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Title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X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16" name="Shape 11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19" name="Shape 1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67" name="Shape 16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70" name="Shape 170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93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62" name="Shape 6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65" name="Shape 65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86" name="Shape 8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Section Title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Game Time: Project Week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/>
          <a:p>
            <a:pPr/>
            <a:r>
              <a:t>June 13, 2016</a:t>
            </a:r>
          </a:p>
        </p:txBody>
      </p:sp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Requirements</a:t>
            </a:r>
          </a:p>
        </p:txBody>
      </p:sp>
      <p:sp>
        <p:nvSpPr>
          <p:cNvPr id="248" name="Shape 248"/>
          <p:cNvSpPr/>
          <p:nvPr/>
        </p:nvSpPr>
        <p:spPr>
          <a:xfrm>
            <a:off x="304798" y="761999"/>
            <a:ext cx="8730345" cy="541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uses at least </a:t>
            </a:r>
            <a:r>
              <a:rPr u="sng"/>
              <a:t>two APIs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 </a:t>
            </a:r>
            <a:r>
              <a:rPr u="sng"/>
              <a:t>AJAX to pull data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utilize at least one </a:t>
            </a:r>
            <a:r>
              <a:rPr u="sng"/>
              <a:t>new library or technology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</a:t>
            </a:r>
            <a:r>
              <a:rPr u="sng"/>
              <a:t>NOT use alerts, confirms, or prompts</a:t>
            </a:r>
            <a:r>
              <a:t> (look into </a:t>
            </a:r>
            <a:r>
              <a:rPr i="1"/>
              <a:t>modals!)</a:t>
            </a:r>
            <a:endParaRPr i="1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some sort of </a:t>
            </a:r>
            <a:r>
              <a:rPr u="sng"/>
              <a:t>repeating element</a:t>
            </a:r>
            <a:r>
              <a:t> (table, columns, etc)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 </a:t>
            </a:r>
            <a:r>
              <a:rPr u="sng"/>
              <a:t>Bootstrap or Alternative CSS Framework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</a:t>
            </a:r>
            <a:r>
              <a:t> (Heroku or Firebase)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User Input Validation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251" name="Shape 251"/>
          <p:cNvSpPr/>
          <p:nvPr/>
        </p:nvSpPr>
        <p:spPr>
          <a:xfrm>
            <a:off x="304798" y="761999"/>
            <a:ext cx="8730345" cy="168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pPr marL="342900" indent="-342900">
              <a:buSzPct val="100000"/>
              <a:buFont typeface="Arial"/>
              <a:buChar char="•"/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Mobile Responsive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 an alternative CSS framework like Materialize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254" name="Shape 254"/>
          <p:cNvSpPr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This will be a formal presentation.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One in which you explain in detail: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overall application’s concept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motivation for its development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design process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technologies you used (and briefly how they work)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 demonstration of its functionality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Directions for future development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Treat the presentation seriously!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 Glam for the Camera</a:t>
            </a:r>
          </a:p>
        </p:txBody>
      </p:sp>
      <p:sp>
        <p:nvSpPr>
          <p:cNvPr id="257" name="Shape 257"/>
          <p:cNvSpPr/>
          <p:nvPr/>
        </p:nvSpPr>
        <p:spPr>
          <a:xfrm>
            <a:off x="304799" y="762000"/>
            <a:ext cx="8382001" cy="266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All presentations will be recorded…</a:t>
            </a: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So treat it seriously! </a:t>
            </a: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262" name="Shape 262"/>
          <p:cNvSpPr/>
          <p:nvPr/>
        </p:nvSpPr>
        <p:spPr>
          <a:xfrm>
            <a:off x="304798" y="762000"/>
            <a:ext cx="3733803" cy="48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Concept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Design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Functionality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Collaboration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Awards Yay!</a:t>
            </a:r>
          </a:p>
        </p:txBody>
      </p:sp>
      <p:sp>
        <p:nvSpPr>
          <p:cNvPr id="265" name="Shape 265"/>
          <p:cNvSpPr/>
          <p:nvPr/>
        </p:nvSpPr>
        <p:spPr>
          <a:xfrm>
            <a:off x="304799" y="761999"/>
            <a:ext cx="8382001" cy="5415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Awe-Inspiring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Useful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Creative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Best Use of Tech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Best UI/UX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Hilarious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Disruptive</a:t>
            </a: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Most Socially Conscious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API Suggestions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 Suggestions</a:t>
            </a:r>
          </a:p>
        </p:txBody>
      </p:sp>
      <p:sp>
        <p:nvSpPr>
          <p:cNvPr id="270" name="Shape 270"/>
          <p:cNvSpPr/>
          <p:nvPr/>
        </p:nvSpPr>
        <p:spPr>
          <a:xfrm>
            <a:off x="152400" y="914400"/>
            <a:ext cx="8763000" cy="48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Stick to APIs that do all of the following:</a:t>
            </a:r>
          </a:p>
          <a:p>
            <a:pPr indent="228600"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Allows CORS</a:t>
            </a: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Simple or no authentication</a:t>
            </a: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JSON response returned</a:t>
            </a: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800100" indent="-571500">
              <a:buSzPct val="100000"/>
              <a:buFont typeface="Arial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Well documented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 Suggestions</a:t>
            </a:r>
          </a:p>
        </p:txBody>
      </p:sp>
      <p:pic>
        <p:nvPicPr>
          <p:cNvPr id="27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56214"/>
            <a:ext cx="4613868" cy="5459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2006" y="990600"/>
            <a:ext cx="4143686" cy="5317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Collaboration is Critical!</a:t>
            </a:r>
          </a:p>
        </p:txBody>
      </p:sp>
      <p:sp>
        <p:nvSpPr>
          <p:cNvPr id="279" name="Shape 279"/>
          <p:cNvSpPr/>
          <p:nvPr/>
        </p:nvSpPr>
        <p:spPr>
          <a:xfrm>
            <a:off x="304799" y="990600"/>
            <a:ext cx="8382001" cy="18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Steering a project with remote developers like this one can be challenging.</a:t>
            </a: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Consider using the following tools…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Pull Requests 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61575" y="685800"/>
            <a:ext cx="9069887" cy="4506687"/>
            <a:chOff x="0" y="0"/>
            <a:chExt cx="9069885" cy="4506686"/>
          </a:xfrm>
        </p:grpSpPr>
        <p:pic>
          <p:nvPicPr>
            <p:cNvPr id="282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6209"/>
            <a:stretch>
              <a:fillRect/>
            </a:stretch>
          </p:blipFill>
          <p:spPr>
            <a:xfrm>
              <a:off x="-1" y="0"/>
              <a:ext cx="4519008" cy="4506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image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6666"/>
            <a:stretch>
              <a:fillRect/>
            </a:stretch>
          </p:blipFill>
          <p:spPr>
            <a:xfrm>
              <a:off x="4538563" y="9778"/>
              <a:ext cx="4531323" cy="4496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Shape 285"/>
          <p:cNvSpPr/>
          <p:nvPr/>
        </p:nvSpPr>
        <p:spPr>
          <a:xfrm>
            <a:off x="357553" y="5215635"/>
            <a:ext cx="8442436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GitHub Pull Requests are a great way to “combine” code when multiple users are working on the same files.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Issues</a:t>
            </a:r>
          </a:p>
        </p:txBody>
      </p:sp>
      <p:sp>
        <p:nvSpPr>
          <p:cNvPr id="288" name="Shape 288"/>
          <p:cNvSpPr/>
          <p:nvPr/>
        </p:nvSpPr>
        <p:spPr>
          <a:xfrm>
            <a:off x="357553" y="5758851"/>
            <a:ext cx="844243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Issues are a great way to keep track of bugs, feature requests, etc.</a:t>
            </a:r>
          </a:p>
        </p:txBody>
      </p:sp>
      <p:pic>
        <p:nvPicPr>
          <p:cNvPr id="289" name="image10.png"/>
          <p:cNvPicPr>
            <a:picLocks noChangeAspect="1"/>
          </p:cNvPicPr>
          <p:nvPr/>
        </p:nvPicPr>
        <p:blipFill>
          <a:blip r:embed="rId2">
            <a:extLst/>
          </a:blip>
          <a:srcRect l="0" t="5884" r="0" b="5893"/>
          <a:stretch>
            <a:fillRect/>
          </a:stretch>
        </p:blipFill>
        <p:spPr>
          <a:xfrm>
            <a:off x="337456" y="761999"/>
            <a:ext cx="8425544" cy="473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Trello</a:t>
            </a:r>
          </a:p>
        </p:txBody>
      </p:sp>
      <p:pic>
        <p:nvPicPr>
          <p:cNvPr id="292" name="image11.png" descr="https://d2k1ftgv7pobq7.cloudfront.net/meta/p/res/images/fb4de993e22034b76539da073ea8d35c/home-he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384" y="721551"/>
            <a:ext cx="8477604" cy="472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357553" y="5486399"/>
            <a:ext cx="8442436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Searcher</a:t>
            </a:r>
          </a:p>
        </p:txBody>
      </p:sp>
      <p:sp>
        <p:nvSpPr>
          <p:cNvPr id="298" name="Shape 298"/>
          <p:cNvSpPr/>
          <p:nvPr/>
        </p:nvSpPr>
        <p:spPr>
          <a:xfrm>
            <a:off x="304799" y="761999"/>
            <a:ext cx="8382001" cy="43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Users type in the name of their favorite sporting team.</a:t>
            </a: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Then using the SeatGeek API, your web application points them to the next game and location where the team is playing.</a:t>
            </a: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Font typeface="Arial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299" name="image12.png" descr="http://www.underconsideration.com/brandnew/archives/seatgeek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264"/>
            <a:ext cx="3508375" cy="698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 Data API</a:t>
            </a:r>
          </a:p>
        </p:txBody>
      </p:sp>
      <p:sp>
        <p:nvSpPr>
          <p:cNvPr id="302" name="Shape 302"/>
          <p:cNvSpPr/>
          <p:nvPr/>
        </p:nvSpPr>
        <p:spPr>
          <a:xfrm>
            <a:off x="304799" y="762000"/>
            <a:ext cx="8382001" cy="414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Use the Unofficial UN Data API to search a user specified country’s health records.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Then use a secondary data source (Google Maps, Flickr, YouTube, etc.) to provide additional context or data.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30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3204"/>
            <a:ext cx="4119563" cy="1053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Facial Recognition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799" y="761999"/>
            <a:ext cx="8382001" cy="3737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0325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Use the Face++ API</a:t>
            </a:r>
          </a:p>
          <a:p>
            <a:pPr marL="60325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0325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pPr marL="60325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603250" indent="-4572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Use Firebase to update ALL users of the site about the current search</a:t>
            </a:r>
          </a:p>
        </p:txBody>
      </p:sp>
      <p:pic>
        <p:nvPicPr>
          <p:cNvPr id="307" name="image14.png" descr="http://www.faceplusplus.com/wp-content/uploads/2013/11/ins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Or…</a:t>
            </a:r>
          </a:p>
        </p:txBody>
      </p:sp>
      <p:sp>
        <p:nvSpPr>
          <p:cNvPr id="310" name="Shape 310"/>
          <p:cNvSpPr/>
          <p:nvPr/>
        </p:nvSpPr>
        <p:spPr>
          <a:xfrm>
            <a:off x="498017" y="2666999"/>
            <a:ext cx="8341184" cy="146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Just do your own thing. </a:t>
            </a:r>
          </a:p>
          <a:p>
            <a:pPr>
              <a:defRPr i="1" sz="4800">
                <a:latin typeface="Arial"/>
                <a:ea typeface="Arial"/>
                <a:cs typeface="Arial"/>
                <a:sym typeface="Arial"/>
              </a:defRPr>
            </a:pPr>
            <a:r>
              <a:t>Be creative! Be ambitious!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Yay!</a:t>
            </a:r>
          </a:p>
        </p:txBody>
      </p:sp>
      <p:sp>
        <p:nvSpPr>
          <p:cNvPr id="226" name="Shape 226"/>
          <p:cNvSpPr/>
          <p:nvPr/>
        </p:nvSpPr>
        <p:spPr>
          <a:xfrm>
            <a:off x="498017" y="3084015"/>
            <a:ext cx="8341184" cy="100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6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made it!!!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By End of Day - Today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Brainstorm possible ideas 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Begin API Research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Create an initial draft / sketch of the final design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Create a short 1 page proposal listing out each of the following: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Project Title 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Team Members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Project Description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Sketch of Final Product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APIs to be Used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Rough Breakdown of Tasks </a:t>
            </a:r>
          </a:p>
          <a:p>
            <a:pPr marL="3429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Project Week! (This Week)</a:t>
            </a:r>
          </a:p>
        </p:txBody>
      </p:sp>
      <p:pic>
        <p:nvPicPr>
          <p:cNvPr id="229" name="image5.jpg" descr="http://siteaboutchildren.com/wp-content/uploads/2015/05/kids-arts-and-crafts-clip-art-czv9j7p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675" cy="339681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304800" y="914400"/>
            <a:ext cx="8610600" cy="404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Today’s Class: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Divide into groups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Begin researching APIs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Outline project ideas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Submit Project Proposal for Approval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Initial Design work  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Next Class: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Hardcore Development 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Instructor + TA Workshops</a:t>
            </a:r>
          </a:p>
          <a:p>
            <a:pPr marL="342900" indent="-342900">
              <a:buSzPct val="100000"/>
              <a:buFont typeface="Arial"/>
              <a:buChar char="•"/>
              <a:defRPr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Saturday’s Class: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Project Week (Next Week)</a:t>
            </a:r>
          </a:p>
        </p:txBody>
      </p:sp>
      <p:sp>
        <p:nvSpPr>
          <p:cNvPr id="233" name="Shape 233"/>
          <p:cNvSpPr/>
          <p:nvPr/>
        </p:nvSpPr>
        <p:spPr>
          <a:xfrm>
            <a:off x="304800" y="914399"/>
            <a:ext cx="8610600" cy="3435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Next Week (M/T):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Interview Questions (Class Lecture)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Hardcore Development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Next Week (W/Th)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Debug Work (Class Lecture)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Hardcore Development 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Presentation Prep</a:t>
            </a:r>
          </a:p>
          <a:p>
            <a:pPr>
              <a:defRPr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Saturday’s Class: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Great Push</a:t>
            </a:r>
          </a:p>
        </p:txBody>
      </p:sp>
      <p:sp>
        <p:nvSpPr>
          <p:cNvPr id="236" name="Shape 236"/>
          <p:cNvSpPr/>
          <p:nvPr/>
        </p:nvSpPr>
        <p:spPr>
          <a:xfrm>
            <a:off x="395537" y="1066799"/>
            <a:ext cx="8341184" cy="2897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Be serious about project week! </a:t>
            </a:r>
          </a:p>
          <a:p>
            <a:pPr marL="457200" indent="-457200">
              <a:buSzPct val="100000"/>
              <a:buFont typeface="Arial"/>
              <a:buChar char="•"/>
              <a:defRPr b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Use this as an opportunity to push yourself and prove what you know.</a:t>
            </a:r>
          </a:p>
          <a:p>
            <a:pPr marL="457200" indent="-457200">
              <a:buSzPct val="100000"/>
              <a:buFont typeface="Arial"/>
              <a:buChar char="•"/>
              <a:defRPr b="1" i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Groups</a:t>
            </a:r>
          </a:p>
        </p:txBody>
      </p:sp>
      <p:sp>
        <p:nvSpPr>
          <p:cNvPr id="241" name="Shape 241"/>
          <p:cNvSpPr/>
          <p:nvPr/>
        </p:nvSpPr>
        <p:spPr>
          <a:xfrm>
            <a:off x="336698" y="914400"/>
            <a:ext cx="4082902" cy="4654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#1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#2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#3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#4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</p:txBody>
      </p:sp>
      <p:sp>
        <p:nvSpPr>
          <p:cNvPr id="242" name="Shape 242"/>
          <p:cNvSpPr/>
          <p:nvPr/>
        </p:nvSpPr>
        <p:spPr>
          <a:xfrm>
            <a:off x="4800600" y="914400"/>
            <a:ext cx="4114800" cy="4654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#5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#6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#7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#8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&lt;NAME&gt;, &lt;NAME&gt;, &lt;NAME&gt;, &lt;NAME&gt;</a:t>
            </a:r>
          </a:p>
        </p:txBody>
      </p:sp>
      <p:pic>
        <p:nvPicPr>
          <p:cNvPr id="243" name="Pasted image at 2016_06_13 06_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805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