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D30C-640C-E043-8397-15B5095BB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ED1F0-B7E3-E448-8211-5DAE5A301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DBEC-3C04-E74D-8F01-D17EB28E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86F4-CAED-DA40-9DEE-1A3A0AF7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AADB-5A3A-9F49-BC8B-8281BD4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718E-8F19-D14C-9987-86183A38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96931-CC68-7946-AB93-B79F1B92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37BD-21F0-C944-A4D2-36FA94B7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73AD-124C-1340-8A75-3DE2BCC5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4CE8-42AC-0A42-A4CF-54402B0F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291D4-8056-584A-A381-F1D793D3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DCE7D-BB4D-D34C-B307-2AC50682B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2575-66C1-9943-A41C-649FC5A8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3972-6636-504B-AD28-A5270301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B3F3-60BE-E34F-B320-722DF47D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5D7B-C408-7F4E-B78A-41DEB21B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4CFC-7423-BD42-9ACF-CE5CC83C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E68D-3DA6-C24E-B29A-C0CEE5D2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7FE1-E433-BA41-A23D-4925684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14E1-2D06-EA4F-B56A-D28A7E4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BE0E-1287-F54E-8859-F4AE7F7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CCE9D-0BEB-654B-BD35-94143296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00EE-14A2-C143-9B6C-AFECD343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5938-3F3D-BB41-A6A1-27EA988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EF94-A346-AC41-9294-ED606CB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876-A3F3-634A-B868-058DD01B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8D2C-B8B0-FE4A-901A-9E40E60EE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555F6-FDB6-934B-9278-6F50A943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06385-E911-3C45-A97C-BE6B1188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44488-D8C2-8C41-B20F-6331FDE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5041-8266-2843-877A-15B38E6C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838B-BF8A-8642-9C3C-033DA9BE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B2C8-6547-B04C-A508-C2FD00BB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E179-E67A-9243-AE3D-76615FA0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FE380-F8E1-3043-9605-9D754B90A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628-2D5E-1646-9B00-273CCE544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6394-7BFD-614E-8FAD-FB17D986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767FA-C539-6442-8969-ED10B05D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47FB6-CCEE-1D46-9483-715368E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E7C6-5B16-D64E-92A1-84DD9DC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2D4B-DA33-9B42-8625-83FA566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111B7-8D67-C84E-92ED-342880B8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E3DFF-7BD7-2C4C-AC69-2F4CE126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C2614-5C39-5141-BA79-F1EAC5A2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C2836-5CD8-0645-B6D2-9C9EC10E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89CD-EF4A-E445-9A31-AA0E283D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123D-98C8-DC4E-B4AE-B31B0D9A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B8CD-CEC9-F946-A2AD-FC84CDC4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3476C-8B1B-C246-A7A3-A8802F6C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009B-CF0D-044A-A4C1-D81ECE81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24ED-2AB1-F742-BB5E-F00BB5CF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ED37A-3A26-664C-97F3-23885E05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9973-BA71-7742-AAA3-AB096D03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9E038-2385-334A-B1FA-62006F5C5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FCC7-BE4A-FD40-AE59-6D48EAD1D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D2D5-2C98-B341-8F31-0F2EB64A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21F9-A6A7-3142-B742-107141A9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1C81-A599-B146-8084-4D473DAE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4966C-D918-2D44-B0C7-2A567F01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57F-15C0-064B-A807-1A83CBEF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3C8F2-14C2-4B4A-BB86-8E0323AB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6583-383C-2543-B3EA-56167241C213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CA52-BDD8-7947-8E04-39B05EFDA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914B-2C05-F649-8A12-C2361392E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7968-9FCA-A94B-960B-E074CDD85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87F6-4D72-7E48-A118-8F0490491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Collaborative Information Analysis Using interactive Visualization: A Design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58B4F-B850-3C42-A5D3-F9F35FED7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Dong Chen</a:t>
            </a:r>
          </a:p>
        </p:txBody>
      </p:sp>
    </p:spTree>
    <p:extLst>
      <p:ext uri="{BB962C8B-B14F-4D97-AF65-F5344CB8AC3E}">
        <p14:creationId xmlns:p14="http://schemas.microsoft.com/office/powerpoint/2010/main" val="11093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0E06-19A4-AC43-BE66-AF4CD9B0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36D8-5533-1B45-B03C-F6FAF04F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7B5-B90B-9E4D-AFC4-BE5B4E5A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0D02-7C58-BF45-B72E-ED9B4708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Groupware is hard to assess. </a:t>
            </a:r>
            <a:r>
              <a:rPr lang="en-US" b="1" dirty="0"/>
              <a:t>To see how it really supports groups, groups must use it under relatively naturalistic conditions and for a long enough time to become comfortable with it. But this requires building a sufficiently complete and robust prototype for group usage, finding an appropriate group of users, training users in its use, and involving them in a meaningful application of the software that properly exercises the functionality of interest</a:t>
            </a:r>
            <a:r>
              <a:rPr lang="en-US" dirty="0"/>
              <a:t>. (p. 197)</a:t>
            </a:r>
          </a:p>
          <a:p>
            <a:r>
              <a:rPr lang="en-US" dirty="0"/>
              <a:t>Gerry Stahl, 2006. MIT press, acting with technology series </a:t>
            </a:r>
          </a:p>
          <a:p>
            <a:r>
              <a:rPr lang="en-US" dirty="0"/>
              <a:t>Group Cognition: Computer support for building collaborative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7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23338</TotalTime>
  <Words>118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Supporting Collaborative Information Analysis Using interactive Visualization: A Design Research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Dong</dc:creator>
  <cp:lastModifiedBy>Chen, Dong</cp:lastModifiedBy>
  <cp:revision>2</cp:revision>
  <dcterms:created xsi:type="dcterms:W3CDTF">2021-01-06T14:12:07Z</dcterms:created>
  <dcterms:modified xsi:type="dcterms:W3CDTF">2021-01-22T19:10:36Z</dcterms:modified>
</cp:coreProperties>
</file>