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45108-F3ED-466F-8A61-BEC9A76FC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55998D-2211-4E75-BFCA-860D93AD5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EF138-A32F-4BD7-8435-9E6FC680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9C731-195A-4F96-9F20-7E22F0F0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A5D86-E54A-409F-AA23-691F842E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1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E2F2F-211E-4A41-8266-8C5B244A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92100-F079-4E98-A2FB-080269C13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E9B7C-3FBE-4498-B3E0-8721BB0B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FF3DB-6A3F-4A2F-B513-126E8DDE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5BBA5-BEF7-4E0C-831E-BD63E853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4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92BEAE-1F80-44F8-BF80-44B313710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52E7D6-0ADF-4096-BE7A-DF66BDC1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7959B-ABC3-4FD1-AF5D-D850169D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1CA8E-93B7-492E-B746-83E61B90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8834C-124F-4D86-8D24-8419B790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4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56E06-5954-45A3-8D1F-1DA08E80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A8092-1097-4E5C-9546-A1800160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D3B86-D74A-4823-998B-4A558F47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08580-3E2E-44C0-A020-AA1E16AF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06170-7558-42D6-9C8E-0E31029B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16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6A3EC-4468-471A-B39D-32A9F3EC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912555-92C3-4196-81D9-115BC595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B9B79-8FC6-4597-A963-CD08802C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3C63E-4566-4519-918F-3683BEEA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6E7429-AD83-4086-92A7-B6BFA98B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81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04366-C364-4F9B-A508-E3FF21C8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26CEC-E4C8-4B2F-A58D-170B7FA69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3EE254-886C-4E87-AA86-4EEEA5A1C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F77CC-234F-488F-996C-63A40195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B249DC-2275-48E5-BB00-1CBD6D3E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FF5DB7-E311-48F3-B208-FBE76D00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60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9982A-CCAD-4DAC-935D-4665B9E0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E57C9-DD47-400D-980D-B0073A395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55287-F942-406D-8E4B-5E309A775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47ED26-189B-4AF7-926B-42ADE8AB6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D5B5C7A-A74A-4E24-B387-AF6C56CD3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27B55C-64F6-44D8-BEB6-24190303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7BE10E-B19B-44A4-B0A6-6A5904C7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092BF8-E8F4-4628-BDE9-EC62A39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FD186-42F9-40FC-A2A6-AFFC95AA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FAB554-38D6-474D-A548-84C326E0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B32E5E-B248-4F33-9110-CA41DB10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1FAB0B-3EDD-4C3C-BC17-F43088A6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02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88CE2A-CC54-4273-9E5E-CB079A6C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C85663-F821-4858-9503-E57E6CC0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000584-2C1D-43C5-985F-1FC36696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9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F6D57-A494-403A-B8FF-9A0718FB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431D4-7668-449A-BAF6-3B20ECB4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FC9E74-C0EC-4426-8416-BC37058B6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18337-AAEA-471C-A114-89923CFF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AF71A-529B-41ED-B191-F1653AF9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9BED5E-A2AB-4016-813E-91F47C7A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38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D22EC-DC62-4422-85C3-925F0BB5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0D6E63-2366-4319-AC7D-5F1C37679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585F32-562F-4596-8645-044192345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F20EB-6255-426F-9AB5-96F639F4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BDF97-C742-41AF-8AFD-64A22C71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CA4D2B-7FDA-45E3-9272-60F3906F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10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6E6200-D09C-4339-9861-BA3EDA36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F569C7-AB46-417B-B085-324209C4A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C5C0EC-3545-43BF-AF0D-AAEBD0E11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B004B-6976-4124-916E-73905FBD1CA0}" type="datetimeFigureOut">
              <a:rPr lang="zh-CN" altLang="en-US" smtClean="0"/>
              <a:t>2019/5/15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233D0-DBEC-432F-A5C9-936A0962F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FC515-13BB-4209-AFFB-3453FE547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6BD22-3E75-4585-8064-D4934DA9F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2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9EC6035-3652-4900-A4BF-43560678E24A}"/>
              </a:ext>
            </a:extLst>
          </p:cNvPr>
          <p:cNvCxnSpPr/>
          <p:nvPr/>
        </p:nvCxnSpPr>
        <p:spPr>
          <a:xfrm>
            <a:off x="906706" y="2838011"/>
            <a:ext cx="0" cy="1654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2999E88-850B-495F-A374-4D919845353F}"/>
              </a:ext>
            </a:extLst>
          </p:cNvPr>
          <p:cNvCxnSpPr/>
          <p:nvPr/>
        </p:nvCxnSpPr>
        <p:spPr>
          <a:xfrm>
            <a:off x="1363906" y="2838011"/>
            <a:ext cx="0" cy="165467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C4EDACC-EFEC-406D-B77E-49563B053BCE}"/>
              </a:ext>
            </a:extLst>
          </p:cNvPr>
          <p:cNvSpPr txBox="1"/>
          <p:nvPr/>
        </p:nvSpPr>
        <p:spPr>
          <a:xfrm>
            <a:off x="1828471" y="2129878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运动补偿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235E224-8191-4358-9E63-EFAFAAD986B7}"/>
              </a:ext>
            </a:extLst>
          </p:cNvPr>
          <p:cNvSpPr/>
          <p:nvPr/>
        </p:nvSpPr>
        <p:spPr>
          <a:xfrm>
            <a:off x="1318906" y="2299155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D4664EA-BD0C-4BA3-8D4A-60F1D07298E2}"/>
              </a:ext>
            </a:extLst>
          </p:cNvPr>
          <p:cNvSpPr/>
          <p:nvPr/>
        </p:nvSpPr>
        <p:spPr>
          <a:xfrm>
            <a:off x="547150" y="2206823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3808E8-DAE4-42EF-AEEE-43A6C6F72169}"/>
              </a:ext>
            </a:extLst>
          </p:cNvPr>
          <p:cNvSpPr txBox="1"/>
          <p:nvPr/>
        </p:nvSpPr>
        <p:spPr>
          <a:xfrm>
            <a:off x="547151" y="2206822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39F4708-896F-4AD0-BE78-C146D4EACE96}"/>
              </a:ext>
            </a:extLst>
          </p:cNvPr>
          <p:cNvCxnSpPr/>
          <p:nvPr/>
        </p:nvCxnSpPr>
        <p:spPr>
          <a:xfrm>
            <a:off x="4502883" y="3160363"/>
            <a:ext cx="0" cy="165467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750C63A-1D52-4BD7-A048-D83B24FFA377}"/>
              </a:ext>
            </a:extLst>
          </p:cNvPr>
          <p:cNvCxnSpPr/>
          <p:nvPr/>
        </p:nvCxnSpPr>
        <p:spPr>
          <a:xfrm>
            <a:off x="4045683" y="3160363"/>
            <a:ext cx="0" cy="1654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45C04A2-6858-4A5D-9F58-D382F330FA63}"/>
              </a:ext>
            </a:extLst>
          </p:cNvPr>
          <p:cNvCxnSpPr/>
          <p:nvPr/>
        </p:nvCxnSpPr>
        <p:spPr>
          <a:xfrm>
            <a:off x="4655283" y="3312763"/>
            <a:ext cx="0" cy="1654679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D5D41DDE-A77C-48DD-8167-9C30B0BF6B00}"/>
              </a:ext>
            </a:extLst>
          </p:cNvPr>
          <p:cNvSpPr/>
          <p:nvPr/>
        </p:nvSpPr>
        <p:spPr>
          <a:xfrm>
            <a:off x="3789388" y="2610909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AF778D-8C17-48E1-9A29-BC50E3D9F5A5}"/>
              </a:ext>
            </a:extLst>
          </p:cNvPr>
          <p:cNvSpPr txBox="1"/>
          <p:nvPr/>
        </p:nvSpPr>
        <p:spPr>
          <a:xfrm>
            <a:off x="3789389" y="2610908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588FE14-9858-4D95-8689-05CC4E39F737}"/>
              </a:ext>
            </a:extLst>
          </p:cNvPr>
          <p:cNvSpPr/>
          <p:nvPr/>
        </p:nvSpPr>
        <p:spPr>
          <a:xfrm>
            <a:off x="4915083" y="307870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5814D89-A7EF-461E-BEFF-4D5D889AB2C2}"/>
              </a:ext>
            </a:extLst>
          </p:cNvPr>
          <p:cNvCxnSpPr/>
          <p:nvPr/>
        </p:nvCxnSpPr>
        <p:spPr>
          <a:xfrm flipV="1">
            <a:off x="2215935" y="3536567"/>
            <a:ext cx="1387642" cy="492443"/>
          </a:xfrm>
          <a:prstGeom prst="bentConnector3">
            <a:avLst>
              <a:gd name="adj1" fmla="val 204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A2843A5-63F9-44B7-801B-32EAA4BE1A26}"/>
              </a:ext>
            </a:extLst>
          </p:cNvPr>
          <p:cNvCxnSpPr/>
          <p:nvPr/>
        </p:nvCxnSpPr>
        <p:spPr>
          <a:xfrm>
            <a:off x="3956627" y="5473294"/>
            <a:ext cx="409571" cy="2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89E9769-30D1-4EA4-841A-A5E28B5A0ABE}"/>
              </a:ext>
            </a:extLst>
          </p:cNvPr>
          <p:cNvCxnSpPr/>
          <p:nvPr/>
        </p:nvCxnSpPr>
        <p:spPr>
          <a:xfrm flipV="1">
            <a:off x="2368335" y="3688967"/>
            <a:ext cx="1387642" cy="492443"/>
          </a:xfrm>
          <a:prstGeom prst="bentConnector3">
            <a:avLst>
              <a:gd name="adj1" fmla="val 20415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1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5C18B29-AD70-4C90-829B-3DB38E8BFC32}"/>
              </a:ext>
            </a:extLst>
          </p:cNvPr>
          <p:cNvSpPr txBox="1"/>
          <p:nvPr/>
        </p:nvSpPr>
        <p:spPr>
          <a:xfrm>
            <a:off x="2681299" y="1193805"/>
            <a:ext cx="276446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编码控制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98A33A-0059-414A-8DC3-56EC1BBBEFB4}"/>
              </a:ext>
            </a:extLst>
          </p:cNvPr>
          <p:cNvSpPr txBox="1"/>
          <p:nvPr/>
        </p:nvSpPr>
        <p:spPr>
          <a:xfrm>
            <a:off x="5932813" y="1691847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变换</a:t>
            </a:r>
            <a:r>
              <a:rPr lang="en-US" altLang="zh-CN" sz="1600" dirty="0"/>
              <a:t>/</a:t>
            </a:r>
            <a:r>
              <a:rPr lang="zh-CN" altLang="en-US" sz="1600" dirty="0"/>
              <a:t>量化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FFC188-6559-4670-86C5-37191BCC8AE5}"/>
              </a:ext>
            </a:extLst>
          </p:cNvPr>
          <p:cNvSpPr txBox="1"/>
          <p:nvPr/>
        </p:nvSpPr>
        <p:spPr>
          <a:xfrm>
            <a:off x="8924563" y="1691847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熵编码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EF34A6-2B9F-4295-B0D2-7DD897075B24}"/>
              </a:ext>
            </a:extLst>
          </p:cNvPr>
          <p:cNvSpPr txBox="1"/>
          <p:nvPr/>
        </p:nvSpPr>
        <p:spPr>
          <a:xfrm>
            <a:off x="7605360" y="2577668"/>
            <a:ext cx="950503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反量化</a:t>
            </a:r>
            <a:endParaRPr lang="en-US" altLang="zh-CN" sz="1600" dirty="0"/>
          </a:p>
          <a:p>
            <a:pPr algn="ctr"/>
            <a:r>
              <a:rPr lang="zh-CN" altLang="en-US" sz="1600" dirty="0"/>
              <a:t>反变换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E1938E-A4A1-4B61-A9B6-10E0ED802A62}"/>
              </a:ext>
            </a:extLst>
          </p:cNvPr>
          <p:cNvSpPr txBox="1"/>
          <p:nvPr/>
        </p:nvSpPr>
        <p:spPr>
          <a:xfrm>
            <a:off x="4266672" y="3721980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帧内预测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370288-2C51-4147-BEAF-D84B6C398C1F}"/>
              </a:ext>
            </a:extLst>
          </p:cNvPr>
          <p:cNvSpPr txBox="1"/>
          <p:nvPr/>
        </p:nvSpPr>
        <p:spPr>
          <a:xfrm>
            <a:off x="2681298" y="3721980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运动补偿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AAFF8C3-80EB-4BF6-910C-7843D5D5D41E}"/>
              </a:ext>
            </a:extLst>
          </p:cNvPr>
          <p:cNvSpPr txBox="1"/>
          <p:nvPr/>
        </p:nvSpPr>
        <p:spPr>
          <a:xfrm>
            <a:off x="2681297" y="5144016"/>
            <a:ext cx="1179095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运动估计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1C969A-BE22-4663-8E1B-37009BDA8B20}"/>
              </a:ext>
            </a:extLst>
          </p:cNvPr>
          <p:cNvSpPr txBox="1"/>
          <p:nvPr/>
        </p:nvSpPr>
        <p:spPr>
          <a:xfrm>
            <a:off x="4269963" y="5146904"/>
            <a:ext cx="1275348" cy="33855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参考帧缓存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68413FC-93CF-4C3B-B995-DD134FF890AC}"/>
              </a:ext>
            </a:extLst>
          </p:cNvPr>
          <p:cNvSpPr txBox="1"/>
          <p:nvPr/>
        </p:nvSpPr>
        <p:spPr>
          <a:xfrm>
            <a:off x="1110056" y="1519618"/>
            <a:ext cx="64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zh-CN" altLang="en-US" dirty="0"/>
              <a:t>视频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B0CE2CB-DC3D-4D28-B4D4-E383A7C4F86E}"/>
              </a:ext>
            </a:extLst>
          </p:cNvPr>
          <p:cNvSpPr/>
          <p:nvPr/>
        </p:nvSpPr>
        <p:spPr>
          <a:xfrm>
            <a:off x="1941622" y="1802361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4180CA4-9D8D-4A68-A1EB-4F0CE1A19FC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751740" y="1213840"/>
            <a:ext cx="951352" cy="628944"/>
          </a:xfrm>
          <a:prstGeom prst="bentConnector3">
            <a:avLst>
              <a:gd name="adj1" fmla="val 245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FC21D57-6932-4858-8613-3BA62BB37BD0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2031622" y="1842784"/>
            <a:ext cx="1896952" cy="12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E90C7C91-D83C-4064-BB9D-1903511B6BFA}"/>
              </a:ext>
            </a:extLst>
          </p:cNvPr>
          <p:cNvSpPr/>
          <p:nvPr/>
        </p:nvSpPr>
        <p:spPr>
          <a:xfrm>
            <a:off x="3928573" y="1711980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382CDFB-24E8-4500-B2A7-B029DE989D90}"/>
              </a:ext>
            </a:extLst>
          </p:cNvPr>
          <p:cNvSpPr txBox="1"/>
          <p:nvPr/>
        </p:nvSpPr>
        <p:spPr>
          <a:xfrm>
            <a:off x="3928574" y="1711979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F198B08-64CC-4B65-A222-3D906E44BFB8}"/>
              </a:ext>
            </a:extLst>
          </p:cNvPr>
          <p:cNvCxnSpPr>
            <a:cxnSpLocks/>
          </p:cNvCxnSpPr>
          <p:nvPr/>
        </p:nvCxnSpPr>
        <p:spPr>
          <a:xfrm flipH="1">
            <a:off x="7893698" y="1861124"/>
            <a:ext cx="1" cy="7366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1403B45-E686-41E9-BAF2-B3CFEE6B2378}"/>
              </a:ext>
            </a:extLst>
          </p:cNvPr>
          <p:cNvCxnSpPr>
            <a:cxnSpLocks/>
          </p:cNvCxnSpPr>
          <p:nvPr/>
        </p:nvCxnSpPr>
        <p:spPr>
          <a:xfrm flipV="1">
            <a:off x="2820442" y="4060534"/>
            <a:ext cx="0" cy="1083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9F01B2D-ED95-486D-ABCC-1EE1B81B6329}"/>
              </a:ext>
            </a:extLst>
          </p:cNvPr>
          <p:cNvCxnSpPr>
            <a:cxnSpLocks/>
            <a:stCxn id="37" idx="3"/>
            <a:endCxn id="7" idx="1"/>
          </p:cNvCxnSpPr>
          <p:nvPr/>
        </p:nvCxnSpPr>
        <p:spPr>
          <a:xfrm>
            <a:off x="4184541" y="1842784"/>
            <a:ext cx="1748272" cy="18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736294E-46DA-4FE3-819F-67B1D0C777B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111908" y="1861124"/>
            <a:ext cx="18126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751F232-F835-4DCD-9988-541CE86FF86F}"/>
              </a:ext>
            </a:extLst>
          </p:cNvPr>
          <p:cNvSpPr txBox="1"/>
          <p:nvPr/>
        </p:nvSpPr>
        <p:spPr>
          <a:xfrm>
            <a:off x="10340774" y="1532359"/>
            <a:ext cx="641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endParaRPr lang="en-US" altLang="zh-CN" dirty="0"/>
          </a:p>
          <a:p>
            <a:r>
              <a:rPr lang="zh-CN" altLang="en-US" dirty="0"/>
              <a:t>码流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A22C9AF-AD8B-49B2-A1B3-C5BBF328223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0103658" y="1861124"/>
            <a:ext cx="6543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6F21FED9-66FF-4522-A7E2-0B7C0DC84B64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5445767" y="1363082"/>
            <a:ext cx="4068344" cy="3287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920E0806-20C3-4B9D-A0A9-196B7E75194F}"/>
              </a:ext>
            </a:extLst>
          </p:cNvPr>
          <p:cNvSpPr txBox="1"/>
          <p:nvPr/>
        </p:nvSpPr>
        <p:spPr>
          <a:xfrm>
            <a:off x="8707165" y="2575558"/>
            <a:ext cx="1613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运动参数和</a:t>
            </a:r>
            <a:endParaRPr lang="en-US" altLang="zh-CN" dirty="0"/>
          </a:p>
          <a:p>
            <a:pPr algn="ctr"/>
            <a:r>
              <a:rPr lang="zh-CN" altLang="en-US" dirty="0"/>
              <a:t>其他编码参数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5565EAD-B977-48FE-AA6C-570BA73C4757}"/>
              </a:ext>
            </a:extLst>
          </p:cNvPr>
          <p:cNvCxnSpPr>
            <a:cxnSpLocks/>
            <a:stCxn id="62" idx="0"/>
            <a:endCxn id="8" idx="2"/>
          </p:cNvCxnSpPr>
          <p:nvPr/>
        </p:nvCxnSpPr>
        <p:spPr>
          <a:xfrm flipV="1">
            <a:off x="9514110" y="2030401"/>
            <a:ext cx="1" cy="545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3CCDF8A-5561-47CF-82A2-F2F8C803F65D}"/>
              </a:ext>
            </a:extLst>
          </p:cNvPr>
          <p:cNvCxnSpPr>
            <a:cxnSpLocks/>
          </p:cNvCxnSpPr>
          <p:nvPr/>
        </p:nvCxnSpPr>
        <p:spPr>
          <a:xfrm>
            <a:off x="2972513" y="4060534"/>
            <a:ext cx="0" cy="1083482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92EBA6A5-782B-4AFA-B9FB-21E393E9EC2C}"/>
              </a:ext>
            </a:extLst>
          </p:cNvPr>
          <p:cNvSpPr/>
          <p:nvPr/>
        </p:nvSpPr>
        <p:spPr>
          <a:xfrm>
            <a:off x="7848698" y="1802361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25CD4E8B-5D28-4F6B-AA3D-88D31A62FBBD}"/>
              </a:ext>
            </a:extLst>
          </p:cNvPr>
          <p:cNvSpPr/>
          <p:nvPr/>
        </p:nvSpPr>
        <p:spPr>
          <a:xfrm>
            <a:off x="4059340" y="3197278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93FD66F-CCEE-47BC-A7FA-557AFDBBFA53}"/>
              </a:ext>
            </a:extLst>
          </p:cNvPr>
          <p:cNvSpPr txBox="1"/>
          <p:nvPr/>
        </p:nvSpPr>
        <p:spPr>
          <a:xfrm>
            <a:off x="3395156" y="3242278"/>
            <a:ext cx="64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帧内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B3E803E-6FC4-4C24-BCA6-A585F7B055DB}"/>
              </a:ext>
            </a:extLst>
          </p:cNvPr>
          <p:cNvSpPr txBox="1"/>
          <p:nvPr/>
        </p:nvSpPr>
        <p:spPr>
          <a:xfrm>
            <a:off x="3379470" y="2207473"/>
            <a:ext cx="64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帧间</a:t>
            </a: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FB2173A7-2D6D-4216-9D9E-44A9BCF3865C}"/>
              </a:ext>
            </a:extLst>
          </p:cNvPr>
          <p:cNvCxnSpPr>
            <a:cxnSpLocks/>
            <a:stCxn id="15" idx="0"/>
            <a:endCxn id="93" idx="2"/>
          </p:cNvCxnSpPr>
          <p:nvPr/>
        </p:nvCxnSpPr>
        <p:spPr>
          <a:xfrm rot="5400000" flipH="1" flipV="1">
            <a:off x="3092041" y="2760975"/>
            <a:ext cx="1139811" cy="7822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0F76D0E4-583F-4083-B7E7-F8DD6AFFB8B2}"/>
              </a:ext>
            </a:extLst>
          </p:cNvPr>
          <p:cNvSpPr/>
          <p:nvPr/>
        </p:nvSpPr>
        <p:spPr>
          <a:xfrm>
            <a:off x="4053046" y="253716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47A0248D-BAFD-4622-B596-ECEEE4293E04}"/>
              </a:ext>
            </a:extLst>
          </p:cNvPr>
          <p:cNvSpPr/>
          <p:nvPr/>
        </p:nvSpPr>
        <p:spPr>
          <a:xfrm>
            <a:off x="4412080" y="285219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EA8A27C9-A111-4B27-8267-F3FC5E04A461}"/>
              </a:ext>
            </a:extLst>
          </p:cNvPr>
          <p:cNvSpPr/>
          <p:nvPr/>
        </p:nvSpPr>
        <p:spPr>
          <a:xfrm>
            <a:off x="5736559" y="284812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1208DD79-9982-4DA6-B9C6-03C18EF51543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860392" y="5313293"/>
            <a:ext cx="409571" cy="28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304E3504-267F-44B1-B481-2996B6F45176}"/>
              </a:ext>
            </a:extLst>
          </p:cNvPr>
          <p:cNvSpPr/>
          <p:nvPr/>
        </p:nvSpPr>
        <p:spPr>
          <a:xfrm>
            <a:off x="4008046" y="526829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4A85E312-D938-4A54-94DB-611FB94C80C0}"/>
              </a:ext>
            </a:extLst>
          </p:cNvPr>
          <p:cNvCxnSpPr>
            <a:cxnSpLocks/>
            <a:stCxn id="101" idx="0"/>
            <a:endCxn id="15" idx="2"/>
          </p:cNvCxnSpPr>
          <p:nvPr/>
        </p:nvCxnSpPr>
        <p:spPr>
          <a:xfrm rot="16200000" flipV="1">
            <a:off x="3058067" y="4273314"/>
            <a:ext cx="1207759" cy="782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4E2D4490-241B-4B08-8593-B19F34A1FC9A}"/>
              </a:ext>
            </a:extLst>
          </p:cNvPr>
          <p:cNvCxnSpPr>
            <a:cxnSpLocks/>
            <a:stCxn id="27" idx="4"/>
            <a:endCxn id="16" idx="1"/>
          </p:cNvCxnSpPr>
          <p:nvPr/>
        </p:nvCxnSpPr>
        <p:spPr>
          <a:xfrm rot="16200000" flipH="1">
            <a:off x="623493" y="3255489"/>
            <a:ext cx="3420932" cy="6946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2F0CE2C8-0507-4014-92A5-D293761CD6B9}"/>
              </a:ext>
            </a:extLst>
          </p:cNvPr>
          <p:cNvSpPr/>
          <p:nvPr/>
        </p:nvSpPr>
        <p:spPr>
          <a:xfrm>
            <a:off x="1943447" y="437168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AB88EE51-F9E6-4088-A3BB-C5C05C05D2D7}"/>
              </a:ext>
            </a:extLst>
          </p:cNvPr>
          <p:cNvCxnSpPr>
            <a:cxnSpLocks/>
            <a:stCxn id="110" idx="6"/>
            <a:endCxn id="14" idx="2"/>
          </p:cNvCxnSpPr>
          <p:nvPr/>
        </p:nvCxnSpPr>
        <p:spPr>
          <a:xfrm flipV="1">
            <a:off x="2033447" y="4060534"/>
            <a:ext cx="2822773" cy="3561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B69B956-0A56-4419-A3A9-5B9E3B68FF95}"/>
              </a:ext>
            </a:extLst>
          </p:cNvPr>
          <p:cNvCxnSpPr>
            <a:cxnSpLocks/>
          </p:cNvCxnSpPr>
          <p:nvPr/>
        </p:nvCxnSpPr>
        <p:spPr>
          <a:xfrm>
            <a:off x="2820442" y="1532359"/>
            <a:ext cx="0" cy="218962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55D074B-231E-47EA-BFD3-71DB17F4D298}"/>
              </a:ext>
            </a:extLst>
          </p:cNvPr>
          <p:cNvCxnSpPr>
            <a:cxnSpLocks/>
          </p:cNvCxnSpPr>
          <p:nvPr/>
        </p:nvCxnSpPr>
        <p:spPr>
          <a:xfrm>
            <a:off x="4736779" y="1542599"/>
            <a:ext cx="0" cy="217938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FCB03E56-4A3B-4641-9429-23F173272863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 flipV="1">
            <a:off x="4502080" y="2893123"/>
            <a:ext cx="1234479" cy="4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0A65F0DA-D86C-4AE3-B9CF-B63D23BB38C7}"/>
              </a:ext>
            </a:extLst>
          </p:cNvPr>
          <p:cNvCxnSpPr>
            <a:cxnSpLocks/>
            <a:stCxn id="93" idx="5"/>
            <a:endCxn id="94" idx="1"/>
          </p:cNvCxnSpPr>
          <p:nvPr/>
        </p:nvCxnSpPr>
        <p:spPr>
          <a:xfrm>
            <a:off x="4129866" y="2613989"/>
            <a:ext cx="295394" cy="2513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1B350B8F-0C96-4B4A-BC98-C81641C8DD41}"/>
              </a:ext>
            </a:extLst>
          </p:cNvPr>
          <p:cNvCxnSpPr>
            <a:cxnSpLocks/>
            <a:stCxn id="97" idx="0"/>
            <a:endCxn id="37" idx="2"/>
          </p:cNvCxnSpPr>
          <p:nvPr/>
        </p:nvCxnSpPr>
        <p:spPr>
          <a:xfrm rot="16200000" flipV="1">
            <a:off x="4481792" y="1548355"/>
            <a:ext cx="874534" cy="1725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46EE36EB-EB43-4A7F-8FC8-568EB6B46D8B}"/>
              </a:ext>
            </a:extLst>
          </p:cNvPr>
          <p:cNvSpPr/>
          <p:nvPr/>
        </p:nvSpPr>
        <p:spPr>
          <a:xfrm>
            <a:off x="7952626" y="3715032"/>
            <a:ext cx="256674" cy="264694"/>
          </a:xfrm>
          <a:prstGeom prst="ellipse">
            <a:avLst/>
          </a:prstGeom>
          <a:solidFill>
            <a:srgbClr val="C5C5C5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33E8FBC4-6EB9-4BC0-963E-EF842E156B5F}"/>
              </a:ext>
            </a:extLst>
          </p:cNvPr>
          <p:cNvSpPr txBox="1"/>
          <p:nvPr/>
        </p:nvSpPr>
        <p:spPr>
          <a:xfrm>
            <a:off x="7952627" y="3715031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14380581-8A97-4200-8C8E-07D79BA4020C}"/>
              </a:ext>
            </a:extLst>
          </p:cNvPr>
          <p:cNvCxnSpPr>
            <a:cxnSpLocks/>
            <a:stCxn id="13" idx="2"/>
            <a:endCxn id="143" idx="0"/>
          </p:cNvCxnSpPr>
          <p:nvPr/>
        </p:nvCxnSpPr>
        <p:spPr>
          <a:xfrm flipH="1">
            <a:off x="8080611" y="3162443"/>
            <a:ext cx="1" cy="552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06107C1A-7128-4D30-98BA-88BA402DE0B1}"/>
              </a:ext>
            </a:extLst>
          </p:cNvPr>
          <p:cNvCxnSpPr>
            <a:cxnSpLocks/>
            <a:stCxn id="97" idx="4"/>
            <a:endCxn id="143" idx="1"/>
          </p:cNvCxnSpPr>
          <p:nvPr/>
        </p:nvCxnSpPr>
        <p:spPr>
          <a:xfrm rot="16200000" flipH="1">
            <a:off x="6413237" y="2306445"/>
            <a:ext cx="907713" cy="21710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C3598BA3-1241-4E56-BB64-C99228DE85D4}"/>
              </a:ext>
            </a:extLst>
          </p:cNvPr>
          <p:cNvSpPr/>
          <p:nvPr/>
        </p:nvSpPr>
        <p:spPr>
          <a:xfrm>
            <a:off x="8035610" y="4371683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159121B5-4043-4162-B72E-57BCF65C01A9}"/>
              </a:ext>
            </a:extLst>
          </p:cNvPr>
          <p:cNvCxnSpPr>
            <a:cxnSpLocks/>
            <a:stCxn id="160" idx="2"/>
            <a:endCxn id="14" idx="2"/>
          </p:cNvCxnSpPr>
          <p:nvPr/>
        </p:nvCxnSpPr>
        <p:spPr>
          <a:xfrm rot="10800000">
            <a:off x="4856220" y="4060535"/>
            <a:ext cx="3179390" cy="3561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E10F60B-7CA7-4799-A3CE-4D17DABE0AA2}"/>
              </a:ext>
            </a:extLst>
          </p:cNvPr>
          <p:cNvSpPr txBox="1"/>
          <p:nvPr/>
        </p:nvSpPr>
        <p:spPr>
          <a:xfrm>
            <a:off x="5877236" y="5026059"/>
            <a:ext cx="1020647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自适应</a:t>
            </a:r>
            <a:endParaRPr lang="en-US" altLang="zh-CN" sz="1600" dirty="0"/>
          </a:p>
          <a:p>
            <a:pPr algn="ctr"/>
            <a:r>
              <a:rPr lang="zh-CN" altLang="en-US" sz="1600" dirty="0"/>
              <a:t>样值偏移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3887C449-9F54-4124-8560-4EA14236147B}"/>
              </a:ext>
            </a:extLst>
          </p:cNvPr>
          <p:cNvSpPr txBox="1"/>
          <p:nvPr/>
        </p:nvSpPr>
        <p:spPr>
          <a:xfrm>
            <a:off x="6897883" y="5026058"/>
            <a:ext cx="804729" cy="58477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去方块</a:t>
            </a:r>
            <a:endParaRPr lang="en-US" altLang="zh-CN" sz="1600" dirty="0"/>
          </a:p>
          <a:p>
            <a:pPr algn="ctr"/>
            <a:r>
              <a:rPr lang="zh-CN" altLang="en-US" sz="1600" dirty="0"/>
              <a:t>滤波</a:t>
            </a: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336D0DE5-0299-4F1E-ACCE-8D44042CC6B1}"/>
              </a:ext>
            </a:extLst>
          </p:cNvPr>
          <p:cNvCxnSpPr>
            <a:cxnSpLocks/>
            <a:stCxn id="171" idx="1"/>
            <a:endCxn id="17" idx="3"/>
          </p:cNvCxnSpPr>
          <p:nvPr/>
        </p:nvCxnSpPr>
        <p:spPr>
          <a:xfrm flipH="1" flipV="1">
            <a:off x="5545311" y="5316181"/>
            <a:ext cx="331925" cy="2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88499372-5B95-4ECF-8353-A9E117D190EC}"/>
              </a:ext>
            </a:extLst>
          </p:cNvPr>
          <p:cNvCxnSpPr>
            <a:cxnSpLocks/>
            <a:stCxn id="143" idx="2"/>
            <a:endCxn id="172" idx="3"/>
          </p:cNvCxnSpPr>
          <p:nvPr/>
        </p:nvCxnSpPr>
        <p:spPr>
          <a:xfrm rot="5400000">
            <a:off x="7220710" y="4458544"/>
            <a:ext cx="1341805" cy="3779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D3A5FBE5-6DB4-4DCA-B173-3389C9812842}"/>
              </a:ext>
            </a:extLst>
          </p:cNvPr>
          <p:cNvSpPr txBox="1"/>
          <p:nvPr/>
        </p:nvSpPr>
        <p:spPr>
          <a:xfrm>
            <a:off x="4055301" y="1984635"/>
            <a:ext cx="2559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/>
              <a:t>-</a:t>
            </a:r>
            <a:endParaRPr lang="zh-CN" altLang="en-US" sz="1100" b="1" dirty="0"/>
          </a:p>
        </p:txBody>
      </p:sp>
      <p:cxnSp>
        <p:nvCxnSpPr>
          <p:cNvPr id="205" name="连接符: 肘形 204">
            <a:extLst>
              <a:ext uri="{FF2B5EF4-FFF2-40B4-BE49-F238E27FC236}">
                <a16:creationId xmlns:a16="http://schemas.microsoft.com/office/drawing/2014/main" id="{FD0D8AE2-7E12-462E-A245-C34590C5F4E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463250" y="1450520"/>
            <a:ext cx="2617362" cy="11271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5BC6FB13-555D-4F43-950B-7CB44A5F804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22360" y="1450520"/>
            <a:ext cx="1" cy="241327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7772E563-B755-4C07-84F6-290073353C9E}"/>
              </a:ext>
            </a:extLst>
          </p:cNvPr>
          <p:cNvCxnSpPr>
            <a:cxnSpLocks/>
          </p:cNvCxnSpPr>
          <p:nvPr/>
        </p:nvCxnSpPr>
        <p:spPr>
          <a:xfrm>
            <a:off x="4311268" y="1542599"/>
            <a:ext cx="0" cy="1204346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6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宽屏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子恒 董</dc:creator>
  <cp:lastModifiedBy>子恒 董</cp:lastModifiedBy>
  <cp:revision>27</cp:revision>
  <dcterms:created xsi:type="dcterms:W3CDTF">2019-05-15T04:17:05Z</dcterms:created>
  <dcterms:modified xsi:type="dcterms:W3CDTF">2019-05-15T08:13:01Z</dcterms:modified>
</cp:coreProperties>
</file>