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FA4E-6CCD-45BB-A488-33DF15D55EFC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23E8-DF5D-4E86-BB39-8BC5B1B1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8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5108-F3ED-466F-8A61-BEC9A76F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5998D-2211-4E75-BFCA-860D93AD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F138-A32F-4BD7-8435-9E6FC68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C731-195A-4F96-9F20-7E22F0F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5D86-E54A-409F-AA23-691F842E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E2F2F-211E-4A41-8266-8C5B244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92100-F079-4E98-A2FB-080269C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9B7C-3FBE-4498-B3E0-8721BB0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3DB-6A3F-4A2F-B513-126E8DD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BBA5-BEF7-4E0C-831E-BD63E85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2BEAE-1F80-44F8-BF80-44B31371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E7D6-0ADF-4096-BE7A-DF66BDC1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959B-ABC3-4FD1-AF5D-D850169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CA8E-93B7-492E-B746-83E61B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834C-124F-4D86-8D24-8419B79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6E06-5954-45A3-8D1F-1DA08E8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092-1097-4E5C-9546-A180016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3B86-D74A-4823-998B-4A558F47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8580-3E2E-44C0-A020-AA1E16AF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6170-7558-42D6-9C8E-0E3102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A3EC-4468-471A-B39D-32A9F3E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2555-92C3-4196-81D9-115BC595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9B79-8FC6-4597-A963-CD08802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C63E-4566-4519-918F-3683BEE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7429-AD83-4086-92A7-B6BFA98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4366-C364-4F9B-A508-E3FF21C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EC-E4C8-4B2F-A58D-170B7FA6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EE254-886C-4E87-AA86-4EEEA5A1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77CC-234F-488F-996C-63A40195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249DC-2275-48E5-BB00-1CBD6D3E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5DB7-E311-48F3-B208-FBE76D0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982A-CCAD-4DAC-935D-4665B9E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E57C9-DD47-400D-980D-B0073A39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55287-F942-406D-8E4B-5E309A77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7ED26-189B-4AF7-926B-42ADE8AB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B5C7A-A74A-4E24-B387-AF6C56CD3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7B55C-64F6-44D8-BEB6-2419030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E10E-B19B-44A4-B0A6-6A5904C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92BF8-E8F4-4628-BDE9-EC62A39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D186-42F9-40FC-A2A6-AFFC95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AB554-38D6-474D-A548-84C326E0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32E5E-B248-4F33-9110-CA41DB1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FAB0B-3EDD-4C3C-BC17-F43088A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CE2A-CC54-4273-9E5E-CB079A6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85663-F821-4858-9503-E57E6CC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0584-2C1D-43C5-985F-1FC3669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6D57-A494-403A-B8FF-9A0718F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1D4-7668-449A-BAF6-3B20EC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C9E74-C0EC-4426-8416-BC37058B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8337-AAEA-471C-A114-89923CF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AF71A-529B-41ED-B191-F1653AF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BED5E-A2AB-4016-813E-91F47C7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22EC-DC62-4422-85C3-925F0BB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D6E63-2366-4319-AC7D-5F1C3767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5F32-562F-4596-8645-04419234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F20EB-6255-426F-9AB5-96F639F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DF97-C742-41AF-8AFD-64A22C7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A4D2B-7FDA-45E3-9272-60F3906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E6200-D09C-4339-9861-BA3EDA3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69C7-AB46-417B-B085-324209C4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5C0EC-3545-43BF-AF0D-AAEBD0E1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004B-6976-4124-916E-73905FBD1CA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33D0-DBEC-432F-A5C9-936A0962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C515-13BB-4209-AFFB-3453FE54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EC6035-3652-4900-A4BF-43560678E24A}"/>
              </a:ext>
            </a:extLst>
          </p:cNvPr>
          <p:cNvCxnSpPr/>
          <p:nvPr/>
        </p:nvCxnSpPr>
        <p:spPr>
          <a:xfrm>
            <a:off x="906706" y="2838011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999E88-850B-495F-A374-4D919845353F}"/>
              </a:ext>
            </a:extLst>
          </p:cNvPr>
          <p:cNvCxnSpPr/>
          <p:nvPr/>
        </p:nvCxnSpPr>
        <p:spPr>
          <a:xfrm>
            <a:off x="1363906" y="2838011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4EDACC-EFEC-406D-B77E-49563B053BCE}"/>
              </a:ext>
            </a:extLst>
          </p:cNvPr>
          <p:cNvSpPr txBox="1"/>
          <p:nvPr/>
        </p:nvSpPr>
        <p:spPr>
          <a:xfrm>
            <a:off x="1828471" y="2129878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35E224-8191-4358-9E63-EFAFAAD986B7}"/>
              </a:ext>
            </a:extLst>
          </p:cNvPr>
          <p:cNvSpPr/>
          <p:nvPr/>
        </p:nvSpPr>
        <p:spPr>
          <a:xfrm>
            <a:off x="1318906" y="22991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4664EA-BD0C-4BA3-8D4A-60F1D07298E2}"/>
              </a:ext>
            </a:extLst>
          </p:cNvPr>
          <p:cNvSpPr/>
          <p:nvPr/>
        </p:nvSpPr>
        <p:spPr>
          <a:xfrm>
            <a:off x="547150" y="220682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3808E8-DAE4-42EF-AEEE-43A6C6F72169}"/>
              </a:ext>
            </a:extLst>
          </p:cNvPr>
          <p:cNvSpPr txBox="1"/>
          <p:nvPr/>
        </p:nvSpPr>
        <p:spPr>
          <a:xfrm>
            <a:off x="547151" y="220682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F4708-896F-4AD0-BE78-C146D4EACE96}"/>
              </a:ext>
            </a:extLst>
          </p:cNvPr>
          <p:cNvCxnSpPr/>
          <p:nvPr/>
        </p:nvCxnSpPr>
        <p:spPr>
          <a:xfrm>
            <a:off x="4502883" y="31603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50C63A-1D52-4BD7-A048-D83B24FFA377}"/>
              </a:ext>
            </a:extLst>
          </p:cNvPr>
          <p:cNvCxnSpPr/>
          <p:nvPr/>
        </p:nvCxnSpPr>
        <p:spPr>
          <a:xfrm>
            <a:off x="4045683" y="3160363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5C04A2-6858-4A5D-9F58-D382F330FA63}"/>
              </a:ext>
            </a:extLst>
          </p:cNvPr>
          <p:cNvCxnSpPr/>
          <p:nvPr/>
        </p:nvCxnSpPr>
        <p:spPr>
          <a:xfrm>
            <a:off x="4655283" y="33127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5D41DDE-A77C-48DD-8167-9C30B0BF6B00}"/>
              </a:ext>
            </a:extLst>
          </p:cNvPr>
          <p:cNvSpPr/>
          <p:nvPr/>
        </p:nvSpPr>
        <p:spPr>
          <a:xfrm>
            <a:off x="4366197" y="166783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F778D-8C17-48E1-9A29-BC50E3D9F5A5}"/>
              </a:ext>
            </a:extLst>
          </p:cNvPr>
          <p:cNvSpPr txBox="1"/>
          <p:nvPr/>
        </p:nvSpPr>
        <p:spPr>
          <a:xfrm>
            <a:off x="4366198" y="166783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88FE14-9858-4D95-8689-05CC4E39F737}"/>
              </a:ext>
            </a:extLst>
          </p:cNvPr>
          <p:cNvSpPr/>
          <p:nvPr/>
        </p:nvSpPr>
        <p:spPr>
          <a:xfrm>
            <a:off x="4915083" y="3078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5814D89-A7EF-461E-BEFF-4D5D889AB2C2}"/>
              </a:ext>
            </a:extLst>
          </p:cNvPr>
          <p:cNvCxnSpPr/>
          <p:nvPr/>
        </p:nvCxnSpPr>
        <p:spPr>
          <a:xfrm flipV="1">
            <a:off x="2215935" y="35365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2843A5-63F9-44B7-801B-32EAA4BE1A26}"/>
              </a:ext>
            </a:extLst>
          </p:cNvPr>
          <p:cNvCxnSpPr/>
          <p:nvPr/>
        </p:nvCxnSpPr>
        <p:spPr>
          <a:xfrm>
            <a:off x="3956627" y="5473294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9E9769-30D1-4EA4-841A-A5E28B5A0ABE}"/>
              </a:ext>
            </a:extLst>
          </p:cNvPr>
          <p:cNvCxnSpPr/>
          <p:nvPr/>
        </p:nvCxnSpPr>
        <p:spPr>
          <a:xfrm flipV="1">
            <a:off x="2368335" y="3688967"/>
            <a:ext cx="1387642" cy="492443"/>
          </a:xfrm>
          <a:prstGeom prst="bentConnector3">
            <a:avLst>
              <a:gd name="adj1" fmla="val 204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BBA852-EAE5-4CF7-A9B9-9BB9687AB7ED}"/>
              </a:ext>
            </a:extLst>
          </p:cNvPr>
          <p:cNvCxnSpPr/>
          <p:nvPr/>
        </p:nvCxnSpPr>
        <p:spPr>
          <a:xfrm>
            <a:off x="4109027" y="5625694"/>
            <a:ext cx="409571" cy="28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EC910A-3964-478E-8569-C02B3BDAE30F}"/>
              </a:ext>
            </a:extLst>
          </p:cNvPr>
          <p:cNvCxnSpPr>
            <a:cxnSpLocks/>
          </p:cNvCxnSpPr>
          <p:nvPr/>
        </p:nvCxnSpPr>
        <p:spPr>
          <a:xfrm>
            <a:off x="6896502" y="27031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ABF62D8-E511-41BB-A5D3-1465E4C7AC8D}"/>
              </a:ext>
            </a:extLst>
          </p:cNvPr>
          <p:cNvSpPr/>
          <p:nvPr/>
        </p:nvSpPr>
        <p:spPr>
          <a:xfrm>
            <a:off x="835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E3FA0E-9319-422E-B9F0-28B66D75D4EA}"/>
              </a:ext>
            </a:extLst>
          </p:cNvPr>
          <p:cNvSpPr/>
          <p:nvPr/>
        </p:nvSpPr>
        <p:spPr>
          <a:xfrm>
            <a:off x="835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A73636-4C35-42D3-8B8C-514DFFD06535}"/>
              </a:ext>
            </a:extLst>
          </p:cNvPr>
          <p:cNvSpPr/>
          <p:nvPr/>
        </p:nvSpPr>
        <p:spPr>
          <a:xfrm>
            <a:off x="835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C95FAE-B2D0-4DB8-96F4-A966A1116DEF}"/>
              </a:ext>
            </a:extLst>
          </p:cNvPr>
          <p:cNvSpPr/>
          <p:nvPr/>
        </p:nvSpPr>
        <p:spPr>
          <a:xfrm>
            <a:off x="835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733B3A-8BF3-4B74-984D-21B79090A420}"/>
              </a:ext>
            </a:extLst>
          </p:cNvPr>
          <p:cNvSpPr/>
          <p:nvPr/>
        </p:nvSpPr>
        <p:spPr>
          <a:xfrm>
            <a:off x="835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C90D6E-36FF-47E9-A94E-8DABD3FEA895}"/>
              </a:ext>
            </a:extLst>
          </p:cNvPr>
          <p:cNvSpPr/>
          <p:nvPr/>
        </p:nvSpPr>
        <p:spPr>
          <a:xfrm>
            <a:off x="835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63D966-8009-4C1B-98D9-821DEF2A4421}"/>
              </a:ext>
            </a:extLst>
          </p:cNvPr>
          <p:cNvSpPr/>
          <p:nvPr/>
        </p:nvSpPr>
        <p:spPr>
          <a:xfrm>
            <a:off x="835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300902-F2E2-4D25-AA8F-6C97B8B0D8F6}"/>
              </a:ext>
            </a:extLst>
          </p:cNvPr>
          <p:cNvSpPr/>
          <p:nvPr/>
        </p:nvSpPr>
        <p:spPr>
          <a:xfrm>
            <a:off x="849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B7F84D-7AFA-4CD5-9EE0-F0EF255D4184}"/>
              </a:ext>
            </a:extLst>
          </p:cNvPr>
          <p:cNvSpPr/>
          <p:nvPr/>
        </p:nvSpPr>
        <p:spPr>
          <a:xfrm>
            <a:off x="849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233794-C306-4AD6-A997-F5BE3B0E01B1}"/>
              </a:ext>
            </a:extLst>
          </p:cNvPr>
          <p:cNvSpPr/>
          <p:nvPr/>
        </p:nvSpPr>
        <p:spPr>
          <a:xfrm>
            <a:off x="849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EDDFC0-C7F5-4EE5-84BC-98747056E77D}"/>
              </a:ext>
            </a:extLst>
          </p:cNvPr>
          <p:cNvSpPr/>
          <p:nvPr/>
        </p:nvSpPr>
        <p:spPr>
          <a:xfrm>
            <a:off x="849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3C3D79-6912-4C8F-B980-F3DF4AFF36A6}"/>
              </a:ext>
            </a:extLst>
          </p:cNvPr>
          <p:cNvSpPr/>
          <p:nvPr/>
        </p:nvSpPr>
        <p:spPr>
          <a:xfrm>
            <a:off x="849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4D65E2-5B11-4ED0-B7DA-1985DD4252BF}"/>
              </a:ext>
            </a:extLst>
          </p:cNvPr>
          <p:cNvSpPr/>
          <p:nvPr/>
        </p:nvSpPr>
        <p:spPr>
          <a:xfrm>
            <a:off x="849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35218F-2445-4142-9048-5AC720E92391}"/>
              </a:ext>
            </a:extLst>
          </p:cNvPr>
          <p:cNvSpPr/>
          <p:nvPr/>
        </p:nvSpPr>
        <p:spPr>
          <a:xfrm>
            <a:off x="849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B06EF8-A518-4771-9181-CCEEFC1DA886}"/>
              </a:ext>
            </a:extLst>
          </p:cNvPr>
          <p:cNvSpPr/>
          <p:nvPr/>
        </p:nvSpPr>
        <p:spPr>
          <a:xfrm>
            <a:off x="8643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286716-120C-49F8-89E8-ED8737FECE39}"/>
              </a:ext>
            </a:extLst>
          </p:cNvPr>
          <p:cNvSpPr/>
          <p:nvPr/>
        </p:nvSpPr>
        <p:spPr>
          <a:xfrm>
            <a:off x="8643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7BDD45-BB1F-4485-B1DD-CCB2E7EF7A2C}"/>
              </a:ext>
            </a:extLst>
          </p:cNvPr>
          <p:cNvSpPr/>
          <p:nvPr/>
        </p:nvSpPr>
        <p:spPr>
          <a:xfrm>
            <a:off x="8643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9BF587-7E05-4C94-B32C-7785B5969401}"/>
              </a:ext>
            </a:extLst>
          </p:cNvPr>
          <p:cNvSpPr/>
          <p:nvPr/>
        </p:nvSpPr>
        <p:spPr>
          <a:xfrm>
            <a:off x="8643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D8D66F-33CD-4CC3-8D72-465E9029D9B9}"/>
              </a:ext>
            </a:extLst>
          </p:cNvPr>
          <p:cNvSpPr/>
          <p:nvPr/>
        </p:nvSpPr>
        <p:spPr>
          <a:xfrm>
            <a:off x="8643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AF3F89-DBE6-4A6F-BEF0-3A2F840E8900}"/>
              </a:ext>
            </a:extLst>
          </p:cNvPr>
          <p:cNvSpPr/>
          <p:nvPr/>
        </p:nvSpPr>
        <p:spPr>
          <a:xfrm>
            <a:off x="8643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BA8EF4-75C9-443A-B97D-EE677606B183}"/>
              </a:ext>
            </a:extLst>
          </p:cNvPr>
          <p:cNvSpPr/>
          <p:nvPr/>
        </p:nvSpPr>
        <p:spPr>
          <a:xfrm>
            <a:off x="8643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606183-8571-47D6-A565-B076D4B778A3}"/>
              </a:ext>
            </a:extLst>
          </p:cNvPr>
          <p:cNvSpPr/>
          <p:nvPr/>
        </p:nvSpPr>
        <p:spPr>
          <a:xfrm>
            <a:off x="8787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B1FE2C-7CF9-4618-BEE3-8F0E27DDE986}"/>
              </a:ext>
            </a:extLst>
          </p:cNvPr>
          <p:cNvSpPr/>
          <p:nvPr/>
        </p:nvSpPr>
        <p:spPr>
          <a:xfrm>
            <a:off x="8787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749976-F990-4C82-BD43-CD2E9BE46A14}"/>
              </a:ext>
            </a:extLst>
          </p:cNvPr>
          <p:cNvSpPr/>
          <p:nvPr/>
        </p:nvSpPr>
        <p:spPr>
          <a:xfrm>
            <a:off x="8787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449181-381E-4F5B-9A6D-14B2C0345632}"/>
              </a:ext>
            </a:extLst>
          </p:cNvPr>
          <p:cNvSpPr/>
          <p:nvPr/>
        </p:nvSpPr>
        <p:spPr>
          <a:xfrm>
            <a:off x="8787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9DFE62-76B0-4811-9578-500C91D9F14D}"/>
              </a:ext>
            </a:extLst>
          </p:cNvPr>
          <p:cNvSpPr/>
          <p:nvPr/>
        </p:nvSpPr>
        <p:spPr>
          <a:xfrm>
            <a:off x="8787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76B4DC-234E-4C64-B2A0-5D89616EE2C6}"/>
              </a:ext>
            </a:extLst>
          </p:cNvPr>
          <p:cNvSpPr/>
          <p:nvPr/>
        </p:nvSpPr>
        <p:spPr>
          <a:xfrm>
            <a:off x="8787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98803-B500-4B2A-9E56-5040EEEDA9C4}"/>
              </a:ext>
            </a:extLst>
          </p:cNvPr>
          <p:cNvSpPr/>
          <p:nvPr/>
        </p:nvSpPr>
        <p:spPr>
          <a:xfrm>
            <a:off x="8787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A879C2-9751-4E6D-B5C8-1B2710527C39}"/>
              </a:ext>
            </a:extLst>
          </p:cNvPr>
          <p:cNvSpPr/>
          <p:nvPr/>
        </p:nvSpPr>
        <p:spPr>
          <a:xfrm>
            <a:off x="8931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8FD863-DB21-425F-93D2-DFA9325B06BC}"/>
              </a:ext>
            </a:extLst>
          </p:cNvPr>
          <p:cNvSpPr/>
          <p:nvPr/>
        </p:nvSpPr>
        <p:spPr>
          <a:xfrm>
            <a:off x="8931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753C2A-2E5E-43C8-B277-5A386BB1A3EE}"/>
              </a:ext>
            </a:extLst>
          </p:cNvPr>
          <p:cNvSpPr/>
          <p:nvPr/>
        </p:nvSpPr>
        <p:spPr>
          <a:xfrm>
            <a:off x="8931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E4938D-F129-4B22-98D0-4EA1114612D8}"/>
              </a:ext>
            </a:extLst>
          </p:cNvPr>
          <p:cNvSpPr/>
          <p:nvPr/>
        </p:nvSpPr>
        <p:spPr>
          <a:xfrm>
            <a:off x="8931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A3D348-E4DF-4A87-AD76-231D1EAB74EE}"/>
              </a:ext>
            </a:extLst>
          </p:cNvPr>
          <p:cNvSpPr/>
          <p:nvPr/>
        </p:nvSpPr>
        <p:spPr>
          <a:xfrm>
            <a:off x="8931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497221-D24C-4155-A1B0-6B829A225672}"/>
              </a:ext>
            </a:extLst>
          </p:cNvPr>
          <p:cNvSpPr/>
          <p:nvPr/>
        </p:nvSpPr>
        <p:spPr>
          <a:xfrm>
            <a:off x="8931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89F871-4ADC-4DFC-9AF4-4D9ABF29FCDA}"/>
              </a:ext>
            </a:extLst>
          </p:cNvPr>
          <p:cNvSpPr/>
          <p:nvPr/>
        </p:nvSpPr>
        <p:spPr>
          <a:xfrm>
            <a:off x="8931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129254-919B-42FA-B4E6-82BF93EBC075}"/>
              </a:ext>
            </a:extLst>
          </p:cNvPr>
          <p:cNvSpPr/>
          <p:nvPr/>
        </p:nvSpPr>
        <p:spPr>
          <a:xfrm>
            <a:off x="907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F754BF-97C6-4E3D-809C-35304665F3F6}"/>
              </a:ext>
            </a:extLst>
          </p:cNvPr>
          <p:cNvSpPr/>
          <p:nvPr/>
        </p:nvSpPr>
        <p:spPr>
          <a:xfrm>
            <a:off x="907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4CA2E6-2089-43EA-93E0-07C2A0CE0CD8}"/>
              </a:ext>
            </a:extLst>
          </p:cNvPr>
          <p:cNvSpPr/>
          <p:nvPr/>
        </p:nvSpPr>
        <p:spPr>
          <a:xfrm>
            <a:off x="907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EA0521-D664-4FD1-A93E-8E04310328BD}"/>
              </a:ext>
            </a:extLst>
          </p:cNvPr>
          <p:cNvSpPr/>
          <p:nvPr/>
        </p:nvSpPr>
        <p:spPr>
          <a:xfrm>
            <a:off x="907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7C782C4-BD41-416F-945F-E11DBB7E7215}"/>
              </a:ext>
            </a:extLst>
          </p:cNvPr>
          <p:cNvSpPr/>
          <p:nvPr/>
        </p:nvSpPr>
        <p:spPr>
          <a:xfrm>
            <a:off x="907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31409DC-E4D5-4DD9-A4B7-47A7F54DFF2D}"/>
              </a:ext>
            </a:extLst>
          </p:cNvPr>
          <p:cNvSpPr/>
          <p:nvPr/>
        </p:nvSpPr>
        <p:spPr>
          <a:xfrm>
            <a:off x="907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17E8E8-1D39-4989-8C56-CF35BA26180F}"/>
              </a:ext>
            </a:extLst>
          </p:cNvPr>
          <p:cNvSpPr/>
          <p:nvPr/>
        </p:nvSpPr>
        <p:spPr>
          <a:xfrm>
            <a:off x="907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E192E6-A910-4D98-BBDD-FF11677DB559}"/>
              </a:ext>
            </a:extLst>
          </p:cNvPr>
          <p:cNvSpPr/>
          <p:nvPr/>
        </p:nvSpPr>
        <p:spPr>
          <a:xfrm>
            <a:off x="921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9564F-95D3-4B19-96F0-B694A1E24536}"/>
              </a:ext>
            </a:extLst>
          </p:cNvPr>
          <p:cNvSpPr/>
          <p:nvPr/>
        </p:nvSpPr>
        <p:spPr>
          <a:xfrm>
            <a:off x="921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B68271-D5EB-43B4-A3ED-C96FE3A5012F}"/>
              </a:ext>
            </a:extLst>
          </p:cNvPr>
          <p:cNvSpPr/>
          <p:nvPr/>
        </p:nvSpPr>
        <p:spPr>
          <a:xfrm>
            <a:off x="921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67D007D-150F-4382-B0C9-79307DD5B6B6}"/>
              </a:ext>
            </a:extLst>
          </p:cNvPr>
          <p:cNvSpPr/>
          <p:nvPr/>
        </p:nvSpPr>
        <p:spPr>
          <a:xfrm>
            <a:off x="921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16BC6C-5CEF-4E71-BB8E-2AF0BC898E5F}"/>
              </a:ext>
            </a:extLst>
          </p:cNvPr>
          <p:cNvSpPr/>
          <p:nvPr/>
        </p:nvSpPr>
        <p:spPr>
          <a:xfrm>
            <a:off x="921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09DE62-A090-4DB6-A5B4-568F63EC0498}"/>
              </a:ext>
            </a:extLst>
          </p:cNvPr>
          <p:cNvSpPr/>
          <p:nvPr/>
        </p:nvSpPr>
        <p:spPr>
          <a:xfrm>
            <a:off x="921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5B4BBD-E336-4735-ADA9-F4EBFCF9F46C}"/>
              </a:ext>
            </a:extLst>
          </p:cNvPr>
          <p:cNvSpPr/>
          <p:nvPr/>
        </p:nvSpPr>
        <p:spPr>
          <a:xfrm>
            <a:off x="921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BC9D467-F24C-4CC0-9981-C1CF3C255436}"/>
              </a:ext>
            </a:extLst>
          </p:cNvPr>
          <p:cNvSpPr/>
          <p:nvPr/>
        </p:nvSpPr>
        <p:spPr>
          <a:xfrm>
            <a:off x="9363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0373F3-09EE-46AE-A014-43223B454962}"/>
              </a:ext>
            </a:extLst>
          </p:cNvPr>
          <p:cNvSpPr/>
          <p:nvPr/>
        </p:nvSpPr>
        <p:spPr>
          <a:xfrm>
            <a:off x="9363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B254FC-DE0F-4A0C-9BF6-3324580E832F}"/>
              </a:ext>
            </a:extLst>
          </p:cNvPr>
          <p:cNvSpPr/>
          <p:nvPr/>
        </p:nvSpPr>
        <p:spPr>
          <a:xfrm>
            <a:off x="9363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33762E7-5845-4884-9294-71A92267E458}"/>
              </a:ext>
            </a:extLst>
          </p:cNvPr>
          <p:cNvSpPr/>
          <p:nvPr/>
        </p:nvSpPr>
        <p:spPr>
          <a:xfrm>
            <a:off x="9363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9CCC8B-3FCD-4644-BC73-CCA0E8B122E2}"/>
              </a:ext>
            </a:extLst>
          </p:cNvPr>
          <p:cNvSpPr/>
          <p:nvPr/>
        </p:nvSpPr>
        <p:spPr>
          <a:xfrm>
            <a:off x="9363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E03A34F-39A7-4264-B16A-4A6139B125AD}"/>
              </a:ext>
            </a:extLst>
          </p:cNvPr>
          <p:cNvSpPr/>
          <p:nvPr/>
        </p:nvSpPr>
        <p:spPr>
          <a:xfrm>
            <a:off x="9363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977D17-0A3C-4996-B0F8-5EAD5BA31B8E}"/>
              </a:ext>
            </a:extLst>
          </p:cNvPr>
          <p:cNvSpPr/>
          <p:nvPr/>
        </p:nvSpPr>
        <p:spPr>
          <a:xfrm>
            <a:off x="9363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026D2F2-E805-4262-A921-8AF65B13C6DB}"/>
              </a:ext>
            </a:extLst>
          </p:cNvPr>
          <p:cNvSpPr/>
          <p:nvPr/>
        </p:nvSpPr>
        <p:spPr>
          <a:xfrm>
            <a:off x="9507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294EB3D-0C05-4FF0-905A-15981427DF5C}"/>
              </a:ext>
            </a:extLst>
          </p:cNvPr>
          <p:cNvSpPr/>
          <p:nvPr/>
        </p:nvSpPr>
        <p:spPr>
          <a:xfrm>
            <a:off x="9507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0FDAB7-E507-4CA3-A710-C0BE7BBC9ACC}"/>
              </a:ext>
            </a:extLst>
          </p:cNvPr>
          <p:cNvSpPr/>
          <p:nvPr/>
        </p:nvSpPr>
        <p:spPr>
          <a:xfrm>
            <a:off x="9507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B27FA2-54A3-4BC7-85CA-C3C75416E3D8}"/>
              </a:ext>
            </a:extLst>
          </p:cNvPr>
          <p:cNvSpPr/>
          <p:nvPr/>
        </p:nvSpPr>
        <p:spPr>
          <a:xfrm>
            <a:off x="9507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659A6D-9C01-4A7F-A9B9-3C6E0501009F}"/>
              </a:ext>
            </a:extLst>
          </p:cNvPr>
          <p:cNvSpPr/>
          <p:nvPr/>
        </p:nvSpPr>
        <p:spPr>
          <a:xfrm>
            <a:off x="9507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38A0C-D923-48FD-B415-AC54564E780C}"/>
              </a:ext>
            </a:extLst>
          </p:cNvPr>
          <p:cNvSpPr/>
          <p:nvPr/>
        </p:nvSpPr>
        <p:spPr>
          <a:xfrm>
            <a:off x="9507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9736B7-6FF9-41CE-92EC-B68108B09C8C}"/>
              </a:ext>
            </a:extLst>
          </p:cNvPr>
          <p:cNvSpPr/>
          <p:nvPr/>
        </p:nvSpPr>
        <p:spPr>
          <a:xfrm>
            <a:off x="9507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1F06FA-C2E3-4DC4-9DE8-D7F1B97BE6FC}"/>
              </a:ext>
            </a:extLst>
          </p:cNvPr>
          <p:cNvSpPr/>
          <p:nvPr/>
        </p:nvSpPr>
        <p:spPr>
          <a:xfrm>
            <a:off x="9651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F2D517-6DB8-44F1-8D96-AD559BC6361B}"/>
              </a:ext>
            </a:extLst>
          </p:cNvPr>
          <p:cNvSpPr/>
          <p:nvPr/>
        </p:nvSpPr>
        <p:spPr>
          <a:xfrm>
            <a:off x="9651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4353411-EC06-40A9-BBBA-4CC633EA0C44}"/>
              </a:ext>
            </a:extLst>
          </p:cNvPr>
          <p:cNvSpPr/>
          <p:nvPr/>
        </p:nvSpPr>
        <p:spPr>
          <a:xfrm>
            <a:off x="9651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02760E-BE2B-40F2-AF38-9F3F2BB332A4}"/>
              </a:ext>
            </a:extLst>
          </p:cNvPr>
          <p:cNvSpPr/>
          <p:nvPr/>
        </p:nvSpPr>
        <p:spPr>
          <a:xfrm>
            <a:off x="9651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C433BB0-151A-47A3-91FA-9C786CD7431B}"/>
              </a:ext>
            </a:extLst>
          </p:cNvPr>
          <p:cNvSpPr/>
          <p:nvPr/>
        </p:nvSpPr>
        <p:spPr>
          <a:xfrm>
            <a:off x="9651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5AA58C1-BB6A-4F00-8608-A79483AE4C7D}"/>
              </a:ext>
            </a:extLst>
          </p:cNvPr>
          <p:cNvSpPr/>
          <p:nvPr/>
        </p:nvSpPr>
        <p:spPr>
          <a:xfrm>
            <a:off x="9651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76304-2F4C-4BCA-9ADD-DBDACBB7BF55}"/>
              </a:ext>
            </a:extLst>
          </p:cNvPr>
          <p:cNvSpPr/>
          <p:nvPr/>
        </p:nvSpPr>
        <p:spPr>
          <a:xfrm>
            <a:off x="9651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D4364-22A0-4825-8BDA-43177B70FA10}"/>
              </a:ext>
            </a:extLst>
          </p:cNvPr>
          <p:cNvSpPr/>
          <p:nvPr/>
        </p:nvSpPr>
        <p:spPr>
          <a:xfrm>
            <a:off x="979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B72DD9F-2186-4A24-B6B0-227A61BDDC2F}"/>
              </a:ext>
            </a:extLst>
          </p:cNvPr>
          <p:cNvSpPr/>
          <p:nvPr/>
        </p:nvSpPr>
        <p:spPr>
          <a:xfrm>
            <a:off x="979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68E372C-160E-468E-B94A-1A8BC555A660}"/>
              </a:ext>
            </a:extLst>
          </p:cNvPr>
          <p:cNvSpPr/>
          <p:nvPr/>
        </p:nvSpPr>
        <p:spPr>
          <a:xfrm>
            <a:off x="979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D830A0-579C-4BD3-9E28-63D0F1EF6DC9}"/>
              </a:ext>
            </a:extLst>
          </p:cNvPr>
          <p:cNvSpPr/>
          <p:nvPr/>
        </p:nvSpPr>
        <p:spPr>
          <a:xfrm>
            <a:off x="979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E575C5-54CF-4FCA-BE1C-095EEB2C593C}"/>
              </a:ext>
            </a:extLst>
          </p:cNvPr>
          <p:cNvSpPr/>
          <p:nvPr/>
        </p:nvSpPr>
        <p:spPr>
          <a:xfrm>
            <a:off x="979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F96A6D8-2154-4693-9BF9-3639C14DC349}"/>
              </a:ext>
            </a:extLst>
          </p:cNvPr>
          <p:cNvSpPr/>
          <p:nvPr/>
        </p:nvSpPr>
        <p:spPr>
          <a:xfrm>
            <a:off x="979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8E4B10-2380-4594-9DFB-299EB474FF65}"/>
              </a:ext>
            </a:extLst>
          </p:cNvPr>
          <p:cNvSpPr/>
          <p:nvPr/>
        </p:nvSpPr>
        <p:spPr>
          <a:xfrm>
            <a:off x="979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ED86E60-5D1D-44E7-94D3-19A29C05F445}"/>
              </a:ext>
            </a:extLst>
          </p:cNvPr>
          <p:cNvSpPr/>
          <p:nvPr/>
        </p:nvSpPr>
        <p:spPr>
          <a:xfrm>
            <a:off x="993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423DF32-0B2A-4AC7-92A2-9AA7D74C001B}"/>
              </a:ext>
            </a:extLst>
          </p:cNvPr>
          <p:cNvSpPr/>
          <p:nvPr/>
        </p:nvSpPr>
        <p:spPr>
          <a:xfrm>
            <a:off x="993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2D6068E-FC60-4954-A35E-2BD72CD3DF1B}"/>
              </a:ext>
            </a:extLst>
          </p:cNvPr>
          <p:cNvSpPr/>
          <p:nvPr/>
        </p:nvSpPr>
        <p:spPr>
          <a:xfrm>
            <a:off x="993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2FD247C-65A6-420D-AEE0-9B848FAA95A2}"/>
              </a:ext>
            </a:extLst>
          </p:cNvPr>
          <p:cNvSpPr/>
          <p:nvPr/>
        </p:nvSpPr>
        <p:spPr>
          <a:xfrm>
            <a:off x="993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E7FE2D8-54C4-431B-A55D-489EA5F1E092}"/>
              </a:ext>
            </a:extLst>
          </p:cNvPr>
          <p:cNvSpPr/>
          <p:nvPr/>
        </p:nvSpPr>
        <p:spPr>
          <a:xfrm>
            <a:off x="993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43A00D1-2ECD-4C92-90EA-93058B913D42}"/>
              </a:ext>
            </a:extLst>
          </p:cNvPr>
          <p:cNvSpPr/>
          <p:nvPr/>
        </p:nvSpPr>
        <p:spPr>
          <a:xfrm>
            <a:off x="993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ED8EFB-660F-45AC-9454-61E12F2BE083}"/>
              </a:ext>
            </a:extLst>
          </p:cNvPr>
          <p:cNvSpPr/>
          <p:nvPr/>
        </p:nvSpPr>
        <p:spPr>
          <a:xfrm>
            <a:off x="993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A582E2-74D8-4862-A366-A97C3DF28A79}"/>
              </a:ext>
            </a:extLst>
          </p:cNvPr>
          <p:cNvCxnSpPr>
            <a:cxnSpLocks/>
          </p:cNvCxnSpPr>
          <p:nvPr/>
        </p:nvCxnSpPr>
        <p:spPr>
          <a:xfrm>
            <a:off x="7048902" y="28555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BE5A1D2-94F4-44ED-9B0B-ADEA4D6E1F16}"/>
              </a:ext>
            </a:extLst>
          </p:cNvPr>
          <p:cNvSpPr/>
          <p:nvPr/>
        </p:nvSpPr>
        <p:spPr>
          <a:xfrm>
            <a:off x="2180568" y="262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3CDE7B0-7EF8-46D1-B659-0BE9CA127C27}"/>
              </a:ext>
            </a:extLst>
          </p:cNvPr>
          <p:cNvSpPr txBox="1"/>
          <p:nvPr/>
        </p:nvSpPr>
        <p:spPr>
          <a:xfrm>
            <a:off x="2251815" y="474877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AC577B-0A3F-45FB-B30C-ECE094C23650}"/>
              </a:ext>
            </a:extLst>
          </p:cNvPr>
          <p:cNvSpPr txBox="1"/>
          <p:nvPr/>
        </p:nvSpPr>
        <p:spPr>
          <a:xfrm>
            <a:off x="2251814" y="5115779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71F9AA0-C0AA-4D39-81DA-C545A3303FE1}"/>
              </a:ext>
            </a:extLst>
          </p:cNvPr>
          <p:cNvSpPr/>
          <p:nvPr/>
        </p:nvSpPr>
        <p:spPr>
          <a:xfrm>
            <a:off x="1999566" y="872826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F98B7E-4541-438B-A19E-A06FC48A46DB}"/>
              </a:ext>
            </a:extLst>
          </p:cNvPr>
          <p:cNvSpPr/>
          <p:nvPr/>
        </p:nvSpPr>
        <p:spPr>
          <a:xfrm>
            <a:off x="2332968" y="27796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ECD6925-AD43-44DE-854A-CDC5B6E3B0B0}"/>
              </a:ext>
            </a:extLst>
          </p:cNvPr>
          <p:cNvSpPr/>
          <p:nvPr/>
        </p:nvSpPr>
        <p:spPr>
          <a:xfrm>
            <a:off x="2380581" y="316879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990C6C7-A642-4706-9ADE-3A17148A5C62}"/>
              </a:ext>
            </a:extLst>
          </p:cNvPr>
          <p:cNvSpPr/>
          <p:nvPr/>
        </p:nvSpPr>
        <p:spPr>
          <a:xfrm>
            <a:off x="2863566" y="402877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DFCBFA7-F1EE-4516-AA52-7E09F540BA54}"/>
              </a:ext>
            </a:extLst>
          </p:cNvPr>
          <p:cNvSpPr/>
          <p:nvPr/>
        </p:nvSpPr>
        <p:spPr>
          <a:xfrm>
            <a:off x="6416189" y="366275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7598610-9E8A-4A75-AE6F-4156A5D2F717}"/>
              </a:ext>
            </a:extLst>
          </p:cNvPr>
          <p:cNvCxnSpPr/>
          <p:nvPr/>
        </p:nvCxnSpPr>
        <p:spPr>
          <a:xfrm flipV="1">
            <a:off x="2520735" y="38413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053711BC-109C-445C-93EF-33B6912DF42B}"/>
              </a:ext>
            </a:extLst>
          </p:cNvPr>
          <p:cNvSpPr/>
          <p:nvPr/>
        </p:nvSpPr>
        <p:spPr>
          <a:xfrm>
            <a:off x="8355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4F4CA79-EA51-4160-9173-3E22FD2A064E}"/>
              </a:ext>
            </a:extLst>
          </p:cNvPr>
          <p:cNvSpPr/>
          <p:nvPr/>
        </p:nvSpPr>
        <p:spPr>
          <a:xfrm>
            <a:off x="8499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D76611-38E7-45A5-B08C-A7CA4AAFF308}"/>
              </a:ext>
            </a:extLst>
          </p:cNvPr>
          <p:cNvSpPr/>
          <p:nvPr/>
        </p:nvSpPr>
        <p:spPr>
          <a:xfrm>
            <a:off x="8643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64F777C-2F3D-4E45-B897-605A1A32DE85}"/>
              </a:ext>
            </a:extLst>
          </p:cNvPr>
          <p:cNvSpPr/>
          <p:nvPr/>
        </p:nvSpPr>
        <p:spPr>
          <a:xfrm>
            <a:off x="8787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40689AA-A728-42E6-8456-C84095412E6A}"/>
              </a:ext>
            </a:extLst>
          </p:cNvPr>
          <p:cNvSpPr/>
          <p:nvPr/>
        </p:nvSpPr>
        <p:spPr>
          <a:xfrm>
            <a:off x="8931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6BFA42A-2FF1-421D-A4DD-C13DF6396EB0}"/>
              </a:ext>
            </a:extLst>
          </p:cNvPr>
          <p:cNvSpPr/>
          <p:nvPr/>
        </p:nvSpPr>
        <p:spPr>
          <a:xfrm>
            <a:off x="9075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02C5367-C24A-4D5F-9E42-A52C7CB8A78F}"/>
              </a:ext>
            </a:extLst>
          </p:cNvPr>
          <p:cNvSpPr/>
          <p:nvPr/>
        </p:nvSpPr>
        <p:spPr>
          <a:xfrm>
            <a:off x="9219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FDCE7B-7322-4201-AE81-8F3DFC5B6759}"/>
              </a:ext>
            </a:extLst>
          </p:cNvPr>
          <p:cNvSpPr/>
          <p:nvPr/>
        </p:nvSpPr>
        <p:spPr>
          <a:xfrm>
            <a:off x="9363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47A4010-7691-4AC7-ACA3-5C4C700C2ACE}"/>
              </a:ext>
            </a:extLst>
          </p:cNvPr>
          <p:cNvSpPr/>
          <p:nvPr/>
        </p:nvSpPr>
        <p:spPr>
          <a:xfrm>
            <a:off x="4787098" y="167157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1732DB0-1E71-47CA-9228-C33C3BC82FEE}"/>
              </a:ext>
            </a:extLst>
          </p:cNvPr>
          <p:cNvSpPr txBox="1"/>
          <p:nvPr/>
        </p:nvSpPr>
        <p:spPr>
          <a:xfrm>
            <a:off x="4787099" y="167157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2E9F582-E555-412D-A3D0-9E4FD9008CEF}"/>
              </a:ext>
            </a:extLst>
          </p:cNvPr>
          <p:cNvSpPr/>
          <p:nvPr/>
        </p:nvSpPr>
        <p:spPr>
          <a:xfrm>
            <a:off x="5206097" y="167466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6D0C1F5-3E8A-42BE-8767-F363210376FA}"/>
              </a:ext>
            </a:extLst>
          </p:cNvPr>
          <p:cNvSpPr txBox="1"/>
          <p:nvPr/>
        </p:nvSpPr>
        <p:spPr>
          <a:xfrm>
            <a:off x="5206098" y="167466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511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D1A964-7BE2-45B0-9FEE-13F590001BDE}"/>
              </a:ext>
            </a:extLst>
          </p:cNvPr>
          <p:cNvSpPr txBox="1"/>
          <p:nvPr/>
        </p:nvSpPr>
        <p:spPr>
          <a:xfrm>
            <a:off x="1474397" y="270074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A206E-15B0-4E96-ABED-2FEB8A8D9D2A}"/>
              </a:ext>
            </a:extLst>
          </p:cNvPr>
          <p:cNvSpPr txBox="1"/>
          <p:nvPr/>
        </p:nvSpPr>
        <p:spPr>
          <a:xfrm>
            <a:off x="472591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1E5F8-AAAD-46FB-A3DE-8C20799AFD44}"/>
              </a:ext>
            </a:extLst>
          </p:cNvPr>
          <p:cNvSpPr txBox="1"/>
          <p:nvPr/>
        </p:nvSpPr>
        <p:spPr>
          <a:xfrm>
            <a:off x="771766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B86FB-FA31-4EB0-B4A4-29E6D572D06C}"/>
              </a:ext>
            </a:extLst>
          </p:cNvPr>
          <p:cNvSpPr txBox="1"/>
          <p:nvPr/>
        </p:nvSpPr>
        <p:spPr>
          <a:xfrm>
            <a:off x="587603" y="3095674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6BE453-1715-48E7-B1D7-4DE63EC49092}"/>
              </a:ext>
            </a:extLst>
          </p:cNvPr>
          <p:cNvSpPr/>
          <p:nvPr/>
        </p:nvSpPr>
        <p:spPr>
          <a:xfrm>
            <a:off x="734720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9FDC6FE-9936-46D1-8648-5EAC94A30E66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83263" y="743692"/>
            <a:ext cx="1495474" cy="8867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BA8B13-DA0A-4703-98E3-A97FFC79676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4720" y="919053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70D6728-C5FD-4E8D-8379-066493E510BA}"/>
              </a:ext>
            </a:extLst>
          </p:cNvPr>
          <p:cNvSpPr/>
          <p:nvPr/>
        </p:nvSpPr>
        <p:spPr>
          <a:xfrm>
            <a:off x="2721671" y="78824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9CFDEB-8BAB-410B-94B6-43A156097C5D}"/>
              </a:ext>
            </a:extLst>
          </p:cNvPr>
          <p:cNvSpPr txBox="1"/>
          <p:nvPr/>
        </p:nvSpPr>
        <p:spPr>
          <a:xfrm>
            <a:off x="2721672" y="78824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BA377D-4132-455F-92A2-1486BFABB41B}"/>
              </a:ext>
            </a:extLst>
          </p:cNvPr>
          <p:cNvCxnSpPr>
            <a:cxnSpLocks/>
          </p:cNvCxnSpPr>
          <p:nvPr/>
        </p:nvCxnSpPr>
        <p:spPr>
          <a:xfrm flipH="1">
            <a:off x="6686796" y="937393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FA0CD2-80C0-4D5F-B79C-C3F5FD328AD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77639" y="919053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B14C11-2CD2-4AA6-8C0B-5B9743D2D9C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05006" y="937393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8DC77-6FCA-4919-B2E4-437DCA7C6716}"/>
              </a:ext>
            </a:extLst>
          </p:cNvPr>
          <p:cNvSpPr txBox="1"/>
          <p:nvPr/>
        </p:nvSpPr>
        <p:spPr>
          <a:xfrm>
            <a:off x="9133872" y="60862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05FF1F-5C7D-437F-8E69-7B4BB10E36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896756" y="937393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93112A5-7100-4E05-8E8F-EFFBC75CA3E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238865" y="439351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10C322-97B1-4D62-A52C-305B99B2776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07208" y="1106670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4A66A5D-E611-424A-A5FF-EEBDCF5555CE}"/>
              </a:ext>
            </a:extLst>
          </p:cNvPr>
          <p:cNvSpPr/>
          <p:nvPr/>
        </p:nvSpPr>
        <p:spPr>
          <a:xfrm>
            <a:off x="6641796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268EE9-E67F-4655-BFB0-9CA31C6B237D}"/>
              </a:ext>
            </a:extLst>
          </p:cNvPr>
          <p:cNvSpPr txBox="1"/>
          <p:nvPr/>
        </p:nvSpPr>
        <p:spPr>
          <a:xfrm>
            <a:off x="2172568" y="1283742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FF4B12A-041B-40D6-8EB7-699DB3352972}"/>
              </a:ext>
            </a:extLst>
          </p:cNvPr>
          <p:cNvSpPr/>
          <p:nvPr/>
        </p:nvSpPr>
        <p:spPr>
          <a:xfrm>
            <a:off x="2846144" y="161343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A5B2E-AB47-4C9C-8494-0AD9DC015AF8}"/>
              </a:ext>
            </a:extLst>
          </p:cNvPr>
          <p:cNvSpPr txBox="1"/>
          <p:nvPr/>
        </p:nvSpPr>
        <p:spPr>
          <a:xfrm>
            <a:off x="2848399" y="106090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1D83D8E-239E-4DE9-9D03-F74913826BDA}"/>
              </a:ext>
            </a:extLst>
          </p:cNvPr>
          <p:cNvCxnSpPr>
            <a:cxnSpLocks/>
          </p:cNvCxnSpPr>
          <p:nvPr/>
        </p:nvCxnSpPr>
        <p:spPr>
          <a:xfrm>
            <a:off x="4256348" y="526789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5C57F8-0130-4AB1-8EBF-1D1E8938D47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15458" y="526789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5E1E13-CEF0-4A85-A80C-FCDC862E267C}"/>
              </a:ext>
            </a:extLst>
          </p:cNvPr>
          <p:cNvCxnSpPr>
            <a:cxnSpLocks/>
          </p:cNvCxnSpPr>
          <p:nvPr/>
        </p:nvCxnSpPr>
        <p:spPr>
          <a:xfrm>
            <a:off x="3104366" y="618868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9D70E-D84D-4D87-8909-712F5CC2849A}"/>
              </a:ext>
            </a:extLst>
          </p:cNvPr>
          <p:cNvSpPr txBox="1"/>
          <p:nvPr/>
        </p:nvSpPr>
        <p:spPr>
          <a:xfrm>
            <a:off x="2144950" y="2383709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图像组</a:t>
            </a:r>
            <a:r>
              <a:rPr lang="en-US" altLang="zh-CN" sz="1600" dirty="0"/>
              <a:t>GOP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09655-D570-44E9-9DA6-F30BC7F72E56}"/>
              </a:ext>
            </a:extLst>
          </p:cNvPr>
          <p:cNvSpPr txBox="1"/>
          <p:nvPr/>
        </p:nvSpPr>
        <p:spPr>
          <a:xfrm>
            <a:off x="2486129" y="2926397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条</a:t>
            </a:r>
            <a:r>
              <a:rPr lang="en-US" altLang="zh-CN" sz="1600" dirty="0"/>
              <a:t>Slice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44169A-75D2-47AA-AF3C-5088A06423EE}"/>
              </a:ext>
            </a:extLst>
          </p:cNvPr>
          <p:cNvSpPr txBox="1"/>
          <p:nvPr/>
        </p:nvSpPr>
        <p:spPr>
          <a:xfrm>
            <a:off x="2767883" y="3472801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编码树单元</a:t>
            </a:r>
            <a:r>
              <a:rPr lang="en-US" altLang="zh-CN" sz="1600" dirty="0"/>
              <a:t>CTU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F2906-6108-4637-B4F8-451BE621DD7E}"/>
              </a:ext>
            </a:extLst>
          </p:cNvPr>
          <p:cNvSpPr txBox="1"/>
          <p:nvPr/>
        </p:nvSpPr>
        <p:spPr>
          <a:xfrm>
            <a:off x="3020862" y="4019205"/>
            <a:ext cx="1592873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编码单元</a:t>
            </a:r>
            <a:r>
              <a:rPr lang="en-US" altLang="zh-CN" sz="1600" dirty="0"/>
              <a:t>CU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068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52EAA8-A90C-47C9-AD9D-B96CEF231BFB}"/>
              </a:ext>
            </a:extLst>
          </p:cNvPr>
          <p:cNvSpPr txBox="1"/>
          <p:nvPr/>
        </p:nvSpPr>
        <p:spPr>
          <a:xfrm>
            <a:off x="6210252" y="4808546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d[0]=m[0]+m[1]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ED105-0D1B-410E-9956-7F9FFA28AEBD}"/>
              </a:ext>
            </a:extLst>
          </p:cNvPr>
          <p:cNvSpPr txBox="1"/>
          <p:nvPr/>
        </p:nvSpPr>
        <p:spPr>
          <a:xfrm>
            <a:off x="519593" y="1150146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次矩阵运算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17610-917E-4D99-8C54-5E365546F781}"/>
              </a:ext>
            </a:extLst>
          </p:cNvPr>
          <p:cNvSpPr txBox="1"/>
          <p:nvPr/>
        </p:nvSpPr>
        <p:spPr>
          <a:xfrm>
            <a:off x="4086258" y="3569524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m[0]=d[0]+d[3]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9DA42-F2BC-448E-846D-4D62E8817BE9}"/>
              </a:ext>
            </a:extLst>
          </p:cNvPr>
          <p:cNvSpPr txBox="1"/>
          <p:nvPr/>
        </p:nvSpPr>
        <p:spPr>
          <a:xfrm>
            <a:off x="8255620" y="358748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m[1]=d[1]+d[2]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4ABC13-5B52-4A75-BDF3-863672827D58}"/>
              </a:ext>
            </a:extLst>
          </p:cNvPr>
          <p:cNvSpPr txBox="1"/>
          <p:nvPr/>
        </p:nvSpPr>
        <p:spPr>
          <a:xfrm>
            <a:off x="3221706" y="233050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d[0]=m[0]+m[4]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ABC85E-5EA8-4BA8-80AD-7684D3E09FC2}"/>
              </a:ext>
            </a:extLst>
          </p:cNvPr>
          <p:cNvSpPr txBox="1"/>
          <p:nvPr/>
        </p:nvSpPr>
        <p:spPr>
          <a:xfrm>
            <a:off x="5034670" y="233050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d[3]=m[3]+m[7]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69065D-7384-4217-9D3F-3294BA3D420D}"/>
              </a:ext>
            </a:extLst>
          </p:cNvPr>
          <p:cNvSpPr txBox="1"/>
          <p:nvPr/>
        </p:nvSpPr>
        <p:spPr>
          <a:xfrm>
            <a:off x="7362858" y="2366826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d[1]=m[1]+m[5]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7D3A8A-E9CA-4F24-90A6-2950FA38B973}"/>
              </a:ext>
            </a:extLst>
          </p:cNvPr>
          <p:cNvSpPr txBox="1"/>
          <p:nvPr/>
        </p:nvSpPr>
        <p:spPr>
          <a:xfrm>
            <a:off x="9408226" y="2366826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d[2]=m[2]+m[6]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30A4C0-0286-4EEE-81D5-8D4472F6C2C2}"/>
              </a:ext>
            </a:extLst>
          </p:cNvPr>
          <p:cNvSpPr txBox="1"/>
          <p:nvPr/>
        </p:nvSpPr>
        <p:spPr>
          <a:xfrm>
            <a:off x="2201410" y="1135702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d[0]+d[12]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ABAE49-EA2D-47EC-84E0-5C9CFC74654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08942" y="3938856"/>
            <a:ext cx="1861306" cy="82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752C4A-5940-432B-B943-708E04E40C5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55626" y="3956815"/>
            <a:ext cx="1622678" cy="805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B003AFE-DBEC-4BC4-80F2-DFE80A716AC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793755" y="1505034"/>
            <a:ext cx="1249520" cy="859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E27F514-FDA9-4F88-92E8-6A7934CE42EB}"/>
              </a:ext>
            </a:extLst>
          </p:cNvPr>
          <p:cNvSpPr txBox="1"/>
          <p:nvPr/>
        </p:nvSpPr>
        <p:spPr>
          <a:xfrm>
            <a:off x="519593" y="4895929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次矩阵运算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9A38B-4744-48F9-9EE4-FAA9AFA33672}"/>
              </a:ext>
            </a:extLst>
          </p:cNvPr>
          <p:cNvSpPr txBox="1"/>
          <p:nvPr/>
        </p:nvSpPr>
        <p:spPr>
          <a:xfrm>
            <a:off x="519593" y="3585574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次矩阵运算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5E97A3-F797-4362-839D-250916064490}"/>
              </a:ext>
            </a:extLst>
          </p:cNvPr>
          <p:cNvSpPr txBox="1"/>
          <p:nvPr/>
        </p:nvSpPr>
        <p:spPr>
          <a:xfrm>
            <a:off x="519593" y="2380147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次矩阵运算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25A30-4674-4F06-9A66-CE96E071FF8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003114" y="1509506"/>
            <a:ext cx="602190" cy="8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BD2B80-5FD0-45BA-8DC5-ED6990F9372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212473" y="1500562"/>
            <a:ext cx="644013" cy="87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18BA126-0A6C-4132-B3BF-003E00034A0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404225" y="1505034"/>
            <a:ext cx="17607" cy="879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1A47DC-D724-498C-B683-9E302035B18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606522" y="1515006"/>
            <a:ext cx="613457" cy="88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A15322-9397-48A1-A8D0-91386E12871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8791212" y="1519478"/>
            <a:ext cx="24669" cy="88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B5668CD-3F2E-4BA8-9EC8-4A9C619279F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44390" y="2699834"/>
            <a:ext cx="698667" cy="86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CA9839-89F4-4146-9D5A-8092D1C7192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18147" y="2699834"/>
            <a:ext cx="539207" cy="88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05BD431-A77B-4493-906C-058BDACAD13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385542" y="2736158"/>
            <a:ext cx="717884" cy="85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2FB19C-DDE7-4364-B906-8C0140163DD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708805" y="2736158"/>
            <a:ext cx="722105" cy="85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97415A8-EA35-42A7-AD97-A209F67BE88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025240" y="1510534"/>
            <a:ext cx="184602" cy="892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D6EBCAA-C3E4-4F08-A561-FCB41548A50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893333" y="1515006"/>
            <a:ext cx="341266" cy="88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B29B30E-63AE-4648-B3F2-E60A96DB18C6}"/>
              </a:ext>
            </a:extLst>
          </p:cNvPr>
          <p:cNvSpPr txBox="1"/>
          <p:nvPr/>
        </p:nvSpPr>
        <p:spPr>
          <a:xfrm>
            <a:off x="3410769" y="1140174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d[4]+d[8]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1B0C395-7D7B-4506-B7C9-9DC9436328FA}"/>
              </a:ext>
            </a:extLst>
          </p:cNvPr>
          <p:cNvSpPr txBox="1"/>
          <p:nvPr/>
        </p:nvSpPr>
        <p:spPr>
          <a:xfrm>
            <a:off x="4620128" y="1131230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d[3]+d[15]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8F7E58-2EFD-4A81-B5D1-929880E38F58}"/>
              </a:ext>
            </a:extLst>
          </p:cNvPr>
          <p:cNvSpPr txBox="1"/>
          <p:nvPr/>
        </p:nvSpPr>
        <p:spPr>
          <a:xfrm>
            <a:off x="5829487" y="1135702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d[7]+d[11]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5E751C4-B6C5-48F7-A407-ECB778E143B6}"/>
              </a:ext>
            </a:extLst>
          </p:cNvPr>
          <p:cNvSpPr txBox="1"/>
          <p:nvPr/>
        </p:nvSpPr>
        <p:spPr>
          <a:xfrm>
            <a:off x="7014177" y="1145674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d[1]+d[13]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319354-160A-4F17-88E2-879682A259CC}"/>
              </a:ext>
            </a:extLst>
          </p:cNvPr>
          <p:cNvSpPr txBox="1"/>
          <p:nvPr/>
        </p:nvSpPr>
        <p:spPr>
          <a:xfrm>
            <a:off x="8223536" y="1150146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d[5]+d[9]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CC6B81-C19D-4829-9678-3E8BA46C0680}"/>
              </a:ext>
            </a:extLst>
          </p:cNvPr>
          <p:cNvSpPr txBox="1"/>
          <p:nvPr/>
        </p:nvSpPr>
        <p:spPr>
          <a:xfrm>
            <a:off x="9432895" y="1141202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d[2]+d[14]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FB3A36-AA62-4DE7-AAC5-DEC00A21EF0F}"/>
              </a:ext>
            </a:extLst>
          </p:cNvPr>
          <p:cNvSpPr txBox="1"/>
          <p:nvPr/>
        </p:nvSpPr>
        <p:spPr>
          <a:xfrm>
            <a:off x="10642254" y="1145674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d[6]+d[10]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3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5AF192-FDAC-4225-8482-A6EB641E4AB6}"/>
              </a:ext>
            </a:extLst>
          </p:cNvPr>
          <p:cNvSpPr txBox="1"/>
          <p:nvPr/>
        </p:nvSpPr>
        <p:spPr>
          <a:xfrm>
            <a:off x="3457784" y="1099195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thread_0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15F12-4E13-43E9-8B1D-DA5627776314}"/>
              </a:ext>
            </a:extLst>
          </p:cNvPr>
          <p:cNvSpPr txBox="1"/>
          <p:nvPr/>
        </p:nvSpPr>
        <p:spPr>
          <a:xfrm>
            <a:off x="3457783" y="1628584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thread_1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B1D60B-0007-404D-878C-DD3AAA460FC4}"/>
              </a:ext>
            </a:extLst>
          </p:cNvPr>
          <p:cNvSpPr txBox="1"/>
          <p:nvPr/>
        </p:nvSpPr>
        <p:spPr>
          <a:xfrm>
            <a:off x="3457782" y="2144486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thread_2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165E6-2416-4D97-918D-FC0559589CF1}"/>
              </a:ext>
            </a:extLst>
          </p:cNvPr>
          <p:cNvSpPr txBox="1"/>
          <p:nvPr/>
        </p:nvSpPr>
        <p:spPr>
          <a:xfrm>
            <a:off x="3457782" y="3325448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thread_15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17A3ED-86C9-4514-A97C-DEA045430524}"/>
              </a:ext>
            </a:extLst>
          </p:cNvPr>
          <p:cNvSpPr/>
          <p:nvPr/>
        </p:nvSpPr>
        <p:spPr>
          <a:xfrm>
            <a:off x="3177134" y="926531"/>
            <a:ext cx="6581868" cy="2890344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E9ACE7-3894-4F53-9966-9AEC73AA712E}"/>
              </a:ext>
            </a:extLst>
          </p:cNvPr>
          <p:cNvSpPr txBox="1"/>
          <p:nvPr/>
        </p:nvSpPr>
        <p:spPr>
          <a:xfrm>
            <a:off x="5769182" y="365912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block_0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762B54-CF41-4680-B321-A2FEB284DDAB}"/>
              </a:ext>
            </a:extLst>
          </p:cNvPr>
          <p:cNvSpPr txBox="1"/>
          <p:nvPr/>
        </p:nvSpPr>
        <p:spPr>
          <a:xfrm>
            <a:off x="4248974" y="5443511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d[0]=d[1]+d[2]+d[3]+d[4]+…+d[14]+d[15]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0C690D3-9C63-4680-A933-40D464435CC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40171" y="1268472"/>
            <a:ext cx="28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6F1DD9-FA24-4C69-8D55-93F1BDE21911}"/>
              </a:ext>
            </a:extLst>
          </p:cNvPr>
          <p:cNvSpPr txBox="1"/>
          <p:nvPr/>
        </p:nvSpPr>
        <p:spPr>
          <a:xfrm>
            <a:off x="5320821" y="1083806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d[0]=d[1]+d[2]+d[3]+d[4]+…+d[14]+d[15]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3E25FA-4828-4296-B054-12302958FA63}"/>
              </a:ext>
            </a:extLst>
          </p:cNvPr>
          <p:cNvSpPr txBox="1"/>
          <p:nvPr/>
        </p:nvSpPr>
        <p:spPr>
          <a:xfrm>
            <a:off x="5320819" y="1609740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d[1]=d[1]-d[2]-d[3]+d[4]+…+d[14]+d[15]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D11AAA-C8B2-4EF7-87E4-0060BF25F6F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040170" y="1794406"/>
            <a:ext cx="280649" cy="3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5A2F75A-48BC-4AC9-934E-514D9289C1B0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040169" y="2313763"/>
            <a:ext cx="280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4820AA2-010C-4B6D-8D2E-83B87024BE11}"/>
              </a:ext>
            </a:extLst>
          </p:cNvPr>
          <p:cNvSpPr txBox="1"/>
          <p:nvPr/>
        </p:nvSpPr>
        <p:spPr>
          <a:xfrm>
            <a:off x="5320817" y="2129097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d[2]=…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3CA808-6096-4668-9907-560608E966B1}"/>
              </a:ext>
            </a:extLst>
          </p:cNvPr>
          <p:cNvSpPr txBox="1"/>
          <p:nvPr/>
        </p:nvSpPr>
        <p:spPr>
          <a:xfrm>
            <a:off x="4018142" y="2691311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7C82DA-B19F-4BCD-861E-5B5FFCCDDEED}"/>
              </a:ext>
            </a:extLst>
          </p:cNvPr>
          <p:cNvSpPr txBox="1"/>
          <p:nvPr/>
        </p:nvSpPr>
        <p:spPr>
          <a:xfrm>
            <a:off x="5320817" y="3310059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d[15]=…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8F8700-C77E-4832-84B7-342DDC77221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5040169" y="3494725"/>
            <a:ext cx="280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409F99-2622-43D4-8DEE-6DBF5399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8"/>
          <a:stretch/>
        </p:blipFill>
        <p:spPr>
          <a:xfrm>
            <a:off x="2550983" y="1107040"/>
            <a:ext cx="6546363" cy="35862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23B11E-3EF9-48CF-A819-766DA7E28D03}"/>
              </a:ext>
            </a:extLst>
          </p:cNvPr>
          <p:cNvSpPr/>
          <p:nvPr/>
        </p:nvSpPr>
        <p:spPr>
          <a:xfrm>
            <a:off x="3186157" y="3327647"/>
            <a:ext cx="5328000" cy="100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761E8-7533-4473-8BE8-178663488FAD}"/>
              </a:ext>
            </a:extLst>
          </p:cNvPr>
          <p:cNvSpPr/>
          <p:nvPr/>
        </p:nvSpPr>
        <p:spPr>
          <a:xfrm>
            <a:off x="3186157" y="3327647"/>
            <a:ext cx="1332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C719CF-08C0-4BA1-A928-882DF735C5F1}"/>
              </a:ext>
            </a:extLst>
          </p:cNvPr>
          <p:cNvSpPr/>
          <p:nvPr/>
        </p:nvSpPr>
        <p:spPr>
          <a:xfrm>
            <a:off x="3186157" y="3579647"/>
            <a:ext cx="1332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478DC9-9658-4135-859F-EBFF46E69201}"/>
              </a:ext>
            </a:extLst>
          </p:cNvPr>
          <p:cNvSpPr/>
          <p:nvPr/>
        </p:nvSpPr>
        <p:spPr>
          <a:xfrm>
            <a:off x="3186157" y="3831647"/>
            <a:ext cx="1332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7EE1A-F86E-4B5D-8B34-6530E533AC24}"/>
              </a:ext>
            </a:extLst>
          </p:cNvPr>
          <p:cNvSpPr/>
          <p:nvPr/>
        </p:nvSpPr>
        <p:spPr>
          <a:xfrm>
            <a:off x="3186157" y="4083647"/>
            <a:ext cx="1332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4C1B98-6C0E-4838-9094-5CE18A4B631F}"/>
              </a:ext>
            </a:extLst>
          </p:cNvPr>
          <p:cNvSpPr/>
          <p:nvPr/>
        </p:nvSpPr>
        <p:spPr>
          <a:xfrm>
            <a:off x="4518157" y="3327647"/>
            <a:ext cx="1332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E7F64F-D37E-402F-A4A4-08DF9D71C7B8}"/>
              </a:ext>
            </a:extLst>
          </p:cNvPr>
          <p:cNvSpPr/>
          <p:nvPr/>
        </p:nvSpPr>
        <p:spPr>
          <a:xfrm>
            <a:off x="4518157" y="3579647"/>
            <a:ext cx="1332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76BB1D-B899-43B3-B9A2-CB02AAD81DFA}"/>
              </a:ext>
            </a:extLst>
          </p:cNvPr>
          <p:cNvSpPr/>
          <p:nvPr/>
        </p:nvSpPr>
        <p:spPr>
          <a:xfrm>
            <a:off x="4518157" y="3831647"/>
            <a:ext cx="1332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991CB-CA4C-4AEB-8378-44589B5C8224}"/>
              </a:ext>
            </a:extLst>
          </p:cNvPr>
          <p:cNvSpPr/>
          <p:nvPr/>
        </p:nvSpPr>
        <p:spPr>
          <a:xfrm>
            <a:off x="4518157" y="4083647"/>
            <a:ext cx="1332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2DF79E-7F92-47DC-B615-031177C408BC}"/>
              </a:ext>
            </a:extLst>
          </p:cNvPr>
          <p:cNvSpPr/>
          <p:nvPr/>
        </p:nvSpPr>
        <p:spPr>
          <a:xfrm>
            <a:off x="5850157" y="3327647"/>
            <a:ext cx="1332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EE79D-B3B1-4808-B338-8974DFFA1201}"/>
              </a:ext>
            </a:extLst>
          </p:cNvPr>
          <p:cNvSpPr/>
          <p:nvPr/>
        </p:nvSpPr>
        <p:spPr>
          <a:xfrm>
            <a:off x="5850157" y="3579647"/>
            <a:ext cx="1332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C5268B-056D-4261-A27B-6F1823F40A96}"/>
              </a:ext>
            </a:extLst>
          </p:cNvPr>
          <p:cNvSpPr/>
          <p:nvPr/>
        </p:nvSpPr>
        <p:spPr>
          <a:xfrm>
            <a:off x="5850157" y="3831647"/>
            <a:ext cx="1332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8CD24B-3912-4974-B410-0DE62B75B2DC}"/>
              </a:ext>
            </a:extLst>
          </p:cNvPr>
          <p:cNvSpPr/>
          <p:nvPr/>
        </p:nvSpPr>
        <p:spPr>
          <a:xfrm>
            <a:off x="5850157" y="4083647"/>
            <a:ext cx="1332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5F9A9C-52FD-45BA-A3EB-4D3EE04985B5}"/>
              </a:ext>
            </a:extLst>
          </p:cNvPr>
          <p:cNvSpPr/>
          <p:nvPr/>
        </p:nvSpPr>
        <p:spPr>
          <a:xfrm>
            <a:off x="7182157" y="3327647"/>
            <a:ext cx="1332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7CCC87-12C8-4B48-9B27-3DAD6268B9DB}"/>
              </a:ext>
            </a:extLst>
          </p:cNvPr>
          <p:cNvSpPr/>
          <p:nvPr/>
        </p:nvSpPr>
        <p:spPr>
          <a:xfrm>
            <a:off x="7182157" y="3579647"/>
            <a:ext cx="1332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CD8FEC-D07B-4EDB-9DA6-ABC8A042EEB9}"/>
              </a:ext>
            </a:extLst>
          </p:cNvPr>
          <p:cNvSpPr/>
          <p:nvPr/>
        </p:nvSpPr>
        <p:spPr>
          <a:xfrm>
            <a:off x="7182157" y="3831647"/>
            <a:ext cx="1332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40B0DB-EFB5-4456-AE77-72DAE33DEB3F}"/>
              </a:ext>
            </a:extLst>
          </p:cNvPr>
          <p:cNvSpPr/>
          <p:nvPr/>
        </p:nvSpPr>
        <p:spPr>
          <a:xfrm>
            <a:off x="7182157" y="4083647"/>
            <a:ext cx="1332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8BC00D-24B6-4F2F-94BB-B1BDAEAF4D0E}"/>
              </a:ext>
            </a:extLst>
          </p:cNvPr>
          <p:cNvSpPr/>
          <p:nvPr/>
        </p:nvSpPr>
        <p:spPr>
          <a:xfrm>
            <a:off x="3424334" y="1576555"/>
            <a:ext cx="4896000" cy="100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1115158-B6FA-4046-BAC1-79AFAE258461}"/>
              </a:ext>
            </a:extLst>
          </p:cNvPr>
          <p:cNvSpPr/>
          <p:nvPr/>
        </p:nvSpPr>
        <p:spPr>
          <a:xfrm>
            <a:off x="3424334" y="1576555"/>
            <a:ext cx="1224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FD6323-99E8-41A2-8848-6F3B6CB5EE89}"/>
              </a:ext>
            </a:extLst>
          </p:cNvPr>
          <p:cNvSpPr/>
          <p:nvPr/>
        </p:nvSpPr>
        <p:spPr>
          <a:xfrm>
            <a:off x="3424334" y="1828555"/>
            <a:ext cx="1224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3CA0AF0-3451-4C61-B319-0CECD6039464}"/>
              </a:ext>
            </a:extLst>
          </p:cNvPr>
          <p:cNvSpPr/>
          <p:nvPr/>
        </p:nvSpPr>
        <p:spPr>
          <a:xfrm>
            <a:off x="3424334" y="2080555"/>
            <a:ext cx="1224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31DC75-708E-43F2-9DC7-737BF928DE30}"/>
              </a:ext>
            </a:extLst>
          </p:cNvPr>
          <p:cNvSpPr/>
          <p:nvPr/>
        </p:nvSpPr>
        <p:spPr>
          <a:xfrm>
            <a:off x="3424334" y="2332555"/>
            <a:ext cx="1224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C85267-07B2-4A6D-93BF-2DF1AEB8A4F6}"/>
              </a:ext>
            </a:extLst>
          </p:cNvPr>
          <p:cNvSpPr/>
          <p:nvPr/>
        </p:nvSpPr>
        <p:spPr>
          <a:xfrm>
            <a:off x="4648334" y="1576555"/>
            <a:ext cx="1224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4704682-7B65-4980-A6B8-47F7CDDDFDD3}"/>
              </a:ext>
            </a:extLst>
          </p:cNvPr>
          <p:cNvSpPr/>
          <p:nvPr/>
        </p:nvSpPr>
        <p:spPr>
          <a:xfrm>
            <a:off x="4648334" y="1828555"/>
            <a:ext cx="1224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E06C88-7AE6-4B4E-A940-F22E3583DF1C}"/>
              </a:ext>
            </a:extLst>
          </p:cNvPr>
          <p:cNvSpPr/>
          <p:nvPr/>
        </p:nvSpPr>
        <p:spPr>
          <a:xfrm>
            <a:off x="4648334" y="2080555"/>
            <a:ext cx="1224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B219803-7E10-4C17-8FAC-EC72F3EDD933}"/>
              </a:ext>
            </a:extLst>
          </p:cNvPr>
          <p:cNvSpPr/>
          <p:nvPr/>
        </p:nvSpPr>
        <p:spPr>
          <a:xfrm>
            <a:off x="4648334" y="2332555"/>
            <a:ext cx="1224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E7E90E1-A673-464C-87E5-8AC61D080D34}"/>
              </a:ext>
            </a:extLst>
          </p:cNvPr>
          <p:cNvSpPr/>
          <p:nvPr/>
        </p:nvSpPr>
        <p:spPr>
          <a:xfrm>
            <a:off x="5872334" y="1576555"/>
            <a:ext cx="1224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3CDC4A-A6A8-4ACA-A8D8-30A512A84A76}"/>
              </a:ext>
            </a:extLst>
          </p:cNvPr>
          <p:cNvSpPr/>
          <p:nvPr/>
        </p:nvSpPr>
        <p:spPr>
          <a:xfrm>
            <a:off x="5872334" y="1828555"/>
            <a:ext cx="1224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73C8D38-7A4F-479A-81FD-67CEB25522EE}"/>
              </a:ext>
            </a:extLst>
          </p:cNvPr>
          <p:cNvSpPr/>
          <p:nvPr/>
        </p:nvSpPr>
        <p:spPr>
          <a:xfrm>
            <a:off x="5872334" y="2080555"/>
            <a:ext cx="1224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20632B-4849-4A14-9AA3-1FA7C30F261A}"/>
              </a:ext>
            </a:extLst>
          </p:cNvPr>
          <p:cNvSpPr/>
          <p:nvPr/>
        </p:nvSpPr>
        <p:spPr>
          <a:xfrm>
            <a:off x="5872334" y="2332555"/>
            <a:ext cx="1224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D9747E6-F80E-45F3-A1E8-333155310A2E}"/>
              </a:ext>
            </a:extLst>
          </p:cNvPr>
          <p:cNvSpPr/>
          <p:nvPr/>
        </p:nvSpPr>
        <p:spPr>
          <a:xfrm>
            <a:off x="7096334" y="1576555"/>
            <a:ext cx="1224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B546161-E754-4056-9BAF-3E0CBA28F91B}"/>
              </a:ext>
            </a:extLst>
          </p:cNvPr>
          <p:cNvSpPr/>
          <p:nvPr/>
        </p:nvSpPr>
        <p:spPr>
          <a:xfrm>
            <a:off x="7096334" y="1828555"/>
            <a:ext cx="1224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4161BC2-FB33-4A4F-996E-8DB0516C27C0}"/>
              </a:ext>
            </a:extLst>
          </p:cNvPr>
          <p:cNvSpPr/>
          <p:nvPr/>
        </p:nvSpPr>
        <p:spPr>
          <a:xfrm>
            <a:off x="7096334" y="2080555"/>
            <a:ext cx="1224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8C6AF24-7ABE-44C8-AECE-CCC8E3A10491}"/>
              </a:ext>
            </a:extLst>
          </p:cNvPr>
          <p:cNvSpPr/>
          <p:nvPr/>
        </p:nvSpPr>
        <p:spPr>
          <a:xfrm>
            <a:off x="7096334" y="2332555"/>
            <a:ext cx="1224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B314313-8AA5-44F4-A45A-92063D8412F4}"/>
              </a:ext>
            </a:extLst>
          </p:cNvPr>
          <p:cNvSpPr/>
          <p:nvPr/>
        </p:nvSpPr>
        <p:spPr>
          <a:xfrm>
            <a:off x="3574726" y="4690258"/>
            <a:ext cx="142961" cy="1339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5A981AE-A7B8-4C42-A914-9013732EF7A8}"/>
              </a:ext>
            </a:extLst>
          </p:cNvPr>
          <p:cNvSpPr/>
          <p:nvPr/>
        </p:nvSpPr>
        <p:spPr>
          <a:xfrm>
            <a:off x="3574726" y="4942258"/>
            <a:ext cx="142961" cy="133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D1162FC-16F2-4E6A-BCE7-922333168218}"/>
              </a:ext>
            </a:extLst>
          </p:cNvPr>
          <p:cNvSpPr/>
          <p:nvPr/>
        </p:nvSpPr>
        <p:spPr>
          <a:xfrm>
            <a:off x="4798726" y="4690258"/>
            <a:ext cx="142961" cy="133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9DC058-9F4E-4DDD-B958-8C4438F8342F}"/>
              </a:ext>
            </a:extLst>
          </p:cNvPr>
          <p:cNvSpPr/>
          <p:nvPr/>
        </p:nvSpPr>
        <p:spPr>
          <a:xfrm>
            <a:off x="4798726" y="4942258"/>
            <a:ext cx="142961" cy="1339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83C5C79-DB88-4CD9-917E-B32A99D836F0}"/>
              </a:ext>
            </a:extLst>
          </p:cNvPr>
          <p:cNvSpPr/>
          <p:nvPr/>
        </p:nvSpPr>
        <p:spPr>
          <a:xfrm>
            <a:off x="6022726" y="4690258"/>
            <a:ext cx="142961" cy="133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C906824-1D11-4E89-807A-2D0DD4BFD868}"/>
              </a:ext>
            </a:extLst>
          </p:cNvPr>
          <p:cNvSpPr/>
          <p:nvPr/>
        </p:nvSpPr>
        <p:spPr>
          <a:xfrm>
            <a:off x="6022726" y="4942258"/>
            <a:ext cx="142961" cy="1339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CF5FA39-7AAE-402D-9430-B63906445937}"/>
              </a:ext>
            </a:extLst>
          </p:cNvPr>
          <p:cNvSpPr/>
          <p:nvPr/>
        </p:nvSpPr>
        <p:spPr>
          <a:xfrm>
            <a:off x="7246726" y="4690258"/>
            <a:ext cx="142961" cy="1339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8DDF801-EAB6-465F-9F07-FB8673CE178D}"/>
              </a:ext>
            </a:extLst>
          </p:cNvPr>
          <p:cNvSpPr/>
          <p:nvPr/>
        </p:nvSpPr>
        <p:spPr>
          <a:xfrm>
            <a:off x="7246726" y="4942258"/>
            <a:ext cx="142961" cy="133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8633333-68E4-4219-B00F-07ECF2560171}"/>
              </a:ext>
            </a:extLst>
          </p:cNvPr>
          <p:cNvSpPr txBox="1"/>
          <p:nvPr/>
        </p:nvSpPr>
        <p:spPr>
          <a:xfrm>
            <a:off x="38068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thread_0</a:t>
            </a:r>
            <a:endParaRPr lang="zh-CN" altLang="en-US" sz="14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4DE2732-71BC-4CC1-9CA5-6BBEB10D67DB}"/>
              </a:ext>
            </a:extLst>
          </p:cNvPr>
          <p:cNvSpPr txBox="1"/>
          <p:nvPr/>
        </p:nvSpPr>
        <p:spPr>
          <a:xfrm>
            <a:off x="38068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thread_4</a:t>
            </a:r>
            <a:endParaRPr lang="zh-CN" altLang="en-US" sz="14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09A7C3-A57C-4B1D-8128-DD089E7057F9}"/>
              </a:ext>
            </a:extLst>
          </p:cNvPr>
          <p:cNvSpPr txBox="1"/>
          <p:nvPr/>
        </p:nvSpPr>
        <p:spPr>
          <a:xfrm>
            <a:off x="50308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thread_1</a:t>
            </a:r>
            <a:endParaRPr lang="zh-CN" altLang="en-US" sz="14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E93598A-0F36-4DBE-87B5-DDE50600137B}"/>
              </a:ext>
            </a:extLst>
          </p:cNvPr>
          <p:cNvSpPr txBox="1"/>
          <p:nvPr/>
        </p:nvSpPr>
        <p:spPr>
          <a:xfrm>
            <a:off x="50308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thread_5</a:t>
            </a:r>
            <a:endParaRPr lang="zh-CN" altLang="en-US" sz="14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AE9294-E21E-4166-9BB6-E3A14008D71D}"/>
              </a:ext>
            </a:extLst>
          </p:cNvPr>
          <p:cNvSpPr txBox="1"/>
          <p:nvPr/>
        </p:nvSpPr>
        <p:spPr>
          <a:xfrm>
            <a:off x="6211763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thread_2</a:t>
            </a:r>
            <a:endParaRPr lang="zh-CN" altLang="en-US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277BFF9-E0B6-43EB-9267-1F891136EE8E}"/>
              </a:ext>
            </a:extLst>
          </p:cNvPr>
          <p:cNvSpPr txBox="1"/>
          <p:nvPr/>
        </p:nvSpPr>
        <p:spPr>
          <a:xfrm>
            <a:off x="6211763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thread_6</a:t>
            </a:r>
            <a:endParaRPr lang="zh-CN" altLang="en-US" sz="1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D7AE138-F287-41B1-B58C-85CB58311A9C}"/>
              </a:ext>
            </a:extLst>
          </p:cNvPr>
          <p:cNvSpPr txBox="1"/>
          <p:nvPr/>
        </p:nvSpPr>
        <p:spPr>
          <a:xfrm>
            <a:off x="74176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thread_3</a:t>
            </a:r>
            <a:endParaRPr lang="zh-CN" altLang="en-US" sz="14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675AE0C-4C03-4933-B40B-6EBC98836152}"/>
              </a:ext>
            </a:extLst>
          </p:cNvPr>
          <p:cNvSpPr txBox="1"/>
          <p:nvPr/>
        </p:nvSpPr>
        <p:spPr>
          <a:xfrm>
            <a:off x="74176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634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004B556-9A9C-4DA6-9524-0B168AF3D113}"/>
              </a:ext>
            </a:extLst>
          </p:cNvPr>
          <p:cNvSpPr/>
          <p:nvPr/>
        </p:nvSpPr>
        <p:spPr>
          <a:xfrm>
            <a:off x="5234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8A1B4D-4D0A-468C-AEA7-B5B6C03AE3BC}"/>
              </a:ext>
            </a:extLst>
          </p:cNvPr>
          <p:cNvSpPr/>
          <p:nvPr/>
        </p:nvSpPr>
        <p:spPr>
          <a:xfrm>
            <a:off x="5522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0305AC-2B6F-4DE0-AA53-0323B57DA804}"/>
              </a:ext>
            </a:extLst>
          </p:cNvPr>
          <p:cNvSpPr/>
          <p:nvPr/>
        </p:nvSpPr>
        <p:spPr>
          <a:xfrm>
            <a:off x="5810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35CF18-3087-4DE4-9E1D-4D67F5E4B48F}"/>
              </a:ext>
            </a:extLst>
          </p:cNvPr>
          <p:cNvSpPr/>
          <p:nvPr/>
        </p:nvSpPr>
        <p:spPr>
          <a:xfrm>
            <a:off x="6098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07E1604-0D32-416B-BA3B-5B23A4EDA395}"/>
              </a:ext>
            </a:extLst>
          </p:cNvPr>
          <p:cNvSpPr/>
          <p:nvPr/>
        </p:nvSpPr>
        <p:spPr>
          <a:xfrm>
            <a:off x="5234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6954C0-99C4-46DC-8AD4-CA8CB84A5782}"/>
              </a:ext>
            </a:extLst>
          </p:cNvPr>
          <p:cNvSpPr/>
          <p:nvPr/>
        </p:nvSpPr>
        <p:spPr>
          <a:xfrm>
            <a:off x="5522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ED5FC4-0246-4B87-9E3A-FEE686874733}"/>
              </a:ext>
            </a:extLst>
          </p:cNvPr>
          <p:cNvSpPr/>
          <p:nvPr/>
        </p:nvSpPr>
        <p:spPr>
          <a:xfrm>
            <a:off x="5810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DBD354-54B8-420B-8F92-3C4C4EAA338D}"/>
              </a:ext>
            </a:extLst>
          </p:cNvPr>
          <p:cNvSpPr/>
          <p:nvPr/>
        </p:nvSpPr>
        <p:spPr>
          <a:xfrm>
            <a:off x="6098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E3333B-A349-4C77-9386-C71B85F2ABAB}"/>
              </a:ext>
            </a:extLst>
          </p:cNvPr>
          <p:cNvSpPr/>
          <p:nvPr/>
        </p:nvSpPr>
        <p:spPr>
          <a:xfrm>
            <a:off x="5234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CAFE46-ABBD-41B8-B7AC-2AC7552307E6}"/>
              </a:ext>
            </a:extLst>
          </p:cNvPr>
          <p:cNvSpPr/>
          <p:nvPr/>
        </p:nvSpPr>
        <p:spPr>
          <a:xfrm>
            <a:off x="5522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0BA6AD-8E4A-4CC0-9479-BB3A4E5518D3}"/>
              </a:ext>
            </a:extLst>
          </p:cNvPr>
          <p:cNvSpPr/>
          <p:nvPr/>
        </p:nvSpPr>
        <p:spPr>
          <a:xfrm>
            <a:off x="5810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A9E038-493E-4827-8D31-6BFD6EDAABF2}"/>
              </a:ext>
            </a:extLst>
          </p:cNvPr>
          <p:cNvSpPr/>
          <p:nvPr/>
        </p:nvSpPr>
        <p:spPr>
          <a:xfrm>
            <a:off x="6098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7CFFB7-5BD4-4254-B23A-34BFD28DB152}"/>
              </a:ext>
            </a:extLst>
          </p:cNvPr>
          <p:cNvSpPr/>
          <p:nvPr/>
        </p:nvSpPr>
        <p:spPr>
          <a:xfrm>
            <a:off x="5234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A5DFD3-5FB0-4A0E-9A72-483DD9D5A240}"/>
              </a:ext>
            </a:extLst>
          </p:cNvPr>
          <p:cNvSpPr/>
          <p:nvPr/>
        </p:nvSpPr>
        <p:spPr>
          <a:xfrm>
            <a:off x="5522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C717D3-21B8-4E7A-904F-62B6E7600697}"/>
              </a:ext>
            </a:extLst>
          </p:cNvPr>
          <p:cNvSpPr/>
          <p:nvPr/>
        </p:nvSpPr>
        <p:spPr>
          <a:xfrm>
            <a:off x="5810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A084BD-1153-4DA5-A7F4-EB4F81A12FFA}"/>
              </a:ext>
            </a:extLst>
          </p:cNvPr>
          <p:cNvSpPr/>
          <p:nvPr/>
        </p:nvSpPr>
        <p:spPr>
          <a:xfrm>
            <a:off x="6098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2786D90-3EFB-40DC-B2E8-B5C8362DDDB5}"/>
              </a:ext>
            </a:extLst>
          </p:cNvPr>
          <p:cNvSpPr/>
          <p:nvPr/>
        </p:nvSpPr>
        <p:spPr>
          <a:xfrm>
            <a:off x="6386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BDE815A-99DC-446C-9404-C62052768F87}"/>
              </a:ext>
            </a:extLst>
          </p:cNvPr>
          <p:cNvSpPr/>
          <p:nvPr/>
        </p:nvSpPr>
        <p:spPr>
          <a:xfrm>
            <a:off x="6674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295EC7-4473-4A70-874A-FA2BE79292B5}"/>
              </a:ext>
            </a:extLst>
          </p:cNvPr>
          <p:cNvSpPr/>
          <p:nvPr/>
        </p:nvSpPr>
        <p:spPr>
          <a:xfrm>
            <a:off x="6962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5874C0-E565-4878-8F4E-167F0E84FFC7}"/>
              </a:ext>
            </a:extLst>
          </p:cNvPr>
          <p:cNvSpPr/>
          <p:nvPr/>
        </p:nvSpPr>
        <p:spPr>
          <a:xfrm>
            <a:off x="7250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C4B5CA-DC85-4376-95CA-8CB2A6815AA6}"/>
              </a:ext>
            </a:extLst>
          </p:cNvPr>
          <p:cNvSpPr/>
          <p:nvPr/>
        </p:nvSpPr>
        <p:spPr>
          <a:xfrm>
            <a:off x="5234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C08E8A-A278-43B6-87F8-F7048CC5F70F}"/>
              </a:ext>
            </a:extLst>
          </p:cNvPr>
          <p:cNvSpPr/>
          <p:nvPr/>
        </p:nvSpPr>
        <p:spPr>
          <a:xfrm>
            <a:off x="5522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B135A9D-D506-4ED0-8128-2F8754D1DFBD}"/>
              </a:ext>
            </a:extLst>
          </p:cNvPr>
          <p:cNvSpPr/>
          <p:nvPr/>
        </p:nvSpPr>
        <p:spPr>
          <a:xfrm>
            <a:off x="5810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2CD0B2-AAE5-4ADC-8001-83E2FB1A97AD}"/>
              </a:ext>
            </a:extLst>
          </p:cNvPr>
          <p:cNvSpPr/>
          <p:nvPr/>
        </p:nvSpPr>
        <p:spPr>
          <a:xfrm>
            <a:off x="6098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07AB44A-70DA-47B1-8A68-E8FAB1F7DA17}"/>
              </a:ext>
            </a:extLst>
          </p:cNvPr>
          <p:cNvSpPr/>
          <p:nvPr/>
        </p:nvSpPr>
        <p:spPr>
          <a:xfrm>
            <a:off x="4946946" y="2512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9F0B18B-6FB5-4772-992C-A123162E8DA9}"/>
              </a:ext>
            </a:extLst>
          </p:cNvPr>
          <p:cNvSpPr/>
          <p:nvPr/>
        </p:nvSpPr>
        <p:spPr>
          <a:xfrm>
            <a:off x="4946946" y="2800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56CB81A-0845-44D0-B4AC-A632C5D16DBE}"/>
              </a:ext>
            </a:extLst>
          </p:cNvPr>
          <p:cNvSpPr/>
          <p:nvPr/>
        </p:nvSpPr>
        <p:spPr>
          <a:xfrm>
            <a:off x="4946946" y="3088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C370B97-66A7-42BB-AFC9-E530E691B0D1}"/>
              </a:ext>
            </a:extLst>
          </p:cNvPr>
          <p:cNvSpPr/>
          <p:nvPr/>
        </p:nvSpPr>
        <p:spPr>
          <a:xfrm>
            <a:off x="4946946" y="3376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AA4F015-90EE-4FAF-8BE0-30FB7EB95931}"/>
              </a:ext>
            </a:extLst>
          </p:cNvPr>
          <p:cNvSpPr/>
          <p:nvPr/>
        </p:nvSpPr>
        <p:spPr>
          <a:xfrm>
            <a:off x="4946946" y="366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4EB1500-CD16-45BC-ABFD-2026B7D3FF12}"/>
              </a:ext>
            </a:extLst>
          </p:cNvPr>
          <p:cNvSpPr/>
          <p:nvPr/>
        </p:nvSpPr>
        <p:spPr>
          <a:xfrm>
            <a:off x="4946946" y="3952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34DD38D-CEEC-45D2-90F2-96190DE26041}"/>
              </a:ext>
            </a:extLst>
          </p:cNvPr>
          <p:cNvSpPr/>
          <p:nvPr/>
        </p:nvSpPr>
        <p:spPr>
          <a:xfrm>
            <a:off x="4946946" y="4240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96C3A4A-F6E0-4700-A5FE-217C7F309457}"/>
              </a:ext>
            </a:extLst>
          </p:cNvPr>
          <p:cNvSpPr/>
          <p:nvPr/>
        </p:nvSpPr>
        <p:spPr>
          <a:xfrm>
            <a:off x="4946946" y="4528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D479EE8-9B9B-44B2-AD17-95F495EAA0CA}"/>
              </a:ext>
            </a:extLst>
          </p:cNvPr>
          <p:cNvSpPr/>
          <p:nvPr/>
        </p:nvSpPr>
        <p:spPr>
          <a:xfrm>
            <a:off x="4946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29B5405-FDA8-46AB-B9E5-6A550E518247}"/>
              </a:ext>
            </a:extLst>
          </p:cNvPr>
          <p:cNvSpPr/>
          <p:nvPr/>
        </p:nvSpPr>
        <p:spPr>
          <a:xfrm>
            <a:off x="523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1715A2A-01CE-49FA-A772-AD8FED4945F3}"/>
              </a:ext>
            </a:extLst>
          </p:cNvPr>
          <p:cNvSpPr/>
          <p:nvPr/>
        </p:nvSpPr>
        <p:spPr>
          <a:xfrm>
            <a:off x="552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E3E39F6-0228-4BB1-9F89-E65CB035513E}"/>
              </a:ext>
            </a:extLst>
          </p:cNvPr>
          <p:cNvSpPr/>
          <p:nvPr/>
        </p:nvSpPr>
        <p:spPr>
          <a:xfrm>
            <a:off x="581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F18C929-F8E5-4DDE-A877-C9B806B9874A}"/>
              </a:ext>
            </a:extLst>
          </p:cNvPr>
          <p:cNvSpPr/>
          <p:nvPr/>
        </p:nvSpPr>
        <p:spPr>
          <a:xfrm>
            <a:off x="6098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DD65724-7014-4CD5-BE9D-639A026CBBEA}"/>
              </a:ext>
            </a:extLst>
          </p:cNvPr>
          <p:cNvSpPr/>
          <p:nvPr/>
        </p:nvSpPr>
        <p:spPr>
          <a:xfrm>
            <a:off x="408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D46560D-6094-4896-8C82-43C29C179E43}"/>
              </a:ext>
            </a:extLst>
          </p:cNvPr>
          <p:cNvSpPr/>
          <p:nvPr/>
        </p:nvSpPr>
        <p:spPr>
          <a:xfrm>
            <a:off x="437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BC616D7-38F3-4F00-93D9-51EAEE8D97E7}"/>
              </a:ext>
            </a:extLst>
          </p:cNvPr>
          <p:cNvSpPr/>
          <p:nvPr/>
        </p:nvSpPr>
        <p:spPr>
          <a:xfrm>
            <a:off x="4658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A6A32D-81DF-4164-8D8C-B2EB5ABA0214}"/>
              </a:ext>
            </a:extLst>
          </p:cNvPr>
          <p:cNvSpPr/>
          <p:nvPr/>
        </p:nvSpPr>
        <p:spPr>
          <a:xfrm>
            <a:off x="4946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1037056-F815-4497-AC7A-96AD3632D74D}"/>
              </a:ext>
            </a:extLst>
          </p:cNvPr>
          <p:cNvSpPr/>
          <p:nvPr/>
        </p:nvSpPr>
        <p:spPr>
          <a:xfrm>
            <a:off x="379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F18C6D-C02D-46A4-AAEC-7F71DA16BF1C}"/>
              </a:ext>
            </a:extLst>
          </p:cNvPr>
          <p:cNvSpPr/>
          <p:nvPr/>
        </p:nvSpPr>
        <p:spPr>
          <a:xfrm>
            <a:off x="667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7387DAD-7CFA-4ACF-953E-BE1E976D0CE0}"/>
              </a:ext>
            </a:extLst>
          </p:cNvPr>
          <p:cNvSpPr/>
          <p:nvPr/>
        </p:nvSpPr>
        <p:spPr>
          <a:xfrm>
            <a:off x="696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A99C78-DF85-4A74-8256-F151CFC6058C}"/>
              </a:ext>
            </a:extLst>
          </p:cNvPr>
          <p:cNvSpPr/>
          <p:nvPr/>
        </p:nvSpPr>
        <p:spPr>
          <a:xfrm>
            <a:off x="725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99F88F6-4A9B-446C-84C5-2159FDF67570}"/>
              </a:ext>
            </a:extLst>
          </p:cNvPr>
          <p:cNvSpPr/>
          <p:nvPr/>
        </p:nvSpPr>
        <p:spPr>
          <a:xfrm>
            <a:off x="6386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68681D4-DE85-4BF0-B5E9-B84602FC8C75}"/>
              </a:ext>
            </a:extLst>
          </p:cNvPr>
          <p:cNvCxnSpPr>
            <a:cxnSpLocks/>
          </p:cNvCxnSpPr>
          <p:nvPr/>
        </p:nvCxnSpPr>
        <p:spPr>
          <a:xfrm>
            <a:off x="6962946" y="2650705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C75773-A7BC-4407-8290-9FE207C3CF5F}"/>
              </a:ext>
            </a:extLst>
          </p:cNvPr>
          <p:cNvCxnSpPr>
            <a:cxnSpLocks/>
          </p:cNvCxnSpPr>
          <p:nvPr/>
        </p:nvCxnSpPr>
        <p:spPr>
          <a:xfrm>
            <a:off x="5378946" y="4237550"/>
            <a:ext cx="0" cy="57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C04EE86-2B7C-421B-A081-5687C0AA5D03}"/>
              </a:ext>
            </a:extLst>
          </p:cNvPr>
          <p:cNvCxnSpPr>
            <a:cxnSpLocks/>
            <a:stCxn id="65" idx="1"/>
            <a:endCxn id="76" idx="2"/>
          </p:cNvCxnSpPr>
          <p:nvPr/>
        </p:nvCxnSpPr>
        <p:spPr>
          <a:xfrm flipH="1" flipV="1">
            <a:off x="4514946" y="2007315"/>
            <a:ext cx="432000" cy="15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CBC60B-DD75-4E33-B2F0-F824E3055B11}"/>
              </a:ext>
            </a:extLst>
          </p:cNvPr>
          <p:cNvCxnSpPr>
            <a:cxnSpLocks/>
            <a:stCxn id="57" idx="0"/>
            <a:endCxn id="82" idx="2"/>
          </p:cNvCxnSpPr>
          <p:nvPr/>
        </p:nvCxnSpPr>
        <p:spPr>
          <a:xfrm flipV="1">
            <a:off x="7394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C92A967-FB3E-4D52-BEA1-13C58AE8342B}"/>
              </a:ext>
            </a:extLst>
          </p:cNvPr>
          <p:cNvCxnSpPr>
            <a:cxnSpLocks/>
            <a:stCxn id="63" idx="1"/>
            <a:endCxn id="77" idx="2"/>
          </p:cNvCxnSpPr>
          <p:nvPr/>
        </p:nvCxnSpPr>
        <p:spPr>
          <a:xfrm flipH="1" flipV="1">
            <a:off x="4802946" y="2007315"/>
            <a:ext cx="144000" cy="93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440941-E59A-4E04-A391-FC47A14A61A9}"/>
              </a:ext>
            </a:extLst>
          </p:cNvPr>
          <p:cNvCxnSpPr>
            <a:cxnSpLocks/>
            <a:stCxn id="54" idx="0"/>
            <a:endCxn id="83" idx="2"/>
          </p:cNvCxnSpPr>
          <p:nvPr/>
        </p:nvCxnSpPr>
        <p:spPr>
          <a:xfrm flipV="1">
            <a:off x="6530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1977692-DF87-49B6-B9AE-855D8B8F98B5}"/>
              </a:ext>
            </a:extLst>
          </p:cNvPr>
          <p:cNvCxnSpPr>
            <a:cxnSpLocks/>
            <a:stCxn id="70" idx="0"/>
            <a:endCxn id="78" idx="2"/>
          </p:cNvCxnSpPr>
          <p:nvPr/>
        </p:nvCxnSpPr>
        <p:spPr>
          <a:xfrm flipV="1">
            <a:off x="5090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72D3754-25AD-4471-A253-FC0264747531}"/>
              </a:ext>
            </a:extLst>
          </p:cNvPr>
          <p:cNvCxnSpPr>
            <a:cxnSpLocks/>
            <a:stCxn id="55" idx="0"/>
            <a:endCxn id="80" idx="2"/>
          </p:cNvCxnSpPr>
          <p:nvPr/>
        </p:nvCxnSpPr>
        <p:spPr>
          <a:xfrm flipV="1">
            <a:off x="6818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469332B-7E0C-4B2D-A56A-52812C0DB3AC}"/>
              </a:ext>
            </a:extLst>
          </p:cNvPr>
          <p:cNvCxnSpPr>
            <a:cxnSpLocks/>
            <a:stCxn id="67" idx="1"/>
            <a:endCxn id="75" idx="2"/>
          </p:cNvCxnSpPr>
          <p:nvPr/>
        </p:nvCxnSpPr>
        <p:spPr>
          <a:xfrm flipH="1" flipV="1">
            <a:off x="4226946" y="2007315"/>
            <a:ext cx="720000" cy="20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58A4C70-8D4A-4D72-97D0-7DBFEBCF1D18}"/>
              </a:ext>
            </a:extLst>
          </p:cNvPr>
          <p:cNvCxnSpPr>
            <a:cxnSpLocks/>
            <a:stCxn id="58" idx="0"/>
            <a:endCxn id="71" idx="2"/>
          </p:cNvCxnSpPr>
          <p:nvPr/>
        </p:nvCxnSpPr>
        <p:spPr>
          <a:xfrm flipV="1">
            <a:off x="5378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3656B70-3E74-4C99-B2E3-45305A6D44A8}"/>
              </a:ext>
            </a:extLst>
          </p:cNvPr>
          <p:cNvCxnSpPr>
            <a:cxnSpLocks/>
            <a:stCxn id="61" idx="0"/>
            <a:endCxn id="74" idx="2"/>
          </p:cNvCxnSpPr>
          <p:nvPr/>
        </p:nvCxnSpPr>
        <p:spPr>
          <a:xfrm flipV="1">
            <a:off x="6242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66193C8-6EB0-4CBB-B5CC-29DA8AADC072}"/>
              </a:ext>
            </a:extLst>
          </p:cNvPr>
          <p:cNvCxnSpPr>
            <a:cxnSpLocks/>
            <a:stCxn id="59" idx="0"/>
            <a:endCxn id="72" idx="2"/>
          </p:cNvCxnSpPr>
          <p:nvPr/>
        </p:nvCxnSpPr>
        <p:spPr>
          <a:xfrm flipV="1">
            <a:off x="5666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3D03F90-FA66-449E-9EB8-7E3ED56BC1ED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flipV="1">
            <a:off x="5954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EBE7D70-0232-4F19-9251-5B834D658EF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V="1">
            <a:off x="7106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A8EA14D-DB56-41EB-8D35-C0061A178085}"/>
              </a:ext>
            </a:extLst>
          </p:cNvPr>
          <p:cNvSpPr txBox="1"/>
          <p:nvPr/>
        </p:nvSpPr>
        <p:spPr>
          <a:xfrm>
            <a:off x="7034946" y="2662137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BEB37A9-63E7-4261-8FD1-BC8046248514}"/>
              </a:ext>
            </a:extLst>
          </p:cNvPr>
          <p:cNvSpPr txBox="1"/>
          <p:nvPr/>
        </p:nvSpPr>
        <p:spPr>
          <a:xfrm>
            <a:off x="5306946" y="436461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y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B33A937-8E4C-47FF-AF87-B83F991C3D70}"/>
              </a:ext>
            </a:extLst>
          </p:cNvPr>
          <p:cNvSpPr txBox="1"/>
          <p:nvPr/>
        </p:nvSpPr>
        <p:spPr>
          <a:xfrm>
            <a:off x="372294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-4</a:t>
            </a:r>
            <a:endParaRPr lang="zh-CN" altLang="en-US" sz="1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2F6C8ED-BC9E-489D-8989-5A06A650527C}"/>
              </a:ext>
            </a:extLst>
          </p:cNvPr>
          <p:cNvSpPr txBox="1"/>
          <p:nvPr/>
        </p:nvSpPr>
        <p:spPr>
          <a:xfrm>
            <a:off x="3991841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-3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30847A4-AAD5-4704-8A70-4702F428A417}"/>
              </a:ext>
            </a:extLst>
          </p:cNvPr>
          <p:cNvSpPr txBox="1"/>
          <p:nvPr/>
        </p:nvSpPr>
        <p:spPr>
          <a:xfrm>
            <a:off x="430115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-2</a:t>
            </a:r>
            <a:endParaRPr lang="zh-CN" altLang="en-US" sz="14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19DB683-928D-481E-8ABD-81E434F2AAF0}"/>
              </a:ext>
            </a:extLst>
          </p:cNvPr>
          <p:cNvSpPr txBox="1"/>
          <p:nvPr/>
        </p:nvSpPr>
        <p:spPr>
          <a:xfrm>
            <a:off x="4570051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CD65E23-10F5-4867-A35C-440EEB5241FC}"/>
              </a:ext>
            </a:extLst>
          </p:cNvPr>
          <p:cNvSpPr txBox="1"/>
          <p:nvPr/>
        </p:nvSpPr>
        <p:spPr>
          <a:xfrm>
            <a:off x="4844565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1329AA6-98A5-4E0D-8016-97A3DE95375E}"/>
              </a:ext>
            </a:extLst>
          </p:cNvPr>
          <p:cNvSpPr txBox="1"/>
          <p:nvPr/>
        </p:nvSpPr>
        <p:spPr>
          <a:xfrm>
            <a:off x="5145883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7B7C9B8-E31B-49CF-967C-D08D6E3E4872}"/>
              </a:ext>
            </a:extLst>
          </p:cNvPr>
          <p:cNvSpPr txBox="1"/>
          <p:nvPr/>
        </p:nvSpPr>
        <p:spPr>
          <a:xfrm>
            <a:off x="547175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799DA52-39DA-4D9D-910E-5A8E2B3342C8}"/>
              </a:ext>
            </a:extLst>
          </p:cNvPr>
          <p:cNvSpPr txBox="1"/>
          <p:nvPr/>
        </p:nvSpPr>
        <p:spPr>
          <a:xfrm>
            <a:off x="573113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27CBF73-4B9F-4DF7-ABF0-11BEDDD799AF}"/>
              </a:ext>
            </a:extLst>
          </p:cNvPr>
          <p:cNvSpPr txBox="1"/>
          <p:nvPr/>
        </p:nvSpPr>
        <p:spPr>
          <a:xfrm>
            <a:off x="600596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399AFE7-729E-4BBA-9124-0881FF1A4022}"/>
              </a:ext>
            </a:extLst>
          </p:cNvPr>
          <p:cNvSpPr txBox="1"/>
          <p:nvPr/>
        </p:nvSpPr>
        <p:spPr>
          <a:xfrm>
            <a:off x="6312882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A1FBBF-9694-436C-AF5D-815DF563A573}"/>
              </a:ext>
            </a:extLst>
          </p:cNvPr>
          <p:cNvSpPr txBox="1"/>
          <p:nvPr/>
        </p:nvSpPr>
        <p:spPr>
          <a:xfrm>
            <a:off x="658417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EF70AE1-1FA7-4133-BD2E-F570C1E4A81A}"/>
              </a:ext>
            </a:extLst>
          </p:cNvPr>
          <p:cNvSpPr txBox="1"/>
          <p:nvPr/>
        </p:nvSpPr>
        <p:spPr>
          <a:xfrm>
            <a:off x="6879080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D84EA1-AEBB-4440-A291-A895AAFF623F}"/>
              </a:ext>
            </a:extLst>
          </p:cNvPr>
          <p:cNvSpPr txBox="1"/>
          <p:nvPr/>
        </p:nvSpPr>
        <p:spPr>
          <a:xfrm>
            <a:off x="7160177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FE76CD3-9D1D-4696-AE31-2EB34238700F}"/>
              </a:ext>
            </a:extLst>
          </p:cNvPr>
          <p:cNvSpPr txBox="1"/>
          <p:nvPr/>
        </p:nvSpPr>
        <p:spPr>
          <a:xfrm>
            <a:off x="6140707" y="4076622"/>
            <a:ext cx="1598899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角度预测模式</a:t>
            </a:r>
            <a:r>
              <a:rPr lang="en-US" altLang="zh-CN" sz="1400" dirty="0"/>
              <a:t>21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6D67E68-1795-4AB0-B1C7-C7DD56F9E344}"/>
              </a:ext>
            </a:extLst>
          </p:cNvPr>
          <p:cNvSpPr txBox="1"/>
          <p:nvPr/>
        </p:nvSpPr>
        <p:spPr>
          <a:xfrm>
            <a:off x="5414199" y="2934508"/>
            <a:ext cx="793493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预测块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08DD2FA-B092-4DDC-94B8-D5308B881A4A}"/>
              </a:ext>
            </a:extLst>
          </p:cNvPr>
          <p:cNvSpPr txBox="1"/>
          <p:nvPr/>
        </p:nvSpPr>
        <p:spPr>
          <a:xfrm>
            <a:off x="2967521" y="1601705"/>
            <a:ext cx="79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参考像素集</a:t>
            </a:r>
          </a:p>
        </p:txBody>
      </p:sp>
    </p:spTree>
    <p:extLst>
      <p:ext uri="{BB962C8B-B14F-4D97-AF65-F5344CB8AC3E}">
        <p14:creationId xmlns:p14="http://schemas.microsoft.com/office/powerpoint/2010/main" val="57703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1925024B-8226-437C-A4BB-C2CB562AF406}"/>
              </a:ext>
            </a:extLst>
          </p:cNvPr>
          <p:cNvSpPr/>
          <p:nvPr/>
        </p:nvSpPr>
        <p:spPr>
          <a:xfrm>
            <a:off x="2493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3945D1A-5786-4EDD-8568-7D8E707DCDD2}"/>
              </a:ext>
            </a:extLst>
          </p:cNvPr>
          <p:cNvSpPr/>
          <p:nvPr/>
        </p:nvSpPr>
        <p:spPr>
          <a:xfrm>
            <a:off x="2493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F30FE0-0B4C-4BA9-B277-430CDC7EA40A}"/>
              </a:ext>
            </a:extLst>
          </p:cNvPr>
          <p:cNvSpPr/>
          <p:nvPr/>
        </p:nvSpPr>
        <p:spPr>
          <a:xfrm>
            <a:off x="2493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72C6B01-263C-47EA-9511-6DA056159E28}"/>
              </a:ext>
            </a:extLst>
          </p:cNvPr>
          <p:cNvSpPr/>
          <p:nvPr/>
        </p:nvSpPr>
        <p:spPr>
          <a:xfrm>
            <a:off x="2493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568B9DC-39DD-403A-AF49-09378C72D5D9}"/>
              </a:ext>
            </a:extLst>
          </p:cNvPr>
          <p:cNvSpPr/>
          <p:nvPr/>
        </p:nvSpPr>
        <p:spPr>
          <a:xfrm>
            <a:off x="2493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078066-3302-47F9-A5C3-165E0515A566}"/>
              </a:ext>
            </a:extLst>
          </p:cNvPr>
          <p:cNvSpPr/>
          <p:nvPr/>
        </p:nvSpPr>
        <p:spPr>
          <a:xfrm>
            <a:off x="2493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0B13CF8-192C-4FE4-90CF-1DA7A1089B61}"/>
              </a:ext>
            </a:extLst>
          </p:cNvPr>
          <p:cNvSpPr/>
          <p:nvPr/>
        </p:nvSpPr>
        <p:spPr>
          <a:xfrm>
            <a:off x="2493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067B8FE-22CA-4575-82FD-07C52C733E4D}"/>
              </a:ext>
            </a:extLst>
          </p:cNvPr>
          <p:cNvSpPr/>
          <p:nvPr/>
        </p:nvSpPr>
        <p:spPr>
          <a:xfrm>
            <a:off x="2637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1CE07AE-8F82-486C-9B82-9F31DF20FDAF}"/>
              </a:ext>
            </a:extLst>
          </p:cNvPr>
          <p:cNvSpPr/>
          <p:nvPr/>
        </p:nvSpPr>
        <p:spPr>
          <a:xfrm>
            <a:off x="2637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A77B666-990F-4988-AF15-C3157264D008}"/>
              </a:ext>
            </a:extLst>
          </p:cNvPr>
          <p:cNvSpPr/>
          <p:nvPr/>
        </p:nvSpPr>
        <p:spPr>
          <a:xfrm>
            <a:off x="2637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30EC05A-3FBD-4749-970A-4BE52AFDE885}"/>
              </a:ext>
            </a:extLst>
          </p:cNvPr>
          <p:cNvSpPr/>
          <p:nvPr/>
        </p:nvSpPr>
        <p:spPr>
          <a:xfrm>
            <a:off x="2637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E11FCFC-070D-42C8-B6A6-82C5011A8E8A}"/>
              </a:ext>
            </a:extLst>
          </p:cNvPr>
          <p:cNvSpPr/>
          <p:nvPr/>
        </p:nvSpPr>
        <p:spPr>
          <a:xfrm>
            <a:off x="2637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912E43-6126-4415-9E7C-250F373BD4ED}"/>
              </a:ext>
            </a:extLst>
          </p:cNvPr>
          <p:cNvSpPr/>
          <p:nvPr/>
        </p:nvSpPr>
        <p:spPr>
          <a:xfrm>
            <a:off x="2637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52B968C-1863-448E-AE8A-D36EDF4A16C9}"/>
              </a:ext>
            </a:extLst>
          </p:cNvPr>
          <p:cNvSpPr/>
          <p:nvPr/>
        </p:nvSpPr>
        <p:spPr>
          <a:xfrm>
            <a:off x="2637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ACFAB77-1526-4634-BB59-A23777BBEEA6}"/>
              </a:ext>
            </a:extLst>
          </p:cNvPr>
          <p:cNvSpPr/>
          <p:nvPr/>
        </p:nvSpPr>
        <p:spPr>
          <a:xfrm>
            <a:off x="2781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2288810-114E-49C2-AB56-FF47C47043E5}"/>
              </a:ext>
            </a:extLst>
          </p:cNvPr>
          <p:cNvSpPr/>
          <p:nvPr/>
        </p:nvSpPr>
        <p:spPr>
          <a:xfrm>
            <a:off x="2781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8C2960B-0E97-4E95-BB6A-483BD7A450D4}"/>
              </a:ext>
            </a:extLst>
          </p:cNvPr>
          <p:cNvSpPr/>
          <p:nvPr/>
        </p:nvSpPr>
        <p:spPr>
          <a:xfrm>
            <a:off x="2781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5CBD3FC-7D1A-4289-B64B-82C1CB1625BB}"/>
              </a:ext>
            </a:extLst>
          </p:cNvPr>
          <p:cNvSpPr/>
          <p:nvPr/>
        </p:nvSpPr>
        <p:spPr>
          <a:xfrm>
            <a:off x="2781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E18B817-D1FF-4A71-9DF7-F707A0519B05}"/>
              </a:ext>
            </a:extLst>
          </p:cNvPr>
          <p:cNvSpPr/>
          <p:nvPr/>
        </p:nvSpPr>
        <p:spPr>
          <a:xfrm>
            <a:off x="2781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CCD7DF3-EF3E-4677-BF61-0AAFA678631D}"/>
              </a:ext>
            </a:extLst>
          </p:cNvPr>
          <p:cNvSpPr/>
          <p:nvPr/>
        </p:nvSpPr>
        <p:spPr>
          <a:xfrm>
            <a:off x="2781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D3246F-0EF5-4DB0-8E98-DA967FD7DEFC}"/>
              </a:ext>
            </a:extLst>
          </p:cNvPr>
          <p:cNvSpPr/>
          <p:nvPr/>
        </p:nvSpPr>
        <p:spPr>
          <a:xfrm>
            <a:off x="2781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02D44BD-00DF-4916-A0F7-62E7B65B9FFA}"/>
              </a:ext>
            </a:extLst>
          </p:cNvPr>
          <p:cNvSpPr/>
          <p:nvPr/>
        </p:nvSpPr>
        <p:spPr>
          <a:xfrm>
            <a:off x="2925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6838B44-2083-48F6-8B3D-F0B5235DC190}"/>
              </a:ext>
            </a:extLst>
          </p:cNvPr>
          <p:cNvSpPr/>
          <p:nvPr/>
        </p:nvSpPr>
        <p:spPr>
          <a:xfrm>
            <a:off x="2925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369D80-51C5-4A9C-BEBE-80B2D069CD7B}"/>
              </a:ext>
            </a:extLst>
          </p:cNvPr>
          <p:cNvSpPr/>
          <p:nvPr/>
        </p:nvSpPr>
        <p:spPr>
          <a:xfrm>
            <a:off x="2925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AAFE3A5-1F5F-40ED-AA64-55C1A513B279}"/>
              </a:ext>
            </a:extLst>
          </p:cNvPr>
          <p:cNvSpPr/>
          <p:nvPr/>
        </p:nvSpPr>
        <p:spPr>
          <a:xfrm>
            <a:off x="2925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0656E66-BF39-4A17-8095-BD56099F0DFA}"/>
              </a:ext>
            </a:extLst>
          </p:cNvPr>
          <p:cNvSpPr/>
          <p:nvPr/>
        </p:nvSpPr>
        <p:spPr>
          <a:xfrm>
            <a:off x="2925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8EA5C03-E167-4F06-B71D-722811A364FD}"/>
              </a:ext>
            </a:extLst>
          </p:cNvPr>
          <p:cNvSpPr/>
          <p:nvPr/>
        </p:nvSpPr>
        <p:spPr>
          <a:xfrm>
            <a:off x="2925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0B86DB4-5C69-4F79-A5BF-4B3A14FCD3EB}"/>
              </a:ext>
            </a:extLst>
          </p:cNvPr>
          <p:cNvSpPr/>
          <p:nvPr/>
        </p:nvSpPr>
        <p:spPr>
          <a:xfrm>
            <a:off x="2925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B790176-9E08-440C-ADC6-EBAAAB2E573F}"/>
              </a:ext>
            </a:extLst>
          </p:cNvPr>
          <p:cNvSpPr/>
          <p:nvPr/>
        </p:nvSpPr>
        <p:spPr>
          <a:xfrm>
            <a:off x="3069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D2BDF5E-00BD-48CC-84D9-92C7496DD5C6}"/>
              </a:ext>
            </a:extLst>
          </p:cNvPr>
          <p:cNvSpPr/>
          <p:nvPr/>
        </p:nvSpPr>
        <p:spPr>
          <a:xfrm>
            <a:off x="3069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C8EADDB-DF79-49E4-9BBB-426B620A9F2A}"/>
              </a:ext>
            </a:extLst>
          </p:cNvPr>
          <p:cNvSpPr/>
          <p:nvPr/>
        </p:nvSpPr>
        <p:spPr>
          <a:xfrm>
            <a:off x="3069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828D684-818F-4704-AE60-1A30F1468A31}"/>
              </a:ext>
            </a:extLst>
          </p:cNvPr>
          <p:cNvSpPr/>
          <p:nvPr/>
        </p:nvSpPr>
        <p:spPr>
          <a:xfrm>
            <a:off x="3069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115A138-DCDE-4A8D-BE9D-3D155E015B19}"/>
              </a:ext>
            </a:extLst>
          </p:cNvPr>
          <p:cNvSpPr/>
          <p:nvPr/>
        </p:nvSpPr>
        <p:spPr>
          <a:xfrm>
            <a:off x="3069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B29FB1A-67C1-4E9E-9ADD-6F007B9AE27D}"/>
              </a:ext>
            </a:extLst>
          </p:cNvPr>
          <p:cNvSpPr/>
          <p:nvPr/>
        </p:nvSpPr>
        <p:spPr>
          <a:xfrm>
            <a:off x="3069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5380BC4-CA14-4469-B80A-5CF21892E6B0}"/>
              </a:ext>
            </a:extLst>
          </p:cNvPr>
          <p:cNvSpPr/>
          <p:nvPr/>
        </p:nvSpPr>
        <p:spPr>
          <a:xfrm>
            <a:off x="3069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857251-1FC2-4FB7-831F-69C90F05A529}"/>
              </a:ext>
            </a:extLst>
          </p:cNvPr>
          <p:cNvSpPr/>
          <p:nvPr/>
        </p:nvSpPr>
        <p:spPr>
          <a:xfrm>
            <a:off x="3213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19C2A47-10E3-4CBB-90D7-5D90F673E709}"/>
              </a:ext>
            </a:extLst>
          </p:cNvPr>
          <p:cNvSpPr/>
          <p:nvPr/>
        </p:nvSpPr>
        <p:spPr>
          <a:xfrm>
            <a:off x="3213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5A3D711-6994-45AE-AF10-BDE06C2E8B62}"/>
              </a:ext>
            </a:extLst>
          </p:cNvPr>
          <p:cNvSpPr/>
          <p:nvPr/>
        </p:nvSpPr>
        <p:spPr>
          <a:xfrm>
            <a:off x="3213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8A8B0BC-AB79-4CC1-A344-88F57FF2449F}"/>
              </a:ext>
            </a:extLst>
          </p:cNvPr>
          <p:cNvSpPr/>
          <p:nvPr/>
        </p:nvSpPr>
        <p:spPr>
          <a:xfrm>
            <a:off x="3213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BD9E980-3917-4908-BB77-31973072F92E}"/>
              </a:ext>
            </a:extLst>
          </p:cNvPr>
          <p:cNvSpPr/>
          <p:nvPr/>
        </p:nvSpPr>
        <p:spPr>
          <a:xfrm>
            <a:off x="3213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8ACBB0B-DE68-4BAB-B8F4-5FE2204540ED}"/>
              </a:ext>
            </a:extLst>
          </p:cNvPr>
          <p:cNvSpPr/>
          <p:nvPr/>
        </p:nvSpPr>
        <p:spPr>
          <a:xfrm>
            <a:off x="3213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FE494B-F267-48C6-950A-D3026CC1B864}"/>
              </a:ext>
            </a:extLst>
          </p:cNvPr>
          <p:cNvSpPr/>
          <p:nvPr/>
        </p:nvSpPr>
        <p:spPr>
          <a:xfrm>
            <a:off x="3213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16000E9-70BE-48F9-93E4-51BA6ED5BD71}"/>
              </a:ext>
            </a:extLst>
          </p:cNvPr>
          <p:cNvSpPr/>
          <p:nvPr/>
        </p:nvSpPr>
        <p:spPr>
          <a:xfrm>
            <a:off x="3357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75BBB3-4283-4B28-9AEF-FE2F4F19C5CF}"/>
              </a:ext>
            </a:extLst>
          </p:cNvPr>
          <p:cNvSpPr/>
          <p:nvPr/>
        </p:nvSpPr>
        <p:spPr>
          <a:xfrm>
            <a:off x="3357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57C2B7A-7870-43B4-9AE1-9382EB32EEA2}"/>
              </a:ext>
            </a:extLst>
          </p:cNvPr>
          <p:cNvSpPr/>
          <p:nvPr/>
        </p:nvSpPr>
        <p:spPr>
          <a:xfrm>
            <a:off x="3357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F7B1C58-1C55-4D98-9879-8C1F257CF75E}"/>
              </a:ext>
            </a:extLst>
          </p:cNvPr>
          <p:cNvSpPr/>
          <p:nvPr/>
        </p:nvSpPr>
        <p:spPr>
          <a:xfrm>
            <a:off x="3357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4F0E3BD-2771-4FF6-BA0A-3182E99C610C}"/>
              </a:ext>
            </a:extLst>
          </p:cNvPr>
          <p:cNvSpPr/>
          <p:nvPr/>
        </p:nvSpPr>
        <p:spPr>
          <a:xfrm>
            <a:off x="3357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4ABBA1-3FEA-440B-A358-6A0977962BB3}"/>
              </a:ext>
            </a:extLst>
          </p:cNvPr>
          <p:cNvSpPr/>
          <p:nvPr/>
        </p:nvSpPr>
        <p:spPr>
          <a:xfrm>
            <a:off x="3357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0204962-05CC-4AC1-A0E1-9685D023383E}"/>
              </a:ext>
            </a:extLst>
          </p:cNvPr>
          <p:cNvSpPr/>
          <p:nvPr/>
        </p:nvSpPr>
        <p:spPr>
          <a:xfrm>
            <a:off x="3357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A817DC9-0A25-4F36-BC62-1F4E42951D6E}"/>
              </a:ext>
            </a:extLst>
          </p:cNvPr>
          <p:cNvSpPr/>
          <p:nvPr/>
        </p:nvSpPr>
        <p:spPr>
          <a:xfrm>
            <a:off x="3501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FF99FD7-F283-4001-B569-701601EB77FA}"/>
              </a:ext>
            </a:extLst>
          </p:cNvPr>
          <p:cNvSpPr/>
          <p:nvPr/>
        </p:nvSpPr>
        <p:spPr>
          <a:xfrm>
            <a:off x="3501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C3A8CDC-066C-4891-A09C-214ACDC3485B}"/>
              </a:ext>
            </a:extLst>
          </p:cNvPr>
          <p:cNvSpPr/>
          <p:nvPr/>
        </p:nvSpPr>
        <p:spPr>
          <a:xfrm>
            <a:off x="3501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2F77062-A945-4400-82B7-E90F7C4937D0}"/>
              </a:ext>
            </a:extLst>
          </p:cNvPr>
          <p:cNvSpPr/>
          <p:nvPr/>
        </p:nvSpPr>
        <p:spPr>
          <a:xfrm>
            <a:off x="3501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5644863-02C1-4E0B-8BBF-276A4C3551E9}"/>
              </a:ext>
            </a:extLst>
          </p:cNvPr>
          <p:cNvSpPr/>
          <p:nvPr/>
        </p:nvSpPr>
        <p:spPr>
          <a:xfrm>
            <a:off x="3501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469BC52-13E6-4CAF-B931-55AB515F14A4}"/>
              </a:ext>
            </a:extLst>
          </p:cNvPr>
          <p:cNvSpPr/>
          <p:nvPr/>
        </p:nvSpPr>
        <p:spPr>
          <a:xfrm>
            <a:off x="3501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68077EA-00D1-4A97-B981-DDDD933DEA87}"/>
              </a:ext>
            </a:extLst>
          </p:cNvPr>
          <p:cNvSpPr/>
          <p:nvPr/>
        </p:nvSpPr>
        <p:spPr>
          <a:xfrm>
            <a:off x="3501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70F8FD7-6387-43D5-BA95-5633CC7E2DF8}"/>
              </a:ext>
            </a:extLst>
          </p:cNvPr>
          <p:cNvSpPr/>
          <p:nvPr/>
        </p:nvSpPr>
        <p:spPr>
          <a:xfrm>
            <a:off x="2493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FA5AC81-AFF7-42B6-B3CB-B6AE81D145C5}"/>
              </a:ext>
            </a:extLst>
          </p:cNvPr>
          <p:cNvSpPr/>
          <p:nvPr/>
        </p:nvSpPr>
        <p:spPr>
          <a:xfrm>
            <a:off x="2637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5CFAD5F-0E51-41C5-8392-1F03A3BC907A}"/>
              </a:ext>
            </a:extLst>
          </p:cNvPr>
          <p:cNvSpPr/>
          <p:nvPr/>
        </p:nvSpPr>
        <p:spPr>
          <a:xfrm>
            <a:off x="2781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D97A6F6-B09E-4052-94E3-4825F2A47189}"/>
              </a:ext>
            </a:extLst>
          </p:cNvPr>
          <p:cNvSpPr/>
          <p:nvPr/>
        </p:nvSpPr>
        <p:spPr>
          <a:xfrm>
            <a:off x="2925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9D3D39-C37F-467F-912F-8ABC8E4807C4}"/>
              </a:ext>
            </a:extLst>
          </p:cNvPr>
          <p:cNvSpPr/>
          <p:nvPr/>
        </p:nvSpPr>
        <p:spPr>
          <a:xfrm>
            <a:off x="3069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E45F8F-C489-433C-9C8E-D646BAA61CEC}"/>
              </a:ext>
            </a:extLst>
          </p:cNvPr>
          <p:cNvSpPr/>
          <p:nvPr/>
        </p:nvSpPr>
        <p:spPr>
          <a:xfrm>
            <a:off x="3213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BA9D5E0-F284-4960-A4EF-E5004884D483}"/>
              </a:ext>
            </a:extLst>
          </p:cNvPr>
          <p:cNvSpPr/>
          <p:nvPr/>
        </p:nvSpPr>
        <p:spPr>
          <a:xfrm>
            <a:off x="3357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B0399B5-5941-4A33-8437-9FE0819C56D7}"/>
              </a:ext>
            </a:extLst>
          </p:cNvPr>
          <p:cNvSpPr/>
          <p:nvPr/>
        </p:nvSpPr>
        <p:spPr>
          <a:xfrm>
            <a:off x="3501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EBE3A37-5FD8-48A0-82D3-CC32575D74D5}"/>
              </a:ext>
            </a:extLst>
          </p:cNvPr>
          <p:cNvSpPr/>
          <p:nvPr/>
        </p:nvSpPr>
        <p:spPr>
          <a:xfrm>
            <a:off x="2497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158CE92-317D-418E-AF8D-9E1C332F50D5}"/>
              </a:ext>
            </a:extLst>
          </p:cNvPr>
          <p:cNvSpPr/>
          <p:nvPr/>
        </p:nvSpPr>
        <p:spPr>
          <a:xfrm>
            <a:off x="2497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33AAAC7-518A-42CE-9C16-B92634007490}"/>
              </a:ext>
            </a:extLst>
          </p:cNvPr>
          <p:cNvSpPr/>
          <p:nvPr/>
        </p:nvSpPr>
        <p:spPr>
          <a:xfrm>
            <a:off x="2497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DC0F7CA-B212-4780-8CC1-546DEC986827}"/>
              </a:ext>
            </a:extLst>
          </p:cNvPr>
          <p:cNvSpPr/>
          <p:nvPr/>
        </p:nvSpPr>
        <p:spPr>
          <a:xfrm>
            <a:off x="2497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6580EBA-4F9B-4CA7-B019-9D568E79F101}"/>
              </a:ext>
            </a:extLst>
          </p:cNvPr>
          <p:cNvSpPr/>
          <p:nvPr/>
        </p:nvSpPr>
        <p:spPr>
          <a:xfrm>
            <a:off x="2497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36F3E49-BDD4-40BD-9BCB-9079F844E54B}"/>
              </a:ext>
            </a:extLst>
          </p:cNvPr>
          <p:cNvSpPr/>
          <p:nvPr/>
        </p:nvSpPr>
        <p:spPr>
          <a:xfrm>
            <a:off x="2497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2C7DA10-5396-4D15-B1BE-03B799B14F86}"/>
              </a:ext>
            </a:extLst>
          </p:cNvPr>
          <p:cNvSpPr/>
          <p:nvPr/>
        </p:nvSpPr>
        <p:spPr>
          <a:xfrm>
            <a:off x="2497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92B52F-4D99-46EA-8C6E-39C8B9C4034E}"/>
              </a:ext>
            </a:extLst>
          </p:cNvPr>
          <p:cNvSpPr/>
          <p:nvPr/>
        </p:nvSpPr>
        <p:spPr>
          <a:xfrm>
            <a:off x="2641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8CF29CC-5EBA-46BC-9AA3-954E5E48A056}"/>
              </a:ext>
            </a:extLst>
          </p:cNvPr>
          <p:cNvSpPr/>
          <p:nvPr/>
        </p:nvSpPr>
        <p:spPr>
          <a:xfrm>
            <a:off x="2641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BB5AC86-A08D-4764-9AAE-0DD2A7DE1813}"/>
              </a:ext>
            </a:extLst>
          </p:cNvPr>
          <p:cNvSpPr/>
          <p:nvPr/>
        </p:nvSpPr>
        <p:spPr>
          <a:xfrm>
            <a:off x="2641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C8DE7FC-BE48-490D-9699-6599C52F4E41}"/>
              </a:ext>
            </a:extLst>
          </p:cNvPr>
          <p:cNvSpPr/>
          <p:nvPr/>
        </p:nvSpPr>
        <p:spPr>
          <a:xfrm>
            <a:off x="2641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E92622E-20BC-49F5-AE64-E097C3D9B127}"/>
              </a:ext>
            </a:extLst>
          </p:cNvPr>
          <p:cNvSpPr/>
          <p:nvPr/>
        </p:nvSpPr>
        <p:spPr>
          <a:xfrm>
            <a:off x="2641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7DC157E-6BD6-41F1-95DB-AF3C18A6AFF8}"/>
              </a:ext>
            </a:extLst>
          </p:cNvPr>
          <p:cNvSpPr/>
          <p:nvPr/>
        </p:nvSpPr>
        <p:spPr>
          <a:xfrm>
            <a:off x="2641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B4CE45-728B-44B9-BDA2-3ED6271E3CB4}"/>
              </a:ext>
            </a:extLst>
          </p:cNvPr>
          <p:cNvSpPr/>
          <p:nvPr/>
        </p:nvSpPr>
        <p:spPr>
          <a:xfrm>
            <a:off x="2641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91B6CD5-67ED-48EB-8F08-6FAC5755F21B}"/>
              </a:ext>
            </a:extLst>
          </p:cNvPr>
          <p:cNvSpPr/>
          <p:nvPr/>
        </p:nvSpPr>
        <p:spPr>
          <a:xfrm>
            <a:off x="2785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B1C62C-44CD-49A7-AA32-E023689743FD}"/>
              </a:ext>
            </a:extLst>
          </p:cNvPr>
          <p:cNvSpPr/>
          <p:nvPr/>
        </p:nvSpPr>
        <p:spPr>
          <a:xfrm>
            <a:off x="2785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6CAA3EA-EC30-4615-B6AB-593E34A969C1}"/>
              </a:ext>
            </a:extLst>
          </p:cNvPr>
          <p:cNvSpPr/>
          <p:nvPr/>
        </p:nvSpPr>
        <p:spPr>
          <a:xfrm>
            <a:off x="2785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8D80D6D-31BF-4BB8-BB66-21FB0F0711E9}"/>
              </a:ext>
            </a:extLst>
          </p:cNvPr>
          <p:cNvSpPr/>
          <p:nvPr/>
        </p:nvSpPr>
        <p:spPr>
          <a:xfrm>
            <a:off x="2785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EF78EF4-F0AB-45CA-984D-C6CD406DB749}"/>
              </a:ext>
            </a:extLst>
          </p:cNvPr>
          <p:cNvSpPr/>
          <p:nvPr/>
        </p:nvSpPr>
        <p:spPr>
          <a:xfrm>
            <a:off x="2785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B6ED751-EB15-4EC2-98B7-77642EA262CB}"/>
              </a:ext>
            </a:extLst>
          </p:cNvPr>
          <p:cNvSpPr/>
          <p:nvPr/>
        </p:nvSpPr>
        <p:spPr>
          <a:xfrm>
            <a:off x="2785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DFD88E3-553A-4753-A1DC-CD9E86EE914A}"/>
              </a:ext>
            </a:extLst>
          </p:cNvPr>
          <p:cNvSpPr/>
          <p:nvPr/>
        </p:nvSpPr>
        <p:spPr>
          <a:xfrm>
            <a:off x="2785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E87EB5-8EF2-43D5-BFA1-4B8A699BE1F4}"/>
              </a:ext>
            </a:extLst>
          </p:cNvPr>
          <p:cNvSpPr/>
          <p:nvPr/>
        </p:nvSpPr>
        <p:spPr>
          <a:xfrm>
            <a:off x="2929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E78F10B-DEDB-4611-9F9E-C7E7D7F509FE}"/>
              </a:ext>
            </a:extLst>
          </p:cNvPr>
          <p:cNvSpPr/>
          <p:nvPr/>
        </p:nvSpPr>
        <p:spPr>
          <a:xfrm>
            <a:off x="2929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E586F29-38C0-443B-9B47-4EC06C2FAABB}"/>
              </a:ext>
            </a:extLst>
          </p:cNvPr>
          <p:cNvSpPr/>
          <p:nvPr/>
        </p:nvSpPr>
        <p:spPr>
          <a:xfrm>
            <a:off x="2929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426300F-923D-42CA-8EA7-BC79EDFB3108}"/>
              </a:ext>
            </a:extLst>
          </p:cNvPr>
          <p:cNvSpPr/>
          <p:nvPr/>
        </p:nvSpPr>
        <p:spPr>
          <a:xfrm>
            <a:off x="2929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4ECECBA-1E2E-497B-8637-3D1E5FEFDB0F}"/>
              </a:ext>
            </a:extLst>
          </p:cNvPr>
          <p:cNvSpPr/>
          <p:nvPr/>
        </p:nvSpPr>
        <p:spPr>
          <a:xfrm>
            <a:off x="2929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BF4A59EE-6C43-421D-A361-E713F344FB36}"/>
              </a:ext>
            </a:extLst>
          </p:cNvPr>
          <p:cNvSpPr/>
          <p:nvPr/>
        </p:nvSpPr>
        <p:spPr>
          <a:xfrm>
            <a:off x="2929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3445F54-45B9-4136-9D51-AAFDD0958B58}"/>
              </a:ext>
            </a:extLst>
          </p:cNvPr>
          <p:cNvSpPr/>
          <p:nvPr/>
        </p:nvSpPr>
        <p:spPr>
          <a:xfrm>
            <a:off x="2929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9A9F42A-AC67-4A98-A342-23F3EC5FEAAA}"/>
              </a:ext>
            </a:extLst>
          </p:cNvPr>
          <p:cNvSpPr/>
          <p:nvPr/>
        </p:nvSpPr>
        <p:spPr>
          <a:xfrm>
            <a:off x="3073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6DC59A7-AE36-4064-8CAC-845526C1EBDD}"/>
              </a:ext>
            </a:extLst>
          </p:cNvPr>
          <p:cNvSpPr/>
          <p:nvPr/>
        </p:nvSpPr>
        <p:spPr>
          <a:xfrm>
            <a:off x="3073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0D71C37-D5D1-45E5-A70F-695B3D291624}"/>
              </a:ext>
            </a:extLst>
          </p:cNvPr>
          <p:cNvSpPr/>
          <p:nvPr/>
        </p:nvSpPr>
        <p:spPr>
          <a:xfrm>
            <a:off x="3073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5D77321-B795-4066-93A4-D3C0E98169DA}"/>
              </a:ext>
            </a:extLst>
          </p:cNvPr>
          <p:cNvSpPr/>
          <p:nvPr/>
        </p:nvSpPr>
        <p:spPr>
          <a:xfrm>
            <a:off x="3073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0509FC1-BC32-4C99-8BC5-D7CAD020A896}"/>
              </a:ext>
            </a:extLst>
          </p:cNvPr>
          <p:cNvSpPr/>
          <p:nvPr/>
        </p:nvSpPr>
        <p:spPr>
          <a:xfrm>
            <a:off x="3073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103C957-CC4E-4A26-B053-B803825B20D4}"/>
              </a:ext>
            </a:extLst>
          </p:cNvPr>
          <p:cNvSpPr/>
          <p:nvPr/>
        </p:nvSpPr>
        <p:spPr>
          <a:xfrm>
            <a:off x="3073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73DECDA-7DB3-4407-B4AF-D9F19AC34906}"/>
              </a:ext>
            </a:extLst>
          </p:cNvPr>
          <p:cNvSpPr/>
          <p:nvPr/>
        </p:nvSpPr>
        <p:spPr>
          <a:xfrm>
            <a:off x="3073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CC839A7-7693-4926-9C1F-FA9237EE4478}"/>
              </a:ext>
            </a:extLst>
          </p:cNvPr>
          <p:cNvSpPr/>
          <p:nvPr/>
        </p:nvSpPr>
        <p:spPr>
          <a:xfrm>
            <a:off x="3217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C5E7DA0-13CB-4E47-9736-A32C54B97F0E}"/>
              </a:ext>
            </a:extLst>
          </p:cNvPr>
          <p:cNvSpPr/>
          <p:nvPr/>
        </p:nvSpPr>
        <p:spPr>
          <a:xfrm>
            <a:off x="3217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BD2E6D-D943-4F76-84D5-FA88BB19EE4A}"/>
              </a:ext>
            </a:extLst>
          </p:cNvPr>
          <p:cNvSpPr/>
          <p:nvPr/>
        </p:nvSpPr>
        <p:spPr>
          <a:xfrm>
            <a:off x="3217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8679A33-B212-4B72-B933-25A2A336318E}"/>
              </a:ext>
            </a:extLst>
          </p:cNvPr>
          <p:cNvSpPr/>
          <p:nvPr/>
        </p:nvSpPr>
        <p:spPr>
          <a:xfrm>
            <a:off x="3217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1829237-4BBC-41CB-8944-CF3664B336C1}"/>
              </a:ext>
            </a:extLst>
          </p:cNvPr>
          <p:cNvSpPr/>
          <p:nvPr/>
        </p:nvSpPr>
        <p:spPr>
          <a:xfrm>
            <a:off x="3217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A831D8-AED3-4A1D-9817-8EF1C1F774E4}"/>
              </a:ext>
            </a:extLst>
          </p:cNvPr>
          <p:cNvSpPr/>
          <p:nvPr/>
        </p:nvSpPr>
        <p:spPr>
          <a:xfrm>
            <a:off x="3217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256817B-768C-42BC-8E1A-33AAAA8346B4}"/>
              </a:ext>
            </a:extLst>
          </p:cNvPr>
          <p:cNvSpPr/>
          <p:nvPr/>
        </p:nvSpPr>
        <p:spPr>
          <a:xfrm>
            <a:off x="3217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425A7C8-F85C-4FCA-8FE1-0A2A63CEE5FE}"/>
              </a:ext>
            </a:extLst>
          </p:cNvPr>
          <p:cNvSpPr/>
          <p:nvPr/>
        </p:nvSpPr>
        <p:spPr>
          <a:xfrm>
            <a:off x="3361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AA5F895-57A9-41D6-84B6-006A7AD8915F}"/>
              </a:ext>
            </a:extLst>
          </p:cNvPr>
          <p:cNvSpPr/>
          <p:nvPr/>
        </p:nvSpPr>
        <p:spPr>
          <a:xfrm>
            <a:off x="3361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DE2BF7D-9B89-44D3-AF94-D8872F0F2320}"/>
              </a:ext>
            </a:extLst>
          </p:cNvPr>
          <p:cNvSpPr/>
          <p:nvPr/>
        </p:nvSpPr>
        <p:spPr>
          <a:xfrm>
            <a:off x="3361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B16A0BA-2674-4C91-954C-514F3CF144A6}"/>
              </a:ext>
            </a:extLst>
          </p:cNvPr>
          <p:cNvSpPr/>
          <p:nvPr/>
        </p:nvSpPr>
        <p:spPr>
          <a:xfrm>
            <a:off x="3361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6E3EE0A-205D-4D13-8631-63A4C9A1FCF4}"/>
              </a:ext>
            </a:extLst>
          </p:cNvPr>
          <p:cNvSpPr/>
          <p:nvPr/>
        </p:nvSpPr>
        <p:spPr>
          <a:xfrm>
            <a:off x="3361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AF1EE97-E745-4B1A-997B-5D5ED1BF424F}"/>
              </a:ext>
            </a:extLst>
          </p:cNvPr>
          <p:cNvSpPr/>
          <p:nvPr/>
        </p:nvSpPr>
        <p:spPr>
          <a:xfrm>
            <a:off x="3361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EC54170-38CE-40BE-B58A-80DD22B29586}"/>
              </a:ext>
            </a:extLst>
          </p:cNvPr>
          <p:cNvSpPr/>
          <p:nvPr/>
        </p:nvSpPr>
        <p:spPr>
          <a:xfrm>
            <a:off x="3361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7C1FEA9-E13D-403B-8F69-8052BF52DE46}"/>
              </a:ext>
            </a:extLst>
          </p:cNvPr>
          <p:cNvSpPr/>
          <p:nvPr/>
        </p:nvSpPr>
        <p:spPr>
          <a:xfrm>
            <a:off x="3505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191CA4E-6B55-4399-A5E8-3E8FE924E959}"/>
              </a:ext>
            </a:extLst>
          </p:cNvPr>
          <p:cNvSpPr/>
          <p:nvPr/>
        </p:nvSpPr>
        <p:spPr>
          <a:xfrm>
            <a:off x="3505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485FA6D-CC62-433B-AA5F-4BECCE4D29A1}"/>
              </a:ext>
            </a:extLst>
          </p:cNvPr>
          <p:cNvSpPr/>
          <p:nvPr/>
        </p:nvSpPr>
        <p:spPr>
          <a:xfrm>
            <a:off x="3505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F36FD5B-D90D-4A57-9F85-91744730DA01}"/>
              </a:ext>
            </a:extLst>
          </p:cNvPr>
          <p:cNvSpPr/>
          <p:nvPr/>
        </p:nvSpPr>
        <p:spPr>
          <a:xfrm>
            <a:off x="3505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337C4812-043B-4ADF-A028-5E4FCDE97394}"/>
              </a:ext>
            </a:extLst>
          </p:cNvPr>
          <p:cNvSpPr/>
          <p:nvPr/>
        </p:nvSpPr>
        <p:spPr>
          <a:xfrm>
            <a:off x="3505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40A4C68-7517-4A6B-AD44-421DC3FF7F5E}"/>
              </a:ext>
            </a:extLst>
          </p:cNvPr>
          <p:cNvSpPr/>
          <p:nvPr/>
        </p:nvSpPr>
        <p:spPr>
          <a:xfrm>
            <a:off x="3505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EA4684F-37BA-4A02-93C7-88C9DFF6D372}"/>
              </a:ext>
            </a:extLst>
          </p:cNvPr>
          <p:cNvSpPr/>
          <p:nvPr/>
        </p:nvSpPr>
        <p:spPr>
          <a:xfrm>
            <a:off x="3505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F8E54B6-F68F-434A-BBD6-872CA5A5C837}"/>
              </a:ext>
            </a:extLst>
          </p:cNvPr>
          <p:cNvSpPr/>
          <p:nvPr/>
        </p:nvSpPr>
        <p:spPr>
          <a:xfrm>
            <a:off x="2497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9A362B5-05BE-4097-B923-4E4E39069567}"/>
              </a:ext>
            </a:extLst>
          </p:cNvPr>
          <p:cNvSpPr/>
          <p:nvPr/>
        </p:nvSpPr>
        <p:spPr>
          <a:xfrm>
            <a:off x="2641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E2E50A5-7AD8-4659-85CC-DBD287D1F16E}"/>
              </a:ext>
            </a:extLst>
          </p:cNvPr>
          <p:cNvSpPr/>
          <p:nvPr/>
        </p:nvSpPr>
        <p:spPr>
          <a:xfrm>
            <a:off x="2785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2FD4A0A-8F55-4ADB-B37F-A9AB58F64349}"/>
              </a:ext>
            </a:extLst>
          </p:cNvPr>
          <p:cNvSpPr/>
          <p:nvPr/>
        </p:nvSpPr>
        <p:spPr>
          <a:xfrm>
            <a:off x="2929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E7D0910-7DAC-4541-8768-4010855DD719}"/>
              </a:ext>
            </a:extLst>
          </p:cNvPr>
          <p:cNvSpPr/>
          <p:nvPr/>
        </p:nvSpPr>
        <p:spPr>
          <a:xfrm>
            <a:off x="3073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42919D4-6823-4A62-811D-5AF97DCAE9E5}"/>
              </a:ext>
            </a:extLst>
          </p:cNvPr>
          <p:cNvSpPr/>
          <p:nvPr/>
        </p:nvSpPr>
        <p:spPr>
          <a:xfrm>
            <a:off x="3217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0500F06-6396-4746-B8AC-B0FD7797DDCC}"/>
              </a:ext>
            </a:extLst>
          </p:cNvPr>
          <p:cNvSpPr/>
          <p:nvPr/>
        </p:nvSpPr>
        <p:spPr>
          <a:xfrm>
            <a:off x="3361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D8813A2-14B2-46AE-97A0-244778DFE16A}"/>
              </a:ext>
            </a:extLst>
          </p:cNvPr>
          <p:cNvSpPr/>
          <p:nvPr/>
        </p:nvSpPr>
        <p:spPr>
          <a:xfrm>
            <a:off x="3505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7B4DDF22-9806-4320-BF60-63795B74152A}"/>
              </a:ext>
            </a:extLst>
          </p:cNvPr>
          <p:cNvSpPr/>
          <p:nvPr/>
        </p:nvSpPr>
        <p:spPr>
          <a:xfrm>
            <a:off x="2497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85D9B7C-95BD-4E33-AA04-4254C5297034}"/>
              </a:ext>
            </a:extLst>
          </p:cNvPr>
          <p:cNvSpPr/>
          <p:nvPr/>
        </p:nvSpPr>
        <p:spPr>
          <a:xfrm>
            <a:off x="2497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CC47A82-1952-44C0-9B4B-44C167673E3D}"/>
              </a:ext>
            </a:extLst>
          </p:cNvPr>
          <p:cNvSpPr/>
          <p:nvPr/>
        </p:nvSpPr>
        <p:spPr>
          <a:xfrm>
            <a:off x="2497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4FD3D60-00E4-4CB2-8181-024D74759462}"/>
              </a:ext>
            </a:extLst>
          </p:cNvPr>
          <p:cNvSpPr/>
          <p:nvPr/>
        </p:nvSpPr>
        <p:spPr>
          <a:xfrm>
            <a:off x="2497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D3014D79-2383-4205-B176-472BC2B94635}"/>
              </a:ext>
            </a:extLst>
          </p:cNvPr>
          <p:cNvSpPr/>
          <p:nvPr/>
        </p:nvSpPr>
        <p:spPr>
          <a:xfrm>
            <a:off x="2497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4A63210A-A4ED-4D32-98EF-6029F88C1CB7}"/>
              </a:ext>
            </a:extLst>
          </p:cNvPr>
          <p:cNvSpPr/>
          <p:nvPr/>
        </p:nvSpPr>
        <p:spPr>
          <a:xfrm>
            <a:off x="2497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B151811-7F1F-43DD-AD6E-FB96A534E90B}"/>
              </a:ext>
            </a:extLst>
          </p:cNvPr>
          <p:cNvSpPr/>
          <p:nvPr/>
        </p:nvSpPr>
        <p:spPr>
          <a:xfrm>
            <a:off x="2497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34A4E528-0ABF-4EFD-A242-379FAFC000A8}"/>
              </a:ext>
            </a:extLst>
          </p:cNvPr>
          <p:cNvSpPr/>
          <p:nvPr/>
        </p:nvSpPr>
        <p:spPr>
          <a:xfrm>
            <a:off x="2641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E1EB811-7F5E-45F9-9FBC-5E88C05C048B}"/>
              </a:ext>
            </a:extLst>
          </p:cNvPr>
          <p:cNvSpPr/>
          <p:nvPr/>
        </p:nvSpPr>
        <p:spPr>
          <a:xfrm>
            <a:off x="2641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686DF15-8C4C-4F7B-BCAB-D854C64034F6}"/>
              </a:ext>
            </a:extLst>
          </p:cNvPr>
          <p:cNvSpPr/>
          <p:nvPr/>
        </p:nvSpPr>
        <p:spPr>
          <a:xfrm>
            <a:off x="2641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581B89D-9F42-4D8D-85C1-EE03F4DB7643}"/>
              </a:ext>
            </a:extLst>
          </p:cNvPr>
          <p:cNvSpPr/>
          <p:nvPr/>
        </p:nvSpPr>
        <p:spPr>
          <a:xfrm>
            <a:off x="2641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668E3F4-E974-458D-AD24-3631670E681B}"/>
              </a:ext>
            </a:extLst>
          </p:cNvPr>
          <p:cNvSpPr/>
          <p:nvPr/>
        </p:nvSpPr>
        <p:spPr>
          <a:xfrm>
            <a:off x="2641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D4E69FEF-8375-4BEC-A6F1-F8CDE0E29DED}"/>
              </a:ext>
            </a:extLst>
          </p:cNvPr>
          <p:cNvSpPr/>
          <p:nvPr/>
        </p:nvSpPr>
        <p:spPr>
          <a:xfrm>
            <a:off x="2641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9ED1F741-FB47-44D8-B9C3-DE72D6AF92D0}"/>
              </a:ext>
            </a:extLst>
          </p:cNvPr>
          <p:cNvSpPr/>
          <p:nvPr/>
        </p:nvSpPr>
        <p:spPr>
          <a:xfrm>
            <a:off x="2641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06729CF-793F-48E4-8C51-1EDA9DCE2119}"/>
              </a:ext>
            </a:extLst>
          </p:cNvPr>
          <p:cNvSpPr/>
          <p:nvPr/>
        </p:nvSpPr>
        <p:spPr>
          <a:xfrm>
            <a:off x="2785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7AF3A40-52C6-4D4E-AC83-E202A097B61B}"/>
              </a:ext>
            </a:extLst>
          </p:cNvPr>
          <p:cNvSpPr/>
          <p:nvPr/>
        </p:nvSpPr>
        <p:spPr>
          <a:xfrm>
            <a:off x="2785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04A3603-AA27-4581-BB1A-302E5453D82A}"/>
              </a:ext>
            </a:extLst>
          </p:cNvPr>
          <p:cNvSpPr/>
          <p:nvPr/>
        </p:nvSpPr>
        <p:spPr>
          <a:xfrm>
            <a:off x="2785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EF8D90B-6B09-44F6-AEDA-9D41AAB4E4CE}"/>
              </a:ext>
            </a:extLst>
          </p:cNvPr>
          <p:cNvSpPr/>
          <p:nvPr/>
        </p:nvSpPr>
        <p:spPr>
          <a:xfrm>
            <a:off x="2785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52F5DF9-ABC1-467D-A140-6F70507E4DC4}"/>
              </a:ext>
            </a:extLst>
          </p:cNvPr>
          <p:cNvSpPr/>
          <p:nvPr/>
        </p:nvSpPr>
        <p:spPr>
          <a:xfrm>
            <a:off x="2785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51E5040E-E72D-487B-872F-7FD074592B70}"/>
              </a:ext>
            </a:extLst>
          </p:cNvPr>
          <p:cNvSpPr/>
          <p:nvPr/>
        </p:nvSpPr>
        <p:spPr>
          <a:xfrm>
            <a:off x="2785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85A6F89-8E10-42DF-AFFE-1924A395E9F5}"/>
              </a:ext>
            </a:extLst>
          </p:cNvPr>
          <p:cNvSpPr/>
          <p:nvPr/>
        </p:nvSpPr>
        <p:spPr>
          <a:xfrm>
            <a:off x="2785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EFFBFBC-A037-46D7-B0FC-B2B5509D901E}"/>
              </a:ext>
            </a:extLst>
          </p:cNvPr>
          <p:cNvSpPr/>
          <p:nvPr/>
        </p:nvSpPr>
        <p:spPr>
          <a:xfrm>
            <a:off x="2929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AC5CDF8-B905-4DC4-AE9E-B24AADA92229}"/>
              </a:ext>
            </a:extLst>
          </p:cNvPr>
          <p:cNvSpPr/>
          <p:nvPr/>
        </p:nvSpPr>
        <p:spPr>
          <a:xfrm>
            <a:off x="2929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ED8CB3EE-D52E-4174-A84B-8237C1C4CE49}"/>
              </a:ext>
            </a:extLst>
          </p:cNvPr>
          <p:cNvSpPr/>
          <p:nvPr/>
        </p:nvSpPr>
        <p:spPr>
          <a:xfrm>
            <a:off x="2929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50B60F1-15A5-4311-B2B4-B17CB9B4ED27}"/>
              </a:ext>
            </a:extLst>
          </p:cNvPr>
          <p:cNvSpPr/>
          <p:nvPr/>
        </p:nvSpPr>
        <p:spPr>
          <a:xfrm>
            <a:off x="2929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EECA212-54A1-4C52-B86E-21722D56D7BF}"/>
              </a:ext>
            </a:extLst>
          </p:cNvPr>
          <p:cNvSpPr/>
          <p:nvPr/>
        </p:nvSpPr>
        <p:spPr>
          <a:xfrm>
            <a:off x="2929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DE9F04A-C8B1-4F9B-9320-C618D36D49D2}"/>
              </a:ext>
            </a:extLst>
          </p:cNvPr>
          <p:cNvSpPr/>
          <p:nvPr/>
        </p:nvSpPr>
        <p:spPr>
          <a:xfrm>
            <a:off x="2929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B4E8568F-6445-43BC-A9B7-5DE5EEDF49B9}"/>
              </a:ext>
            </a:extLst>
          </p:cNvPr>
          <p:cNvSpPr/>
          <p:nvPr/>
        </p:nvSpPr>
        <p:spPr>
          <a:xfrm>
            <a:off x="2929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D102448-5967-457B-BF5A-B13669121DCE}"/>
              </a:ext>
            </a:extLst>
          </p:cNvPr>
          <p:cNvSpPr/>
          <p:nvPr/>
        </p:nvSpPr>
        <p:spPr>
          <a:xfrm>
            <a:off x="3073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F67896D-D305-46FE-99AD-D3FCB4EEE4B0}"/>
              </a:ext>
            </a:extLst>
          </p:cNvPr>
          <p:cNvSpPr/>
          <p:nvPr/>
        </p:nvSpPr>
        <p:spPr>
          <a:xfrm>
            <a:off x="3073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8C69CE3-D918-4353-ABFC-D531C1C18932}"/>
              </a:ext>
            </a:extLst>
          </p:cNvPr>
          <p:cNvSpPr/>
          <p:nvPr/>
        </p:nvSpPr>
        <p:spPr>
          <a:xfrm>
            <a:off x="3073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26D598B-0345-4712-BA38-84162DA636EB}"/>
              </a:ext>
            </a:extLst>
          </p:cNvPr>
          <p:cNvSpPr/>
          <p:nvPr/>
        </p:nvSpPr>
        <p:spPr>
          <a:xfrm>
            <a:off x="3073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56B79C-2A86-4192-AA98-40A030677A99}"/>
              </a:ext>
            </a:extLst>
          </p:cNvPr>
          <p:cNvSpPr/>
          <p:nvPr/>
        </p:nvSpPr>
        <p:spPr>
          <a:xfrm>
            <a:off x="3073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D031A818-0B61-4ADF-951C-EF7F89830E0C}"/>
              </a:ext>
            </a:extLst>
          </p:cNvPr>
          <p:cNvSpPr/>
          <p:nvPr/>
        </p:nvSpPr>
        <p:spPr>
          <a:xfrm>
            <a:off x="3073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7410EF8-4511-42C2-BDEC-93A36DA37CA8}"/>
              </a:ext>
            </a:extLst>
          </p:cNvPr>
          <p:cNvSpPr/>
          <p:nvPr/>
        </p:nvSpPr>
        <p:spPr>
          <a:xfrm>
            <a:off x="3073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16FAEA0-6660-40CD-A931-178DE6504EBD}"/>
              </a:ext>
            </a:extLst>
          </p:cNvPr>
          <p:cNvSpPr/>
          <p:nvPr/>
        </p:nvSpPr>
        <p:spPr>
          <a:xfrm>
            <a:off x="3217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D13C45-48B3-4E9D-A19E-81A39C6E0C69}"/>
              </a:ext>
            </a:extLst>
          </p:cNvPr>
          <p:cNvSpPr/>
          <p:nvPr/>
        </p:nvSpPr>
        <p:spPr>
          <a:xfrm>
            <a:off x="3217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89DE830-5716-4B3F-9829-7ACBA8E1A040}"/>
              </a:ext>
            </a:extLst>
          </p:cNvPr>
          <p:cNvSpPr/>
          <p:nvPr/>
        </p:nvSpPr>
        <p:spPr>
          <a:xfrm>
            <a:off x="3217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75B15516-659E-49F0-A992-396EB73A26F0}"/>
              </a:ext>
            </a:extLst>
          </p:cNvPr>
          <p:cNvSpPr/>
          <p:nvPr/>
        </p:nvSpPr>
        <p:spPr>
          <a:xfrm>
            <a:off x="3217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3E26D6D-8267-4346-8849-5740AAB2050E}"/>
              </a:ext>
            </a:extLst>
          </p:cNvPr>
          <p:cNvSpPr/>
          <p:nvPr/>
        </p:nvSpPr>
        <p:spPr>
          <a:xfrm>
            <a:off x="3217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2A3818D-362F-4135-9AB5-124321A12D5E}"/>
              </a:ext>
            </a:extLst>
          </p:cNvPr>
          <p:cNvSpPr/>
          <p:nvPr/>
        </p:nvSpPr>
        <p:spPr>
          <a:xfrm>
            <a:off x="3217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4A76AE8-42E4-42A0-A390-1DC6EBD629F2}"/>
              </a:ext>
            </a:extLst>
          </p:cNvPr>
          <p:cNvSpPr/>
          <p:nvPr/>
        </p:nvSpPr>
        <p:spPr>
          <a:xfrm>
            <a:off x="3217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40FABDC-C188-4776-8999-39825874C2E5}"/>
              </a:ext>
            </a:extLst>
          </p:cNvPr>
          <p:cNvSpPr/>
          <p:nvPr/>
        </p:nvSpPr>
        <p:spPr>
          <a:xfrm>
            <a:off x="3361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9392CDF-097A-4B18-B728-B5A73A2AC891}"/>
              </a:ext>
            </a:extLst>
          </p:cNvPr>
          <p:cNvSpPr/>
          <p:nvPr/>
        </p:nvSpPr>
        <p:spPr>
          <a:xfrm>
            <a:off x="3361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E35F0E4F-DA88-4784-B5B4-A457D65ABEA3}"/>
              </a:ext>
            </a:extLst>
          </p:cNvPr>
          <p:cNvSpPr/>
          <p:nvPr/>
        </p:nvSpPr>
        <p:spPr>
          <a:xfrm>
            <a:off x="3361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96CFF4-A27B-4C0A-ACEB-C01D769DD2F4}"/>
              </a:ext>
            </a:extLst>
          </p:cNvPr>
          <p:cNvSpPr/>
          <p:nvPr/>
        </p:nvSpPr>
        <p:spPr>
          <a:xfrm>
            <a:off x="3361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37C9D75-3C67-478E-AA6D-619845C9C197}"/>
              </a:ext>
            </a:extLst>
          </p:cNvPr>
          <p:cNvSpPr/>
          <p:nvPr/>
        </p:nvSpPr>
        <p:spPr>
          <a:xfrm>
            <a:off x="3361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8F96EFFC-24C7-4FAD-84A4-4CEC479D91E6}"/>
              </a:ext>
            </a:extLst>
          </p:cNvPr>
          <p:cNvSpPr/>
          <p:nvPr/>
        </p:nvSpPr>
        <p:spPr>
          <a:xfrm>
            <a:off x="3361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6F7CA790-E267-4CFD-A9CE-E0631FCDF756}"/>
              </a:ext>
            </a:extLst>
          </p:cNvPr>
          <p:cNvSpPr/>
          <p:nvPr/>
        </p:nvSpPr>
        <p:spPr>
          <a:xfrm>
            <a:off x="3361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251081B-F758-4C84-B75F-7616112273B4}"/>
              </a:ext>
            </a:extLst>
          </p:cNvPr>
          <p:cNvSpPr/>
          <p:nvPr/>
        </p:nvSpPr>
        <p:spPr>
          <a:xfrm>
            <a:off x="3505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CF773DD0-2A85-4D77-9927-F17EB7006658}"/>
              </a:ext>
            </a:extLst>
          </p:cNvPr>
          <p:cNvSpPr/>
          <p:nvPr/>
        </p:nvSpPr>
        <p:spPr>
          <a:xfrm>
            <a:off x="3505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313FF9D-768C-4FD2-9D67-EEEB6735587A}"/>
              </a:ext>
            </a:extLst>
          </p:cNvPr>
          <p:cNvSpPr/>
          <p:nvPr/>
        </p:nvSpPr>
        <p:spPr>
          <a:xfrm>
            <a:off x="3505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AF342B9-1B76-4381-B68A-0A27CA539CE1}"/>
              </a:ext>
            </a:extLst>
          </p:cNvPr>
          <p:cNvSpPr/>
          <p:nvPr/>
        </p:nvSpPr>
        <p:spPr>
          <a:xfrm>
            <a:off x="3505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5332024D-A088-4320-8C7A-899D3E2B34CC}"/>
              </a:ext>
            </a:extLst>
          </p:cNvPr>
          <p:cNvSpPr/>
          <p:nvPr/>
        </p:nvSpPr>
        <p:spPr>
          <a:xfrm>
            <a:off x="3505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8B3CFDB7-4A8F-4ABB-8350-E84B4BA15FDF}"/>
              </a:ext>
            </a:extLst>
          </p:cNvPr>
          <p:cNvSpPr/>
          <p:nvPr/>
        </p:nvSpPr>
        <p:spPr>
          <a:xfrm>
            <a:off x="3505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8C86029D-1EF0-4E2F-94B5-BB4D0FFB6826}"/>
              </a:ext>
            </a:extLst>
          </p:cNvPr>
          <p:cNvSpPr/>
          <p:nvPr/>
        </p:nvSpPr>
        <p:spPr>
          <a:xfrm>
            <a:off x="3505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B356D38D-6BAC-4B6F-956A-FC20EDFDBAB3}"/>
              </a:ext>
            </a:extLst>
          </p:cNvPr>
          <p:cNvSpPr/>
          <p:nvPr/>
        </p:nvSpPr>
        <p:spPr>
          <a:xfrm>
            <a:off x="2497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3C9A6F1-624E-459D-9663-C5F50BE0C9A1}"/>
              </a:ext>
            </a:extLst>
          </p:cNvPr>
          <p:cNvSpPr/>
          <p:nvPr/>
        </p:nvSpPr>
        <p:spPr>
          <a:xfrm>
            <a:off x="2641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6194DA3-01FF-4708-8081-1BAD64E536B3}"/>
              </a:ext>
            </a:extLst>
          </p:cNvPr>
          <p:cNvSpPr/>
          <p:nvPr/>
        </p:nvSpPr>
        <p:spPr>
          <a:xfrm>
            <a:off x="2785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8388D67-3817-49CC-AD31-8ECF6CF11FE5}"/>
              </a:ext>
            </a:extLst>
          </p:cNvPr>
          <p:cNvSpPr/>
          <p:nvPr/>
        </p:nvSpPr>
        <p:spPr>
          <a:xfrm>
            <a:off x="2929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DE9E8B2-A5B8-4BD5-8442-AE67CF0042CF}"/>
              </a:ext>
            </a:extLst>
          </p:cNvPr>
          <p:cNvSpPr/>
          <p:nvPr/>
        </p:nvSpPr>
        <p:spPr>
          <a:xfrm>
            <a:off x="3073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4022094-F1F8-47AF-BFD4-6096037E1138}"/>
              </a:ext>
            </a:extLst>
          </p:cNvPr>
          <p:cNvSpPr/>
          <p:nvPr/>
        </p:nvSpPr>
        <p:spPr>
          <a:xfrm>
            <a:off x="3217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8197F605-8716-4247-82D1-CFE48CF65073}"/>
              </a:ext>
            </a:extLst>
          </p:cNvPr>
          <p:cNvSpPr/>
          <p:nvPr/>
        </p:nvSpPr>
        <p:spPr>
          <a:xfrm>
            <a:off x="3361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249FE765-3DAA-42D5-9204-9C92283F96CF}"/>
              </a:ext>
            </a:extLst>
          </p:cNvPr>
          <p:cNvSpPr/>
          <p:nvPr/>
        </p:nvSpPr>
        <p:spPr>
          <a:xfrm>
            <a:off x="3505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DB5D91A-A3B0-4D5F-83D9-D6FC45DC6EC3}"/>
              </a:ext>
            </a:extLst>
          </p:cNvPr>
          <p:cNvSpPr/>
          <p:nvPr/>
        </p:nvSpPr>
        <p:spPr>
          <a:xfrm>
            <a:off x="4063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FD07F985-B5D2-48C0-B47E-E0A7272B5805}"/>
              </a:ext>
            </a:extLst>
          </p:cNvPr>
          <p:cNvSpPr/>
          <p:nvPr/>
        </p:nvSpPr>
        <p:spPr>
          <a:xfrm>
            <a:off x="4063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3375144-784D-4B45-9CAD-0152D58A3842}"/>
              </a:ext>
            </a:extLst>
          </p:cNvPr>
          <p:cNvSpPr/>
          <p:nvPr/>
        </p:nvSpPr>
        <p:spPr>
          <a:xfrm>
            <a:off x="4063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604EF0FF-10E6-42BE-A653-E26CA407443D}"/>
              </a:ext>
            </a:extLst>
          </p:cNvPr>
          <p:cNvSpPr/>
          <p:nvPr/>
        </p:nvSpPr>
        <p:spPr>
          <a:xfrm>
            <a:off x="4063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77E974ED-6E87-48A4-AAB7-EE218FD44F86}"/>
              </a:ext>
            </a:extLst>
          </p:cNvPr>
          <p:cNvSpPr/>
          <p:nvPr/>
        </p:nvSpPr>
        <p:spPr>
          <a:xfrm>
            <a:off x="4063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3AA790C-8C63-472C-8F51-35202D1C0B51}"/>
              </a:ext>
            </a:extLst>
          </p:cNvPr>
          <p:cNvSpPr/>
          <p:nvPr/>
        </p:nvSpPr>
        <p:spPr>
          <a:xfrm>
            <a:off x="4063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8195612F-55AF-4435-BF2A-8B6460DBEE90}"/>
              </a:ext>
            </a:extLst>
          </p:cNvPr>
          <p:cNvSpPr/>
          <p:nvPr/>
        </p:nvSpPr>
        <p:spPr>
          <a:xfrm>
            <a:off x="4063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12C1C67-D8E3-429C-B796-D434D7E9DAEE}"/>
              </a:ext>
            </a:extLst>
          </p:cNvPr>
          <p:cNvSpPr/>
          <p:nvPr/>
        </p:nvSpPr>
        <p:spPr>
          <a:xfrm>
            <a:off x="4207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17A7A2B-E8B8-4CF0-830D-BDBCD6F468E5}"/>
              </a:ext>
            </a:extLst>
          </p:cNvPr>
          <p:cNvSpPr/>
          <p:nvPr/>
        </p:nvSpPr>
        <p:spPr>
          <a:xfrm>
            <a:off x="4207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73301AD-8DC9-47F0-A82E-C2292BDACB71}"/>
              </a:ext>
            </a:extLst>
          </p:cNvPr>
          <p:cNvSpPr/>
          <p:nvPr/>
        </p:nvSpPr>
        <p:spPr>
          <a:xfrm>
            <a:off x="4207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7656BEC-9CC8-4054-B06E-63468C8A3689}"/>
              </a:ext>
            </a:extLst>
          </p:cNvPr>
          <p:cNvSpPr/>
          <p:nvPr/>
        </p:nvSpPr>
        <p:spPr>
          <a:xfrm>
            <a:off x="4207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D297B3-7850-490E-9AFD-6F0F78A9DA20}"/>
              </a:ext>
            </a:extLst>
          </p:cNvPr>
          <p:cNvSpPr/>
          <p:nvPr/>
        </p:nvSpPr>
        <p:spPr>
          <a:xfrm>
            <a:off x="4207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4590B33-2A2A-45F2-A5EA-B173E0F0E3A4}"/>
              </a:ext>
            </a:extLst>
          </p:cNvPr>
          <p:cNvSpPr/>
          <p:nvPr/>
        </p:nvSpPr>
        <p:spPr>
          <a:xfrm>
            <a:off x="4207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43F59910-B7B3-4C9F-861A-54103A810230}"/>
              </a:ext>
            </a:extLst>
          </p:cNvPr>
          <p:cNvSpPr/>
          <p:nvPr/>
        </p:nvSpPr>
        <p:spPr>
          <a:xfrm>
            <a:off x="4207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47B37D2A-AB17-416A-A6D8-BF7210B3C4A0}"/>
              </a:ext>
            </a:extLst>
          </p:cNvPr>
          <p:cNvSpPr/>
          <p:nvPr/>
        </p:nvSpPr>
        <p:spPr>
          <a:xfrm>
            <a:off x="4351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7D02794-2170-4EC5-B25B-9B24FC968EC3}"/>
              </a:ext>
            </a:extLst>
          </p:cNvPr>
          <p:cNvSpPr/>
          <p:nvPr/>
        </p:nvSpPr>
        <p:spPr>
          <a:xfrm>
            <a:off x="4351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432A562D-5F17-4D23-A436-8783C9359438}"/>
              </a:ext>
            </a:extLst>
          </p:cNvPr>
          <p:cNvSpPr/>
          <p:nvPr/>
        </p:nvSpPr>
        <p:spPr>
          <a:xfrm>
            <a:off x="4351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FC7602F-B406-4EE6-85BC-D456C5B76DF7}"/>
              </a:ext>
            </a:extLst>
          </p:cNvPr>
          <p:cNvSpPr/>
          <p:nvPr/>
        </p:nvSpPr>
        <p:spPr>
          <a:xfrm>
            <a:off x="4351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6E2A5D82-6931-406B-8D6C-9B315208E2FE}"/>
              </a:ext>
            </a:extLst>
          </p:cNvPr>
          <p:cNvSpPr/>
          <p:nvPr/>
        </p:nvSpPr>
        <p:spPr>
          <a:xfrm>
            <a:off x="4351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569FA17-6105-4436-B448-887F63322EB8}"/>
              </a:ext>
            </a:extLst>
          </p:cNvPr>
          <p:cNvSpPr/>
          <p:nvPr/>
        </p:nvSpPr>
        <p:spPr>
          <a:xfrm>
            <a:off x="4351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275FC25-E662-4FBC-872B-EB6E330BA4E8}"/>
              </a:ext>
            </a:extLst>
          </p:cNvPr>
          <p:cNvSpPr/>
          <p:nvPr/>
        </p:nvSpPr>
        <p:spPr>
          <a:xfrm>
            <a:off x="4351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541C7E5-BEB2-4BCB-A63E-36D3BE6580E7}"/>
              </a:ext>
            </a:extLst>
          </p:cNvPr>
          <p:cNvSpPr/>
          <p:nvPr/>
        </p:nvSpPr>
        <p:spPr>
          <a:xfrm>
            <a:off x="4495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3211860-B69B-491A-A1AA-EE3500D0A4E8}"/>
              </a:ext>
            </a:extLst>
          </p:cNvPr>
          <p:cNvSpPr/>
          <p:nvPr/>
        </p:nvSpPr>
        <p:spPr>
          <a:xfrm>
            <a:off x="4495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0A9B2F55-53E3-4EB4-8779-357FB644E323}"/>
              </a:ext>
            </a:extLst>
          </p:cNvPr>
          <p:cNvSpPr/>
          <p:nvPr/>
        </p:nvSpPr>
        <p:spPr>
          <a:xfrm>
            <a:off x="4495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ED387CD0-B795-4C86-92BF-4219F9905068}"/>
              </a:ext>
            </a:extLst>
          </p:cNvPr>
          <p:cNvSpPr/>
          <p:nvPr/>
        </p:nvSpPr>
        <p:spPr>
          <a:xfrm>
            <a:off x="4495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479E0D5-F6D3-42D0-9321-F19A3214798E}"/>
              </a:ext>
            </a:extLst>
          </p:cNvPr>
          <p:cNvSpPr/>
          <p:nvPr/>
        </p:nvSpPr>
        <p:spPr>
          <a:xfrm>
            <a:off x="4495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391A0570-1E20-40C8-8E56-776466C4ECE1}"/>
              </a:ext>
            </a:extLst>
          </p:cNvPr>
          <p:cNvSpPr/>
          <p:nvPr/>
        </p:nvSpPr>
        <p:spPr>
          <a:xfrm>
            <a:off x="4495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E32E4EA9-3241-4B9F-80E1-0E6E8B2D756E}"/>
              </a:ext>
            </a:extLst>
          </p:cNvPr>
          <p:cNvSpPr/>
          <p:nvPr/>
        </p:nvSpPr>
        <p:spPr>
          <a:xfrm>
            <a:off x="4495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6A68932F-FC25-407B-8BA3-C4519E07E8BD}"/>
              </a:ext>
            </a:extLst>
          </p:cNvPr>
          <p:cNvSpPr/>
          <p:nvPr/>
        </p:nvSpPr>
        <p:spPr>
          <a:xfrm>
            <a:off x="4639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3E98DF1-D1C1-4819-83FD-4197F9F9F384}"/>
              </a:ext>
            </a:extLst>
          </p:cNvPr>
          <p:cNvSpPr/>
          <p:nvPr/>
        </p:nvSpPr>
        <p:spPr>
          <a:xfrm>
            <a:off x="4639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F109E83-30C6-42E7-A49F-35A2DA006C3C}"/>
              </a:ext>
            </a:extLst>
          </p:cNvPr>
          <p:cNvSpPr/>
          <p:nvPr/>
        </p:nvSpPr>
        <p:spPr>
          <a:xfrm>
            <a:off x="4639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47D8A069-0914-4DC0-847B-E3E34D617C55}"/>
              </a:ext>
            </a:extLst>
          </p:cNvPr>
          <p:cNvSpPr/>
          <p:nvPr/>
        </p:nvSpPr>
        <p:spPr>
          <a:xfrm>
            <a:off x="4639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A667A94E-522A-4754-9F65-6212903BB950}"/>
              </a:ext>
            </a:extLst>
          </p:cNvPr>
          <p:cNvSpPr/>
          <p:nvPr/>
        </p:nvSpPr>
        <p:spPr>
          <a:xfrm>
            <a:off x="4639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1D33438D-D6CD-46F4-9C50-AA408B83FBB1}"/>
              </a:ext>
            </a:extLst>
          </p:cNvPr>
          <p:cNvSpPr/>
          <p:nvPr/>
        </p:nvSpPr>
        <p:spPr>
          <a:xfrm>
            <a:off x="4639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1B6CBF4E-D743-422F-8AB6-0DE785BE98D6}"/>
              </a:ext>
            </a:extLst>
          </p:cNvPr>
          <p:cNvSpPr/>
          <p:nvPr/>
        </p:nvSpPr>
        <p:spPr>
          <a:xfrm>
            <a:off x="4639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1AB0024-7F32-45E6-ACB7-DCE8EBD8269A}"/>
              </a:ext>
            </a:extLst>
          </p:cNvPr>
          <p:cNvSpPr/>
          <p:nvPr/>
        </p:nvSpPr>
        <p:spPr>
          <a:xfrm>
            <a:off x="4783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583B2B8-4972-4EFA-A11E-55B7AE21C9F1}"/>
              </a:ext>
            </a:extLst>
          </p:cNvPr>
          <p:cNvSpPr/>
          <p:nvPr/>
        </p:nvSpPr>
        <p:spPr>
          <a:xfrm>
            <a:off x="4783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CB88754-3680-469B-AF1B-C836F8817F10}"/>
              </a:ext>
            </a:extLst>
          </p:cNvPr>
          <p:cNvSpPr/>
          <p:nvPr/>
        </p:nvSpPr>
        <p:spPr>
          <a:xfrm>
            <a:off x="4783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2C76453-44C6-4043-80E1-575F830B68DD}"/>
              </a:ext>
            </a:extLst>
          </p:cNvPr>
          <p:cNvSpPr/>
          <p:nvPr/>
        </p:nvSpPr>
        <p:spPr>
          <a:xfrm>
            <a:off x="4783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AE60D94F-5002-4903-8782-0CC719B1E52F}"/>
              </a:ext>
            </a:extLst>
          </p:cNvPr>
          <p:cNvSpPr/>
          <p:nvPr/>
        </p:nvSpPr>
        <p:spPr>
          <a:xfrm>
            <a:off x="4783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D6A3893-2DF5-45A5-AE96-E9E2A5EE7752}"/>
              </a:ext>
            </a:extLst>
          </p:cNvPr>
          <p:cNvSpPr/>
          <p:nvPr/>
        </p:nvSpPr>
        <p:spPr>
          <a:xfrm>
            <a:off x="4783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89035720-8F9B-4246-BC8A-33B10CC18D56}"/>
              </a:ext>
            </a:extLst>
          </p:cNvPr>
          <p:cNvSpPr/>
          <p:nvPr/>
        </p:nvSpPr>
        <p:spPr>
          <a:xfrm>
            <a:off x="4783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5E96C26-3168-4EF2-87A5-3ED6A66E2B64}"/>
              </a:ext>
            </a:extLst>
          </p:cNvPr>
          <p:cNvSpPr/>
          <p:nvPr/>
        </p:nvSpPr>
        <p:spPr>
          <a:xfrm>
            <a:off x="4927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0004052-9C54-4866-AD15-4AC2B00F1E5E}"/>
              </a:ext>
            </a:extLst>
          </p:cNvPr>
          <p:cNvSpPr/>
          <p:nvPr/>
        </p:nvSpPr>
        <p:spPr>
          <a:xfrm>
            <a:off x="4927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FB589F97-0E1B-449D-AA1E-7B3ED9C1BCAC}"/>
              </a:ext>
            </a:extLst>
          </p:cNvPr>
          <p:cNvSpPr/>
          <p:nvPr/>
        </p:nvSpPr>
        <p:spPr>
          <a:xfrm>
            <a:off x="4927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3811A971-C0E2-4EB8-A711-85A80B128D72}"/>
              </a:ext>
            </a:extLst>
          </p:cNvPr>
          <p:cNvSpPr/>
          <p:nvPr/>
        </p:nvSpPr>
        <p:spPr>
          <a:xfrm>
            <a:off x="4927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5A7532AA-4FD3-4AD0-88A7-7DCCDDD71133}"/>
              </a:ext>
            </a:extLst>
          </p:cNvPr>
          <p:cNvSpPr/>
          <p:nvPr/>
        </p:nvSpPr>
        <p:spPr>
          <a:xfrm>
            <a:off x="4927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CDFA778-8051-4717-B2EB-6A6E2F3C5A5F}"/>
              </a:ext>
            </a:extLst>
          </p:cNvPr>
          <p:cNvSpPr/>
          <p:nvPr/>
        </p:nvSpPr>
        <p:spPr>
          <a:xfrm>
            <a:off x="4927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68E1503-4B3F-43CE-B147-1B13C3E88FAE}"/>
              </a:ext>
            </a:extLst>
          </p:cNvPr>
          <p:cNvSpPr/>
          <p:nvPr/>
        </p:nvSpPr>
        <p:spPr>
          <a:xfrm>
            <a:off x="4927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ED375E3-B1C2-4815-88F3-AFA065200CC0}"/>
              </a:ext>
            </a:extLst>
          </p:cNvPr>
          <p:cNvSpPr/>
          <p:nvPr/>
        </p:nvSpPr>
        <p:spPr>
          <a:xfrm>
            <a:off x="5071431" y="1076943"/>
            <a:ext cx="144000" cy="14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DC94C5-3F4C-4EE0-8B61-C37BE4D4B116}"/>
              </a:ext>
            </a:extLst>
          </p:cNvPr>
          <p:cNvSpPr/>
          <p:nvPr/>
        </p:nvSpPr>
        <p:spPr>
          <a:xfrm>
            <a:off x="5071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8B2BF229-EAFC-459B-A993-5FA318CE282A}"/>
              </a:ext>
            </a:extLst>
          </p:cNvPr>
          <p:cNvSpPr/>
          <p:nvPr/>
        </p:nvSpPr>
        <p:spPr>
          <a:xfrm>
            <a:off x="5071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6CEE2E0-1A83-4708-8D0C-81E0D38145FC}"/>
              </a:ext>
            </a:extLst>
          </p:cNvPr>
          <p:cNvSpPr/>
          <p:nvPr/>
        </p:nvSpPr>
        <p:spPr>
          <a:xfrm>
            <a:off x="5071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6BB0C72F-F148-4190-9F45-3D4AB20A6AFF}"/>
              </a:ext>
            </a:extLst>
          </p:cNvPr>
          <p:cNvSpPr/>
          <p:nvPr/>
        </p:nvSpPr>
        <p:spPr>
          <a:xfrm>
            <a:off x="5071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86810415-1ED6-41E4-9B9A-8649D0CEFB8D}"/>
              </a:ext>
            </a:extLst>
          </p:cNvPr>
          <p:cNvSpPr/>
          <p:nvPr/>
        </p:nvSpPr>
        <p:spPr>
          <a:xfrm>
            <a:off x="5071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0E938A38-A22C-4F3C-A629-EDBBA9B28546}"/>
              </a:ext>
            </a:extLst>
          </p:cNvPr>
          <p:cNvSpPr/>
          <p:nvPr/>
        </p:nvSpPr>
        <p:spPr>
          <a:xfrm>
            <a:off x="5071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049CCD8A-AE1F-4398-B5F1-595811ED97BA}"/>
              </a:ext>
            </a:extLst>
          </p:cNvPr>
          <p:cNvSpPr/>
          <p:nvPr/>
        </p:nvSpPr>
        <p:spPr>
          <a:xfrm>
            <a:off x="4063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9AF9E41F-9A7F-4704-BC79-F219EEFE990D}"/>
              </a:ext>
            </a:extLst>
          </p:cNvPr>
          <p:cNvSpPr/>
          <p:nvPr/>
        </p:nvSpPr>
        <p:spPr>
          <a:xfrm>
            <a:off x="4207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6B2955C-3B40-4653-8651-8F1BDB6A66D0}"/>
              </a:ext>
            </a:extLst>
          </p:cNvPr>
          <p:cNvSpPr/>
          <p:nvPr/>
        </p:nvSpPr>
        <p:spPr>
          <a:xfrm>
            <a:off x="4351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7E4212E-1559-4F5F-B666-8A336F34F164}"/>
              </a:ext>
            </a:extLst>
          </p:cNvPr>
          <p:cNvSpPr/>
          <p:nvPr/>
        </p:nvSpPr>
        <p:spPr>
          <a:xfrm>
            <a:off x="4495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323C6A77-586C-474E-9503-68D5392640E5}"/>
              </a:ext>
            </a:extLst>
          </p:cNvPr>
          <p:cNvSpPr/>
          <p:nvPr/>
        </p:nvSpPr>
        <p:spPr>
          <a:xfrm>
            <a:off x="4639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31E77742-B1B8-45CC-B66D-9B7D05B8FCEA}"/>
              </a:ext>
            </a:extLst>
          </p:cNvPr>
          <p:cNvSpPr/>
          <p:nvPr/>
        </p:nvSpPr>
        <p:spPr>
          <a:xfrm>
            <a:off x="4783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D08FA636-49B6-468F-8860-B6FBCFB41F96}"/>
              </a:ext>
            </a:extLst>
          </p:cNvPr>
          <p:cNvSpPr/>
          <p:nvPr/>
        </p:nvSpPr>
        <p:spPr>
          <a:xfrm>
            <a:off x="4927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A670EE8-858B-4D5D-A833-7D42806F6AA5}"/>
              </a:ext>
            </a:extLst>
          </p:cNvPr>
          <p:cNvSpPr/>
          <p:nvPr/>
        </p:nvSpPr>
        <p:spPr>
          <a:xfrm>
            <a:off x="5071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BD512538-E3EC-41C0-B1A4-1B944AAC9879}"/>
              </a:ext>
            </a:extLst>
          </p:cNvPr>
          <p:cNvSpPr/>
          <p:nvPr/>
        </p:nvSpPr>
        <p:spPr>
          <a:xfrm>
            <a:off x="4067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157845D8-DDBD-4E8A-991F-7BDB1721A09B}"/>
              </a:ext>
            </a:extLst>
          </p:cNvPr>
          <p:cNvSpPr/>
          <p:nvPr/>
        </p:nvSpPr>
        <p:spPr>
          <a:xfrm>
            <a:off x="4067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0DB006CD-FF16-41E0-BDC3-B059D6DA3083}"/>
              </a:ext>
            </a:extLst>
          </p:cNvPr>
          <p:cNvSpPr/>
          <p:nvPr/>
        </p:nvSpPr>
        <p:spPr>
          <a:xfrm>
            <a:off x="4067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EB94BF2A-4A54-4B70-8795-7AC65791E7D2}"/>
              </a:ext>
            </a:extLst>
          </p:cNvPr>
          <p:cNvSpPr/>
          <p:nvPr/>
        </p:nvSpPr>
        <p:spPr>
          <a:xfrm>
            <a:off x="4067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0ED9AC00-DC44-4A18-8B07-61D1408EE72D}"/>
              </a:ext>
            </a:extLst>
          </p:cNvPr>
          <p:cNvSpPr/>
          <p:nvPr/>
        </p:nvSpPr>
        <p:spPr>
          <a:xfrm>
            <a:off x="4067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67936378-2E3D-4F91-8B77-889226382A79}"/>
              </a:ext>
            </a:extLst>
          </p:cNvPr>
          <p:cNvSpPr/>
          <p:nvPr/>
        </p:nvSpPr>
        <p:spPr>
          <a:xfrm>
            <a:off x="4067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2BA883AA-0A0E-42C4-BBB1-4809D532BB7A}"/>
              </a:ext>
            </a:extLst>
          </p:cNvPr>
          <p:cNvSpPr/>
          <p:nvPr/>
        </p:nvSpPr>
        <p:spPr>
          <a:xfrm>
            <a:off x="4067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5827E7D7-5DDF-47AD-BBD5-6924681F66D5}"/>
              </a:ext>
            </a:extLst>
          </p:cNvPr>
          <p:cNvSpPr/>
          <p:nvPr/>
        </p:nvSpPr>
        <p:spPr>
          <a:xfrm>
            <a:off x="4211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37D86C00-20C3-4E0B-8B5B-92EB835E98C6}"/>
              </a:ext>
            </a:extLst>
          </p:cNvPr>
          <p:cNvSpPr/>
          <p:nvPr/>
        </p:nvSpPr>
        <p:spPr>
          <a:xfrm>
            <a:off x="4211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DC821730-D2AA-47E5-A357-7EBE2E045D4C}"/>
              </a:ext>
            </a:extLst>
          </p:cNvPr>
          <p:cNvSpPr/>
          <p:nvPr/>
        </p:nvSpPr>
        <p:spPr>
          <a:xfrm>
            <a:off x="4211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3B12AA3A-6A1C-4A0B-A4E5-A0ACDF7EC092}"/>
              </a:ext>
            </a:extLst>
          </p:cNvPr>
          <p:cNvSpPr/>
          <p:nvPr/>
        </p:nvSpPr>
        <p:spPr>
          <a:xfrm>
            <a:off x="4211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2E9635C5-4888-47C0-9DFB-53CFC15869F0}"/>
              </a:ext>
            </a:extLst>
          </p:cNvPr>
          <p:cNvSpPr/>
          <p:nvPr/>
        </p:nvSpPr>
        <p:spPr>
          <a:xfrm>
            <a:off x="4211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543441A8-62D8-4F87-B9D2-CE74BD55EF16}"/>
              </a:ext>
            </a:extLst>
          </p:cNvPr>
          <p:cNvSpPr/>
          <p:nvPr/>
        </p:nvSpPr>
        <p:spPr>
          <a:xfrm>
            <a:off x="4211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7FF54995-2223-463A-9C9C-68E505D5AA3F}"/>
              </a:ext>
            </a:extLst>
          </p:cNvPr>
          <p:cNvSpPr/>
          <p:nvPr/>
        </p:nvSpPr>
        <p:spPr>
          <a:xfrm>
            <a:off x="4211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67783BC6-12E2-4BC3-BAA6-61C922C0C270}"/>
              </a:ext>
            </a:extLst>
          </p:cNvPr>
          <p:cNvSpPr/>
          <p:nvPr/>
        </p:nvSpPr>
        <p:spPr>
          <a:xfrm>
            <a:off x="4355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A375B29-1158-4F6B-A3F2-811F272A8295}"/>
              </a:ext>
            </a:extLst>
          </p:cNvPr>
          <p:cNvSpPr/>
          <p:nvPr/>
        </p:nvSpPr>
        <p:spPr>
          <a:xfrm>
            <a:off x="4355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93C5014E-FA1B-4C1E-A35B-4A2A9112EC3F}"/>
              </a:ext>
            </a:extLst>
          </p:cNvPr>
          <p:cNvSpPr/>
          <p:nvPr/>
        </p:nvSpPr>
        <p:spPr>
          <a:xfrm>
            <a:off x="4355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3CE6444C-AEDA-4CED-A73C-8B25133BCE0D}"/>
              </a:ext>
            </a:extLst>
          </p:cNvPr>
          <p:cNvSpPr/>
          <p:nvPr/>
        </p:nvSpPr>
        <p:spPr>
          <a:xfrm>
            <a:off x="4355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157ADA74-D9CA-4358-919D-577345FCEA1F}"/>
              </a:ext>
            </a:extLst>
          </p:cNvPr>
          <p:cNvSpPr/>
          <p:nvPr/>
        </p:nvSpPr>
        <p:spPr>
          <a:xfrm>
            <a:off x="4355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134BF9C8-5611-4BC3-88CD-FB388C79857E}"/>
              </a:ext>
            </a:extLst>
          </p:cNvPr>
          <p:cNvSpPr/>
          <p:nvPr/>
        </p:nvSpPr>
        <p:spPr>
          <a:xfrm>
            <a:off x="4355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2C51F339-2018-4300-8E97-9134FF4FAAE7}"/>
              </a:ext>
            </a:extLst>
          </p:cNvPr>
          <p:cNvSpPr/>
          <p:nvPr/>
        </p:nvSpPr>
        <p:spPr>
          <a:xfrm>
            <a:off x="4355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006D6A5-9E8F-40F2-9887-A3AD014380DB}"/>
              </a:ext>
            </a:extLst>
          </p:cNvPr>
          <p:cNvSpPr/>
          <p:nvPr/>
        </p:nvSpPr>
        <p:spPr>
          <a:xfrm>
            <a:off x="4499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3A46D591-DCAB-4E4F-B931-2F3BF8F0E259}"/>
              </a:ext>
            </a:extLst>
          </p:cNvPr>
          <p:cNvSpPr/>
          <p:nvPr/>
        </p:nvSpPr>
        <p:spPr>
          <a:xfrm>
            <a:off x="4499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30393BE9-FA6C-44EE-B767-4AC6BE00460F}"/>
              </a:ext>
            </a:extLst>
          </p:cNvPr>
          <p:cNvSpPr/>
          <p:nvPr/>
        </p:nvSpPr>
        <p:spPr>
          <a:xfrm>
            <a:off x="4499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ECE86BB2-D2D0-45D8-B0CB-1FE2C1B9F90B}"/>
              </a:ext>
            </a:extLst>
          </p:cNvPr>
          <p:cNvSpPr/>
          <p:nvPr/>
        </p:nvSpPr>
        <p:spPr>
          <a:xfrm>
            <a:off x="4499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105682D-0B99-440A-ADB9-FF5DAC40FFAC}"/>
              </a:ext>
            </a:extLst>
          </p:cNvPr>
          <p:cNvSpPr/>
          <p:nvPr/>
        </p:nvSpPr>
        <p:spPr>
          <a:xfrm>
            <a:off x="4499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2ADA530F-ED9C-4637-8B0F-8B7DBD12274F}"/>
              </a:ext>
            </a:extLst>
          </p:cNvPr>
          <p:cNvSpPr/>
          <p:nvPr/>
        </p:nvSpPr>
        <p:spPr>
          <a:xfrm>
            <a:off x="4499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EA4B453B-2844-43A0-BCF9-D4045DD5CC9C}"/>
              </a:ext>
            </a:extLst>
          </p:cNvPr>
          <p:cNvSpPr/>
          <p:nvPr/>
        </p:nvSpPr>
        <p:spPr>
          <a:xfrm>
            <a:off x="4499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0ED49475-07D0-4209-9402-783549AA9E03}"/>
              </a:ext>
            </a:extLst>
          </p:cNvPr>
          <p:cNvSpPr/>
          <p:nvPr/>
        </p:nvSpPr>
        <p:spPr>
          <a:xfrm>
            <a:off x="4643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A6EEB38B-49BC-401B-92E4-8EC4B91055FB}"/>
              </a:ext>
            </a:extLst>
          </p:cNvPr>
          <p:cNvSpPr/>
          <p:nvPr/>
        </p:nvSpPr>
        <p:spPr>
          <a:xfrm>
            <a:off x="4643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3260837-4645-4EAD-B9FE-D3260EF28322}"/>
              </a:ext>
            </a:extLst>
          </p:cNvPr>
          <p:cNvSpPr/>
          <p:nvPr/>
        </p:nvSpPr>
        <p:spPr>
          <a:xfrm>
            <a:off x="4643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56449202-1483-40E8-9731-A6AB38A2A69A}"/>
              </a:ext>
            </a:extLst>
          </p:cNvPr>
          <p:cNvSpPr/>
          <p:nvPr/>
        </p:nvSpPr>
        <p:spPr>
          <a:xfrm>
            <a:off x="4643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4FF89051-D4F6-4E94-84D9-329E3C6E52A2}"/>
              </a:ext>
            </a:extLst>
          </p:cNvPr>
          <p:cNvSpPr/>
          <p:nvPr/>
        </p:nvSpPr>
        <p:spPr>
          <a:xfrm>
            <a:off x="4643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8D44A9FA-D6A1-42F9-8322-D6AB793B7AFA}"/>
              </a:ext>
            </a:extLst>
          </p:cNvPr>
          <p:cNvSpPr/>
          <p:nvPr/>
        </p:nvSpPr>
        <p:spPr>
          <a:xfrm>
            <a:off x="4643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6F56B34D-C12F-4090-829D-E9678DB2684B}"/>
              </a:ext>
            </a:extLst>
          </p:cNvPr>
          <p:cNvSpPr/>
          <p:nvPr/>
        </p:nvSpPr>
        <p:spPr>
          <a:xfrm>
            <a:off x="4643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C9BE43CA-48B8-486A-8704-4E07AF337BC6}"/>
              </a:ext>
            </a:extLst>
          </p:cNvPr>
          <p:cNvSpPr/>
          <p:nvPr/>
        </p:nvSpPr>
        <p:spPr>
          <a:xfrm>
            <a:off x="4787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6625DD4D-09BD-4356-9E03-A49C3236A46F}"/>
              </a:ext>
            </a:extLst>
          </p:cNvPr>
          <p:cNvSpPr/>
          <p:nvPr/>
        </p:nvSpPr>
        <p:spPr>
          <a:xfrm>
            <a:off x="4787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D7E3A55C-808B-4646-B7CF-6C1609FE929D}"/>
              </a:ext>
            </a:extLst>
          </p:cNvPr>
          <p:cNvSpPr/>
          <p:nvPr/>
        </p:nvSpPr>
        <p:spPr>
          <a:xfrm>
            <a:off x="4787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4A02E3C4-0876-4AFC-928D-0AF661047D05}"/>
              </a:ext>
            </a:extLst>
          </p:cNvPr>
          <p:cNvSpPr/>
          <p:nvPr/>
        </p:nvSpPr>
        <p:spPr>
          <a:xfrm>
            <a:off x="4787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E80EF89A-FCF7-426C-80CA-297750A013F2}"/>
              </a:ext>
            </a:extLst>
          </p:cNvPr>
          <p:cNvSpPr/>
          <p:nvPr/>
        </p:nvSpPr>
        <p:spPr>
          <a:xfrm>
            <a:off x="4787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B9450BD6-880D-40D6-89FA-F65A5941409A}"/>
              </a:ext>
            </a:extLst>
          </p:cNvPr>
          <p:cNvSpPr/>
          <p:nvPr/>
        </p:nvSpPr>
        <p:spPr>
          <a:xfrm>
            <a:off x="4787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185D2C15-2DAB-4009-A7C2-73CEA28AC9BB}"/>
              </a:ext>
            </a:extLst>
          </p:cNvPr>
          <p:cNvSpPr/>
          <p:nvPr/>
        </p:nvSpPr>
        <p:spPr>
          <a:xfrm>
            <a:off x="4787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27CEF8C-7C54-44DA-BB28-1109FDB324B5}"/>
              </a:ext>
            </a:extLst>
          </p:cNvPr>
          <p:cNvSpPr/>
          <p:nvPr/>
        </p:nvSpPr>
        <p:spPr>
          <a:xfrm>
            <a:off x="4931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C2978D90-2B42-4DF8-A19E-31C516889FF4}"/>
              </a:ext>
            </a:extLst>
          </p:cNvPr>
          <p:cNvSpPr/>
          <p:nvPr/>
        </p:nvSpPr>
        <p:spPr>
          <a:xfrm>
            <a:off x="4931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24F346E1-7BB7-4327-AC78-FFC2C05882A4}"/>
              </a:ext>
            </a:extLst>
          </p:cNvPr>
          <p:cNvSpPr/>
          <p:nvPr/>
        </p:nvSpPr>
        <p:spPr>
          <a:xfrm>
            <a:off x="4931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97C02C07-0666-42DA-BCCC-C9D18EE7D78B}"/>
              </a:ext>
            </a:extLst>
          </p:cNvPr>
          <p:cNvSpPr/>
          <p:nvPr/>
        </p:nvSpPr>
        <p:spPr>
          <a:xfrm>
            <a:off x="4931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795BADA0-BC7C-49B1-A818-83DFA969C22E}"/>
              </a:ext>
            </a:extLst>
          </p:cNvPr>
          <p:cNvSpPr/>
          <p:nvPr/>
        </p:nvSpPr>
        <p:spPr>
          <a:xfrm>
            <a:off x="4931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8E0D2A33-9AA3-4F7D-BE43-04EC1B6B4E5C}"/>
              </a:ext>
            </a:extLst>
          </p:cNvPr>
          <p:cNvSpPr/>
          <p:nvPr/>
        </p:nvSpPr>
        <p:spPr>
          <a:xfrm>
            <a:off x="4931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878F87A4-A2E5-4B52-9C5A-99856677BCD1}"/>
              </a:ext>
            </a:extLst>
          </p:cNvPr>
          <p:cNvSpPr/>
          <p:nvPr/>
        </p:nvSpPr>
        <p:spPr>
          <a:xfrm>
            <a:off x="4931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DE898A67-851F-45CB-80AB-89D6DDCD247A}"/>
              </a:ext>
            </a:extLst>
          </p:cNvPr>
          <p:cNvSpPr/>
          <p:nvPr/>
        </p:nvSpPr>
        <p:spPr>
          <a:xfrm>
            <a:off x="5075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F867B596-F5FC-4914-85ED-2D9E39319FDF}"/>
              </a:ext>
            </a:extLst>
          </p:cNvPr>
          <p:cNvSpPr/>
          <p:nvPr/>
        </p:nvSpPr>
        <p:spPr>
          <a:xfrm>
            <a:off x="5075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7D72F170-1064-47F1-BADF-C23A00C1F7A2}"/>
              </a:ext>
            </a:extLst>
          </p:cNvPr>
          <p:cNvSpPr/>
          <p:nvPr/>
        </p:nvSpPr>
        <p:spPr>
          <a:xfrm>
            <a:off x="5075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956F4F8B-EED0-437F-A282-1EFCE92A4880}"/>
              </a:ext>
            </a:extLst>
          </p:cNvPr>
          <p:cNvSpPr/>
          <p:nvPr/>
        </p:nvSpPr>
        <p:spPr>
          <a:xfrm>
            <a:off x="5075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FB5632FC-22B4-4AB2-BCE9-25BAD8020834}"/>
              </a:ext>
            </a:extLst>
          </p:cNvPr>
          <p:cNvSpPr/>
          <p:nvPr/>
        </p:nvSpPr>
        <p:spPr>
          <a:xfrm>
            <a:off x="5075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E78043A7-A50C-4042-8ECE-43064F9BCE6F}"/>
              </a:ext>
            </a:extLst>
          </p:cNvPr>
          <p:cNvSpPr/>
          <p:nvPr/>
        </p:nvSpPr>
        <p:spPr>
          <a:xfrm>
            <a:off x="5075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51677644-89DC-4CF7-8103-338C183A26D6}"/>
              </a:ext>
            </a:extLst>
          </p:cNvPr>
          <p:cNvSpPr/>
          <p:nvPr/>
        </p:nvSpPr>
        <p:spPr>
          <a:xfrm>
            <a:off x="5075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DA10BD27-92C7-40A3-B3AD-1EC9D7D1A4F3}"/>
              </a:ext>
            </a:extLst>
          </p:cNvPr>
          <p:cNvSpPr/>
          <p:nvPr/>
        </p:nvSpPr>
        <p:spPr>
          <a:xfrm>
            <a:off x="4067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AD33E0E4-2C03-40E1-B8E7-27A344A9B76B}"/>
              </a:ext>
            </a:extLst>
          </p:cNvPr>
          <p:cNvSpPr/>
          <p:nvPr/>
        </p:nvSpPr>
        <p:spPr>
          <a:xfrm>
            <a:off x="4211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D6BDA4E-6C86-4B17-8B86-16DDAC4EED83}"/>
              </a:ext>
            </a:extLst>
          </p:cNvPr>
          <p:cNvSpPr/>
          <p:nvPr/>
        </p:nvSpPr>
        <p:spPr>
          <a:xfrm>
            <a:off x="4355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41B398A5-9C7D-430F-9AE9-B5BA391C2A10}"/>
              </a:ext>
            </a:extLst>
          </p:cNvPr>
          <p:cNvSpPr/>
          <p:nvPr/>
        </p:nvSpPr>
        <p:spPr>
          <a:xfrm>
            <a:off x="4499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92BE7F5-8CC1-46A6-A50D-DBCD011C42E1}"/>
              </a:ext>
            </a:extLst>
          </p:cNvPr>
          <p:cNvSpPr/>
          <p:nvPr/>
        </p:nvSpPr>
        <p:spPr>
          <a:xfrm>
            <a:off x="4643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C9D67AF6-8203-4353-A6F6-7086D801CD23}"/>
              </a:ext>
            </a:extLst>
          </p:cNvPr>
          <p:cNvSpPr/>
          <p:nvPr/>
        </p:nvSpPr>
        <p:spPr>
          <a:xfrm>
            <a:off x="4787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EDABB74D-EFFE-4778-8287-9A961CAA3D16}"/>
              </a:ext>
            </a:extLst>
          </p:cNvPr>
          <p:cNvSpPr/>
          <p:nvPr/>
        </p:nvSpPr>
        <p:spPr>
          <a:xfrm>
            <a:off x="4931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DF5B4DAA-374B-4F2C-AEBC-3BD3A476417E}"/>
              </a:ext>
            </a:extLst>
          </p:cNvPr>
          <p:cNvSpPr/>
          <p:nvPr/>
        </p:nvSpPr>
        <p:spPr>
          <a:xfrm>
            <a:off x="5075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2014AF27-50B2-4D1C-B098-FE27CB72D76C}"/>
              </a:ext>
            </a:extLst>
          </p:cNvPr>
          <p:cNvSpPr/>
          <p:nvPr/>
        </p:nvSpPr>
        <p:spPr>
          <a:xfrm>
            <a:off x="4067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00287506-7D88-4C7A-AE31-2AC1CD3ADF48}"/>
              </a:ext>
            </a:extLst>
          </p:cNvPr>
          <p:cNvSpPr/>
          <p:nvPr/>
        </p:nvSpPr>
        <p:spPr>
          <a:xfrm>
            <a:off x="4067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6CE9BA81-5160-4A26-B396-E3CA3020139B}"/>
              </a:ext>
            </a:extLst>
          </p:cNvPr>
          <p:cNvSpPr/>
          <p:nvPr/>
        </p:nvSpPr>
        <p:spPr>
          <a:xfrm>
            <a:off x="4067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A6ECF201-461B-4011-A1B5-407C0D1513F2}"/>
              </a:ext>
            </a:extLst>
          </p:cNvPr>
          <p:cNvSpPr/>
          <p:nvPr/>
        </p:nvSpPr>
        <p:spPr>
          <a:xfrm>
            <a:off x="4067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127EB30F-4830-4AC1-9E6D-404705D0ABE6}"/>
              </a:ext>
            </a:extLst>
          </p:cNvPr>
          <p:cNvSpPr/>
          <p:nvPr/>
        </p:nvSpPr>
        <p:spPr>
          <a:xfrm>
            <a:off x="4067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1C3E6E13-4BA4-464D-9F64-977D05E5CDD7}"/>
              </a:ext>
            </a:extLst>
          </p:cNvPr>
          <p:cNvSpPr/>
          <p:nvPr/>
        </p:nvSpPr>
        <p:spPr>
          <a:xfrm>
            <a:off x="4067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5F908677-FFA6-45B4-8083-59D3A0B75E0E}"/>
              </a:ext>
            </a:extLst>
          </p:cNvPr>
          <p:cNvSpPr/>
          <p:nvPr/>
        </p:nvSpPr>
        <p:spPr>
          <a:xfrm>
            <a:off x="4067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AF39369C-FC44-4859-B2C7-8028F7464EE6}"/>
              </a:ext>
            </a:extLst>
          </p:cNvPr>
          <p:cNvSpPr/>
          <p:nvPr/>
        </p:nvSpPr>
        <p:spPr>
          <a:xfrm>
            <a:off x="4211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C826689F-5C86-49D0-923A-5B878FAF74FF}"/>
              </a:ext>
            </a:extLst>
          </p:cNvPr>
          <p:cNvSpPr/>
          <p:nvPr/>
        </p:nvSpPr>
        <p:spPr>
          <a:xfrm>
            <a:off x="4211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2D565784-3070-44D1-8167-13C7DAAD58A0}"/>
              </a:ext>
            </a:extLst>
          </p:cNvPr>
          <p:cNvSpPr/>
          <p:nvPr/>
        </p:nvSpPr>
        <p:spPr>
          <a:xfrm>
            <a:off x="4211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2A71F5D7-377F-4D79-9287-250FD6581012}"/>
              </a:ext>
            </a:extLst>
          </p:cNvPr>
          <p:cNvSpPr/>
          <p:nvPr/>
        </p:nvSpPr>
        <p:spPr>
          <a:xfrm>
            <a:off x="4211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B5502FD-15AE-421B-AC8A-0D21CF3CFCBA}"/>
              </a:ext>
            </a:extLst>
          </p:cNvPr>
          <p:cNvSpPr/>
          <p:nvPr/>
        </p:nvSpPr>
        <p:spPr>
          <a:xfrm>
            <a:off x="4211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4B35B066-AD93-43F7-AA82-1FB999DABB53}"/>
              </a:ext>
            </a:extLst>
          </p:cNvPr>
          <p:cNvSpPr/>
          <p:nvPr/>
        </p:nvSpPr>
        <p:spPr>
          <a:xfrm>
            <a:off x="4211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9D30C780-A5EE-4CE5-AC54-31BCAFCB4A14}"/>
              </a:ext>
            </a:extLst>
          </p:cNvPr>
          <p:cNvSpPr/>
          <p:nvPr/>
        </p:nvSpPr>
        <p:spPr>
          <a:xfrm>
            <a:off x="4211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B667C99E-0298-41EB-B986-0E2D3A2E6AAF}"/>
              </a:ext>
            </a:extLst>
          </p:cNvPr>
          <p:cNvSpPr/>
          <p:nvPr/>
        </p:nvSpPr>
        <p:spPr>
          <a:xfrm>
            <a:off x="4355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6DF97E5B-B26A-490D-AB87-530E7C1CA9B7}"/>
              </a:ext>
            </a:extLst>
          </p:cNvPr>
          <p:cNvSpPr/>
          <p:nvPr/>
        </p:nvSpPr>
        <p:spPr>
          <a:xfrm>
            <a:off x="4355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FC0F0FEF-F307-4F5A-B901-381265C0DC7D}"/>
              </a:ext>
            </a:extLst>
          </p:cNvPr>
          <p:cNvSpPr/>
          <p:nvPr/>
        </p:nvSpPr>
        <p:spPr>
          <a:xfrm>
            <a:off x="4355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31FFF27D-F97C-4D56-AB12-699F2165D43A}"/>
              </a:ext>
            </a:extLst>
          </p:cNvPr>
          <p:cNvSpPr/>
          <p:nvPr/>
        </p:nvSpPr>
        <p:spPr>
          <a:xfrm>
            <a:off x="4355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F72CC220-2E84-4A26-8511-4EB8D5A7D965}"/>
              </a:ext>
            </a:extLst>
          </p:cNvPr>
          <p:cNvSpPr/>
          <p:nvPr/>
        </p:nvSpPr>
        <p:spPr>
          <a:xfrm>
            <a:off x="4355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2FE1D923-0D40-4835-BF36-19038DA4D16A}"/>
              </a:ext>
            </a:extLst>
          </p:cNvPr>
          <p:cNvSpPr/>
          <p:nvPr/>
        </p:nvSpPr>
        <p:spPr>
          <a:xfrm>
            <a:off x="4355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1C44B47C-8470-459D-8EC6-6ED48CACDE6D}"/>
              </a:ext>
            </a:extLst>
          </p:cNvPr>
          <p:cNvSpPr/>
          <p:nvPr/>
        </p:nvSpPr>
        <p:spPr>
          <a:xfrm>
            <a:off x="4355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8AF74DB5-36ED-43AD-9581-9FF93E932E84}"/>
              </a:ext>
            </a:extLst>
          </p:cNvPr>
          <p:cNvSpPr/>
          <p:nvPr/>
        </p:nvSpPr>
        <p:spPr>
          <a:xfrm>
            <a:off x="4499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26B095E4-57C6-4933-97B6-4739DFEF9AF5}"/>
              </a:ext>
            </a:extLst>
          </p:cNvPr>
          <p:cNvSpPr/>
          <p:nvPr/>
        </p:nvSpPr>
        <p:spPr>
          <a:xfrm>
            <a:off x="4499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4AB6457D-FAAB-4A83-AABE-358EE0AF4963}"/>
              </a:ext>
            </a:extLst>
          </p:cNvPr>
          <p:cNvSpPr/>
          <p:nvPr/>
        </p:nvSpPr>
        <p:spPr>
          <a:xfrm>
            <a:off x="4499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FD3CCE10-9DDD-4194-93EB-7E3F0B1DCDFA}"/>
              </a:ext>
            </a:extLst>
          </p:cNvPr>
          <p:cNvSpPr/>
          <p:nvPr/>
        </p:nvSpPr>
        <p:spPr>
          <a:xfrm>
            <a:off x="4499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279C235C-1807-4B79-8778-8CD2AFA0B9F8}"/>
              </a:ext>
            </a:extLst>
          </p:cNvPr>
          <p:cNvSpPr/>
          <p:nvPr/>
        </p:nvSpPr>
        <p:spPr>
          <a:xfrm>
            <a:off x="4499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94987D09-FFFF-469C-9BEA-170B1DF8B3B2}"/>
              </a:ext>
            </a:extLst>
          </p:cNvPr>
          <p:cNvSpPr/>
          <p:nvPr/>
        </p:nvSpPr>
        <p:spPr>
          <a:xfrm>
            <a:off x="4499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D79564DC-7E37-411C-ACD3-C72C4BB018DA}"/>
              </a:ext>
            </a:extLst>
          </p:cNvPr>
          <p:cNvSpPr/>
          <p:nvPr/>
        </p:nvSpPr>
        <p:spPr>
          <a:xfrm>
            <a:off x="4499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A9676EC5-9FE7-4620-9922-DAB672F9705D}"/>
              </a:ext>
            </a:extLst>
          </p:cNvPr>
          <p:cNvSpPr/>
          <p:nvPr/>
        </p:nvSpPr>
        <p:spPr>
          <a:xfrm>
            <a:off x="4643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CC8D00D7-7C25-446C-AF7A-B01991A115C8}"/>
              </a:ext>
            </a:extLst>
          </p:cNvPr>
          <p:cNvSpPr/>
          <p:nvPr/>
        </p:nvSpPr>
        <p:spPr>
          <a:xfrm>
            <a:off x="4643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7AE36250-9756-403C-BBC0-29CE83EE9D90}"/>
              </a:ext>
            </a:extLst>
          </p:cNvPr>
          <p:cNvSpPr/>
          <p:nvPr/>
        </p:nvSpPr>
        <p:spPr>
          <a:xfrm>
            <a:off x="4643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7CD8DCC1-5203-428C-9E6A-EB322B4464A0}"/>
              </a:ext>
            </a:extLst>
          </p:cNvPr>
          <p:cNvSpPr/>
          <p:nvPr/>
        </p:nvSpPr>
        <p:spPr>
          <a:xfrm>
            <a:off x="4643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9D0681EB-957A-4798-831A-058F44E19411}"/>
              </a:ext>
            </a:extLst>
          </p:cNvPr>
          <p:cNvSpPr/>
          <p:nvPr/>
        </p:nvSpPr>
        <p:spPr>
          <a:xfrm>
            <a:off x="4643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C13D6E1A-1D7A-4517-B06C-74258D352F41}"/>
              </a:ext>
            </a:extLst>
          </p:cNvPr>
          <p:cNvSpPr/>
          <p:nvPr/>
        </p:nvSpPr>
        <p:spPr>
          <a:xfrm>
            <a:off x="4643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702994B9-84F4-4C95-A0C9-A32D89C1F743}"/>
              </a:ext>
            </a:extLst>
          </p:cNvPr>
          <p:cNvSpPr/>
          <p:nvPr/>
        </p:nvSpPr>
        <p:spPr>
          <a:xfrm>
            <a:off x="4643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13FF4F28-E8B8-4BB6-95A8-52866F335E34}"/>
              </a:ext>
            </a:extLst>
          </p:cNvPr>
          <p:cNvSpPr/>
          <p:nvPr/>
        </p:nvSpPr>
        <p:spPr>
          <a:xfrm>
            <a:off x="4787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109E610E-9C2C-4722-BEC7-49924E7F5CE7}"/>
              </a:ext>
            </a:extLst>
          </p:cNvPr>
          <p:cNvSpPr/>
          <p:nvPr/>
        </p:nvSpPr>
        <p:spPr>
          <a:xfrm>
            <a:off x="4787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BFC0D3CF-6CB0-4087-8C9E-83C52721F962}"/>
              </a:ext>
            </a:extLst>
          </p:cNvPr>
          <p:cNvSpPr/>
          <p:nvPr/>
        </p:nvSpPr>
        <p:spPr>
          <a:xfrm>
            <a:off x="4787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6574C0A5-4CA5-4E8B-949D-28F5727AC48F}"/>
              </a:ext>
            </a:extLst>
          </p:cNvPr>
          <p:cNvSpPr/>
          <p:nvPr/>
        </p:nvSpPr>
        <p:spPr>
          <a:xfrm>
            <a:off x="4787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C3DFE52-4DCE-4FA2-B1F1-5B50CFA39659}"/>
              </a:ext>
            </a:extLst>
          </p:cNvPr>
          <p:cNvSpPr/>
          <p:nvPr/>
        </p:nvSpPr>
        <p:spPr>
          <a:xfrm>
            <a:off x="4787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1C8E1076-2C53-4372-B85F-8F72094CD215}"/>
              </a:ext>
            </a:extLst>
          </p:cNvPr>
          <p:cNvSpPr/>
          <p:nvPr/>
        </p:nvSpPr>
        <p:spPr>
          <a:xfrm>
            <a:off x="4787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68912075-34CC-45E9-B61A-41D0A1E32017}"/>
              </a:ext>
            </a:extLst>
          </p:cNvPr>
          <p:cNvSpPr/>
          <p:nvPr/>
        </p:nvSpPr>
        <p:spPr>
          <a:xfrm>
            <a:off x="4787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B0B59DA2-4E03-4801-848E-22E45A6A76B6}"/>
              </a:ext>
            </a:extLst>
          </p:cNvPr>
          <p:cNvSpPr/>
          <p:nvPr/>
        </p:nvSpPr>
        <p:spPr>
          <a:xfrm>
            <a:off x="4931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6A23B6D3-C1FD-4F3C-BCFE-3193A010B598}"/>
              </a:ext>
            </a:extLst>
          </p:cNvPr>
          <p:cNvSpPr/>
          <p:nvPr/>
        </p:nvSpPr>
        <p:spPr>
          <a:xfrm>
            <a:off x="4931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8547BA53-D233-4986-BDA4-7E213607AA3A}"/>
              </a:ext>
            </a:extLst>
          </p:cNvPr>
          <p:cNvSpPr/>
          <p:nvPr/>
        </p:nvSpPr>
        <p:spPr>
          <a:xfrm>
            <a:off x="4931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02FD8BAC-90A6-4FF3-AD02-E6880581C042}"/>
              </a:ext>
            </a:extLst>
          </p:cNvPr>
          <p:cNvSpPr/>
          <p:nvPr/>
        </p:nvSpPr>
        <p:spPr>
          <a:xfrm>
            <a:off x="4931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2D410868-C0C5-435C-965C-5D91E792776A}"/>
              </a:ext>
            </a:extLst>
          </p:cNvPr>
          <p:cNvSpPr/>
          <p:nvPr/>
        </p:nvSpPr>
        <p:spPr>
          <a:xfrm>
            <a:off x="4931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AC43B299-B7F2-4842-A71E-71AD3AF75D0D}"/>
              </a:ext>
            </a:extLst>
          </p:cNvPr>
          <p:cNvSpPr/>
          <p:nvPr/>
        </p:nvSpPr>
        <p:spPr>
          <a:xfrm>
            <a:off x="4931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4B56033F-576E-4578-A48A-6F0008D7E220}"/>
              </a:ext>
            </a:extLst>
          </p:cNvPr>
          <p:cNvSpPr/>
          <p:nvPr/>
        </p:nvSpPr>
        <p:spPr>
          <a:xfrm>
            <a:off x="4931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1E0F57C-7CA9-4F44-80D9-693B616044CF}"/>
              </a:ext>
            </a:extLst>
          </p:cNvPr>
          <p:cNvSpPr/>
          <p:nvPr/>
        </p:nvSpPr>
        <p:spPr>
          <a:xfrm>
            <a:off x="5075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40382AF7-AC66-4877-AE77-B220333C8C57}"/>
              </a:ext>
            </a:extLst>
          </p:cNvPr>
          <p:cNvSpPr/>
          <p:nvPr/>
        </p:nvSpPr>
        <p:spPr>
          <a:xfrm>
            <a:off x="5075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0310BC8B-9F52-452C-8018-19EB5D3A8490}"/>
              </a:ext>
            </a:extLst>
          </p:cNvPr>
          <p:cNvSpPr/>
          <p:nvPr/>
        </p:nvSpPr>
        <p:spPr>
          <a:xfrm>
            <a:off x="5075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67076538-72B2-4C9F-AFB4-2FECEDD21DD8}"/>
              </a:ext>
            </a:extLst>
          </p:cNvPr>
          <p:cNvSpPr/>
          <p:nvPr/>
        </p:nvSpPr>
        <p:spPr>
          <a:xfrm>
            <a:off x="5075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373A2D28-68CB-4AC9-8521-3B59D4D27EB2}"/>
              </a:ext>
            </a:extLst>
          </p:cNvPr>
          <p:cNvSpPr/>
          <p:nvPr/>
        </p:nvSpPr>
        <p:spPr>
          <a:xfrm>
            <a:off x="5075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AAC5A3A6-FE8A-45B0-8958-D9C2DB4F49B1}"/>
              </a:ext>
            </a:extLst>
          </p:cNvPr>
          <p:cNvSpPr/>
          <p:nvPr/>
        </p:nvSpPr>
        <p:spPr>
          <a:xfrm>
            <a:off x="5075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3051E48-3729-4A9C-BC19-E0BEDE40E1A9}"/>
              </a:ext>
            </a:extLst>
          </p:cNvPr>
          <p:cNvSpPr/>
          <p:nvPr/>
        </p:nvSpPr>
        <p:spPr>
          <a:xfrm>
            <a:off x="5075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D48CDE56-E026-4E94-BBC2-73538ABD7DB2}"/>
              </a:ext>
            </a:extLst>
          </p:cNvPr>
          <p:cNvSpPr/>
          <p:nvPr/>
        </p:nvSpPr>
        <p:spPr>
          <a:xfrm>
            <a:off x="4067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DDC26913-F267-4BE0-A997-20A5F290FEF7}"/>
              </a:ext>
            </a:extLst>
          </p:cNvPr>
          <p:cNvSpPr/>
          <p:nvPr/>
        </p:nvSpPr>
        <p:spPr>
          <a:xfrm>
            <a:off x="4211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DEB8F486-6738-4212-9C03-2948A901A7DE}"/>
              </a:ext>
            </a:extLst>
          </p:cNvPr>
          <p:cNvSpPr/>
          <p:nvPr/>
        </p:nvSpPr>
        <p:spPr>
          <a:xfrm>
            <a:off x="4355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F61AC501-9090-4DE4-B7F8-86ACDF1B632E}"/>
              </a:ext>
            </a:extLst>
          </p:cNvPr>
          <p:cNvSpPr/>
          <p:nvPr/>
        </p:nvSpPr>
        <p:spPr>
          <a:xfrm>
            <a:off x="4499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703B97F9-E97F-4418-BB9F-833DE4D29CE2}"/>
              </a:ext>
            </a:extLst>
          </p:cNvPr>
          <p:cNvSpPr/>
          <p:nvPr/>
        </p:nvSpPr>
        <p:spPr>
          <a:xfrm>
            <a:off x="4643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E3D7481B-8E02-4BF2-A077-12F5A9AA6C75}"/>
              </a:ext>
            </a:extLst>
          </p:cNvPr>
          <p:cNvSpPr/>
          <p:nvPr/>
        </p:nvSpPr>
        <p:spPr>
          <a:xfrm>
            <a:off x="4787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433C6A5C-28B9-4288-B717-B64DB39E7A2F}"/>
              </a:ext>
            </a:extLst>
          </p:cNvPr>
          <p:cNvSpPr/>
          <p:nvPr/>
        </p:nvSpPr>
        <p:spPr>
          <a:xfrm>
            <a:off x="4931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AB7B5C85-4E3E-4AFF-993D-551E57089379}"/>
              </a:ext>
            </a:extLst>
          </p:cNvPr>
          <p:cNvSpPr/>
          <p:nvPr/>
        </p:nvSpPr>
        <p:spPr>
          <a:xfrm>
            <a:off x="5075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03CC7FA5-B8F1-43B4-B049-DB3553897C53}"/>
              </a:ext>
            </a:extLst>
          </p:cNvPr>
          <p:cNvSpPr/>
          <p:nvPr/>
        </p:nvSpPr>
        <p:spPr>
          <a:xfrm>
            <a:off x="7882231" y="1001849"/>
            <a:ext cx="288000" cy="2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7C9BF316-6919-4C4F-B49F-54595F1B755E}"/>
              </a:ext>
            </a:extLst>
          </p:cNvPr>
          <p:cNvSpPr txBox="1"/>
          <p:nvPr/>
        </p:nvSpPr>
        <p:spPr>
          <a:xfrm>
            <a:off x="5663999" y="1463161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21229C85-40CD-46CA-92C2-4A25067C6462}"/>
              </a:ext>
            </a:extLst>
          </p:cNvPr>
          <p:cNvSpPr txBox="1"/>
          <p:nvPr/>
        </p:nvSpPr>
        <p:spPr>
          <a:xfrm>
            <a:off x="5667733" y="3275932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BD8F5D78-1E67-434C-9E1F-F76D4139CBCB}"/>
              </a:ext>
            </a:extLst>
          </p:cNvPr>
          <p:cNvSpPr txBox="1"/>
          <p:nvPr/>
        </p:nvSpPr>
        <p:spPr>
          <a:xfrm>
            <a:off x="5663999" y="5615355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C748CD96-935A-4BAF-976C-231C777F794B}"/>
              </a:ext>
            </a:extLst>
          </p:cNvPr>
          <p:cNvCxnSpPr>
            <a:cxnSpLocks/>
            <a:stCxn id="485" idx="3"/>
            <a:endCxn id="465" idx="1"/>
          </p:cNvCxnSpPr>
          <p:nvPr/>
        </p:nvCxnSpPr>
        <p:spPr>
          <a:xfrm>
            <a:off x="5341018" y="1632438"/>
            <a:ext cx="32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A4D8DDE9-A262-4FDD-A439-E842B4FA13D1}"/>
              </a:ext>
            </a:extLst>
          </p:cNvPr>
          <p:cNvCxnSpPr>
            <a:cxnSpLocks/>
            <a:stCxn id="487" idx="3"/>
            <a:endCxn id="466" idx="1"/>
          </p:cNvCxnSpPr>
          <p:nvPr/>
        </p:nvCxnSpPr>
        <p:spPr>
          <a:xfrm>
            <a:off x="5344752" y="3445110"/>
            <a:ext cx="322981" cy="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2F7FB420-9985-420C-BB24-F958CE68C4D8}"/>
              </a:ext>
            </a:extLst>
          </p:cNvPr>
          <p:cNvCxnSpPr>
            <a:cxnSpLocks/>
            <a:stCxn id="488" idx="3"/>
            <a:endCxn id="467" idx="1"/>
          </p:cNvCxnSpPr>
          <p:nvPr/>
        </p:nvCxnSpPr>
        <p:spPr>
          <a:xfrm>
            <a:off x="5344752" y="5775136"/>
            <a:ext cx="319247" cy="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5" name="矩形: 圆角 484">
            <a:extLst>
              <a:ext uri="{FF2B5EF4-FFF2-40B4-BE49-F238E27FC236}">
                <a16:creationId xmlns:a16="http://schemas.microsoft.com/office/drawing/2014/main" id="{C1FDC422-3BD0-4E3D-8C76-2C40BEDC560F}"/>
              </a:ext>
            </a:extLst>
          </p:cNvPr>
          <p:cNvSpPr/>
          <p:nvPr/>
        </p:nvSpPr>
        <p:spPr>
          <a:xfrm>
            <a:off x="2348601" y="816526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: 圆角 486">
            <a:extLst>
              <a:ext uri="{FF2B5EF4-FFF2-40B4-BE49-F238E27FC236}">
                <a16:creationId xmlns:a16="http://schemas.microsoft.com/office/drawing/2014/main" id="{363DEA12-7713-45DE-8A1D-E25AEF76FCB6}"/>
              </a:ext>
            </a:extLst>
          </p:cNvPr>
          <p:cNvSpPr/>
          <p:nvPr/>
        </p:nvSpPr>
        <p:spPr>
          <a:xfrm>
            <a:off x="2352335" y="2629198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: 圆角 487">
            <a:extLst>
              <a:ext uri="{FF2B5EF4-FFF2-40B4-BE49-F238E27FC236}">
                <a16:creationId xmlns:a16="http://schemas.microsoft.com/office/drawing/2014/main" id="{0AB34582-29B4-4DE6-AA30-FCE2023F672B}"/>
              </a:ext>
            </a:extLst>
          </p:cNvPr>
          <p:cNvSpPr/>
          <p:nvPr/>
        </p:nvSpPr>
        <p:spPr>
          <a:xfrm>
            <a:off x="2352335" y="4959224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984C74B1-B878-4DAC-81AF-2BCAC5AA50F7}"/>
              </a:ext>
            </a:extLst>
          </p:cNvPr>
          <p:cNvSpPr txBox="1"/>
          <p:nvPr/>
        </p:nvSpPr>
        <p:spPr>
          <a:xfrm>
            <a:off x="8751137" y="971832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cxnSp>
        <p:nvCxnSpPr>
          <p:cNvPr id="507" name="直接箭头连接符 506">
            <a:extLst>
              <a:ext uri="{FF2B5EF4-FFF2-40B4-BE49-F238E27FC236}">
                <a16:creationId xmlns:a16="http://schemas.microsoft.com/office/drawing/2014/main" id="{4885FDDB-6EE0-4D1B-A2AE-7C0CBE86A32D}"/>
              </a:ext>
            </a:extLst>
          </p:cNvPr>
          <p:cNvCxnSpPr>
            <a:cxnSpLocks/>
            <a:stCxn id="467" idx="3"/>
            <a:endCxn id="620" idx="1"/>
          </p:cNvCxnSpPr>
          <p:nvPr/>
        </p:nvCxnSpPr>
        <p:spPr>
          <a:xfrm>
            <a:off x="7246386" y="5784632"/>
            <a:ext cx="1002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9C9D73A3-9AB1-4A9D-8B20-82D44ED44F3D}"/>
              </a:ext>
            </a:extLst>
          </p:cNvPr>
          <p:cNvCxnSpPr>
            <a:cxnSpLocks/>
            <a:stCxn id="466" idx="3"/>
            <a:endCxn id="618" idx="1"/>
          </p:cNvCxnSpPr>
          <p:nvPr/>
        </p:nvCxnSpPr>
        <p:spPr>
          <a:xfrm flipV="1">
            <a:off x="7250120" y="3445109"/>
            <a:ext cx="1007878" cy="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>
            <a:extLst>
              <a:ext uri="{FF2B5EF4-FFF2-40B4-BE49-F238E27FC236}">
                <a16:creationId xmlns:a16="http://schemas.microsoft.com/office/drawing/2014/main" id="{0109A06A-7B5D-4D52-9E24-7D8BB356D672}"/>
              </a:ext>
            </a:extLst>
          </p:cNvPr>
          <p:cNvCxnSpPr>
            <a:cxnSpLocks/>
            <a:stCxn id="465" idx="3"/>
          </p:cNvCxnSpPr>
          <p:nvPr/>
        </p:nvCxnSpPr>
        <p:spPr>
          <a:xfrm>
            <a:off x="7246386" y="1632438"/>
            <a:ext cx="34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FB13BA39-A6F7-44B2-BA80-E14FE95097B7}"/>
              </a:ext>
            </a:extLst>
          </p:cNvPr>
          <p:cNvSpPr txBox="1"/>
          <p:nvPr/>
        </p:nvSpPr>
        <p:spPr>
          <a:xfrm>
            <a:off x="3613976" y="4453026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27" name="直接箭头连接符 526">
            <a:extLst>
              <a:ext uri="{FF2B5EF4-FFF2-40B4-BE49-F238E27FC236}">
                <a16:creationId xmlns:a16="http://schemas.microsoft.com/office/drawing/2014/main" id="{F3BB99AB-020B-482B-B685-8B03D9E0C4A3}"/>
              </a:ext>
            </a:extLst>
          </p:cNvPr>
          <p:cNvCxnSpPr>
            <a:cxnSpLocks/>
          </p:cNvCxnSpPr>
          <p:nvPr/>
        </p:nvCxnSpPr>
        <p:spPr>
          <a:xfrm>
            <a:off x="4063431" y="1025806"/>
            <a:ext cx="1152000" cy="8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文本框 527">
            <a:extLst>
              <a:ext uri="{FF2B5EF4-FFF2-40B4-BE49-F238E27FC236}">
                <a16:creationId xmlns:a16="http://schemas.microsoft.com/office/drawing/2014/main" id="{EB76B518-288B-4726-A243-2B5916D9BFCC}"/>
              </a:ext>
            </a:extLst>
          </p:cNvPr>
          <p:cNvSpPr txBox="1"/>
          <p:nvPr/>
        </p:nvSpPr>
        <p:spPr>
          <a:xfrm>
            <a:off x="4388432" y="816526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64</a:t>
            </a:r>
            <a:endParaRPr lang="zh-CN" altLang="en-US" sz="1200" dirty="0"/>
          </a:p>
        </p:txBody>
      </p: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8636847B-C205-468A-B946-65220CE683B1}"/>
              </a:ext>
            </a:extLst>
          </p:cNvPr>
          <p:cNvCxnSpPr>
            <a:cxnSpLocks/>
          </p:cNvCxnSpPr>
          <p:nvPr/>
        </p:nvCxnSpPr>
        <p:spPr>
          <a:xfrm>
            <a:off x="3976321" y="1055904"/>
            <a:ext cx="0" cy="1170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0" name="文本框 539">
            <a:extLst>
              <a:ext uri="{FF2B5EF4-FFF2-40B4-BE49-F238E27FC236}">
                <a16:creationId xmlns:a16="http://schemas.microsoft.com/office/drawing/2014/main" id="{3B0BEC85-ADAB-430E-B5DE-5889DCD89268}"/>
              </a:ext>
            </a:extLst>
          </p:cNvPr>
          <p:cNvSpPr txBox="1"/>
          <p:nvPr/>
        </p:nvSpPr>
        <p:spPr>
          <a:xfrm>
            <a:off x="3647874" y="1487426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64</a:t>
            </a:r>
            <a:endParaRPr lang="zh-CN" altLang="en-US" sz="1200" dirty="0"/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E5370578-5748-4BD1-BAC2-F49B6DBDD0B0}"/>
              </a:ext>
            </a:extLst>
          </p:cNvPr>
          <p:cNvCxnSpPr>
            <a:cxnSpLocks/>
          </p:cNvCxnSpPr>
          <p:nvPr/>
        </p:nvCxnSpPr>
        <p:spPr>
          <a:xfrm>
            <a:off x="8273424" y="992370"/>
            <a:ext cx="0" cy="297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文本框 543">
            <a:extLst>
              <a:ext uri="{FF2B5EF4-FFF2-40B4-BE49-F238E27FC236}">
                <a16:creationId xmlns:a16="http://schemas.microsoft.com/office/drawing/2014/main" id="{DDA3894E-7303-4081-BABA-DB17A7D800FF}"/>
              </a:ext>
            </a:extLst>
          </p:cNvPr>
          <p:cNvSpPr txBox="1"/>
          <p:nvPr/>
        </p:nvSpPr>
        <p:spPr>
          <a:xfrm>
            <a:off x="8248711" y="1010443"/>
            <a:ext cx="2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13CDC6C3-29A9-4AC8-98ED-48260E3B9DD5}"/>
              </a:ext>
            </a:extLst>
          </p:cNvPr>
          <p:cNvCxnSpPr>
            <a:cxnSpLocks/>
          </p:cNvCxnSpPr>
          <p:nvPr/>
        </p:nvCxnSpPr>
        <p:spPr>
          <a:xfrm>
            <a:off x="7898933" y="926992"/>
            <a:ext cx="295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文本框 549">
            <a:extLst>
              <a:ext uri="{FF2B5EF4-FFF2-40B4-BE49-F238E27FC236}">
                <a16:creationId xmlns:a16="http://schemas.microsoft.com/office/drawing/2014/main" id="{24A592EA-737B-486D-8455-FE4D2D6AF7CB}"/>
              </a:ext>
            </a:extLst>
          </p:cNvPr>
          <p:cNvSpPr txBox="1"/>
          <p:nvPr/>
        </p:nvSpPr>
        <p:spPr>
          <a:xfrm>
            <a:off x="7794809" y="736567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570" name="直接箭头连接符 569">
            <a:extLst>
              <a:ext uri="{FF2B5EF4-FFF2-40B4-BE49-F238E27FC236}">
                <a16:creationId xmlns:a16="http://schemas.microsoft.com/office/drawing/2014/main" id="{92602D02-C44F-41F6-8EC2-A18751155DF7}"/>
              </a:ext>
            </a:extLst>
          </p:cNvPr>
          <p:cNvCxnSpPr>
            <a:cxnSpLocks/>
          </p:cNvCxnSpPr>
          <p:nvPr/>
        </p:nvCxnSpPr>
        <p:spPr>
          <a:xfrm>
            <a:off x="1944885" y="959851"/>
            <a:ext cx="0" cy="540482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2" name="文本框 571">
            <a:extLst>
              <a:ext uri="{FF2B5EF4-FFF2-40B4-BE49-F238E27FC236}">
                <a16:creationId xmlns:a16="http://schemas.microsoft.com/office/drawing/2014/main" id="{52888E21-1973-4DB3-8A42-0B0843CA2853}"/>
              </a:ext>
            </a:extLst>
          </p:cNvPr>
          <p:cNvSpPr txBox="1"/>
          <p:nvPr/>
        </p:nvSpPr>
        <p:spPr>
          <a:xfrm>
            <a:off x="1309134" y="4464485"/>
            <a:ext cx="12715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35</a:t>
            </a:r>
            <a:r>
              <a:rPr lang="zh-CN" altLang="en-US" sz="1400" dirty="0"/>
              <a:t>种预测模式</a:t>
            </a:r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6C77FB58-3BC5-4E39-98EE-56DA23627BF5}"/>
              </a:ext>
            </a:extLst>
          </p:cNvPr>
          <p:cNvSpPr txBox="1"/>
          <p:nvPr/>
        </p:nvSpPr>
        <p:spPr>
          <a:xfrm>
            <a:off x="2656575" y="2202694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66ADCB73-3151-40F1-BEEA-EDC266901199}"/>
              </a:ext>
            </a:extLst>
          </p:cNvPr>
          <p:cNvSpPr txBox="1"/>
          <p:nvPr/>
        </p:nvSpPr>
        <p:spPr>
          <a:xfrm>
            <a:off x="4216250" y="2201454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平面模式</a:t>
            </a: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E3A2A06A-0411-4A54-AFDA-DDB7EB1B4476}"/>
              </a:ext>
            </a:extLst>
          </p:cNvPr>
          <p:cNvSpPr txBox="1"/>
          <p:nvPr/>
        </p:nvSpPr>
        <p:spPr>
          <a:xfrm>
            <a:off x="2656575" y="399731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E915482F-6BDB-4023-A476-AF3342344D50}"/>
              </a:ext>
            </a:extLst>
          </p:cNvPr>
          <p:cNvSpPr txBox="1"/>
          <p:nvPr/>
        </p:nvSpPr>
        <p:spPr>
          <a:xfrm>
            <a:off x="4216250" y="399607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直流模式</a:t>
            </a: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C0511C40-0B02-4DE5-BB3F-5FDD5A35FC22}"/>
              </a:ext>
            </a:extLst>
          </p:cNvPr>
          <p:cNvSpPr txBox="1"/>
          <p:nvPr/>
        </p:nvSpPr>
        <p:spPr>
          <a:xfrm>
            <a:off x="2652841" y="633202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D613F360-72F5-4193-B399-ECA5A15A75F7}"/>
              </a:ext>
            </a:extLst>
          </p:cNvPr>
          <p:cNvSpPr txBox="1"/>
          <p:nvPr/>
        </p:nvSpPr>
        <p:spPr>
          <a:xfrm>
            <a:off x="4212516" y="633078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角度模式</a:t>
            </a: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118A560F-88E7-4AC6-BE4D-E6C3F8F4A35A}"/>
              </a:ext>
            </a:extLst>
          </p:cNvPr>
          <p:cNvSpPr/>
          <p:nvPr/>
        </p:nvSpPr>
        <p:spPr>
          <a:xfrm>
            <a:off x="7681297" y="814939"/>
            <a:ext cx="3328823" cy="2054270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B9EA33CD-DC98-455D-8EFB-A1A7B6C70820}"/>
              </a:ext>
            </a:extLst>
          </p:cNvPr>
          <p:cNvCxnSpPr>
            <a:cxnSpLocks/>
            <a:stCxn id="312" idx="3"/>
            <a:endCxn id="455" idx="1"/>
          </p:cNvCxnSpPr>
          <p:nvPr/>
        </p:nvCxnSpPr>
        <p:spPr>
          <a:xfrm flipV="1">
            <a:off x="5215431" y="1145849"/>
            <a:ext cx="2666800" cy="309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0" name="矩形 589">
            <a:extLst>
              <a:ext uri="{FF2B5EF4-FFF2-40B4-BE49-F238E27FC236}">
                <a16:creationId xmlns:a16="http://schemas.microsoft.com/office/drawing/2014/main" id="{FC6C375F-45A6-450A-AD39-38DC5E440A5F}"/>
              </a:ext>
            </a:extLst>
          </p:cNvPr>
          <p:cNvSpPr/>
          <p:nvPr/>
        </p:nvSpPr>
        <p:spPr>
          <a:xfrm>
            <a:off x="7882231" y="1417392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>
            <a:extLst>
              <a:ext uri="{FF2B5EF4-FFF2-40B4-BE49-F238E27FC236}">
                <a16:creationId xmlns:a16="http://schemas.microsoft.com/office/drawing/2014/main" id="{0A76DAF8-F755-425A-8610-C16697EF226C}"/>
              </a:ext>
            </a:extLst>
          </p:cNvPr>
          <p:cNvSpPr/>
          <p:nvPr/>
        </p:nvSpPr>
        <p:spPr>
          <a:xfrm>
            <a:off x="7906014" y="2354442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6F38FDE0-95F2-456E-A7B3-DBFE75E39825}"/>
              </a:ext>
            </a:extLst>
          </p:cNvPr>
          <p:cNvSpPr txBox="1"/>
          <p:nvPr/>
        </p:nvSpPr>
        <p:spPr>
          <a:xfrm>
            <a:off x="7795398" y="1789852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F6164398-30BE-418A-B055-0A36767D71AC}"/>
              </a:ext>
            </a:extLst>
          </p:cNvPr>
          <p:cNvCxnSpPr>
            <a:cxnSpLocks/>
            <a:stCxn id="455" idx="3"/>
            <a:endCxn id="505" idx="1"/>
          </p:cNvCxnSpPr>
          <p:nvPr/>
        </p:nvCxnSpPr>
        <p:spPr>
          <a:xfrm flipV="1">
            <a:off x="8170231" y="1141109"/>
            <a:ext cx="580906" cy="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3" name="文本框 602">
            <a:extLst>
              <a:ext uri="{FF2B5EF4-FFF2-40B4-BE49-F238E27FC236}">
                <a16:creationId xmlns:a16="http://schemas.microsoft.com/office/drawing/2014/main" id="{31E02972-DED1-417B-8F92-B6C1CCEF66CE}"/>
              </a:ext>
            </a:extLst>
          </p:cNvPr>
          <p:cNvSpPr txBox="1"/>
          <p:nvPr/>
        </p:nvSpPr>
        <p:spPr>
          <a:xfrm>
            <a:off x="8751137" y="1391229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03F2E6D1-948F-416B-8796-FB206550C226}"/>
              </a:ext>
            </a:extLst>
          </p:cNvPr>
          <p:cNvSpPr txBox="1"/>
          <p:nvPr/>
        </p:nvSpPr>
        <p:spPr>
          <a:xfrm>
            <a:off x="8751137" y="2329165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cxnSp>
        <p:nvCxnSpPr>
          <p:cNvPr id="605" name="直接箭头连接符 604">
            <a:extLst>
              <a:ext uri="{FF2B5EF4-FFF2-40B4-BE49-F238E27FC236}">
                <a16:creationId xmlns:a16="http://schemas.microsoft.com/office/drawing/2014/main" id="{EB8CCE68-75F9-45BA-A7A8-B39D68AF6A1B}"/>
              </a:ext>
            </a:extLst>
          </p:cNvPr>
          <p:cNvCxnSpPr>
            <a:cxnSpLocks/>
            <a:stCxn id="590" idx="3"/>
            <a:endCxn id="603" idx="1"/>
          </p:cNvCxnSpPr>
          <p:nvPr/>
        </p:nvCxnSpPr>
        <p:spPr>
          <a:xfrm flipV="1">
            <a:off x="8170231" y="1560506"/>
            <a:ext cx="580906" cy="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A5AA3257-69CE-4BBA-A08E-3A2C16225A88}"/>
              </a:ext>
            </a:extLst>
          </p:cNvPr>
          <p:cNvCxnSpPr>
            <a:cxnSpLocks/>
            <a:stCxn id="591" idx="3"/>
            <a:endCxn id="604" idx="1"/>
          </p:cNvCxnSpPr>
          <p:nvPr/>
        </p:nvCxnSpPr>
        <p:spPr>
          <a:xfrm>
            <a:off x="8194014" y="2498442"/>
            <a:ext cx="557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8" name="文本框 617">
            <a:extLst>
              <a:ext uri="{FF2B5EF4-FFF2-40B4-BE49-F238E27FC236}">
                <a16:creationId xmlns:a16="http://schemas.microsoft.com/office/drawing/2014/main" id="{BBB82BE9-DB17-450D-96F7-A88D2903EF2E}"/>
              </a:ext>
            </a:extLst>
          </p:cNvPr>
          <p:cNvSpPr txBox="1"/>
          <p:nvPr/>
        </p:nvSpPr>
        <p:spPr>
          <a:xfrm>
            <a:off x="8257998" y="3275832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哈达玛失真计算</a:t>
            </a:r>
          </a:p>
        </p:txBody>
      </p:sp>
      <p:sp>
        <p:nvSpPr>
          <p:cNvPr id="620" name="文本框 619">
            <a:extLst>
              <a:ext uri="{FF2B5EF4-FFF2-40B4-BE49-F238E27FC236}">
                <a16:creationId xmlns:a16="http://schemas.microsoft.com/office/drawing/2014/main" id="{61F320D4-AFB1-4752-9E11-6E5EAB03D04F}"/>
              </a:ext>
            </a:extLst>
          </p:cNvPr>
          <p:cNvSpPr txBox="1"/>
          <p:nvPr/>
        </p:nvSpPr>
        <p:spPr>
          <a:xfrm>
            <a:off x="8248711" y="5615355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哈达玛失真计算</a:t>
            </a:r>
          </a:p>
        </p:txBody>
      </p:sp>
      <p:sp>
        <p:nvSpPr>
          <p:cNvPr id="623" name="文本框 622">
            <a:extLst>
              <a:ext uri="{FF2B5EF4-FFF2-40B4-BE49-F238E27FC236}">
                <a16:creationId xmlns:a16="http://schemas.microsoft.com/office/drawing/2014/main" id="{ECDACAEF-6297-44EC-9B75-BFA69842200A}"/>
              </a:ext>
            </a:extLst>
          </p:cNvPr>
          <p:cNvSpPr txBox="1"/>
          <p:nvPr/>
        </p:nvSpPr>
        <p:spPr>
          <a:xfrm>
            <a:off x="8613887" y="2718325"/>
            <a:ext cx="14636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哈达玛失真计算</a:t>
            </a:r>
          </a:p>
        </p:txBody>
      </p:sp>
      <p:sp>
        <p:nvSpPr>
          <p:cNvPr id="624" name="文本框 623">
            <a:extLst>
              <a:ext uri="{FF2B5EF4-FFF2-40B4-BE49-F238E27FC236}">
                <a16:creationId xmlns:a16="http://schemas.microsoft.com/office/drawing/2014/main" id="{30FF1E37-E13E-4014-AAF4-C6419BF5204B}"/>
              </a:ext>
            </a:extLst>
          </p:cNvPr>
          <p:cNvSpPr txBox="1"/>
          <p:nvPr/>
        </p:nvSpPr>
        <p:spPr>
          <a:xfrm>
            <a:off x="2853711" y="439917"/>
            <a:ext cx="200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&lt;&lt;&lt;blocks(64, 35)&gt;&gt;&gt;</a:t>
            </a:r>
            <a:endParaRPr lang="zh-CN" altLang="en-US" sz="1400" dirty="0"/>
          </a:p>
        </p:txBody>
      </p:sp>
      <p:sp>
        <p:nvSpPr>
          <p:cNvPr id="626" name="文本框 625">
            <a:extLst>
              <a:ext uri="{FF2B5EF4-FFF2-40B4-BE49-F238E27FC236}">
                <a16:creationId xmlns:a16="http://schemas.microsoft.com/office/drawing/2014/main" id="{AC5558D1-D255-4B5F-8CBC-89D627ED3682}"/>
              </a:ext>
            </a:extLst>
          </p:cNvPr>
          <p:cNvSpPr txBox="1"/>
          <p:nvPr/>
        </p:nvSpPr>
        <p:spPr>
          <a:xfrm>
            <a:off x="8288092" y="444173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&lt;&lt;&lt;threads(8, 8)&gt;&gt;&gt;</a:t>
            </a:r>
            <a:endParaRPr lang="zh-CN" altLang="en-US" sz="1400" dirty="0"/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ADABF031-BC72-432C-8391-602E1D4DD9F6}"/>
              </a:ext>
            </a:extLst>
          </p:cNvPr>
          <p:cNvSpPr txBox="1"/>
          <p:nvPr/>
        </p:nvSpPr>
        <p:spPr>
          <a:xfrm>
            <a:off x="5432936" y="439917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&lt;&lt;&lt;threads(8, 8)&gt;&gt;&gt;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3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37C6F9-F44A-49DF-9C23-ADE90D17A67B}"/>
              </a:ext>
            </a:extLst>
          </p:cNvPr>
          <p:cNvSpPr txBox="1"/>
          <p:nvPr/>
        </p:nvSpPr>
        <p:spPr>
          <a:xfrm>
            <a:off x="1950428" y="141704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src0</a:t>
            </a:r>
            <a:endParaRPr lang="zh-CN" altLang="en-US" sz="1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4D8C66-5926-4A8E-B4B3-FD1A35CEF18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888576" y="1563689"/>
            <a:ext cx="2108661" cy="141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E77D96-9CC5-410F-B2C6-8DAB68E5CCD8}"/>
              </a:ext>
            </a:extLst>
          </p:cNvPr>
          <p:cNvSpPr txBox="1"/>
          <p:nvPr/>
        </p:nvSpPr>
        <p:spPr>
          <a:xfrm>
            <a:off x="1950428" y="191138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src1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7828B-36B1-4813-B5B1-274C60F37CAB}"/>
              </a:ext>
            </a:extLst>
          </p:cNvPr>
          <p:cNvSpPr txBox="1"/>
          <p:nvPr/>
        </p:nvSpPr>
        <p:spPr>
          <a:xfrm>
            <a:off x="1950428" y="235772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src2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D1EE89-D09C-4197-B711-D67C8F741FDF}"/>
              </a:ext>
            </a:extLst>
          </p:cNvPr>
          <p:cNvSpPr txBox="1"/>
          <p:nvPr/>
        </p:nvSpPr>
        <p:spPr>
          <a:xfrm>
            <a:off x="1950428" y="281571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src3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8A235-A625-499B-A66E-D571559FB2F5}"/>
              </a:ext>
            </a:extLst>
          </p:cNvPr>
          <p:cNvSpPr txBox="1"/>
          <p:nvPr/>
        </p:nvSpPr>
        <p:spPr>
          <a:xfrm>
            <a:off x="1978420" y="368449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src4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B41026-9810-41FF-B8CF-DBE26DF1D93B}"/>
              </a:ext>
            </a:extLst>
          </p:cNvPr>
          <p:cNvSpPr txBox="1"/>
          <p:nvPr/>
        </p:nvSpPr>
        <p:spPr>
          <a:xfrm>
            <a:off x="1971104" y="412796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src5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C96000-3AA2-4F02-897A-6A26A70927EF}"/>
              </a:ext>
            </a:extLst>
          </p:cNvPr>
          <p:cNvSpPr txBox="1"/>
          <p:nvPr/>
        </p:nvSpPr>
        <p:spPr>
          <a:xfrm>
            <a:off x="1971104" y="457988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src6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810EE5-0483-4BE8-B4B6-DB7FA28D6637}"/>
              </a:ext>
            </a:extLst>
          </p:cNvPr>
          <p:cNvSpPr txBox="1"/>
          <p:nvPr/>
        </p:nvSpPr>
        <p:spPr>
          <a:xfrm>
            <a:off x="1971104" y="502622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src7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895EDF-D739-46D0-884A-E889759B8DE2}"/>
              </a:ext>
            </a:extLst>
          </p:cNvPr>
          <p:cNvSpPr txBox="1"/>
          <p:nvPr/>
        </p:nvSpPr>
        <p:spPr>
          <a:xfrm>
            <a:off x="9794921" y="141617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dst0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06143-9232-484D-85C6-C009526466F9}"/>
              </a:ext>
            </a:extLst>
          </p:cNvPr>
          <p:cNvSpPr txBox="1"/>
          <p:nvPr/>
        </p:nvSpPr>
        <p:spPr>
          <a:xfrm>
            <a:off x="9794921" y="190832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dst4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50DC1A-4CDC-4C5F-9A04-F576DC129D3C}"/>
              </a:ext>
            </a:extLst>
          </p:cNvPr>
          <p:cNvSpPr txBox="1"/>
          <p:nvPr/>
        </p:nvSpPr>
        <p:spPr>
          <a:xfrm>
            <a:off x="9794921" y="236535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dst2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E8D2D5-51DF-4F21-A4DD-7713D3E86C50}"/>
              </a:ext>
            </a:extLst>
          </p:cNvPr>
          <p:cNvSpPr txBox="1"/>
          <p:nvPr/>
        </p:nvSpPr>
        <p:spPr>
          <a:xfrm>
            <a:off x="9794921" y="280538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dst6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0CC13B-B305-4CBF-A620-F64C13171182}"/>
              </a:ext>
            </a:extLst>
          </p:cNvPr>
          <p:cNvSpPr txBox="1"/>
          <p:nvPr/>
        </p:nvSpPr>
        <p:spPr>
          <a:xfrm>
            <a:off x="9794921" y="368449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dst1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58110C-E266-42CB-85E4-8A3FE94C9E46}"/>
              </a:ext>
            </a:extLst>
          </p:cNvPr>
          <p:cNvSpPr txBox="1"/>
          <p:nvPr/>
        </p:nvSpPr>
        <p:spPr>
          <a:xfrm>
            <a:off x="9794921" y="411540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dst3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430D72-E955-4453-9543-E00217ED9D18}"/>
              </a:ext>
            </a:extLst>
          </p:cNvPr>
          <p:cNvSpPr txBox="1"/>
          <p:nvPr/>
        </p:nvSpPr>
        <p:spPr>
          <a:xfrm>
            <a:off x="9800039" y="456778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dst5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E737CC-02A1-47E5-95F3-D70D78092744}"/>
              </a:ext>
            </a:extLst>
          </p:cNvPr>
          <p:cNvSpPr txBox="1"/>
          <p:nvPr/>
        </p:nvSpPr>
        <p:spPr>
          <a:xfrm>
            <a:off x="9794921" y="504352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dst7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EBC142-BB32-4C98-BC04-5A42EA9AD817}"/>
              </a:ext>
            </a:extLst>
          </p:cNvPr>
          <p:cNvSpPr/>
          <p:nvPr/>
        </p:nvSpPr>
        <p:spPr>
          <a:xfrm>
            <a:off x="3699667" y="144114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3CADB9-614E-4B12-B67F-41449C6264D4}"/>
              </a:ext>
            </a:extLst>
          </p:cNvPr>
          <p:cNvSpPr txBox="1"/>
          <p:nvPr/>
        </p:nvSpPr>
        <p:spPr>
          <a:xfrm>
            <a:off x="3699668" y="144114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58FDEE-9A0C-42D8-BB6C-CD141078126C}"/>
              </a:ext>
            </a:extLst>
          </p:cNvPr>
          <p:cNvSpPr/>
          <p:nvPr/>
        </p:nvSpPr>
        <p:spPr>
          <a:xfrm>
            <a:off x="3698961" y="192956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A00FB2-7AC6-4CD9-98D3-56031E443EF0}"/>
              </a:ext>
            </a:extLst>
          </p:cNvPr>
          <p:cNvSpPr txBox="1"/>
          <p:nvPr/>
        </p:nvSpPr>
        <p:spPr>
          <a:xfrm>
            <a:off x="3698962" y="192956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09489C1-E6F2-447E-86AE-2EC3FE8FE1EA}"/>
              </a:ext>
            </a:extLst>
          </p:cNvPr>
          <p:cNvSpPr/>
          <p:nvPr/>
        </p:nvSpPr>
        <p:spPr>
          <a:xfrm>
            <a:off x="3698961" y="238047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0794E8-203D-43F3-8887-4457A8CD2DB2}"/>
              </a:ext>
            </a:extLst>
          </p:cNvPr>
          <p:cNvSpPr txBox="1"/>
          <p:nvPr/>
        </p:nvSpPr>
        <p:spPr>
          <a:xfrm>
            <a:off x="3698962" y="238047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D8D56BD-1535-4B40-8C77-51A181ACA847}"/>
              </a:ext>
            </a:extLst>
          </p:cNvPr>
          <p:cNvSpPr/>
          <p:nvPr/>
        </p:nvSpPr>
        <p:spPr>
          <a:xfrm>
            <a:off x="3698961" y="283983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6148DF-A17B-4BFC-9735-9A0A4EED3FAA}"/>
              </a:ext>
            </a:extLst>
          </p:cNvPr>
          <p:cNvSpPr txBox="1"/>
          <p:nvPr/>
        </p:nvSpPr>
        <p:spPr>
          <a:xfrm>
            <a:off x="3698962" y="283983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1BD212-F192-4262-BD9C-841EFCB94AE6}"/>
              </a:ext>
            </a:extLst>
          </p:cNvPr>
          <p:cNvSpPr/>
          <p:nvPr/>
        </p:nvSpPr>
        <p:spPr>
          <a:xfrm>
            <a:off x="3719637" y="371011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A85C77-1227-43B1-A4B8-7360B1031C99}"/>
              </a:ext>
            </a:extLst>
          </p:cNvPr>
          <p:cNvSpPr txBox="1"/>
          <p:nvPr/>
        </p:nvSpPr>
        <p:spPr>
          <a:xfrm>
            <a:off x="3719638" y="371011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8B89895-7E64-4C8E-B43E-F506498057DF}"/>
              </a:ext>
            </a:extLst>
          </p:cNvPr>
          <p:cNvSpPr/>
          <p:nvPr/>
        </p:nvSpPr>
        <p:spPr>
          <a:xfrm>
            <a:off x="3719637" y="4156135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87624C-400F-4549-B5FC-EE3391351941}"/>
              </a:ext>
            </a:extLst>
          </p:cNvPr>
          <p:cNvSpPr txBox="1"/>
          <p:nvPr/>
        </p:nvSpPr>
        <p:spPr>
          <a:xfrm>
            <a:off x="3719638" y="415613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595C27-D5EF-4091-B7C7-356ADC44BA62}"/>
              </a:ext>
            </a:extLst>
          </p:cNvPr>
          <p:cNvSpPr/>
          <p:nvPr/>
        </p:nvSpPr>
        <p:spPr>
          <a:xfrm>
            <a:off x="3718931" y="4600424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1A3F7-677C-489E-BEBD-CFBE36C0B429}"/>
              </a:ext>
            </a:extLst>
          </p:cNvPr>
          <p:cNvSpPr txBox="1"/>
          <p:nvPr/>
        </p:nvSpPr>
        <p:spPr>
          <a:xfrm>
            <a:off x="3718932" y="4600423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064139A-2248-4D4E-B471-63303BF21CB9}"/>
              </a:ext>
            </a:extLst>
          </p:cNvPr>
          <p:cNvSpPr/>
          <p:nvPr/>
        </p:nvSpPr>
        <p:spPr>
          <a:xfrm>
            <a:off x="3718225" y="504242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603005-A1B8-4875-85F3-E76FBD246C02}"/>
              </a:ext>
            </a:extLst>
          </p:cNvPr>
          <p:cNvSpPr txBox="1"/>
          <p:nvPr/>
        </p:nvSpPr>
        <p:spPr>
          <a:xfrm>
            <a:off x="3718226" y="504242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BFE9E7A-5412-4D42-B0E7-895B10E293E1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2584910" y="3838387"/>
            <a:ext cx="1134728" cy="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78A0B4E-1F31-41AE-BB76-3C86940FCB58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2577594" y="4281858"/>
            <a:ext cx="1142044" cy="5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F4FE3D1-67A2-4BE1-9FB9-F1FA2D5D1F28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2577594" y="4731228"/>
            <a:ext cx="1141338" cy="2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4423A91-04CE-45BC-9A8A-5BC301726EB2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 flipV="1">
            <a:off x="2577594" y="5173230"/>
            <a:ext cx="1140632" cy="6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9A44D2E-B9A0-4BEC-BE77-30094D9DE67A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2556918" y="2969608"/>
            <a:ext cx="1142044" cy="1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7BD059-68FA-4058-AA7D-9FE593A454F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556918" y="2511280"/>
            <a:ext cx="1142044" cy="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F873351-87B5-4433-A09C-0085F9386D0E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2556918" y="2060371"/>
            <a:ext cx="1142044" cy="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DEB3D9E-9AD9-44AA-A2BF-FD901D5F424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577594" y="1571946"/>
            <a:ext cx="1122074" cy="360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283A08-9AFA-42E7-AD79-88467D6F98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2556918" y="1570932"/>
            <a:ext cx="1161308" cy="360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44E397-A260-4BA8-9050-4997099CED2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2577594" y="2060371"/>
            <a:ext cx="1121368" cy="26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6B035E8-65FF-48FE-9721-6F45C668D2C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2556918" y="2065269"/>
            <a:ext cx="1162014" cy="266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6DF28CB-0EEF-4D3E-8F1E-13762D2841FD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556918" y="2511610"/>
            <a:ext cx="1162720" cy="177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624CD-8223-468F-A414-BAD0796AD3F4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2577594" y="2511280"/>
            <a:ext cx="1121368" cy="177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74FB6F8-3FB6-48D7-A2C4-4709B9BFAF1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2556918" y="2969608"/>
            <a:ext cx="1162720" cy="87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6196136-74C1-40D4-B0AF-BD90212B5D63}"/>
              </a:ext>
            </a:extLst>
          </p:cNvPr>
          <p:cNvSpPr txBox="1"/>
          <p:nvPr/>
        </p:nvSpPr>
        <p:spPr>
          <a:xfrm>
            <a:off x="3542965" y="305999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E81982-37B6-4116-B827-B695F1E6A8EF}"/>
              </a:ext>
            </a:extLst>
          </p:cNvPr>
          <p:cNvSpPr txBox="1"/>
          <p:nvPr/>
        </p:nvSpPr>
        <p:spPr>
          <a:xfrm>
            <a:off x="3542965" y="257768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818657D-1FC2-46E9-AE88-BD180D9B1BCD}"/>
              </a:ext>
            </a:extLst>
          </p:cNvPr>
          <p:cNvSpPr txBox="1"/>
          <p:nvPr/>
        </p:nvSpPr>
        <p:spPr>
          <a:xfrm>
            <a:off x="3544014" y="211769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6F47DB-DAD9-430D-8BC5-597AD039032E}"/>
              </a:ext>
            </a:extLst>
          </p:cNvPr>
          <p:cNvSpPr txBox="1"/>
          <p:nvPr/>
        </p:nvSpPr>
        <p:spPr>
          <a:xfrm>
            <a:off x="3542965" y="166438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E0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AD8C3BD-D1BD-463D-A0BC-3E5F07B25DC9}"/>
              </a:ext>
            </a:extLst>
          </p:cNvPr>
          <p:cNvSpPr txBox="1"/>
          <p:nvPr/>
        </p:nvSpPr>
        <p:spPr>
          <a:xfrm>
            <a:off x="3541916" y="480945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O1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689570E-FB65-4153-9086-0F292ECFD04F}"/>
              </a:ext>
            </a:extLst>
          </p:cNvPr>
          <p:cNvSpPr txBox="1"/>
          <p:nvPr/>
        </p:nvSpPr>
        <p:spPr>
          <a:xfrm>
            <a:off x="3542965" y="434946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O2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27D673-B78D-4C8A-BD0D-A8E609CB6366}"/>
              </a:ext>
            </a:extLst>
          </p:cNvPr>
          <p:cNvSpPr txBox="1"/>
          <p:nvPr/>
        </p:nvSpPr>
        <p:spPr>
          <a:xfrm>
            <a:off x="3541916" y="389615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O3</a:t>
            </a:r>
            <a:endParaRPr lang="zh-CN" altLang="en-US" sz="1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20AF4BB-9549-4C8C-970E-E143DDAB0174}"/>
              </a:ext>
            </a:extLst>
          </p:cNvPr>
          <p:cNvSpPr/>
          <p:nvPr/>
        </p:nvSpPr>
        <p:spPr>
          <a:xfrm>
            <a:off x="5997944" y="239300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0EA025-F363-4F86-8758-6A505F764629}"/>
              </a:ext>
            </a:extLst>
          </p:cNvPr>
          <p:cNvSpPr txBox="1"/>
          <p:nvPr/>
        </p:nvSpPr>
        <p:spPr>
          <a:xfrm>
            <a:off x="5997945" y="239300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1673FB0-967D-4A16-A387-A7F86AC1FFC7}"/>
              </a:ext>
            </a:extLst>
          </p:cNvPr>
          <p:cNvSpPr/>
          <p:nvPr/>
        </p:nvSpPr>
        <p:spPr>
          <a:xfrm>
            <a:off x="5997943" y="144402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C1F896-74EE-4D35-9EA8-4BCFC7B7414E}"/>
              </a:ext>
            </a:extLst>
          </p:cNvPr>
          <p:cNvSpPr txBox="1"/>
          <p:nvPr/>
        </p:nvSpPr>
        <p:spPr>
          <a:xfrm>
            <a:off x="5997944" y="144402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3BABDC4-174A-4C47-BB12-E03AA53CA6B4}"/>
              </a:ext>
            </a:extLst>
          </p:cNvPr>
          <p:cNvSpPr/>
          <p:nvPr/>
        </p:nvSpPr>
        <p:spPr>
          <a:xfrm>
            <a:off x="5997236" y="193572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7F3C45-13C6-4073-8B01-74E22EF6C6F9}"/>
              </a:ext>
            </a:extLst>
          </p:cNvPr>
          <p:cNvSpPr txBox="1"/>
          <p:nvPr/>
        </p:nvSpPr>
        <p:spPr>
          <a:xfrm>
            <a:off x="5997237" y="193572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520E977-4D51-479D-8CCB-C36EB44B9F5A}"/>
              </a:ext>
            </a:extLst>
          </p:cNvPr>
          <p:cNvSpPr/>
          <p:nvPr/>
        </p:nvSpPr>
        <p:spPr>
          <a:xfrm>
            <a:off x="5997236" y="284341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BABCAB-9012-4990-8E32-A48A496D1EB4}"/>
              </a:ext>
            </a:extLst>
          </p:cNvPr>
          <p:cNvSpPr txBox="1"/>
          <p:nvPr/>
        </p:nvSpPr>
        <p:spPr>
          <a:xfrm>
            <a:off x="5997237" y="284341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BC386CD-2878-456F-ADC3-5F8EC0623D8B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 flipV="1">
            <a:off x="3954929" y="1574830"/>
            <a:ext cx="2043015" cy="139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734E8E-D419-4B22-9FA8-7D61269A4A1F}"/>
              </a:ext>
            </a:extLst>
          </p:cNvPr>
          <p:cNvCxnSpPr>
            <a:cxnSpLocks/>
            <a:stCxn id="26" idx="3"/>
            <a:endCxn id="63" idx="1"/>
          </p:cNvCxnSpPr>
          <p:nvPr/>
        </p:nvCxnSpPr>
        <p:spPr>
          <a:xfrm>
            <a:off x="3954929" y="2060371"/>
            <a:ext cx="2043016" cy="463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0F93265-3FD9-4714-8B90-C5E258A6C9F2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3954929" y="2066533"/>
            <a:ext cx="2042308" cy="44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5124F7A-2443-4945-8190-3CF333B9C175}"/>
              </a:ext>
            </a:extLst>
          </p:cNvPr>
          <p:cNvCxnSpPr>
            <a:cxnSpLocks/>
            <a:stCxn id="25" idx="6"/>
            <a:endCxn id="67" idx="1"/>
          </p:cNvCxnSpPr>
          <p:nvPr/>
        </p:nvCxnSpPr>
        <p:spPr>
          <a:xfrm>
            <a:off x="3955635" y="2061914"/>
            <a:ext cx="2041602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BFE697C-3CE7-4A33-BEC7-877671C88DFF}"/>
              </a:ext>
            </a:extLst>
          </p:cNvPr>
          <p:cNvCxnSpPr>
            <a:cxnSpLocks/>
            <a:stCxn id="27" idx="6"/>
            <a:endCxn id="63" idx="1"/>
          </p:cNvCxnSpPr>
          <p:nvPr/>
        </p:nvCxnSpPr>
        <p:spPr>
          <a:xfrm>
            <a:off x="3955635" y="2512823"/>
            <a:ext cx="2042310" cy="1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80206B-8877-4C73-B7D7-9FE3385940C9}"/>
              </a:ext>
            </a:extLst>
          </p:cNvPr>
          <p:cNvCxnSpPr>
            <a:cxnSpLocks/>
            <a:stCxn id="29" idx="6"/>
            <a:endCxn id="69" idx="1"/>
          </p:cNvCxnSpPr>
          <p:nvPr/>
        </p:nvCxnSpPr>
        <p:spPr>
          <a:xfrm>
            <a:off x="3955635" y="2972186"/>
            <a:ext cx="2041602" cy="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9B0E97B-FCFC-4962-A44F-7796F37E9A86}"/>
              </a:ext>
            </a:extLst>
          </p:cNvPr>
          <p:cNvCxnSpPr>
            <a:cxnSpLocks/>
            <a:stCxn id="31" idx="6"/>
            <a:endCxn id="92" idx="1"/>
          </p:cNvCxnSpPr>
          <p:nvPr/>
        </p:nvCxnSpPr>
        <p:spPr>
          <a:xfrm flipV="1">
            <a:off x="3976311" y="3840920"/>
            <a:ext cx="3075005" cy="1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293005D-DCF4-45B9-B823-B8A34573631C}"/>
              </a:ext>
            </a:extLst>
          </p:cNvPr>
          <p:cNvSpPr txBox="1"/>
          <p:nvPr/>
        </p:nvSpPr>
        <p:spPr>
          <a:xfrm>
            <a:off x="5821097" y="306400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9D5D2E7-C820-4B3B-9677-00E97776F0F8}"/>
              </a:ext>
            </a:extLst>
          </p:cNvPr>
          <p:cNvSpPr txBox="1"/>
          <p:nvPr/>
        </p:nvSpPr>
        <p:spPr>
          <a:xfrm>
            <a:off x="5821097" y="258169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EO1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37AC609-D595-4601-8560-62B68AA5DBD8}"/>
              </a:ext>
            </a:extLst>
          </p:cNvPr>
          <p:cNvSpPr txBox="1"/>
          <p:nvPr/>
        </p:nvSpPr>
        <p:spPr>
          <a:xfrm>
            <a:off x="5822146" y="212170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EE1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913F55-D55B-4EE5-941F-F2EFD2E75750}"/>
              </a:ext>
            </a:extLst>
          </p:cNvPr>
          <p:cNvSpPr txBox="1"/>
          <p:nvPr/>
        </p:nvSpPr>
        <p:spPr>
          <a:xfrm>
            <a:off x="5821097" y="166839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EE0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A91348B-455D-47A4-9919-3A983B41C523}"/>
              </a:ext>
            </a:extLst>
          </p:cNvPr>
          <p:cNvSpPr txBox="1"/>
          <p:nvPr/>
        </p:nvSpPr>
        <p:spPr>
          <a:xfrm>
            <a:off x="5244126" y="3382653"/>
            <a:ext cx="131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对应变换系数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DF6746C-3CF8-4E5A-9AB7-859AFE83DA2C}"/>
              </a:ext>
            </a:extLst>
          </p:cNvPr>
          <p:cNvSpPr/>
          <p:nvPr/>
        </p:nvSpPr>
        <p:spPr>
          <a:xfrm>
            <a:off x="7521846" y="143925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C27C4FA-4A05-4AD8-9D1D-179D830E1281}"/>
              </a:ext>
            </a:extLst>
          </p:cNvPr>
          <p:cNvSpPr txBox="1"/>
          <p:nvPr/>
        </p:nvSpPr>
        <p:spPr>
          <a:xfrm>
            <a:off x="7521847" y="143925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1DDAA8F-A633-403C-9390-3DBEB2E66BEE}"/>
              </a:ext>
            </a:extLst>
          </p:cNvPr>
          <p:cNvSpPr/>
          <p:nvPr/>
        </p:nvSpPr>
        <p:spPr>
          <a:xfrm>
            <a:off x="7520768" y="192465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23238AF-AFA6-46D8-A975-C97D1074AF9A}"/>
              </a:ext>
            </a:extLst>
          </p:cNvPr>
          <p:cNvSpPr txBox="1"/>
          <p:nvPr/>
        </p:nvSpPr>
        <p:spPr>
          <a:xfrm>
            <a:off x="7520769" y="192465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63D759B-6E96-4F98-BE5E-E5F19A455B84}"/>
              </a:ext>
            </a:extLst>
          </p:cNvPr>
          <p:cNvSpPr/>
          <p:nvPr/>
        </p:nvSpPr>
        <p:spPr>
          <a:xfrm>
            <a:off x="7515384" y="239041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AF48866-0053-434C-BAEC-3B405F7E374F}"/>
              </a:ext>
            </a:extLst>
          </p:cNvPr>
          <p:cNvSpPr txBox="1"/>
          <p:nvPr/>
        </p:nvSpPr>
        <p:spPr>
          <a:xfrm>
            <a:off x="7515385" y="239041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0954628-CD5D-49B2-84A0-4322E36D1D64}"/>
              </a:ext>
            </a:extLst>
          </p:cNvPr>
          <p:cNvSpPr/>
          <p:nvPr/>
        </p:nvSpPr>
        <p:spPr>
          <a:xfrm>
            <a:off x="7515384" y="282807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AA25471-5A2C-48EA-9E8F-3F3FB3E983D6}"/>
              </a:ext>
            </a:extLst>
          </p:cNvPr>
          <p:cNvSpPr txBox="1"/>
          <p:nvPr/>
        </p:nvSpPr>
        <p:spPr>
          <a:xfrm>
            <a:off x="7515385" y="282807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C961A22-550A-46AE-A673-3D00EFFE1D86}"/>
              </a:ext>
            </a:extLst>
          </p:cNvPr>
          <p:cNvSpPr/>
          <p:nvPr/>
        </p:nvSpPr>
        <p:spPr>
          <a:xfrm>
            <a:off x="7051315" y="371011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B9F741-5BD7-4A1C-8A8B-6AEE012000BF}"/>
              </a:ext>
            </a:extLst>
          </p:cNvPr>
          <p:cNvSpPr txBox="1"/>
          <p:nvPr/>
        </p:nvSpPr>
        <p:spPr>
          <a:xfrm>
            <a:off x="7051316" y="371011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84E0F89-7058-4873-9F8F-49D2F80CA729}"/>
              </a:ext>
            </a:extLst>
          </p:cNvPr>
          <p:cNvSpPr/>
          <p:nvPr/>
        </p:nvSpPr>
        <p:spPr>
          <a:xfrm>
            <a:off x="7058987" y="414560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7AB0461-F340-41D6-9B07-33711F649953}"/>
              </a:ext>
            </a:extLst>
          </p:cNvPr>
          <p:cNvSpPr txBox="1"/>
          <p:nvPr/>
        </p:nvSpPr>
        <p:spPr>
          <a:xfrm>
            <a:off x="7058988" y="414559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38C79AB-D24E-4D2B-BA11-8059344291E8}"/>
              </a:ext>
            </a:extLst>
          </p:cNvPr>
          <p:cNvSpPr/>
          <p:nvPr/>
        </p:nvSpPr>
        <p:spPr>
          <a:xfrm>
            <a:off x="7059744" y="459366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B0DCCF-679F-44AB-B38D-40E6CF18E79B}"/>
              </a:ext>
            </a:extLst>
          </p:cNvPr>
          <p:cNvSpPr txBox="1"/>
          <p:nvPr/>
        </p:nvSpPr>
        <p:spPr>
          <a:xfrm>
            <a:off x="7059745" y="459366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9DC0E09-D65C-439A-9CB4-ADA116408048}"/>
              </a:ext>
            </a:extLst>
          </p:cNvPr>
          <p:cNvSpPr/>
          <p:nvPr/>
        </p:nvSpPr>
        <p:spPr>
          <a:xfrm>
            <a:off x="7061361" y="506651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5F92763-28D0-4C5C-9C93-027F4E6B10C8}"/>
              </a:ext>
            </a:extLst>
          </p:cNvPr>
          <p:cNvSpPr txBox="1"/>
          <p:nvPr/>
        </p:nvSpPr>
        <p:spPr>
          <a:xfrm>
            <a:off x="7061362" y="506651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2360237-42D0-4BCC-9601-63AADDA97801}"/>
              </a:ext>
            </a:extLst>
          </p:cNvPr>
          <p:cNvCxnSpPr>
            <a:cxnSpLocks/>
            <a:stCxn id="33" idx="6"/>
            <a:endCxn id="94" idx="1"/>
          </p:cNvCxnSpPr>
          <p:nvPr/>
        </p:nvCxnSpPr>
        <p:spPr>
          <a:xfrm flipV="1">
            <a:off x="3976311" y="4276404"/>
            <a:ext cx="3082677" cy="1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E4700E9-433F-4D42-905E-3828C435B737}"/>
              </a:ext>
            </a:extLst>
          </p:cNvPr>
          <p:cNvCxnSpPr>
            <a:cxnSpLocks/>
            <a:stCxn id="36" idx="3"/>
            <a:endCxn id="96" idx="1"/>
          </p:cNvCxnSpPr>
          <p:nvPr/>
        </p:nvCxnSpPr>
        <p:spPr>
          <a:xfrm flipV="1">
            <a:off x="3974899" y="4724465"/>
            <a:ext cx="3084846" cy="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39E9B60-E05D-4526-9AFE-89988395B711}"/>
              </a:ext>
            </a:extLst>
          </p:cNvPr>
          <p:cNvCxnSpPr>
            <a:cxnSpLocks/>
            <a:stCxn id="38" idx="3"/>
            <a:endCxn id="98" idx="1"/>
          </p:cNvCxnSpPr>
          <p:nvPr/>
        </p:nvCxnSpPr>
        <p:spPr>
          <a:xfrm>
            <a:off x="3974193" y="5173230"/>
            <a:ext cx="3087169" cy="24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7373462-E540-4906-AE73-761D97F0717B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6253204" y="2055462"/>
            <a:ext cx="1267565" cy="1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8B9AEC-D64F-46BE-A001-11FAFF100045}"/>
              </a:ext>
            </a:extLst>
          </p:cNvPr>
          <p:cNvCxnSpPr>
            <a:cxnSpLocks/>
            <a:stCxn id="65" idx="3"/>
            <a:endCxn id="84" idx="1"/>
          </p:cNvCxnSpPr>
          <p:nvPr/>
        </p:nvCxnSpPr>
        <p:spPr>
          <a:xfrm flipV="1">
            <a:off x="6253911" y="1570062"/>
            <a:ext cx="1267936" cy="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866CAE9-5EC0-445A-8A60-12946C0D4B5E}"/>
              </a:ext>
            </a:extLst>
          </p:cNvPr>
          <p:cNvCxnSpPr>
            <a:cxnSpLocks/>
            <a:stCxn id="62" idx="6"/>
            <a:endCxn id="88" idx="1"/>
          </p:cNvCxnSpPr>
          <p:nvPr/>
        </p:nvCxnSpPr>
        <p:spPr>
          <a:xfrm flipV="1">
            <a:off x="6254618" y="2521222"/>
            <a:ext cx="1260767" cy="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02FA680-A88C-4C5D-987A-051B0AA2AA44}"/>
              </a:ext>
            </a:extLst>
          </p:cNvPr>
          <p:cNvCxnSpPr>
            <a:cxnSpLocks/>
            <a:stCxn id="69" idx="3"/>
            <a:endCxn id="90" idx="1"/>
          </p:cNvCxnSpPr>
          <p:nvPr/>
        </p:nvCxnSpPr>
        <p:spPr>
          <a:xfrm flipV="1">
            <a:off x="6253204" y="2958881"/>
            <a:ext cx="1262181" cy="1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81FFE58-B00D-448A-A7A6-20B758E7B581}"/>
              </a:ext>
            </a:extLst>
          </p:cNvPr>
          <p:cNvCxnSpPr>
            <a:cxnSpLocks/>
            <a:stCxn id="82" idx="3"/>
            <a:endCxn id="98" idx="1"/>
          </p:cNvCxnSpPr>
          <p:nvPr/>
        </p:nvCxnSpPr>
        <p:spPr>
          <a:xfrm>
            <a:off x="6561298" y="3536542"/>
            <a:ext cx="500064" cy="166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C697726-D48E-41DA-A06A-4ACE470B9DA7}"/>
              </a:ext>
            </a:extLst>
          </p:cNvPr>
          <p:cNvCxnSpPr>
            <a:cxnSpLocks/>
            <a:stCxn id="82" idx="3"/>
            <a:endCxn id="96" idx="1"/>
          </p:cNvCxnSpPr>
          <p:nvPr/>
        </p:nvCxnSpPr>
        <p:spPr>
          <a:xfrm>
            <a:off x="6561298" y="3536542"/>
            <a:ext cx="498447" cy="118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AFCB601-2FCE-43E6-8702-9E01F3136224}"/>
              </a:ext>
            </a:extLst>
          </p:cNvPr>
          <p:cNvCxnSpPr>
            <a:cxnSpLocks/>
            <a:stCxn id="82" idx="3"/>
            <a:endCxn id="94" idx="1"/>
          </p:cNvCxnSpPr>
          <p:nvPr/>
        </p:nvCxnSpPr>
        <p:spPr>
          <a:xfrm>
            <a:off x="6561298" y="3536542"/>
            <a:ext cx="497690" cy="73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ED04335-2465-47DE-BE0D-45A1BFA8FB5C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>
            <a:off x="6561298" y="3536542"/>
            <a:ext cx="490018" cy="304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45369E4-E124-423B-94F6-A926F4CAD3A9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6561298" y="2958881"/>
            <a:ext cx="954087" cy="57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B52F2DC-B666-47E2-8770-C53ADCCCD565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 flipV="1">
            <a:off x="6561298" y="2521222"/>
            <a:ext cx="954087" cy="101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ED9FC3D-6DB3-4A52-8346-889681BD7E1C}"/>
              </a:ext>
            </a:extLst>
          </p:cNvPr>
          <p:cNvCxnSpPr>
            <a:cxnSpLocks/>
            <a:stCxn id="82" idx="3"/>
            <a:endCxn id="86" idx="1"/>
          </p:cNvCxnSpPr>
          <p:nvPr/>
        </p:nvCxnSpPr>
        <p:spPr>
          <a:xfrm flipV="1">
            <a:off x="6561298" y="2055462"/>
            <a:ext cx="959471" cy="148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809737F-AABE-4E2D-88F6-D0D641EDB7C4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 flipV="1">
            <a:off x="6561298" y="1570062"/>
            <a:ext cx="960549" cy="196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7C836582-986C-4FF3-A396-13D9EB24D0F3}"/>
              </a:ext>
            </a:extLst>
          </p:cNvPr>
          <p:cNvSpPr/>
          <p:nvPr/>
        </p:nvSpPr>
        <p:spPr>
          <a:xfrm>
            <a:off x="8666508" y="144012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9324DA4-1DE2-40E9-9441-F88EFD56B595}"/>
              </a:ext>
            </a:extLst>
          </p:cNvPr>
          <p:cNvSpPr txBox="1"/>
          <p:nvPr/>
        </p:nvSpPr>
        <p:spPr>
          <a:xfrm>
            <a:off x="8666509" y="144012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93813D9-F925-458B-8724-C813B784D8B8}"/>
              </a:ext>
            </a:extLst>
          </p:cNvPr>
          <p:cNvSpPr/>
          <p:nvPr/>
        </p:nvSpPr>
        <p:spPr>
          <a:xfrm>
            <a:off x="8664124" y="193178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8CDE615-2F17-43E7-A002-6FEA095AB346}"/>
              </a:ext>
            </a:extLst>
          </p:cNvPr>
          <p:cNvSpPr txBox="1"/>
          <p:nvPr/>
        </p:nvSpPr>
        <p:spPr>
          <a:xfrm>
            <a:off x="8664125" y="193178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2282C40-FD85-419C-961A-465461C152DB}"/>
              </a:ext>
            </a:extLst>
          </p:cNvPr>
          <p:cNvSpPr/>
          <p:nvPr/>
        </p:nvSpPr>
        <p:spPr>
          <a:xfrm>
            <a:off x="8663517" y="238886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2F77DC3-0085-4CDC-A763-7B37339B6D89}"/>
              </a:ext>
            </a:extLst>
          </p:cNvPr>
          <p:cNvSpPr txBox="1"/>
          <p:nvPr/>
        </p:nvSpPr>
        <p:spPr>
          <a:xfrm>
            <a:off x="8663518" y="238886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48858115-683B-476C-ACC3-A18624C73BD7}"/>
              </a:ext>
            </a:extLst>
          </p:cNvPr>
          <p:cNvSpPr/>
          <p:nvPr/>
        </p:nvSpPr>
        <p:spPr>
          <a:xfrm>
            <a:off x="8664849" y="282629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E93BC5F-9EBD-407F-B96B-70F289CC084E}"/>
              </a:ext>
            </a:extLst>
          </p:cNvPr>
          <p:cNvSpPr txBox="1"/>
          <p:nvPr/>
        </p:nvSpPr>
        <p:spPr>
          <a:xfrm>
            <a:off x="8664850" y="282629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04931C4-80AA-48BE-AD01-713D95F998C6}"/>
              </a:ext>
            </a:extLst>
          </p:cNvPr>
          <p:cNvCxnSpPr>
            <a:cxnSpLocks/>
            <a:stCxn id="84" idx="3"/>
            <a:endCxn id="115" idx="1"/>
          </p:cNvCxnSpPr>
          <p:nvPr/>
        </p:nvCxnSpPr>
        <p:spPr>
          <a:xfrm>
            <a:off x="7777814" y="1570062"/>
            <a:ext cx="88869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F5C8177-A9DB-480B-BEA5-4E0B85F03A2A}"/>
              </a:ext>
            </a:extLst>
          </p:cNvPr>
          <p:cNvCxnSpPr>
            <a:cxnSpLocks/>
            <a:stCxn id="86" idx="3"/>
            <a:endCxn id="117" idx="1"/>
          </p:cNvCxnSpPr>
          <p:nvPr/>
        </p:nvCxnSpPr>
        <p:spPr>
          <a:xfrm>
            <a:off x="7776736" y="2055462"/>
            <a:ext cx="887389" cy="7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A26041CA-0716-4C99-ACFF-7095FF533EB5}"/>
              </a:ext>
            </a:extLst>
          </p:cNvPr>
          <p:cNvCxnSpPr>
            <a:cxnSpLocks/>
            <a:stCxn id="88" idx="3"/>
            <a:endCxn id="119" idx="1"/>
          </p:cNvCxnSpPr>
          <p:nvPr/>
        </p:nvCxnSpPr>
        <p:spPr>
          <a:xfrm flipV="1">
            <a:off x="7771352" y="2519672"/>
            <a:ext cx="892166" cy="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1727727-A6F6-497E-B261-7F2A228ACC59}"/>
              </a:ext>
            </a:extLst>
          </p:cNvPr>
          <p:cNvCxnSpPr>
            <a:cxnSpLocks/>
            <a:stCxn id="90" idx="3"/>
            <a:endCxn id="121" idx="1"/>
          </p:cNvCxnSpPr>
          <p:nvPr/>
        </p:nvCxnSpPr>
        <p:spPr>
          <a:xfrm flipV="1">
            <a:off x="7771352" y="2957101"/>
            <a:ext cx="893498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1D122F6-3824-4F4B-89E1-F532F3F79477}"/>
              </a:ext>
            </a:extLst>
          </p:cNvPr>
          <p:cNvCxnSpPr>
            <a:cxnSpLocks/>
            <a:stCxn id="86" idx="3"/>
            <a:endCxn id="115" idx="1"/>
          </p:cNvCxnSpPr>
          <p:nvPr/>
        </p:nvCxnSpPr>
        <p:spPr>
          <a:xfrm flipV="1">
            <a:off x="7776736" y="1570932"/>
            <a:ext cx="889773" cy="48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AAC4D8C-A3DC-4C47-AE40-C3FFC302EEF6}"/>
              </a:ext>
            </a:extLst>
          </p:cNvPr>
          <p:cNvCxnSpPr>
            <a:cxnSpLocks/>
            <a:stCxn id="84" idx="3"/>
            <a:endCxn id="117" idx="1"/>
          </p:cNvCxnSpPr>
          <p:nvPr/>
        </p:nvCxnSpPr>
        <p:spPr>
          <a:xfrm>
            <a:off x="7777814" y="1570062"/>
            <a:ext cx="886311" cy="492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A445E38A-E990-45C1-8EEF-AC2FA75A00CF}"/>
              </a:ext>
            </a:extLst>
          </p:cNvPr>
          <p:cNvCxnSpPr>
            <a:cxnSpLocks/>
            <a:stCxn id="88" idx="3"/>
            <a:endCxn id="121" idx="1"/>
          </p:cNvCxnSpPr>
          <p:nvPr/>
        </p:nvCxnSpPr>
        <p:spPr>
          <a:xfrm>
            <a:off x="7771352" y="2521222"/>
            <a:ext cx="893498" cy="435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D0402E8-5C36-4C3C-9198-02C918A70732}"/>
              </a:ext>
            </a:extLst>
          </p:cNvPr>
          <p:cNvCxnSpPr>
            <a:cxnSpLocks/>
            <a:stCxn id="90" idx="3"/>
            <a:endCxn id="119" idx="1"/>
          </p:cNvCxnSpPr>
          <p:nvPr/>
        </p:nvCxnSpPr>
        <p:spPr>
          <a:xfrm flipV="1">
            <a:off x="7771352" y="2519672"/>
            <a:ext cx="892166" cy="43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AEBD13DD-0304-4B8D-8EBB-287DCD6F158F}"/>
              </a:ext>
            </a:extLst>
          </p:cNvPr>
          <p:cNvSpPr/>
          <p:nvPr/>
        </p:nvSpPr>
        <p:spPr>
          <a:xfrm>
            <a:off x="9200130" y="370731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60AFF67-6C9F-4B3A-BF52-F65022DCF38A}"/>
              </a:ext>
            </a:extLst>
          </p:cNvPr>
          <p:cNvSpPr txBox="1"/>
          <p:nvPr/>
        </p:nvSpPr>
        <p:spPr>
          <a:xfrm>
            <a:off x="9200131" y="370731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638D63A-9102-4009-AC11-8143C1725498}"/>
              </a:ext>
            </a:extLst>
          </p:cNvPr>
          <p:cNvSpPr/>
          <p:nvPr/>
        </p:nvSpPr>
        <p:spPr>
          <a:xfrm>
            <a:off x="9199777" y="413848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E1A35A0-071B-4773-8449-AD0FEA1E5092}"/>
              </a:ext>
            </a:extLst>
          </p:cNvPr>
          <p:cNvSpPr txBox="1"/>
          <p:nvPr/>
        </p:nvSpPr>
        <p:spPr>
          <a:xfrm>
            <a:off x="9199778" y="413848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740228E8-AE71-417A-8BB9-9954C27E0F0A}"/>
              </a:ext>
            </a:extLst>
          </p:cNvPr>
          <p:cNvSpPr/>
          <p:nvPr/>
        </p:nvSpPr>
        <p:spPr>
          <a:xfrm>
            <a:off x="9199777" y="459366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74C4E24-7186-4F3D-AC56-6B671C11CAA2}"/>
              </a:ext>
            </a:extLst>
          </p:cNvPr>
          <p:cNvSpPr txBox="1"/>
          <p:nvPr/>
        </p:nvSpPr>
        <p:spPr>
          <a:xfrm>
            <a:off x="9199778" y="459366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4E17BBE-C44C-4EE0-ADEB-0FA507DF235C}"/>
              </a:ext>
            </a:extLst>
          </p:cNvPr>
          <p:cNvSpPr/>
          <p:nvPr/>
        </p:nvSpPr>
        <p:spPr>
          <a:xfrm>
            <a:off x="9199777" y="506651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D33D134-0273-41EC-A5D0-F0C81B8D5EC2}"/>
              </a:ext>
            </a:extLst>
          </p:cNvPr>
          <p:cNvSpPr txBox="1"/>
          <p:nvPr/>
        </p:nvSpPr>
        <p:spPr>
          <a:xfrm>
            <a:off x="9199778" y="506651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2253899-550C-4152-83C4-3336A98C2349}"/>
              </a:ext>
            </a:extLst>
          </p:cNvPr>
          <p:cNvCxnSpPr>
            <a:cxnSpLocks/>
            <a:stCxn id="92" idx="3"/>
            <a:endCxn id="131" idx="1"/>
          </p:cNvCxnSpPr>
          <p:nvPr/>
        </p:nvCxnSpPr>
        <p:spPr>
          <a:xfrm flipV="1">
            <a:off x="7307283" y="3838123"/>
            <a:ext cx="1892848" cy="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83F5E32-795C-4E28-AF6D-185E7987F8BE}"/>
              </a:ext>
            </a:extLst>
          </p:cNvPr>
          <p:cNvCxnSpPr>
            <a:cxnSpLocks/>
            <a:stCxn id="94" idx="3"/>
            <a:endCxn id="133" idx="1"/>
          </p:cNvCxnSpPr>
          <p:nvPr/>
        </p:nvCxnSpPr>
        <p:spPr>
          <a:xfrm flipV="1">
            <a:off x="7314955" y="4269290"/>
            <a:ext cx="1884823" cy="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333DD5-C3E6-4090-9813-4D489F7776A5}"/>
              </a:ext>
            </a:extLst>
          </p:cNvPr>
          <p:cNvCxnSpPr>
            <a:cxnSpLocks/>
            <a:stCxn id="96" idx="3"/>
            <a:endCxn id="135" idx="1"/>
          </p:cNvCxnSpPr>
          <p:nvPr/>
        </p:nvCxnSpPr>
        <p:spPr>
          <a:xfrm>
            <a:off x="7315712" y="4724465"/>
            <a:ext cx="188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82CE6B0-0F33-40E3-8645-3909685FD0DE}"/>
              </a:ext>
            </a:extLst>
          </p:cNvPr>
          <p:cNvCxnSpPr>
            <a:cxnSpLocks/>
            <a:stCxn id="98" idx="3"/>
            <a:endCxn id="137" idx="1"/>
          </p:cNvCxnSpPr>
          <p:nvPr/>
        </p:nvCxnSpPr>
        <p:spPr>
          <a:xfrm>
            <a:off x="7317329" y="5197317"/>
            <a:ext cx="188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393D8F9-872B-411C-8C74-D191E5E00E71}"/>
              </a:ext>
            </a:extLst>
          </p:cNvPr>
          <p:cNvCxnSpPr>
            <a:cxnSpLocks/>
            <a:stCxn id="98" idx="3"/>
            <a:endCxn id="131" idx="1"/>
          </p:cNvCxnSpPr>
          <p:nvPr/>
        </p:nvCxnSpPr>
        <p:spPr>
          <a:xfrm flipV="1">
            <a:off x="7317329" y="3838123"/>
            <a:ext cx="1882802" cy="135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5CC7F56-3D2E-42F5-B7B9-CFD581F73ABB}"/>
              </a:ext>
            </a:extLst>
          </p:cNvPr>
          <p:cNvCxnSpPr>
            <a:cxnSpLocks/>
            <a:stCxn id="98" idx="3"/>
            <a:endCxn id="133" idx="1"/>
          </p:cNvCxnSpPr>
          <p:nvPr/>
        </p:nvCxnSpPr>
        <p:spPr>
          <a:xfrm flipV="1">
            <a:off x="7317329" y="4269290"/>
            <a:ext cx="1882449" cy="928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045C706-7049-4DDB-8D00-C8884F032878}"/>
              </a:ext>
            </a:extLst>
          </p:cNvPr>
          <p:cNvCxnSpPr>
            <a:cxnSpLocks/>
            <a:stCxn id="94" idx="3"/>
            <a:endCxn id="131" idx="1"/>
          </p:cNvCxnSpPr>
          <p:nvPr/>
        </p:nvCxnSpPr>
        <p:spPr>
          <a:xfrm flipV="1">
            <a:off x="7314955" y="3838123"/>
            <a:ext cx="1885176" cy="43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378AC68-FA01-40AE-B667-4592249A58DF}"/>
              </a:ext>
            </a:extLst>
          </p:cNvPr>
          <p:cNvCxnSpPr>
            <a:cxnSpLocks/>
            <a:stCxn id="115" idx="3"/>
            <a:endCxn id="13" idx="1"/>
          </p:cNvCxnSpPr>
          <p:nvPr/>
        </p:nvCxnSpPr>
        <p:spPr>
          <a:xfrm flipV="1">
            <a:off x="8922476" y="1570062"/>
            <a:ext cx="87244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BA631C1-B7B8-447C-90A6-839019519CD0}"/>
              </a:ext>
            </a:extLst>
          </p:cNvPr>
          <p:cNvCxnSpPr>
            <a:cxnSpLocks/>
            <a:stCxn id="117" idx="3"/>
            <a:endCxn id="14" idx="1"/>
          </p:cNvCxnSpPr>
          <p:nvPr/>
        </p:nvCxnSpPr>
        <p:spPr>
          <a:xfrm flipV="1">
            <a:off x="8920092" y="2062213"/>
            <a:ext cx="874829" cy="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C5F0C9B-7AA2-49F3-AF2E-2E556CC6AFE6}"/>
              </a:ext>
            </a:extLst>
          </p:cNvPr>
          <p:cNvCxnSpPr>
            <a:cxnSpLocks/>
            <a:stCxn id="98" idx="3"/>
            <a:endCxn id="135" idx="1"/>
          </p:cNvCxnSpPr>
          <p:nvPr/>
        </p:nvCxnSpPr>
        <p:spPr>
          <a:xfrm flipV="1">
            <a:off x="7317329" y="4724465"/>
            <a:ext cx="1882449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30D33E0-A3C4-4291-B1B0-059ABC8B6FCD}"/>
              </a:ext>
            </a:extLst>
          </p:cNvPr>
          <p:cNvCxnSpPr>
            <a:cxnSpLocks/>
            <a:stCxn id="96" idx="3"/>
            <a:endCxn id="137" idx="1"/>
          </p:cNvCxnSpPr>
          <p:nvPr/>
        </p:nvCxnSpPr>
        <p:spPr>
          <a:xfrm>
            <a:off x="7315712" y="4724465"/>
            <a:ext cx="1884066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270500EB-711E-491D-B1E4-D4F612B7753F}"/>
              </a:ext>
            </a:extLst>
          </p:cNvPr>
          <p:cNvCxnSpPr>
            <a:cxnSpLocks/>
            <a:stCxn id="96" idx="3"/>
            <a:endCxn id="133" idx="1"/>
          </p:cNvCxnSpPr>
          <p:nvPr/>
        </p:nvCxnSpPr>
        <p:spPr>
          <a:xfrm flipV="1">
            <a:off x="7315712" y="4269290"/>
            <a:ext cx="1884066" cy="45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79142A0-8A93-4100-99E7-F6CB8EA75606}"/>
              </a:ext>
            </a:extLst>
          </p:cNvPr>
          <p:cNvCxnSpPr>
            <a:cxnSpLocks/>
            <a:stCxn id="96" idx="3"/>
            <a:endCxn id="131" idx="1"/>
          </p:cNvCxnSpPr>
          <p:nvPr/>
        </p:nvCxnSpPr>
        <p:spPr>
          <a:xfrm flipV="1">
            <a:off x="7315712" y="3838123"/>
            <a:ext cx="1884419" cy="88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6B7D688-8F5D-4C95-AC3D-990D146E1AF6}"/>
              </a:ext>
            </a:extLst>
          </p:cNvPr>
          <p:cNvCxnSpPr>
            <a:cxnSpLocks/>
            <a:stCxn id="94" idx="3"/>
            <a:endCxn id="137" idx="1"/>
          </p:cNvCxnSpPr>
          <p:nvPr/>
        </p:nvCxnSpPr>
        <p:spPr>
          <a:xfrm>
            <a:off x="7314955" y="4276404"/>
            <a:ext cx="1884823" cy="920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3C4869B-855F-4874-BD0F-399AF7DEED37}"/>
              </a:ext>
            </a:extLst>
          </p:cNvPr>
          <p:cNvCxnSpPr>
            <a:cxnSpLocks/>
            <a:stCxn id="94" idx="3"/>
            <a:endCxn id="135" idx="1"/>
          </p:cNvCxnSpPr>
          <p:nvPr/>
        </p:nvCxnSpPr>
        <p:spPr>
          <a:xfrm>
            <a:off x="7314955" y="4276404"/>
            <a:ext cx="1884823" cy="448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3DDF2FE-42F2-4D02-8224-D9C2410A18EF}"/>
              </a:ext>
            </a:extLst>
          </p:cNvPr>
          <p:cNvCxnSpPr>
            <a:cxnSpLocks/>
            <a:stCxn id="92" idx="3"/>
            <a:endCxn id="133" idx="1"/>
          </p:cNvCxnSpPr>
          <p:nvPr/>
        </p:nvCxnSpPr>
        <p:spPr>
          <a:xfrm>
            <a:off x="7307283" y="3840920"/>
            <a:ext cx="1892495" cy="42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987C603F-45B0-4989-8FE7-F7B7BB97544B}"/>
              </a:ext>
            </a:extLst>
          </p:cNvPr>
          <p:cNvCxnSpPr>
            <a:cxnSpLocks/>
            <a:stCxn id="92" idx="3"/>
            <a:endCxn id="135" idx="1"/>
          </p:cNvCxnSpPr>
          <p:nvPr/>
        </p:nvCxnSpPr>
        <p:spPr>
          <a:xfrm>
            <a:off x="7307283" y="3840920"/>
            <a:ext cx="1892495" cy="88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DFABFA5-5816-4F0A-BF23-AFF5A841A3C0}"/>
              </a:ext>
            </a:extLst>
          </p:cNvPr>
          <p:cNvCxnSpPr>
            <a:cxnSpLocks/>
            <a:stCxn id="92" idx="3"/>
            <a:endCxn id="137" idx="1"/>
          </p:cNvCxnSpPr>
          <p:nvPr/>
        </p:nvCxnSpPr>
        <p:spPr>
          <a:xfrm>
            <a:off x="7307283" y="3840920"/>
            <a:ext cx="1892495" cy="135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CE536C17-72B8-40AD-9E24-935EC22CCBBA}"/>
              </a:ext>
            </a:extLst>
          </p:cNvPr>
          <p:cNvCxnSpPr>
            <a:cxnSpLocks/>
            <a:stCxn id="119" idx="3"/>
            <a:endCxn id="15" idx="1"/>
          </p:cNvCxnSpPr>
          <p:nvPr/>
        </p:nvCxnSpPr>
        <p:spPr>
          <a:xfrm flipV="1">
            <a:off x="8919485" y="2519239"/>
            <a:ext cx="875436" cy="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67537FA-270F-48AB-905B-55D6C2C2A486}"/>
              </a:ext>
            </a:extLst>
          </p:cNvPr>
          <p:cNvCxnSpPr>
            <a:cxnSpLocks/>
            <a:stCxn id="121" idx="3"/>
            <a:endCxn id="16" idx="1"/>
          </p:cNvCxnSpPr>
          <p:nvPr/>
        </p:nvCxnSpPr>
        <p:spPr>
          <a:xfrm>
            <a:off x="8920817" y="2957101"/>
            <a:ext cx="874104" cy="2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5EBF5A6-A881-4DF2-AA02-346D5E63D69C}"/>
              </a:ext>
            </a:extLst>
          </p:cNvPr>
          <p:cNvCxnSpPr>
            <a:cxnSpLocks/>
            <a:stCxn id="131" idx="3"/>
            <a:endCxn id="17" idx="1"/>
          </p:cNvCxnSpPr>
          <p:nvPr/>
        </p:nvCxnSpPr>
        <p:spPr>
          <a:xfrm>
            <a:off x="9456098" y="3838123"/>
            <a:ext cx="338823" cy="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E9D9BA49-3A7C-4452-8365-5007D2AEAD98}"/>
              </a:ext>
            </a:extLst>
          </p:cNvPr>
          <p:cNvCxnSpPr>
            <a:cxnSpLocks/>
            <a:stCxn id="133" idx="3"/>
            <a:endCxn id="18" idx="1"/>
          </p:cNvCxnSpPr>
          <p:nvPr/>
        </p:nvCxnSpPr>
        <p:spPr>
          <a:xfrm>
            <a:off x="9455745" y="4269290"/>
            <a:ext cx="33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0CBF247D-5BD4-44A3-863B-FDA2F98DB500}"/>
              </a:ext>
            </a:extLst>
          </p:cNvPr>
          <p:cNvCxnSpPr>
            <a:cxnSpLocks/>
            <a:stCxn id="135" idx="3"/>
            <a:endCxn id="19" idx="1"/>
          </p:cNvCxnSpPr>
          <p:nvPr/>
        </p:nvCxnSpPr>
        <p:spPr>
          <a:xfrm flipV="1">
            <a:off x="9455745" y="4721677"/>
            <a:ext cx="344294" cy="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C74F26D-8FE3-43C8-BF1B-82D002C329E6}"/>
              </a:ext>
            </a:extLst>
          </p:cNvPr>
          <p:cNvCxnSpPr>
            <a:cxnSpLocks/>
            <a:stCxn id="137" idx="3"/>
            <a:endCxn id="20" idx="1"/>
          </p:cNvCxnSpPr>
          <p:nvPr/>
        </p:nvCxnSpPr>
        <p:spPr>
          <a:xfrm>
            <a:off x="9455745" y="5197317"/>
            <a:ext cx="339176" cy="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93314B3E-803A-4C06-9493-2D2E538DBEA8}"/>
              </a:ext>
            </a:extLst>
          </p:cNvPr>
          <p:cNvSpPr txBox="1"/>
          <p:nvPr/>
        </p:nvSpPr>
        <p:spPr>
          <a:xfrm>
            <a:off x="1484904" y="1003777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原始矩阵</a:t>
            </a:r>
            <a:r>
              <a:rPr lang="en-US" altLang="zh-CN" sz="1400" dirty="0" err="1"/>
              <a:t>src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69B7663-DB74-4A07-96C9-24FB8BB270C7}"/>
              </a:ext>
            </a:extLst>
          </p:cNvPr>
          <p:cNvSpPr txBox="1"/>
          <p:nvPr/>
        </p:nvSpPr>
        <p:spPr>
          <a:xfrm>
            <a:off x="9324250" y="1003777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结果矩阵</a:t>
            </a:r>
            <a:r>
              <a:rPr lang="en-US" altLang="zh-CN" sz="1400" dirty="0" err="1"/>
              <a:t>dst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132CE8F6-3C82-40B1-8058-C3109105E018}"/>
              </a:ext>
            </a:extLst>
          </p:cNvPr>
          <p:cNvSpPr txBox="1"/>
          <p:nvPr/>
        </p:nvSpPr>
        <p:spPr>
          <a:xfrm>
            <a:off x="3090531" y="1003777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</a:t>
            </a:r>
            <a:r>
              <a:rPr lang="zh-CN" altLang="en-US" sz="1400" dirty="0"/>
              <a:t>、</a:t>
            </a:r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A1712B7-8F96-4CD1-87BA-63E9121D2A17}"/>
              </a:ext>
            </a:extLst>
          </p:cNvPr>
          <p:cNvSpPr txBox="1"/>
          <p:nvPr/>
        </p:nvSpPr>
        <p:spPr>
          <a:xfrm>
            <a:off x="5270464" y="1005316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EE</a:t>
            </a:r>
            <a:r>
              <a:rPr lang="zh-CN" altLang="en-US" sz="1400" dirty="0"/>
              <a:t>、</a:t>
            </a:r>
            <a:r>
              <a:rPr lang="en-US" altLang="zh-CN" sz="1400" dirty="0"/>
              <a:t>EO</a:t>
            </a:r>
            <a:endParaRPr lang="zh-CN" altLang="en-US" sz="1400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C8E950C5-811C-4EED-BC02-62EBE6574774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3955635" y="1571946"/>
            <a:ext cx="2042309" cy="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455D6772-2D72-4582-B8E2-143E19BE9EE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2556918" y="1570932"/>
            <a:ext cx="1142750" cy="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A4D4E97-9637-49F6-8682-4800C89964E8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2584910" y="2970643"/>
            <a:ext cx="1114052" cy="86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5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B81390-609E-4C6D-AA98-B42693EABEC1}"/>
              </a:ext>
            </a:extLst>
          </p:cNvPr>
          <p:cNvSpPr txBox="1"/>
          <p:nvPr/>
        </p:nvSpPr>
        <p:spPr>
          <a:xfrm>
            <a:off x="289913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原始矩阵</a:t>
            </a:r>
            <a:r>
              <a:rPr lang="en-US" altLang="zh-CN" sz="1400" dirty="0" err="1"/>
              <a:t>src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62750-AFA0-4A3B-90F2-34A2CABA6C90}"/>
              </a:ext>
            </a:extLst>
          </p:cNvPr>
          <p:cNvSpPr txBox="1"/>
          <p:nvPr/>
        </p:nvSpPr>
        <p:spPr>
          <a:xfrm>
            <a:off x="739145" y="55014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src0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A8402A8-9CB0-4D58-9021-E9C86E689EF3}"/>
              </a:ext>
            </a:extLst>
          </p:cNvPr>
          <p:cNvCxnSpPr>
            <a:cxnSpLocks/>
          </p:cNvCxnSpPr>
          <p:nvPr/>
        </p:nvCxnSpPr>
        <p:spPr>
          <a:xfrm>
            <a:off x="1739366" y="6569625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0B9B41-9C68-4996-9A71-4F1D72293501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2677293" y="696790"/>
            <a:ext cx="2108661" cy="141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A9E0909-7B50-4332-B380-94DB39E13757}"/>
              </a:ext>
            </a:extLst>
          </p:cNvPr>
          <p:cNvSpPr txBox="1"/>
          <p:nvPr/>
        </p:nvSpPr>
        <p:spPr>
          <a:xfrm>
            <a:off x="739145" y="104448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src1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EABA8A-5B34-4453-A41C-29A1CD23451F}"/>
              </a:ext>
            </a:extLst>
          </p:cNvPr>
          <p:cNvSpPr txBox="1"/>
          <p:nvPr/>
        </p:nvSpPr>
        <p:spPr>
          <a:xfrm>
            <a:off x="739145" y="149082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src2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6A58C7-CEDC-48B9-870E-57FEC71DE7A9}"/>
              </a:ext>
            </a:extLst>
          </p:cNvPr>
          <p:cNvSpPr txBox="1"/>
          <p:nvPr/>
        </p:nvSpPr>
        <p:spPr>
          <a:xfrm>
            <a:off x="739145" y="194882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src3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7E6DF3-8D24-4951-9BA9-E92EC7EA1C86}"/>
              </a:ext>
            </a:extLst>
          </p:cNvPr>
          <p:cNvSpPr txBox="1"/>
          <p:nvPr/>
        </p:nvSpPr>
        <p:spPr>
          <a:xfrm>
            <a:off x="767137" y="281759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src4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2C09B6-4950-4412-955A-710417808E71}"/>
              </a:ext>
            </a:extLst>
          </p:cNvPr>
          <p:cNvSpPr txBox="1"/>
          <p:nvPr/>
        </p:nvSpPr>
        <p:spPr>
          <a:xfrm>
            <a:off x="759821" y="326107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src5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F82623D-FBEA-4687-AE4B-05EAE6893375}"/>
              </a:ext>
            </a:extLst>
          </p:cNvPr>
          <p:cNvSpPr txBox="1"/>
          <p:nvPr/>
        </p:nvSpPr>
        <p:spPr>
          <a:xfrm>
            <a:off x="759821" y="371298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src6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715B21-7DC5-4E7D-BCBD-85E5BA4E0587}"/>
              </a:ext>
            </a:extLst>
          </p:cNvPr>
          <p:cNvSpPr txBox="1"/>
          <p:nvPr/>
        </p:nvSpPr>
        <p:spPr>
          <a:xfrm>
            <a:off x="759821" y="415932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src7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D556EB-90E5-48F3-9FF9-06F6B3E42597}"/>
              </a:ext>
            </a:extLst>
          </p:cNvPr>
          <p:cNvSpPr txBox="1"/>
          <p:nvPr/>
        </p:nvSpPr>
        <p:spPr>
          <a:xfrm>
            <a:off x="8129259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结果矩阵</a:t>
            </a:r>
            <a:r>
              <a:rPr lang="en-US" altLang="zh-CN" sz="1400" dirty="0" err="1"/>
              <a:t>dst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BA7393-D1FF-4477-86E2-9B048F9C683E}"/>
              </a:ext>
            </a:extLst>
          </p:cNvPr>
          <p:cNvSpPr txBox="1"/>
          <p:nvPr/>
        </p:nvSpPr>
        <p:spPr>
          <a:xfrm>
            <a:off x="8583638" y="54927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dst0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67A9C-649C-4476-8BCA-925EF1F62BCC}"/>
              </a:ext>
            </a:extLst>
          </p:cNvPr>
          <p:cNvSpPr txBox="1"/>
          <p:nvPr/>
        </p:nvSpPr>
        <p:spPr>
          <a:xfrm>
            <a:off x="8583638" y="104142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dst4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6BB2C7-7B1C-4FCA-9CD1-F49C1028EE07}"/>
              </a:ext>
            </a:extLst>
          </p:cNvPr>
          <p:cNvSpPr txBox="1"/>
          <p:nvPr/>
        </p:nvSpPr>
        <p:spPr>
          <a:xfrm>
            <a:off x="8583638" y="149845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dst2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17FBD5-1AF3-4847-9C04-BE064600A2FF}"/>
              </a:ext>
            </a:extLst>
          </p:cNvPr>
          <p:cNvSpPr txBox="1"/>
          <p:nvPr/>
        </p:nvSpPr>
        <p:spPr>
          <a:xfrm>
            <a:off x="8583638" y="193848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dst6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81F421-B965-4E59-A62D-F0730CD3E4BE}"/>
              </a:ext>
            </a:extLst>
          </p:cNvPr>
          <p:cNvSpPr txBox="1"/>
          <p:nvPr/>
        </p:nvSpPr>
        <p:spPr>
          <a:xfrm>
            <a:off x="8583638" y="281759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dst1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924404-20E4-4DBC-A3B0-48B22249C4B9}"/>
              </a:ext>
            </a:extLst>
          </p:cNvPr>
          <p:cNvSpPr txBox="1"/>
          <p:nvPr/>
        </p:nvSpPr>
        <p:spPr>
          <a:xfrm>
            <a:off x="8583638" y="324850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dst3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C9FC82-721D-4977-AB8F-F78703F8F86C}"/>
              </a:ext>
            </a:extLst>
          </p:cNvPr>
          <p:cNvSpPr txBox="1"/>
          <p:nvPr/>
        </p:nvSpPr>
        <p:spPr>
          <a:xfrm>
            <a:off x="8588756" y="370088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dst5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C991BFB-9092-4743-840D-B12F885D7449}"/>
              </a:ext>
            </a:extLst>
          </p:cNvPr>
          <p:cNvSpPr txBox="1"/>
          <p:nvPr/>
        </p:nvSpPr>
        <p:spPr>
          <a:xfrm>
            <a:off x="8583638" y="417662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dst7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C27BDC-91C6-438B-8DFE-0338084E2401}"/>
              </a:ext>
            </a:extLst>
          </p:cNvPr>
          <p:cNvSpPr txBox="1"/>
          <p:nvPr/>
        </p:nvSpPr>
        <p:spPr>
          <a:xfrm>
            <a:off x="1895540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</a:t>
            </a:r>
            <a:r>
              <a:rPr lang="zh-CN" altLang="en-US" sz="1400" dirty="0"/>
              <a:t>、</a:t>
            </a:r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037E7F3-FA35-45C7-B628-32BCFF4FC68C}"/>
              </a:ext>
            </a:extLst>
          </p:cNvPr>
          <p:cNvSpPr txBox="1"/>
          <p:nvPr/>
        </p:nvSpPr>
        <p:spPr>
          <a:xfrm>
            <a:off x="4075473" y="173517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EE</a:t>
            </a:r>
            <a:r>
              <a:rPr lang="zh-CN" altLang="en-US" sz="1400" dirty="0"/>
              <a:t>、</a:t>
            </a:r>
            <a:r>
              <a:rPr lang="en-US" altLang="zh-CN" sz="1400" dirty="0"/>
              <a:t>EO</a:t>
            </a:r>
            <a:endParaRPr lang="zh-CN" altLang="en-US" sz="14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A66DF5B-CC08-44F1-B0FD-3F76C12E7C77}"/>
              </a:ext>
            </a:extLst>
          </p:cNvPr>
          <p:cNvSpPr/>
          <p:nvPr/>
        </p:nvSpPr>
        <p:spPr>
          <a:xfrm>
            <a:off x="2488384" y="57424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C8EE9F3-7075-45CF-A773-040E7473DC9C}"/>
              </a:ext>
            </a:extLst>
          </p:cNvPr>
          <p:cNvSpPr txBox="1"/>
          <p:nvPr/>
        </p:nvSpPr>
        <p:spPr>
          <a:xfrm>
            <a:off x="2488385" y="57424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B12261F-9E88-4669-8C5B-A043115ED7F4}"/>
              </a:ext>
            </a:extLst>
          </p:cNvPr>
          <p:cNvSpPr/>
          <p:nvPr/>
        </p:nvSpPr>
        <p:spPr>
          <a:xfrm>
            <a:off x="10145773" y="574511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1F45AB-7C90-4D9B-B4A2-EC2A022B8C4B}"/>
              </a:ext>
            </a:extLst>
          </p:cNvPr>
          <p:cNvSpPr txBox="1"/>
          <p:nvPr/>
        </p:nvSpPr>
        <p:spPr>
          <a:xfrm>
            <a:off x="10145774" y="574511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37AB3C3-A59C-4FD2-8BAE-3F4173C8A5C0}"/>
              </a:ext>
            </a:extLst>
          </p:cNvPr>
          <p:cNvSpPr/>
          <p:nvPr/>
        </p:nvSpPr>
        <p:spPr>
          <a:xfrm>
            <a:off x="10564772" y="574820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6723A-69EE-434F-A78C-25AD2C506C6C}"/>
              </a:ext>
            </a:extLst>
          </p:cNvPr>
          <p:cNvSpPr txBox="1"/>
          <p:nvPr/>
        </p:nvSpPr>
        <p:spPr>
          <a:xfrm>
            <a:off x="10564773" y="574820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696AEF0-5ED9-4357-92B8-38E6827B4C67}"/>
              </a:ext>
            </a:extLst>
          </p:cNvPr>
          <p:cNvSpPr/>
          <p:nvPr/>
        </p:nvSpPr>
        <p:spPr>
          <a:xfrm>
            <a:off x="2487678" y="106266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F48394F-3C0F-4EEE-BCF2-5D34134AFDF0}"/>
              </a:ext>
            </a:extLst>
          </p:cNvPr>
          <p:cNvSpPr txBox="1"/>
          <p:nvPr/>
        </p:nvSpPr>
        <p:spPr>
          <a:xfrm>
            <a:off x="2487679" y="106266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2FE77A5-FBA1-4CD9-9212-2424B184BB68}"/>
              </a:ext>
            </a:extLst>
          </p:cNvPr>
          <p:cNvSpPr/>
          <p:nvPr/>
        </p:nvSpPr>
        <p:spPr>
          <a:xfrm>
            <a:off x="2487678" y="151357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F17BE4B-FFA8-45DD-A413-20D0F2FE8828}"/>
              </a:ext>
            </a:extLst>
          </p:cNvPr>
          <p:cNvSpPr txBox="1"/>
          <p:nvPr/>
        </p:nvSpPr>
        <p:spPr>
          <a:xfrm>
            <a:off x="2487679" y="151357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F59EB03-04B0-45AC-B197-E55B978FF305}"/>
              </a:ext>
            </a:extLst>
          </p:cNvPr>
          <p:cNvSpPr/>
          <p:nvPr/>
        </p:nvSpPr>
        <p:spPr>
          <a:xfrm>
            <a:off x="2487678" y="197294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E74A9B-ED92-42FA-B361-2FCF133FCDE1}"/>
              </a:ext>
            </a:extLst>
          </p:cNvPr>
          <p:cNvSpPr txBox="1"/>
          <p:nvPr/>
        </p:nvSpPr>
        <p:spPr>
          <a:xfrm>
            <a:off x="2487679" y="197293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61B8BDD-C4F6-4407-8ECD-3504F93B6FF9}"/>
              </a:ext>
            </a:extLst>
          </p:cNvPr>
          <p:cNvSpPr/>
          <p:nvPr/>
        </p:nvSpPr>
        <p:spPr>
          <a:xfrm>
            <a:off x="2508354" y="284321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F90705-5A6B-46C5-A9CC-CFDB65AC49EA}"/>
              </a:ext>
            </a:extLst>
          </p:cNvPr>
          <p:cNvSpPr txBox="1"/>
          <p:nvPr/>
        </p:nvSpPr>
        <p:spPr>
          <a:xfrm>
            <a:off x="2508355" y="284321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3DC1B75-6CD4-4BF9-8454-F7900FBA6055}"/>
              </a:ext>
            </a:extLst>
          </p:cNvPr>
          <p:cNvSpPr/>
          <p:nvPr/>
        </p:nvSpPr>
        <p:spPr>
          <a:xfrm>
            <a:off x="2508354" y="328923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20492D-CD93-4243-805A-38112C2C6BD8}"/>
              </a:ext>
            </a:extLst>
          </p:cNvPr>
          <p:cNvSpPr txBox="1"/>
          <p:nvPr/>
        </p:nvSpPr>
        <p:spPr>
          <a:xfrm>
            <a:off x="2508355" y="32892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E99C880-D720-43F3-9DF8-53510355F0C1}"/>
              </a:ext>
            </a:extLst>
          </p:cNvPr>
          <p:cNvSpPr/>
          <p:nvPr/>
        </p:nvSpPr>
        <p:spPr>
          <a:xfrm>
            <a:off x="2507648" y="3733525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A38A40-E111-4C67-88B8-7109709363C6}"/>
              </a:ext>
            </a:extLst>
          </p:cNvPr>
          <p:cNvSpPr txBox="1"/>
          <p:nvPr/>
        </p:nvSpPr>
        <p:spPr>
          <a:xfrm>
            <a:off x="2507649" y="373352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F4A5CA-CF6E-420C-9889-FE74A87965FB}"/>
              </a:ext>
            </a:extLst>
          </p:cNvPr>
          <p:cNvSpPr/>
          <p:nvPr/>
        </p:nvSpPr>
        <p:spPr>
          <a:xfrm>
            <a:off x="2506942" y="417552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942A050-3DB9-463D-BF67-D5B97D5EB36B}"/>
              </a:ext>
            </a:extLst>
          </p:cNvPr>
          <p:cNvSpPr txBox="1"/>
          <p:nvPr/>
        </p:nvSpPr>
        <p:spPr>
          <a:xfrm>
            <a:off x="2506943" y="417552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FADCE1-2DAA-42B4-9776-2903DD5896F0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1373627" y="2971488"/>
            <a:ext cx="1134728" cy="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48D4DA5-6A03-403D-B644-DA5B45976C2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366311" y="3414959"/>
            <a:ext cx="1142044" cy="5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C351FA-DF2A-4888-AC83-2F5B38A59E78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 flipV="1">
            <a:off x="1366311" y="3864329"/>
            <a:ext cx="1141338" cy="2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6F06D17-BE35-4D3F-9ED0-7203A360C7F1}"/>
              </a:ext>
            </a:extLst>
          </p:cNvPr>
          <p:cNvCxnSpPr>
            <a:cxnSpLocks/>
            <a:stCxn id="44" idx="3"/>
            <a:endCxn id="88" idx="1"/>
          </p:cNvCxnSpPr>
          <p:nvPr/>
        </p:nvCxnSpPr>
        <p:spPr>
          <a:xfrm flipV="1">
            <a:off x="1366311" y="4306331"/>
            <a:ext cx="1140632" cy="6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13628E5-B8F6-471B-BD7E-6010BC5C488C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1345635" y="2102709"/>
            <a:ext cx="1142044" cy="1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B03C0D-23A0-4B65-A73E-85E3AB7A9FD6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1345635" y="1644381"/>
            <a:ext cx="1142044" cy="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6D9F82-D804-4F60-AF9B-2CD7229A1D31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 flipV="1">
            <a:off x="1345635" y="1193472"/>
            <a:ext cx="1142044" cy="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878072F-C37E-4EDF-901F-03686E7DE75C}"/>
              </a:ext>
            </a:extLst>
          </p:cNvPr>
          <p:cNvCxnSpPr>
            <a:cxnSpLocks/>
            <a:stCxn id="11" idx="3"/>
            <a:endCxn id="61" idx="1"/>
          </p:cNvCxnSpPr>
          <p:nvPr/>
        </p:nvCxnSpPr>
        <p:spPr>
          <a:xfrm>
            <a:off x="1345635" y="704033"/>
            <a:ext cx="1142750" cy="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C71753-D67A-48F0-9EB5-C1A2FC813AED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1366311" y="705047"/>
            <a:ext cx="1122074" cy="360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0607C70-7C92-4994-8058-B8B0ED0CC66D}"/>
              </a:ext>
            </a:extLst>
          </p:cNvPr>
          <p:cNvCxnSpPr>
            <a:cxnSpLocks/>
            <a:stCxn id="11" idx="3"/>
            <a:endCxn id="88" idx="1"/>
          </p:cNvCxnSpPr>
          <p:nvPr/>
        </p:nvCxnSpPr>
        <p:spPr>
          <a:xfrm>
            <a:off x="1345635" y="704033"/>
            <a:ext cx="1161308" cy="360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F6DBDF5-B355-4535-93C2-ACC4BD65A7AA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1366311" y="1193472"/>
            <a:ext cx="1121368" cy="26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7D8FD84-4894-4153-B290-538289862C8E}"/>
              </a:ext>
            </a:extLst>
          </p:cNvPr>
          <p:cNvCxnSpPr>
            <a:cxnSpLocks/>
            <a:stCxn id="37" idx="3"/>
            <a:endCxn id="86" idx="1"/>
          </p:cNvCxnSpPr>
          <p:nvPr/>
        </p:nvCxnSpPr>
        <p:spPr>
          <a:xfrm>
            <a:off x="1345635" y="1198370"/>
            <a:ext cx="1162014" cy="266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D7832F4-E0B3-4652-8F64-333E1A119A9E}"/>
              </a:ext>
            </a:extLst>
          </p:cNvPr>
          <p:cNvCxnSpPr>
            <a:cxnSpLocks/>
            <a:stCxn id="39" idx="3"/>
            <a:endCxn id="84" idx="1"/>
          </p:cNvCxnSpPr>
          <p:nvPr/>
        </p:nvCxnSpPr>
        <p:spPr>
          <a:xfrm>
            <a:off x="1345635" y="1644711"/>
            <a:ext cx="1162720" cy="177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642F166-C8F6-4B45-BCCA-619ACE933BA0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 flipV="1">
            <a:off x="1366311" y="1644381"/>
            <a:ext cx="1121368" cy="177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D5B6757-9CF6-44B8-B857-DF2BED9B64D5}"/>
              </a:ext>
            </a:extLst>
          </p:cNvPr>
          <p:cNvCxnSpPr>
            <a:cxnSpLocks/>
            <a:stCxn id="40" idx="3"/>
            <a:endCxn id="82" idx="1"/>
          </p:cNvCxnSpPr>
          <p:nvPr/>
        </p:nvCxnSpPr>
        <p:spPr>
          <a:xfrm>
            <a:off x="1345635" y="2102709"/>
            <a:ext cx="1162720" cy="87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6726933-4E04-44E6-8E5F-8CF962B13F57}"/>
              </a:ext>
            </a:extLst>
          </p:cNvPr>
          <p:cNvSpPr txBox="1"/>
          <p:nvPr/>
        </p:nvSpPr>
        <p:spPr>
          <a:xfrm>
            <a:off x="2331682" y="219309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0CE9D4B-98F1-421E-9F77-049155DFCD78}"/>
              </a:ext>
            </a:extLst>
          </p:cNvPr>
          <p:cNvSpPr txBox="1"/>
          <p:nvPr/>
        </p:nvSpPr>
        <p:spPr>
          <a:xfrm>
            <a:off x="2331682" y="171078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77EE242-3A27-462E-93A9-6FDA40400319}"/>
              </a:ext>
            </a:extLst>
          </p:cNvPr>
          <p:cNvSpPr txBox="1"/>
          <p:nvPr/>
        </p:nvSpPr>
        <p:spPr>
          <a:xfrm>
            <a:off x="2332731" y="125079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42721E-E331-41CB-AF0B-A61CE582AD5A}"/>
              </a:ext>
            </a:extLst>
          </p:cNvPr>
          <p:cNvSpPr txBox="1"/>
          <p:nvPr/>
        </p:nvSpPr>
        <p:spPr>
          <a:xfrm>
            <a:off x="2331682" y="79748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E0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86ED5AB-0CA0-4134-A072-2E452E34AACE}"/>
              </a:ext>
            </a:extLst>
          </p:cNvPr>
          <p:cNvSpPr txBox="1"/>
          <p:nvPr/>
        </p:nvSpPr>
        <p:spPr>
          <a:xfrm>
            <a:off x="2330633" y="442486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O0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7ED17A7-4701-46F4-86CD-84497D456AFC}"/>
              </a:ext>
            </a:extLst>
          </p:cNvPr>
          <p:cNvSpPr txBox="1"/>
          <p:nvPr/>
        </p:nvSpPr>
        <p:spPr>
          <a:xfrm>
            <a:off x="2330633" y="394255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O1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F1FEA7-94A6-470F-A979-B8AAA8A02A57}"/>
              </a:ext>
            </a:extLst>
          </p:cNvPr>
          <p:cNvSpPr txBox="1"/>
          <p:nvPr/>
        </p:nvSpPr>
        <p:spPr>
          <a:xfrm>
            <a:off x="2331682" y="348256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O2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BAD2818-5AC5-4E2E-9AAA-51C3026BCE27}"/>
              </a:ext>
            </a:extLst>
          </p:cNvPr>
          <p:cNvSpPr txBox="1"/>
          <p:nvPr/>
        </p:nvSpPr>
        <p:spPr>
          <a:xfrm>
            <a:off x="2330633" y="302925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O3</a:t>
            </a:r>
            <a:endParaRPr lang="zh-CN" altLang="en-US" sz="1400" dirty="0"/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587174B-62FA-4541-955B-5D973ED65D51}"/>
              </a:ext>
            </a:extLst>
          </p:cNvPr>
          <p:cNvCxnSpPr>
            <a:cxnSpLocks/>
            <a:stCxn id="11" idx="3"/>
            <a:endCxn id="61" idx="1"/>
          </p:cNvCxnSpPr>
          <p:nvPr/>
        </p:nvCxnSpPr>
        <p:spPr>
          <a:xfrm>
            <a:off x="1345635" y="704033"/>
            <a:ext cx="1142750" cy="1014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3DD4A19F-77E8-4F32-B848-E832DC697365}"/>
              </a:ext>
            </a:extLst>
          </p:cNvPr>
          <p:cNvSpPr/>
          <p:nvPr/>
        </p:nvSpPr>
        <p:spPr>
          <a:xfrm>
            <a:off x="4786661" y="152610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DB20312-FE26-4C0C-895E-1BF2C796FFDF}"/>
              </a:ext>
            </a:extLst>
          </p:cNvPr>
          <p:cNvSpPr txBox="1"/>
          <p:nvPr/>
        </p:nvSpPr>
        <p:spPr>
          <a:xfrm>
            <a:off x="4786662" y="152610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BE7EAA4-71E8-41D7-AA9A-2C73733B9F39}"/>
              </a:ext>
            </a:extLst>
          </p:cNvPr>
          <p:cNvSpPr/>
          <p:nvPr/>
        </p:nvSpPr>
        <p:spPr>
          <a:xfrm>
            <a:off x="4786660" y="57712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4E26361-21D7-491C-97E0-9A582D52CDBE}"/>
              </a:ext>
            </a:extLst>
          </p:cNvPr>
          <p:cNvSpPr txBox="1"/>
          <p:nvPr/>
        </p:nvSpPr>
        <p:spPr>
          <a:xfrm>
            <a:off x="4786661" y="57712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489CE272-AE31-416A-9FDD-8F2AFB61EA34}"/>
              </a:ext>
            </a:extLst>
          </p:cNvPr>
          <p:cNvSpPr/>
          <p:nvPr/>
        </p:nvSpPr>
        <p:spPr>
          <a:xfrm>
            <a:off x="4785953" y="106883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AA5E47B-5159-4228-B32A-DDB1160AED14}"/>
              </a:ext>
            </a:extLst>
          </p:cNvPr>
          <p:cNvSpPr txBox="1"/>
          <p:nvPr/>
        </p:nvSpPr>
        <p:spPr>
          <a:xfrm>
            <a:off x="4785954" y="106882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A9678F20-BD4F-4522-AB09-FC6AE8802BA5}"/>
              </a:ext>
            </a:extLst>
          </p:cNvPr>
          <p:cNvSpPr/>
          <p:nvPr/>
        </p:nvSpPr>
        <p:spPr>
          <a:xfrm>
            <a:off x="4785953" y="197651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6636A-5560-4906-A91F-AB01A994BF61}"/>
              </a:ext>
            </a:extLst>
          </p:cNvPr>
          <p:cNvSpPr txBox="1"/>
          <p:nvPr/>
        </p:nvSpPr>
        <p:spPr>
          <a:xfrm>
            <a:off x="4785954" y="197651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4ED4974-B7C3-44F1-A346-F44FC595D515}"/>
              </a:ext>
            </a:extLst>
          </p:cNvPr>
          <p:cNvCxnSpPr>
            <a:cxnSpLocks/>
            <a:stCxn id="78" idx="3"/>
            <a:endCxn id="183" idx="1"/>
          </p:cNvCxnSpPr>
          <p:nvPr/>
        </p:nvCxnSpPr>
        <p:spPr>
          <a:xfrm flipV="1">
            <a:off x="2743646" y="707931"/>
            <a:ext cx="2043015" cy="139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9292321A-FC6D-421E-B890-DD6FB5199FAA}"/>
              </a:ext>
            </a:extLst>
          </p:cNvPr>
          <p:cNvCxnSpPr>
            <a:cxnSpLocks/>
            <a:stCxn id="72" idx="3"/>
            <a:endCxn id="177" idx="1"/>
          </p:cNvCxnSpPr>
          <p:nvPr/>
        </p:nvCxnSpPr>
        <p:spPr>
          <a:xfrm>
            <a:off x="2743646" y="1193472"/>
            <a:ext cx="2043016" cy="463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61B0443D-B8EF-4972-852A-42AFD02321DA}"/>
              </a:ext>
            </a:extLst>
          </p:cNvPr>
          <p:cNvCxnSpPr>
            <a:cxnSpLocks/>
            <a:stCxn id="75" idx="3"/>
            <a:endCxn id="185" idx="1"/>
          </p:cNvCxnSpPr>
          <p:nvPr/>
        </p:nvCxnSpPr>
        <p:spPr>
          <a:xfrm flipV="1">
            <a:off x="2743646" y="1199634"/>
            <a:ext cx="2042308" cy="44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F614108-C217-4AE9-BEC8-BB21316AC391}"/>
              </a:ext>
            </a:extLst>
          </p:cNvPr>
          <p:cNvCxnSpPr>
            <a:cxnSpLocks/>
            <a:stCxn id="61" idx="3"/>
            <a:endCxn id="183" idx="1"/>
          </p:cNvCxnSpPr>
          <p:nvPr/>
        </p:nvCxnSpPr>
        <p:spPr>
          <a:xfrm>
            <a:off x="2744352" y="705047"/>
            <a:ext cx="2042309" cy="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70B1943-B0FF-4FC2-B86A-F72A7E1EB40B}"/>
              </a:ext>
            </a:extLst>
          </p:cNvPr>
          <p:cNvCxnSpPr>
            <a:cxnSpLocks/>
            <a:stCxn id="71" idx="6"/>
            <a:endCxn id="185" idx="1"/>
          </p:cNvCxnSpPr>
          <p:nvPr/>
        </p:nvCxnSpPr>
        <p:spPr>
          <a:xfrm>
            <a:off x="2744352" y="1195015"/>
            <a:ext cx="2041602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F7F2926-B55F-4380-B69A-2A0143E8C55E}"/>
              </a:ext>
            </a:extLst>
          </p:cNvPr>
          <p:cNvCxnSpPr>
            <a:cxnSpLocks/>
            <a:stCxn id="74" idx="6"/>
            <a:endCxn id="177" idx="1"/>
          </p:cNvCxnSpPr>
          <p:nvPr/>
        </p:nvCxnSpPr>
        <p:spPr>
          <a:xfrm>
            <a:off x="2744352" y="1645924"/>
            <a:ext cx="2042310" cy="1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D3953C3-5D71-44D7-A274-A0F36E415392}"/>
              </a:ext>
            </a:extLst>
          </p:cNvPr>
          <p:cNvCxnSpPr>
            <a:cxnSpLocks/>
            <a:stCxn id="77" idx="6"/>
            <a:endCxn id="187" idx="1"/>
          </p:cNvCxnSpPr>
          <p:nvPr/>
        </p:nvCxnSpPr>
        <p:spPr>
          <a:xfrm>
            <a:off x="2744352" y="2105287"/>
            <a:ext cx="2041602" cy="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63B734A-9C9A-4AF1-A759-73DCD423B687}"/>
              </a:ext>
            </a:extLst>
          </p:cNvPr>
          <p:cNvCxnSpPr>
            <a:cxnSpLocks/>
            <a:stCxn id="81" idx="6"/>
            <a:endCxn id="246" idx="1"/>
          </p:cNvCxnSpPr>
          <p:nvPr/>
        </p:nvCxnSpPr>
        <p:spPr>
          <a:xfrm flipV="1">
            <a:off x="2765028" y="2974021"/>
            <a:ext cx="3075005" cy="1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5AD2AD9-E219-4BD1-91CB-A9582A843E37}"/>
              </a:ext>
            </a:extLst>
          </p:cNvPr>
          <p:cNvSpPr txBox="1"/>
          <p:nvPr/>
        </p:nvSpPr>
        <p:spPr>
          <a:xfrm>
            <a:off x="4609814" y="219710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EO0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2FA71D-B9B7-44EF-B391-D294F08D2966}"/>
              </a:ext>
            </a:extLst>
          </p:cNvPr>
          <p:cNvSpPr txBox="1"/>
          <p:nvPr/>
        </p:nvSpPr>
        <p:spPr>
          <a:xfrm>
            <a:off x="4609814" y="171479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EO1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FAFE391-0AF7-4842-B07A-56E687446C22}"/>
              </a:ext>
            </a:extLst>
          </p:cNvPr>
          <p:cNvSpPr txBox="1"/>
          <p:nvPr/>
        </p:nvSpPr>
        <p:spPr>
          <a:xfrm>
            <a:off x="4610863" y="125480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1FD1B93-0E0F-453D-B7C3-B5BA2071834A}"/>
              </a:ext>
            </a:extLst>
          </p:cNvPr>
          <p:cNvSpPr txBox="1"/>
          <p:nvPr/>
        </p:nvSpPr>
        <p:spPr>
          <a:xfrm>
            <a:off x="4609814" y="80149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EE0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9871EE6-EF56-419C-ACD5-82E27C1D3538}"/>
              </a:ext>
            </a:extLst>
          </p:cNvPr>
          <p:cNvSpPr txBox="1"/>
          <p:nvPr/>
        </p:nvSpPr>
        <p:spPr>
          <a:xfrm>
            <a:off x="4032843" y="2515754"/>
            <a:ext cx="131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对应变换系数</a:t>
            </a: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615FA53D-A3E5-4079-8800-E70734913B3E}"/>
              </a:ext>
            </a:extLst>
          </p:cNvPr>
          <p:cNvSpPr/>
          <p:nvPr/>
        </p:nvSpPr>
        <p:spPr>
          <a:xfrm>
            <a:off x="6310563" y="57235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419BC09-6B80-4C76-8947-9F91E3913898}"/>
              </a:ext>
            </a:extLst>
          </p:cNvPr>
          <p:cNvSpPr txBox="1"/>
          <p:nvPr/>
        </p:nvSpPr>
        <p:spPr>
          <a:xfrm>
            <a:off x="6310564" y="57235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F4256ED5-E4AB-4949-B219-8B9B21106E43}"/>
              </a:ext>
            </a:extLst>
          </p:cNvPr>
          <p:cNvSpPr/>
          <p:nvPr/>
        </p:nvSpPr>
        <p:spPr>
          <a:xfrm>
            <a:off x="6309485" y="105775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695D7165-E2B0-4430-A8BC-C33DCCD4B379}"/>
              </a:ext>
            </a:extLst>
          </p:cNvPr>
          <p:cNvSpPr txBox="1"/>
          <p:nvPr/>
        </p:nvSpPr>
        <p:spPr>
          <a:xfrm>
            <a:off x="6309486" y="105775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73B08154-E131-4366-A596-B69ADDFD5DD1}"/>
              </a:ext>
            </a:extLst>
          </p:cNvPr>
          <p:cNvSpPr/>
          <p:nvPr/>
        </p:nvSpPr>
        <p:spPr>
          <a:xfrm>
            <a:off x="6304101" y="152351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3B6A224-2363-4690-8534-623C7AEA5980}"/>
              </a:ext>
            </a:extLst>
          </p:cNvPr>
          <p:cNvSpPr txBox="1"/>
          <p:nvPr/>
        </p:nvSpPr>
        <p:spPr>
          <a:xfrm>
            <a:off x="6304102" y="152351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16EFA894-BE5D-469E-8AF1-285D9C17D262}"/>
              </a:ext>
            </a:extLst>
          </p:cNvPr>
          <p:cNvSpPr/>
          <p:nvPr/>
        </p:nvSpPr>
        <p:spPr>
          <a:xfrm>
            <a:off x="6304101" y="196117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B280EFC-DA84-4655-A94C-E0110BDA31DD}"/>
              </a:ext>
            </a:extLst>
          </p:cNvPr>
          <p:cNvSpPr txBox="1"/>
          <p:nvPr/>
        </p:nvSpPr>
        <p:spPr>
          <a:xfrm>
            <a:off x="6304102" y="196117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81DA217-8AF2-45DE-BC91-799A88C61AF5}"/>
              </a:ext>
            </a:extLst>
          </p:cNvPr>
          <p:cNvSpPr/>
          <p:nvPr/>
        </p:nvSpPr>
        <p:spPr>
          <a:xfrm>
            <a:off x="5840032" y="284321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1037566C-667C-443A-86EF-2D4333854FA6}"/>
              </a:ext>
            </a:extLst>
          </p:cNvPr>
          <p:cNvSpPr txBox="1"/>
          <p:nvPr/>
        </p:nvSpPr>
        <p:spPr>
          <a:xfrm>
            <a:off x="5840033" y="284321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B4E2F15-EA4D-40F6-B4DA-03A5243375D2}"/>
              </a:ext>
            </a:extLst>
          </p:cNvPr>
          <p:cNvSpPr/>
          <p:nvPr/>
        </p:nvSpPr>
        <p:spPr>
          <a:xfrm>
            <a:off x="5847704" y="327870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425C066-546F-4C98-BE9A-A162FA7E4EB8}"/>
              </a:ext>
            </a:extLst>
          </p:cNvPr>
          <p:cNvSpPr txBox="1"/>
          <p:nvPr/>
        </p:nvSpPr>
        <p:spPr>
          <a:xfrm>
            <a:off x="5847705" y="327870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E3B0011F-6542-43DE-85B3-6AB9794EAB6D}"/>
              </a:ext>
            </a:extLst>
          </p:cNvPr>
          <p:cNvSpPr/>
          <p:nvPr/>
        </p:nvSpPr>
        <p:spPr>
          <a:xfrm>
            <a:off x="5848461" y="372676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0E2A6066-FFFC-4F19-BBC2-25B70376C3B5}"/>
              </a:ext>
            </a:extLst>
          </p:cNvPr>
          <p:cNvSpPr txBox="1"/>
          <p:nvPr/>
        </p:nvSpPr>
        <p:spPr>
          <a:xfrm>
            <a:off x="5848462" y="372676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51E1F318-4DC0-4B92-9074-F28EA70183B8}"/>
              </a:ext>
            </a:extLst>
          </p:cNvPr>
          <p:cNvSpPr/>
          <p:nvPr/>
        </p:nvSpPr>
        <p:spPr>
          <a:xfrm>
            <a:off x="5850078" y="4199614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73539E9-7C62-4E5C-BE89-D06B973BD66F}"/>
              </a:ext>
            </a:extLst>
          </p:cNvPr>
          <p:cNvSpPr txBox="1"/>
          <p:nvPr/>
        </p:nvSpPr>
        <p:spPr>
          <a:xfrm>
            <a:off x="5850079" y="4199613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2D4FBC0E-FC65-49B8-B501-4A26CCEE450F}"/>
              </a:ext>
            </a:extLst>
          </p:cNvPr>
          <p:cNvCxnSpPr>
            <a:cxnSpLocks/>
            <a:stCxn id="83" idx="6"/>
            <a:endCxn id="248" idx="1"/>
          </p:cNvCxnSpPr>
          <p:nvPr/>
        </p:nvCxnSpPr>
        <p:spPr>
          <a:xfrm flipV="1">
            <a:off x="2765028" y="3409505"/>
            <a:ext cx="3082677" cy="1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3EF40AF-7CF2-4317-A608-993632FAA108}"/>
              </a:ext>
            </a:extLst>
          </p:cNvPr>
          <p:cNvCxnSpPr>
            <a:cxnSpLocks/>
            <a:stCxn id="86" idx="3"/>
            <a:endCxn id="250" idx="1"/>
          </p:cNvCxnSpPr>
          <p:nvPr/>
        </p:nvCxnSpPr>
        <p:spPr>
          <a:xfrm flipV="1">
            <a:off x="2763616" y="3857566"/>
            <a:ext cx="3084846" cy="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8763D7-DF4D-4E31-9013-2A3688F13508}"/>
              </a:ext>
            </a:extLst>
          </p:cNvPr>
          <p:cNvCxnSpPr>
            <a:cxnSpLocks/>
            <a:stCxn id="88" idx="3"/>
            <a:endCxn id="252" idx="1"/>
          </p:cNvCxnSpPr>
          <p:nvPr/>
        </p:nvCxnSpPr>
        <p:spPr>
          <a:xfrm>
            <a:off x="2762910" y="4306331"/>
            <a:ext cx="3087169" cy="24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08A1F3C2-0ECB-41A0-B8F2-A75458574E41}"/>
              </a:ext>
            </a:extLst>
          </p:cNvPr>
          <p:cNvCxnSpPr>
            <a:cxnSpLocks/>
            <a:stCxn id="185" idx="3"/>
            <a:endCxn id="240" idx="1"/>
          </p:cNvCxnSpPr>
          <p:nvPr/>
        </p:nvCxnSpPr>
        <p:spPr>
          <a:xfrm flipV="1">
            <a:off x="5041921" y="1188563"/>
            <a:ext cx="1267565" cy="1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BA0BC8D2-6DED-48AD-916E-C76A2717D2EA}"/>
              </a:ext>
            </a:extLst>
          </p:cNvPr>
          <p:cNvCxnSpPr>
            <a:cxnSpLocks/>
            <a:stCxn id="183" idx="3"/>
            <a:endCxn id="238" idx="1"/>
          </p:cNvCxnSpPr>
          <p:nvPr/>
        </p:nvCxnSpPr>
        <p:spPr>
          <a:xfrm flipV="1">
            <a:off x="5042628" y="703163"/>
            <a:ext cx="1267936" cy="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F17FC1A-D8FF-4BE8-876E-8E4C3A1AA591}"/>
              </a:ext>
            </a:extLst>
          </p:cNvPr>
          <p:cNvCxnSpPr>
            <a:cxnSpLocks/>
            <a:stCxn id="176" idx="6"/>
            <a:endCxn id="242" idx="1"/>
          </p:cNvCxnSpPr>
          <p:nvPr/>
        </p:nvCxnSpPr>
        <p:spPr>
          <a:xfrm flipV="1">
            <a:off x="5043335" y="1654323"/>
            <a:ext cx="1260767" cy="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04D422BC-8D6D-41E1-9B8A-0CE394FFADAF}"/>
              </a:ext>
            </a:extLst>
          </p:cNvPr>
          <p:cNvCxnSpPr>
            <a:cxnSpLocks/>
            <a:stCxn id="187" idx="3"/>
            <a:endCxn id="244" idx="1"/>
          </p:cNvCxnSpPr>
          <p:nvPr/>
        </p:nvCxnSpPr>
        <p:spPr>
          <a:xfrm flipV="1">
            <a:off x="5041921" y="2091982"/>
            <a:ext cx="1262181" cy="1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9232A05C-28A8-4D58-80E4-A80D82761374}"/>
              </a:ext>
            </a:extLst>
          </p:cNvPr>
          <p:cNvCxnSpPr>
            <a:cxnSpLocks/>
            <a:stCxn id="236" idx="3"/>
            <a:endCxn id="252" idx="1"/>
          </p:cNvCxnSpPr>
          <p:nvPr/>
        </p:nvCxnSpPr>
        <p:spPr>
          <a:xfrm>
            <a:off x="5350015" y="2669643"/>
            <a:ext cx="500064" cy="166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A1C61C80-BFA2-4703-8455-06AE45D549EF}"/>
              </a:ext>
            </a:extLst>
          </p:cNvPr>
          <p:cNvCxnSpPr>
            <a:cxnSpLocks/>
            <a:stCxn id="236" idx="3"/>
            <a:endCxn id="250" idx="1"/>
          </p:cNvCxnSpPr>
          <p:nvPr/>
        </p:nvCxnSpPr>
        <p:spPr>
          <a:xfrm>
            <a:off x="5350015" y="2669643"/>
            <a:ext cx="498447" cy="118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8E4BC3E2-84E8-4550-AA79-D14415AD7162}"/>
              </a:ext>
            </a:extLst>
          </p:cNvPr>
          <p:cNvCxnSpPr>
            <a:cxnSpLocks/>
            <a:stCxn id="236" idx="3"/>
            <a:endCxn id="248" idx="1"/>
          </p:cNvCxnSpPr>
          <p:nvPr/>
        </p:nvCxnSpPr>
        <p:spPr>
          <a:xfrm>
            <a:off x="5350015" y="2669643"/>
            <a:ext cx="497690" cy="73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26D69F3B-8E66-4D07-8ED9-A1460789BDDD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>
            <a:off x="5350015" y="2669643"/>
            <a:ext cx="490018" cy="304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8780F7AD-0800-4E58-B372-312334F1367C}"/>
              </a:ext>
            </a:extLst>
          </p:cNvPr>
          <p:cNvCxnSpPr>
            <a:cxnSpLocks/>
            <a:stCxn id="236" idx="3"/>
            <a:endCxn id="244" idx="1"/>
          </p:cNvCxnSpPr>
          <p:nvPr/>
        </p:nvCxnSpPr>
        <p:spPr>
          <a:xfrm flipV="1">
            <a:off x="5350015" y="2091982"/>
            <a:ext cx="954087" cy="57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7B0A7605-80F6-4BEF-A97A-1ECE0ABE80EC}"/>
              </a:ext>
            </a:extLst>
          </p:cNvPr>
          <p:cNvCxnSpPr>
            <a:cxnSpLocks/>
            <a:stCxn id="236" idx="3"/>
            <a:endCxn id="242" idx="1"/>
          </p:cNvCxnSpPr>
          <p:nvPr/>
        </p:nvCxnSpPr>
        <p:spPr>
          <a:xfrm flipV="1">
            <a:off x="5350015" y="1654323"/>
            <a:ext cx="954087" cy="101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E35A402E-FEC6-4A7D-BF97-BB91F41A1D15}"/>
              </a:ext>
            </a:extLst>
          </p:cNvPr>
          <p:cNvCxnSpPr>
            <a:cxnSpLocks/>
            <a:stCxn id="236" idx="3"/>
            <a:endCxn id="240" idx="1"/>
          </p:cNvCxnSpPr>
          <p:nvPr/>
        </p:nvCxnSpPr>
        <p:spPr>
          <a:xfrm flipV="1">
            <a:off x="5350015" y="1188563"/>
            <a:ext cx="959471" cy="148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F6D5E3C-D35D-4310-A776-783A31EAB8C1}"/>
              </a:ext>
            </a:extLst>
          </p:cNvPr>
          <p:cNvCxnSpPr>
            <a:cxnSpLocks/>
            <a:stCxn id="236" idx="3"/>
            <a:endCxn id="238" idx="1"/>
          </p:cNvCxnSpPr>
          <p:nvPr/>
        </p:nvCxnSpPr>
        <p:spPr>
          <a:xfrm flipV="1">
            <a:off x="5350015" y="703163"/>
            <a:ext cx="960549" cy="196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2" name="椭圆 351">
            <a:extLst>
              <a:ext uri="{FF2B5EF4-FFF2-40B4-BE49-F238E27FC236}">
                <a16:creationId xmlns:a16="http://schemas.microsoft.com/office/drawing/2014/main" id="{3799A793-99BC-467E-9190-4A713AEDBF20}"/>
              </a:ext>
            </a:extLst>
          </p:cNvPr>
          <p:cNvSpPr/>
          <p:nvPr/>
        </p:nvSpPr>
        <p:spPr>
          <a:xfrm>
            <a:off x="7455225" y="57322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15808C0E-279F-4AE2-9535-215152E5568B}"/>
              </a:ext>
            </a:extLst>
          </p:cNvPr>
          <p:cNvSpPr txBox="1"/>
          <p:nvPr/>
        </p:nvSpPr>
        <p:spPr>
          <a:xfrm>
            <a:off x="7455226" y="57322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FEA65775-A5B3-4E76-9E8B-9F4B922D9849}"/>
              </a:ext>
            </a:extLst>
          </p:cNvPr>
          <p:cNvSpPr/>
          <p:nvPr/>
        </p:nvSpPr>
        <p:spPr>
          <a:xfrm>
            <a:off x="7452841" y="106488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3F230CB-6989-4EB5-8BE5-C11FEDEEABEA}"/>
              </a:ext>
            </a:extLst>
          </p:cNvPr>
          <p:cNvSpPr txBox="1"/>
          <p:nvPr/>
        </p:nvSpPr>
        <p:spPr>
          <a:xfrm>
            <a:off x="7452842" y="106488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DB851585-B8CB-4233-92C3-66373C37D3A7}"/>
              </a:ext>
            </a:extLst>
          </p:cNvPr>
          <p:cNvSpPr/>
          <p:nvPr/>
        </p:nvSpPr>
        <p:spPr>
          <a:xfrm>
            <a:off x="7452234" y="152196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685FEC38-968E-4C46-B427-9A24DCC48D1D}"/>
              </a:ext>
            </a:extLst>
          </p:cNvPr>
          <p:cNvSpPr txBox="1"/>
          <p:nvPr/>
        </p:nvSpPr>
        <p:spPr>
          <a:xfrm>
            <a:off x="7452235" y="152196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472DB1B1-B1D8-4F56-A9E6-DD51C40EB745}"/>
              </a:ext>
            </a:extLst>
          </p:cNvPr>
          <p:cNvSpPr/>
          <p:nvPr/>
        </p:nvSpPr>
        <p:spPr>
          <a:xfrm>
            <a:off x="7453566" y="195939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69C0414C-D68D-40C2-9356-01FD0D845589}"/>
              </a:ext>
            </a:extLst>
          </p:cNvPr>
          <p:cNvSpPr txBox="1"/>
          <p:nvPr/>
        </p:nvSpPr>
        <p:spPr>
          <a:xfrm>
            <a:off x="7453567" y="195939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197C089E-BF95-45E9-9DBC-B874072CC6A1}"/>
              </a:ext>
            </a:extLst>
          </p:cNvPr>
          <p:cNvCxnSpPr>
            <a:cxnSpLocks/>
            <a:stCxn id="238" idx="3"/>
            <a:endCxn id="353" idx="1"/>
          </p:cNvCxnSpPr>
          <p:nvPr/>
        </p:nvCxnSpPr>
        <p:spPr>
          <a:xfrm>
            <a:off x="6566531" y="703163"/>
            <a:ext cx="88869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A7B1A056-4955-4CBC-B473-59751EA9E3D3}"/>
              </a:ext>
            </a:extLst>
          </p:cNvPr>
          <p:cNvCxnSpPr>
            <a:cxnSpLocks/>
            <a:stCxn id="240" idx="3"/>
            <a:endCxn id="355" idx="1"/>
          </p:cNvCxnSpPr>
          <p:nvPr/>
        </p:nvCxnSpPr>
        <p:spPr>
          <a:xfrm>
            <a:off x="6565453" y="1188563"/>
            <a:ext cx="887389" cy="7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47D14C35-ECCF-4F46-B341-560E65DFC096}"/>
              </a:ext>
            </a:extLst>
          </p:cNvPr>
          <p:cNvCxnSpPr>
            <a:cxnSpLocks/>
            <a:stCxn id="242" idx="3"/>
            <a:endCxn id="357" idx="1"/>
          </p:cNvCxnSpPr>
          <p:nvPr/>
        </p:nvCxnSpPr>
        <p:spPr>
          <a:xfrm flipV="1">
            <a:off x="6560069" y="1652773"/>
            <a:ext cx="892166" cy="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F33E1ADC-65D6-450B-9BC7-367D887DBDCD}"/>
              </a:ext>
            </a:extLst>
          </p:cNvPr>
          <p:cNvCxnSpPr>
            <a:cxnSpLocks/>
            <a:stCxn id="244" idx="3"/>
            <a:endCxn id="359" idx="1"/>
          </p:cNvCxnSpPr>
          <p:nvPr/>
        </p:nvCxnSpPr>
        <p:spPr>
          <a:xfrm flipV="1">
            <a:off x="6560069" y="2090202"/>
            <a:ext cx="893498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A85B31AC-87E3-466D-A3D2-8003D03077FF}"/>
              </a:ext>
            </a:extLst>
          </p:cNvPr>
          <p:cNvCxnSpPr>
            <a:cxnSpLocks/>
            <a:stCxn id="240" idx="3"/>
            <a:endCxn id="353" idx="1"/>
          </p:cNvCxnSpPr>
          <p:nvPr/>
        </p:nvCxnSpPr>
        <p:spPr>
          <a:xfrm flipV="1">
            <a:off x="6565453" y="704033"/>
            <a:ext cx="889773" cy="48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D959C851-AE90-4C4A-B2E1-D8AA0F747EEE}"/>
              </a:ext>
            </a:extLst>
          </p:cNvPr>
          <p:cNvCxnSpPr>
            <a:cxnSpLocks/>
            <a:stCxn id="238" idx="3"/>
            <a:endCxn id="355" idx="1"/>
          </p:cNvCxnSpPr>
          <p:nvPr/>
        </p:nvCxnSpPr>
        <p:spPr>
          <a:xfrm>
            <a:off x="6566531" y="703163"/>
            <a:ext cx="886311" cy="492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BADE5993-66B1-45C3-8CF0-CF555B17A024}"/>
              </a:ext>
            </a:extLst>
          </p:cNvPr>
          <p:cNvCxnSpPr>
            <a:cxnSpLocks/>
            <a:stCxn id="242" idx="3"/>
            <a:endCxn id="359" idx="1"/>
          </p:cNvCxnSpPr>
          <p:nvPr/>
        </p:nvCxnSpPr>
        <p:spPr>
          <a:xfrm>
            <a:off x="6560069" y="1654323"/>
            <a:ext cx="893498" cy="435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ED45E386-2D82-432E-AE13-F262ED8B4100}"/>
              </a:ext>
            </a:extLst>
          </p:cNvPr>
          <p:cNvCxnSpPr>
            <a:cxnSpLocks/>
            <a:stCxn id="244" idx="3"/>
            <a:endCxn id="357" idx="1"/>
          </p:cNvCxnSpPr>
          <p:nvPr/>
        </p:nvCxnSpPr>
        <p:spPr>
          <a:xfrm flipV="1">
            <a:off x="6560069" y="1652773"/>
            <a:ext cx="892166" cy="43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4" name="椭圆 383">
            <a:extLst>
              <a:ext uri="{FF2B5EF4-FFF2-40B4-BE49-F238E27FC236}">
                <a16:creationId xmlns:a16="http://schemas.microsoft.com/office/drawing/2014/main" id="{0DF51B98-643B-4E7F-915E-CBB665545C66}"/>
              </a:ext>
            </a:extLst>
          </p:cNvPr>
          <p:cNvSpPr/>
          <p:nvPr/>
        </p:nvSpPr>
        <p:spPr>
          <a:xfrm>
            <a:off x="7988847" y="284042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F582D379-5971-4F7A-8718-D223CAA56541}"/>
              </a:ext>
            </a:extLst>
          </p:cNvPr>
          <p:cNvSpPr txBox="1"/>
          <p:nvPr/>
        </p:nvSpPr>
        <p:spPr>
          <a:xfrm>
            <a:off x="7988848" y="284041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596B50EC-2C82-45BC-9E8F-5BE5F110DB85}"/>
              </a:ext>
            </a:extLst>
          </p:cNvPr>
          <p:cNvSpPr/>
          <p:nvPr/>
        </p:nvSpPr>
        <p:spPr>
          <a:xfrm>
            <a:off x="7988494" y="327158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0E704D64-F46C-4A22-8139-46A18E20BF96}"/>
              </a:ext>
            </a:extLst>
          </p:cNvPr>
          <p:cNvSpPr txBox="1"/>
          <p:nvPr/>
        </p:nvSpPr>
        <p:spPr>
          <a:xfrm>
            <a:off x="7988495" y="327158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0C3B1610-D295-4782-90DE-E8637902EC34}"/>
              </a:ext>
            </a:extLst>
          </p:cNvPr>
          <p:cNvSpPr/>
          <p:nvPr/>
        </p:nvSpPr>
        <p:spPr>
          <a:xfrm>
            <a:off x="7988494" y="372676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0FB08D95-1DE6-480A-AA70-89D4B76ABF24}"/>
              </a:ext>
            </a:extLst>
          </p:cNvPr>
          <p:cNvSpPr txBox="1"/>
          <p:nvPr/>
        </p:nvSpPr>
        <p:spPr>
          <a:xfrm>
            <a:off x="7988495" y="372676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90" name="椭圆 389">
            <a:extLst>
              <a:ext uri="{FF2B5EF4-FFF2-40B4-BE49-F238E27FC236}">
                <a16:creationId xmlns:a16="http://schemas.microsoft.com/office/drawing/2014/main" id="{280DC483-4C34-4CD6-9632-096E96A0389A}"/>
              </a:ext>
            </a:extLst>
          </p:cNvPr>
          <p:cNvSpPr/>
          <p:nvPr/>
        </p:nvSpPr>
        <p:spPr>
          <a:xfrm>
            <a:off x="7988494" y="4199614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16C9B0E9-BCCB-4EFE-A5F3-ABD343376A8D}"/>
              </a:ext>
            </a:extLst>
          </p:cNvPr>
          <p:cNvSpPr txBox="1"/>
          <p:nvPr/>
        </p:nvSpPr>
        <p:spPr>
          <a:xfrm>
            <a:off x="7988495" y="4199613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AF44E9EF-3095-4268-9217-2EB45E576E6C}"/>
              </a:ext>
            </a:extLst>
          </p:cNvPr>
          <p:cNvCxnSpPr>
            <a:cxnSpLocks/>
            <a:stCxn id="246" idx="3"/>
            <a:endCxn id="385" idx="1"/>
          </p:cNvCxnSpPr>
          <p:nvPr/>
        </p:nvCxnSpPr>
        <p:spPr>
          <a:xfrm flipV="1">
            <a:off x="6096000" y="2971224"/>
            <a:ext cx="1892848" cy="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7F231BE9-54C3-42E3-95EE-C0B526C3D185}"/>
              </a:ext>
            </a:extLst>
          </p:cNvPr>
          <p:cNvCxnSpPr>
            <a:cxnSpLocks/>
            <a:stCxn id="248" idx="3"/>
            <a:endCxn id="387" idx="1"/>
          </p:cNvCxnSpPr>
          <p:nvPr/>
        </p:nvCxnSpPr>
        <p:spPr>
          <a:xfrm flipV="1">
            <a:off x="6103672" y="3402391"/>
            <a:ext cx="1884823" cy="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2E836C73-70B6-478C-A174-AA60CAAE6BD5}"/>
              </a:ext>
            </a:extLst>
          </p:cNvPr>
          <p:cNvCxnSpPr>
            <a:cxnSpLocks/>
            <a:stCxn id="250" idx="3"/>
            <a:endCxn id="389" idx="1"/>
          </p:cNvCxnSpPr>
          <p:nvPr/>
        </p:nvCxnSpPr>
        <p:spPr>
          <a:xfrm>
            <a:off x="6104429" y="3857566"/>
            <a:ext cx="188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400F2866-A907-430C-A569-62BFE9EDD9F7}"/>
              </a:ext>
            </a:extLst>
          </p:cNvPr>
          <p:cNvCxnSpPr>
            <a:cxnSpLocks/>
            <a:stCxn id="252" idx="3"/>
            <a:endCxn id="391" idx="1"/>
          </p:cNvCxnSpPr>
          <p:nvPr/>
        </p:nvCxnSpPr>
        <p:spPr>
          <a:xfrm>
            <a:off x="6106046" y="4330418"/>
            <a:ext cx="188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E5A37622-5568-4047-9601-C20A190A1C7F}"/>
              </a:ext>
            </a:extLst>
          </p:cNvPr>
          <p:cNvCxnSpPr>
            <a:cxnSpLocks/>
            <a:stCxn id="252" idx="3"/>
            <a:endCxn id="385" idx="1"/>
          </p:cNvCxnSpPr>
          <p:nvPr/>
        </p:nvCxnSpPr>
        <p:spPr>
          <a:xfrm flipV="1">
            <a:off x="6106046" y="2971224"/>
            <a:ext cx="1882802" cy="135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DB4CCFF-8E17-4874-A899-73FE95AA8464}"/>
              </a:ext>
            </a:extLst>
          </p:cNvPr>
          <p:cNvCxnSpPr>
            <a:cxnSpLocks/>
            <a:stCxn id="252" idx="3"/>
            <a:endCxn id="387" idx="1"/>
          </p:cNvCxnSpPr>
          <p:nvPr/>
        </p:nvCxnSpPr>
        <p:spPr>
          <a:xfrm flipV="1">
            <a:off x="6106046" y="3402391"/>
            <a:ext cx="1882449" cy="928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5C774131-77A3-4A76-91BA-D266703F09BA}"/>
              </a:ext>
            </a:extLst>
          </p:cNvPr>
          <p:cNvCxnSpPr>
            <a:cxnSpLocks/>
            <a:stCxn id="248" idx="3"/>
            <a:endCxn id="385" idx="1"/>
          </p:cNvCxnSpPr>
          <p:nvPr/>
        </p:nvCxnSpPr>
        <p:spPr>
          <a:xfrm flipV="1">
            <a:off x="6103672" y="2971224"/>
            <a:ext cx="1885176" cy="43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1A7F997-B297-40A6-9549-8091C3F76BFD}"/>
              </a:ext>
            </a:extLst>
          </p:cNvPr>
          <p:cNvCxnSpPr>
            <a:cxnSpLocks/>
            <a:stCxn id="353" idx="3"/>
            <a:endCxn id="50" idx="1"/>
          </p:cNvCxnSpPr>
          <p:nvPr/>
        </p:nvCxnSpPr>
        <p:spPr>
          <a:xfrm flipV="1">
            <a:off x="7711193" y="703163"/>
            <a:ext cx="87244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8879BC0E-BE25-40EA-8666-AB6D45DC670F}"/>
              </a:ext>
            </a:extLst>
          </p:cNvPr>
          <p:cNvCxnSpPr>
            <a:cxnSpLocks/>
            <a:stCxn id="355" idx="3"/>
            <a:endCxn id="51" idx="1"/>
          </p:cNvCxnSpPr>
          <p:nvPr/>
        </p:nvCxnSpPr>
        <p:spPr>
          <a:xfrm flipV="1">
            <a:off x="7708809" y="1195314"/>
            <a:ext cx="874829" cy="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3938BE51-ABE3-4E35-9356-E6B7FD09DD1C}"/>
              </a:ext>
            </a:extLst>
          </p:cNvPr>
          <p:cNvCxnSpPr>
            <a:cxnSpLocks/>
            <a:stCxn id="252" idx="3"/>
            <a:endCxn id="389" idx="1"/>
          </p:cNvCxnSpPr>
          <p:nvPr/>
        </p:nvCxnSpPr>
        <p:spPr>
          <a:xfrm flipV="1">
            <a:off x="6106046" y="3857566"/>
            <a:ext cx="1882449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4A420D5-020B-4366-8ACD-A7322DB37DD8}"/>
              </a:ext>
            </a:extLst>
          </p:cNvPr>
          <p:cNvCxnSpPr>
            <a:cxnSpLocks/>
            <a:stCxn id="250" idx="3"/>
            <a:endCxn id="391" idx="1"/>
          </p:cNvCxnSpPr>
          <p:nvPr/>
        </p:nvCxnSpPr>
        <p:spPr>
          <a:xfrm>
            <a:off x="6104429" y="3857566"/>
            <a:ext cx="1884066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EF2809D7-1C7B-4856-AE32-DF17E0024A45}"/>
              </a:ext>
            </a:extLst>
          </p:cNvPr>
          <p:cNvCxnSpPr>
            <a:cxnSpLocks/>
            <a:stCxn id="250" idx="3"/>
            <a:endCxn id="387" idx="1"/>
          </p:cNvCxnSpPr>
          <p:nvPr/>
        </p:nvCxnSpPr>
        <p:spPr>
          <a:xfrm flipV="1">
            <a:off x="6104429" y="3402391"/>
            <a:ext cx="1884066" cy="45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CD753AAF-1E1A-40AF-9E46-4B853605AF12}"/>
              </a:ext>
            </a:extLst>
          </p:cNvPr>
          <p:cNvCxnSpPr>
            <a:cxnSpLocks/>
            <a:stCxn id="250" idx="3"/>
            <a:endCxn id="385" idx="1"/>
          </p:cNvCxnSpPr>
          <p:nvPr/>
        </p:nvCxnSpPr>
        <p:spPr>
          <a:xfrm flipV="1">
            <a:off x="6104429" y="2971224"/>
            <a:ext cx="1884419" cy="88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接箭头连接符 423">
            <a:extLst>
              <a:ext uri="{FF2B5EF4-FFF2-40B4-BE49-F238E27FC236}">
                <a16:creationId xmlns:a16="http://schemas.microsoft.com/office/drawing/2014/main" id="{8A511B47-19FE-4177-A2DC-BFA16AE71FE2}"/>
              </a:ext>
            </a:extLst>
          </p:cNvPr>
          <p:cNvCxnSpPr>
            <a:cxnSpLocks/>
            <a:stCxn id="248" idx="3"/>
            <a:endCxn id="391" idx="1"/>
          </p:cNvCxnSpPr>
          <p:nvPr/>
        </p:nvCxnSpPr>
        <p:spPr>
          <a:xfrm>
            <a:off x="6103672" y="3409505"/>
            <a:ext cx="1884823" cy="920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46ABEEF5-97CF-4D5F-9716-DE0E41C24BCF}"/>
              </a:ext>
            </a:extLst>
          </p:cNvPr>
          <p:cNvCxnSpPr>
            <a:cxnSpLocks/>
            <a:stCxn id="248" idx="3"/>
            <a:endCxn id="389" idx="1"/>
          </p:cNvCxnSpPr>
          <p:nvPr/>
        </p:nvCxnSpPr>
        <p:spPr>
          <a:xfrm>
            <a:off x="6103672" y="3409505"/>
            <a:ext cx="1884823" cy="448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B7E2B67C-0A94-4FC4-AF18-BD56BA2D042F}"/>
              </a:ext>
            </a:extLst>
          </p:cNvPr>
          <p:cNvCxnSpPr>
            <a:cxnSpLocks/>
            <a:stCxn id="246" idx="3"/>
            <a:endCxn id="387" idx="1"/>
          </p:cNvCxnSpPr>
          <p:nvPr/>
        </p:nvCxnSpPr>
        <p:spPr>
          <a:xfrm>
            <a:off x="6096000" y="2974021"/>
            <a:ext cx="1892495" cy="42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221C1374-0094-424E-802D-254E7872DC39}"/>
              </a:ext>
            </a:extLst>
          </p:cNvPr>
          <p:cNvCxnSpPr>
            <a:cxnSpLocks/>
            <a:stCxn id="246" idx="3"/>
            <a:endCxn id="389" idx="1"/>
          </p:cNvCxnSpPr>
          <p:nvPr/>
        </p:nvCxnSpPr>
        <p:spPr>
          <a:xfrm>
            <a:off x="6096000" y="2974021"/>
            <a:ext cx="1892495" cy="88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52167F8-7DA3-46C9-9574-906650E86FAA}"/>
              </a:ext>
            </a:extLst>
          </p:cNvPr>
          <p:cNvCxnSpPr>
            <a:cxnSpLocks/>
            <a:stCxn id="246" idx="3"/>
            <a:endCxn id="391" idx="1"/>
          </p:cNvCxnSpPr>
          <p:nvPr/>
        </p:nvCxnSpPr>
        <p:spPr>
          <a:xfrm>
            <a:off x="6096000" y="2974021"/>
            <a:ext cx="1892495" cy="135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9E0CADDE-F747-4F59-98DE-08DBC19C026B}"/>
              </a:ext>
            </a:extLst>
          </p:cNvPr>
          <p:cNvCxnSpPr>
            <a:cxnSpLocks/>
            <a:stCxn id="357" idx="3"/>
            <a:endCxn id="52" idx="1"/>
          </p:cNvCxnSpPr>
          <p:nvPr/>
        </p:nvCxnSpPr>
        <p:spPr>
          <a:xfrm flipV="1">
            <a:off x="7708202" y="1652340"/>
            <a:ext cx="875436" cy="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EB7C2465-793A-4C63-934A-E78863716047}"/>
              </a:ext>
            </a:extLst>
          </p:cNvPr>
          <p:cNvCxnSpPr>
            <a:cxnSpLocks/>
            <a:stCxn id="359" idx="3"/>
            <a:endCxn id="53" idx="1"/>
          </p:cNvCxnSpPr>
          <p:nvPr/>
        </p:nvCxnSpPr>
        <p:spPr>
          <a:xfrm>
            <a:off x="7709534" y="2090202"/>
            <a:ext cx="874104" cy="2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555B0D60-638D-4B27-A9F5-9CD91C2F9164}"/>
              </a:ext>
            </a:extLst>
          </p:cNvPr>
          <p:cNvCxnSpPr>
            <a:cxnSpLocks/>
            <a:stCxn id="385" idx="3"/>
            <a:endCxn id="54" idx="1"/>
          </p:cNvCxnSpPr>
          <p:nvPr/>
        </p:nvCxnSpPr>
        <p:spPr>
          <a:xfrm>
            <a:off x="8244815" y="2971224"/>
            <a:ext cx="338823" cy="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DE7A9ACE-5369-459A-ACA0-66D3A44D3C88}"/>
              </a:ext>
            </a:extLst>
          </p:cNvPr>
          <p:cNvCxnSpPr>
            <a:cxnSpLocks/>
            <a:stCxn id="387" idx="3"/>
            <a:endCxn id="55" idx="1"/>
          </p:cNvCxnSpPr>
          <p:nvPr/>
        </p:nvCxnSpPr>
        <p:spPr>
          <a:xfrm>
            <a:off x="8244462" y="3402391"/>
            <a:ext cx="33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E534AB81-BB79-457B-BEE7-E54CAF432DD2}"/>
              </a:ext>
            </a:extLst>
          </p:cNvPr>
          <p:cNvCxnSpPr>
            <a:cxnSpLocks/>
            <a:stCxn id="389" idx="3"/>
            <a:endCxn id="56" idx="1"/>
          </p:cNvCxnSpPr>
          <p:nvPr/>
        </p:nvCxnSpPr>
        <p:spPr>
          <a:xfrm flipV="1">
            <a:off x="8244462" y="3854778"/>
            <a:ext cx="344294" cy="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9766BC3D-73F7-4D94-AEC5-229CBF746D82}"/>
              </a:ext>
            </a:extLst>
          </p:cNvPr>
          <p:cNvCxnSpPr>
            <a:cxnSpLocks/>
            <a:stCxn id="391" idx="3"/>
            <a:endCxn id="57" idx="1"/>
          </p:cNvCxnSpPr>
          <p:nvPr/>
        </p:nvCxnSpPr>
        <p:spPr>
          <a:xfrm>
            <a:off x="8244462" y="4330418"/>
            <a:ext cx="339176" cy="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9" name="直接连接符 638">
            <a:extLst>
              <a:ext uri="{FF2B5EF4-FFF2-40B4-BE49-F238E27FC236}">
                <a16:creationId xmlns:a16="http://schemas.microsoft.com/office/drawing/2014/main" id="{0B812A42-C406-487B-A6E9-ACB606149F59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1366311" y="705047"/>
            <a:ext cx="1122074" cy="3608169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97E0C574-0A80-4297-831B-19EA81643F43}"/>
              </a:ext>
            </a:extLst>
          </p:cNvPr>
          <p:cNvCxnSpPr>
            <a:cxnSpLocks/>
            <a:stCxn id="61" idx="3"/>
            <a:endCxn id="183" idx="1"/>
          </p:cNvCxnSpPr>
          <p:nvPr/>
        </p:nvCxnSpPr>
        <p:spPr>
          <a:xfrm>
            <a:off x="2744352" y="705047"/>
            <a:ext cx="2042309" cy="2884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>
            <a:extLst>
              <a:ext uri="{FF2B5EF4-FFF2-40B4-BE49-F238E27FC236}">
                <a16:creationId xmlns:a16="http://schemas.microsoft.com/office/drawing/2014/main" id="{817B8BBD-B6B3-45C7-A784-4E90A63217EC}"/>
              </a:ext>
            </a:extLst>
          </p:cNvPr>
          <p:cNvCxnSpPr>
            <a:cxnSpLocks/>
            <a:stCxn id="183" idx="3"/>
            <a:endCxn id="238" idx="1"/>
          </p:cNvCxnSpPr>
          <p:nvPr/>
        </p:nvCxnSpPr>
        <p:spPr>
          <a:xfrm flipV="1">
            <a:off x="5042628" y="703163"/>
            <a:ext cx="1267936" cy="476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>
            <a:extLst>
              <a:ext uri="{FF2B5EF4-FFF2-40B4-BE49-F238E27FC236}">
                <a16:creationId xmlns:a16="http://schemas.microsoft.com/office/drawing/2014/main" id="{923CB988-B53C-487D-8D80-6E27B5346471}"/>
              </a:ext>
            </a:extLst>
          </p:cNvPr>
          <p:cNvCxnSpPr>
            <a:cxnSpLocks/>
            <a:stCxn id="238" idx="3"/>
            <a:endCxn id="353" idx="1"/>
          </p:cNvCxnSpPr>
          <p:nvPr/>
        </p:nvCxnSpPr>
        <p:spPr>
          <a:xfrm>
            <a:off x="6566531" y="703163"/>
            <a:ext cx="888695" cy="87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>
            <a:extLst>
              <a:ext uri="{FF2B5EF4-FFF2-40B4-BE49-F238E27FC236}">
                <a16:creationId xmlns:a16="http://schemas.microsoft.com/office/drawing/2014/main" id="{74E01FD4-778F-4C77-BCFA-EB77E89B2609}"/>
              </a:ext>
            </a:extLst>
          </p:cNvPr>
          <p:cNvCxnSpPr>
            <a:cxnSpLocks/>
            <a:stCxn id="353" idx="3"/>
            <a:endCxn id="50" idx="1"/>
          </p:cNvCxnSpPr>
          <p:nvPr/>
        </p:nvCxnSpPr>
        <p:spPr>
          <a:xfrm flipV="1">
            <a:off x="7711193" y="703163"/>
            <a:ext cx="872445" cy="87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>
            <a:extLst>
              <a:ext uri="{FF2B5EF4-FFF2-40B4-BE49-F238E27FC236}">
                <a16:creationId xmlns:a16="http://schemas.microsoft.com/office/drawing/2014/main" id="{1A1D8E6F-3BBD-48B0-9E08-33C0E95A0162}"/>
              </a:ext>
            </a:extLst>
          </p:cNvPr>
          <p:cNvCxnSpPr/>
          <p:nvPr/>
        </p:nvCxnSpPr>
        <p:spPr>
          <a:xfrm>
            <a:off x="11109124" y="57436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>
            <a:extLst>
              <a:ext uri="{FF2B5EF4-FFF2-40B4-BE49-F238E27FC236}">
                <a16:creationId xmlns:a16="http://schemas.microsoft.com/office/drawing/2014/main" id="{314D75AA-D714-4534-B571-E9B21BDC1003}"/>
              </a:ext>
            </a:extLst>
          </p:cNvPr>
          <p:cNvCxnSpPr/>
          <p:nvPr/>
        </p:nvCxnSpPr>
        <p:spPr>
          <a:xfrm>
            <a:off x="9356129" y="6452855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>
            <a:extLst>
              <a:ext uri="{FF2B5EF4-FFF2-40B4-BE49-F238E27FC236}">
                <a16:creationId xmlns:a16="http://schemas.microsoft.com/office/drawing/2014/main" id="{5F72D05E-EC9C-47CF-B11C-ECA06F687922}"/>
              </a:ext>
            </a:extLst>
          </p:cNvPr>
          <p:cNvCxnSpPr/>
          <p:nvPr/>
        </p:nvCxnSpPr>
        <p:spPr>
          <a:xfrm>
            <a:off x="9508529" y="6605255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>
            <a:extLst>
              <a:ext uri="{FF2B5EF4-FFF2-40B4-BE49-F238E27FC236}">
                <a16:creationId xmlns:a16="http://schemas.microsoft.com/office/drawing/2014/main" id="{45342F52-BD2C-4687-BC79-C602D8D0F2B7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 flipV="1">
            <a:off x="1345635" y="1193472"/>
            <a:ext cx="1142044" cy="4898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>
            <a:extLst>
              <a:ext uri="{FF2B5EF4-FFF2-40B4-BE49-F238E27FC236}">
                <a16:creationId xmlns:a16="http://schemas.microsoft.com/office/drawing/2014/main" id="{07046F50-3EC3-4B86-92B0-A50D0F1A8C20}"/>
              </a:ext>
            </a:extLst>
          </p:cNvPr>
          <p:cNvCxnSpPr>
            <a:cxnSpLocks/>
          </p:cNvCxnSpPr>
          <p:nvPr/>
        </p:nvCxnSpPr>
        <p:spPr>
          <a:xfrm>
            <a:off x="11042478" y="3505317"/>
            <a:ext cx="1249072" cy="369299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>
            <a:extLst>
              <a:ext uri="{FF2B5EF4-FFF2-40B4-BE49-F238E27FC236}">
                <a16:creationId xmlns:a16="http://schemas.microsoft.com/office/drawing/2014/main" id="{95813CE7-C0FB-4103-8702-5070D056532A}"/>
              </a:ext>
            </a:extLst>
          </p:cNvPr>
          <p:cNvCxnSpPr>
            <a:cxnSpLocks/>
          </p:cNvCxnSpPr>
          <p:nvPr/>
        </p:nvCxnSpPr>
        <p:spPr>
          <a:xfrm>
            <a:off x="10336726" y="4853758"/>
            <a:ext cx="1411504" cy="52991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连接符 661">
            <a:extLst>
              <a:ext uri="{FF2B5EF4-FFF2-40B4-BE49-F238E27FC236}">
                <a16:creationId xmlns:a16="http://schemas.microsoft.com/office/drawing/2014/main" id="{D232C54E-E81E-4297-BB18-9950D1CAE90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366311" y="3414959"/>
            <a:ext cx="1142044" cy="5081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>
            <a:extLst>
              <a:ext uri="{FF2B5EF4-FFF2-40B4-BE49-F238E27FC236}">
                <a16:creationId xmlns:a16="http://schemas.microsoft.com/office/drawing/2014/main" id="{0A9EF956-7DF4-48AD-A24D-6DB7F299D8B6}"/>
              </a:ext>
            </a:extLst>
          </p:cNvPr>
          <p:cNvCxnSpPr>
            <a:cxnSpLocks/>
            <a:stCxn id="44" idx="3"/>
            <a:endCxn id="88" idx="1"/>
          </p:cNvCxnSpPr>
          <p:nvPr/>
        </p:nvCxnSpPr>
        <p:spPr>
          <a:xfrm flipV="1">
            <a:off x="1366311" y="4306331"/>
            <a:ext cx="1140632" cy="6885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>
            <a:extLst>
              <a:ext uri="{FF2B5EF4-FFF2-40B4-BE49-F238E27FC236}">
                <a16:creationId xmlns:a16="http://schemas.microsoft.com/office/drawing/2014/main" id="{45BD00D2-F1B5-487C-8FF2-1EAD031165D9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1345635" y="2102709"/>
            <a:ext cx="1142044" cy="1035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连接符 667">
            <a:extLst>
              <a:ext uri="{FF2B5EF4-FFF2-40B4-BE49-F238E27FC236}">
                <a16:creationId xmlns:a16="http://schemas.microsoft.com/office/drawing/2014/main" id="{2812F5E9-62EC-4E03-9A34-76295EF4F499}"/>
              </a:ext>
            </a:extLst>
          </p:cNvPr>
          <p:cNvCxnSpPr/>
          <p:nvPr/>
        </p:nvCxnSpPr>
        <p:spPr>
          <a:xfrm>
            <a:off x="11261524" y="58960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5765E5AD-9430-4F2B-9D85-71C299BB8146}"/>
              </a:ext>
            </a:extLst>
          </p:cNvPr>
          <p:cNvCxnSpPr/>
          <p:nvPr/>
        </p:nvCxnSpPr>
        <p:spPr>
          <a:xfrm>
            <a:off x="11413924" y="60484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D1ED3864-D8E0-45D5-87F4-2A66D7BBEEEF}"/>
              </a:ext>
            </a:extLst>
          </p:cNvPr>
          <p:cNvCxnSpPr>
            <a:cxnSpLocks/>
            <a:stCxn id="183" idx="1"/>
            <a:endCxn id="78" idx="3"/>
          </p:cNvCxnSpPr>
          <p:nvPr/>
        </p:nvCxnSpPr>
        <p:spPr>
          <a:xfrm flipH="1">
            <a:off x="2743646" y="707931"/>
            <a:ext cx="2043015" cy="1395813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>
            <a:extLst>
              <a:ext uri="{FF2B5EF4-FFF2-40B4-BE49-F238E27FC236}">
                <a16:creationId xmlns:a16="http://schemas.microsoft.com/office/drawing/2014/main" id="{06B92E08-CFA7-4A16-A894-F96E7DC33B86}"/>
              </a:ext>
            </a:extLst>
          </p:cNvPr>
          <p:cNvCxnSpPr>
            <a:cxnSpLocks/>
            <a:stCxn id="236" idx="3"/>
            <a:endCxn id="238" idx="1"/>
          </p:cNvCxnSpPr>
          <p:nvPr/>
        </p:nvCxnSpPr>
        <p:spPr>
          <a:xfrm flipV="1">
            <a:off x="5350015" y="703163"/>
            <a:ext cx="960549" cy="196648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>
            <a:extLst>
              <a:ext uri="{FF2B5EF4-FFF2-40B4-BE49-F238E27FC236}">
                <a16:creationId xmlns:a16="http://schemas.microsoft.com/office/drawing/2014/main" id="{6541D2B9-E4C0-4808-B9E9-F322F8A6F69F}"/>
              </a:ext>
            </a:extLst>
          </p:cNvPr>
          <p:cNvCxnSpPr>
            <a:cxnSpLocks/>
            <a:stCxn id="240" idx="3"/>
            <a:endCxn id="353" idx="1"/>
          </p:cNvCxnSpPr>
          <p:nvPr/>
        </p:nvCxnSpPr>
        <p:spPr>
          <a:xfrm flipV="1">
            <a:off x="6565453" y="704033"/>
            <a:ext cx="889773" cy="48453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>
            <a:extLst>
              <a:ext uri="{FF2B5EF4-FFF2-40B4-BE49-F238E27FC236}">
                <a16:creationId xmlns:a16="http://schemas.microsoft.com/office/drawing/2014/main" id="{03B2AB66-C074-4A51-B5FA-CAEDCFAC86FC}"/>
              </a:ext>
            </a:extLst>
          </p:cNvPr>
          <p:cNvCxnSpPr>
            <a:cxnSpLocks/>
            <a:stCxn id="72" idx="3"/>
            <a:endCxn id="185" idx="1"/>
          </p:cNvCxnSpPr>
          <p:nvPr/>
        </p:nvCxnSpPr>
        <p:spPr>
          <a:xfrm>
            <a:off x="2743646" y="1193472"/>
            <a:ext cx="2042308" cy="6162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接连接符 685">
            <a:extLst>
              <a:ext uri="{FF2B5EF4-FFF2-40B4-BE49-F238E27FC236}">
                <a16:creationId xmlns:a16="http://schemas.microsoft.com/office/drawing/2014/main" id="{62632AA4-FD8E-44AC-BD15-5E536F95833C}"/>
              </a:ext>
            </a:extLst>
          </p:cNvPr>
          <p:cNvCxnSpPr>
            <a:cxnSpLocks/>
            <a:stCxn id="185" idx="3"/>
            <a:endCxn id="240" idx="1"/>
          </p:cNvCxnSpPr>
          <p:nvPr/>
        </p:nvCxnSpPr>
        <p:spPr>
          <a:xfrm flipV="1">
            <a:off x="5041921" y="1188563"/>
            <a:ext cx="1267565" cy="11071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>
            <a:extLst>
              <a:ext uri="{FF2B5EF4-FFF2-40B4-BE49-F238E27FC236}">
                <a16:creationId xmlns:a16="http://schemas.microsoft.com/office/drawing/2014/main" id="{2C7C40DC-FF43-4BEF-88DF-19DF3EED0CB9}"/>
              </a:ext>
            </a:extLst>
          </p:cNvPr>
          <p:cNvCxnSpPr>
            <a:cxnSpLocks/>
            <a:stCxn id="240" idx="3"/>
            <a:endCxn id="355" idx="1"/>
          </p:cNvCxnSpPr>
          <p:nvPr/>
        </p:nvCxnSpPr>
        <p:spPr>
          <a:xfrm>
            <a:off x="6565453" y="1188563"/>
            <a:ext cx="887389" cy="7124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>
            <a:extLst>
              <a:ext uri="{FF2B5EF4-FFF2-40B4-BE49-F238E27FC236}">
                <a16:creationId xmlns:a16="http://schemas.microsoft.com/office/drawing/2014/main" id="{C2B21A48-C627-4B9D-B352-50471A41B9C5}"/>
              </a:ext>
            </a:extLst>
          </p:cNvPr>
          <p:cNvCxnSpPr>
            <a:cxnSpLocks/>
            <a:stCxn id="355" idx="3"/>
            <a:endCxn id="51" idx="1"/>
          </p:cNvCxnSpPr>
          <p:nvPr/>
        </p:nvCxnSpPr>
        <p:spPr>
          <a:xfrm flipV="1">
            <a:off x="7708809" y="1195314"/>
            <a:ext cx="874829" cy="373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F973B573-8B78-4CB2-9B55-1E9C05336B8F}"/>
              </a:ext>
            </a:extLst>
          </p:cNvPr>
          <p:cNvCxnSpPr>
            <a:cxnSpLocks/>
            <a:stCxn id="240" idx="1"/>
            <a:endCxn id="236" idx="3"/>
          </p:cNvCxnSpPr>
          <p:nvPr/>
        </p:nvCxnSpPr>
        <p:spPr>
          <a:xfrm flipH="1">
            <a:off x="5350015" y="1188563"/>
            <a:ext cx="959471" cy="1481080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>
            <a:extLst>
              <a:ext uri="{FF2B5EF4-FFF2-40B4-BE49-F238E27FC236}">
                <a16:creationId xmlns:a16="http://schemas.microsoft.com/office/drawing/2014/main" id="{BDEBF7A9-4ABB-428F-96FD-830CD3920AF3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5350015" y="1687009"/>
            <a:ext cx="1102328" cy="982634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>
            <a:extLst>
              <a:ext uri="{FF2B5EF4-FFF2-40B4-BE49-F238E27FC236}">
                <a16:creationId xmlns:a16="http://schemas.microsoft.com/office/drawing/2014/main" id="{70B0B70E-5260-404D-A253-30F4BED44C3A}"/>
              </a:ext>
            </a:extLst>
          </p:cNvPr>
          <p:cNvCxnSpPr>
            <a:cxnSpLocks/>
            <a:stCxn id="357" idx="3"/>
            <a:endCxn id="52" idx="1"/>
          </p:cNvCxnSpPr>
          <p:nvPr/>
        </p:nvCxnSpPr>
        <p:spPr>
          <a:xfrm flipV="1">
            <a:off x="7708202" y="1652340"/>
            <a:ext cx="875436" cy="433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接连接符 703">
            <a:extLst>
              <a:ext uri="{FF2B5EF4-FFF2-40B4-BE49-F238E27FC236}">
                <a16:creationId xmlns:a16="http://schemas.microsoft.com/office/drawing/2014/main" id="{4B64CFF2-1C72-413F-9D56-BBB8B7ACC3FA}"/>
              </a:ext>
            </a:extLst>
          </p:cNvPr>
          <p:cNvCxnSpPr>
            <a:cxnSpLocks/>
            <a:stCxn id="242" idx="3"/>
            <a:endCxn id="357" idx="1"/>
          </p:cNvCxnSpPr>
          <p:nvPr/>
        </p:nvCxnSpPr>
        <p:spPr>
          <a:xfrm flipV="1">
            <a:off x="6560069" y="1652773"/>
            <a:ext cx="892166" cy="1550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>
            <a:extLst>
              <a:ext uri="{FF2B5EF4-FFF2-40B4-BE49-F238E27FC236}">
                <a16:creationId xmlns:a16="http://schemas.microsoft.com/office/drawing/2014/main" id="{13336DE9-1DD3-46C2-ACF2-A82F1FB34411}"/>
              </a:ext>
            </a:extLst>
          </p:cNvPr>
          <p:cNvCxnSpPr>
            <a:cxnSpLocks/>
            <a:stCxn id="177" idx="3"/>
            <a:endCxn id="242" idx="1"/>
          </p:cNvCxnSpPr>
          <p:nvPr/>
        </p:nvCxnSpPr>
        <p:spPr>
          <a:xfrm flipV="1">
            <a:off x="5042629" y="1654323"/>
            <a:ext cx="1261473" cy="2584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>
            <a:extLst>
              <a:ext uri="{FF2B5EF4-FFF2-40B4-BE49-F238E27FC236}">
                <a16:creationId xmlns:a16="http://schemas.microsoft.com/office/drawing/2014/main" id="{4C564E94-DBEE-491E-B980-7902C2E2D94F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1345635" y="1644381"/>
            <a:ext cx="1142044" cy="330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>
            <a:extLst>
              <a:ext uri="{FF2B5EF4-FFF2-40B4-BE49-F238E27FC236}">
                <a16:creationId xmlns:a16="http://schemas.microsoft.com/office/drawing/2014/main" id="{BEDDD2FB-6859-40EA-9670-A0A3FCC5DDAB}"/>
              </a:ext>
            </a:extLst>
          </p:cNvPr>
          <p:cNvCxnSpPr>
            <a:cxnSpLocks/>
            <a:stCxn id="75" idx="3"/>
            <a:endCxn id="177" idx="1"/>
          </p:cNvCxnSpPr>
          <p:nvPr/>
        </p:nvCxnSpPr>
        <p:spPr>
          <a:xfrm>
            <a:off x="2743646" y="1644381"/>
            <a:ext cx="2043016" cy="12526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>
            <a:extLst>
              <a:ext uri="{FF2B5EF4-FFF2-40B4-BE49-F238E27FC236}">
                <a16:creationId xmlns:a16="http://schemas.microsoft.com/office/drawing/2014/main" id="{ADD878E3-6727-43FC-93A4-F6F510B3EC87}"/>
              </a:ext>
            </a:extLst>
          </p:cNvPr>
          <p:cNvCxnSpPr>
            <a:cxnSpLocks/>
            <a:stCxn id="78" idx="3"/>
            <a:endCxn id="187" idx="1"/>
          </p:cNvCxnSpPr>
          <p:nvPr/>
        </p:nvCxnSpPr>
        <p:spPr>
          <a:xfrm>
            <a:off x="2743646" y="2103744"/>
            <a:ext cx="2042308" cy="3579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连接符 722">
            <a:extLst>
              <a:ext uri="{FF2B5EF4-FFF2-40B4-BE49-F238E27FC236}">
                <a16:creationId xmlns:a16="http://schemas.microsoft.com/office/drawing/2014/main" id="{E2D6C40C-496B-49E1-9F80-96EC1ABB0C2A}"/>
              </a:ext>
            </a:extLst>
          </p:cNvPr>
          <p:cNvCxnSpPr>
            <a:cxnSpLocks/>
            <a:stCxn id="187" idx="3"/>
            <a:endCxn id="244" idx="1"/>
          </p:cNvCxnSpPr>
          <p:nvPr/>
        </p:nvCxnSpPr>
        <p:spPr>
          <a:xfrm flipV="1">
            <a:off x="5041921" y="2091982"/>
            <a:ext cx="1262181" cy="15341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>
            <a:extLst>
              <a:ext uri="{FF2B5EF4-FFF2-40B4-BE49-F238E27FC236}">
                <a16:creationId xmlns:a16="http://schemas.microsoft.com/office/drawing/2014/main" id="{B739F7B0-C55D-4F8A-B5E9-4E84BEE6D5CB}"/>
              </a:ext>
            </a:extLst>
          </p:cNvPr>
          <p:cNvCxnSpPr>
            <a:cxnSpLocks/>
            <a:stCxn id="244" idx="3"/>
            <a:endCxn id="359" idx="1"/>
          </p:cNvCxnSpPr>
          <p:nvPr/>
        </p:nvCxnSpPr>
        <p:spPr>
          <a:xfrm flipV="1">
            <a:off x="6560069" y="2090202"/>
            <a:ext cx="893498" cy="1780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>
            <a:extLst>
              <a:ext uri="{FF2B5EF4-FFF2-40B4-BE49-F238E27FC236}">
                <a16:creationId xmlns:a16="http://schemas.microsoft.com/office/drawing/2014/main" id="{FD03C564-58DE-485C-BF9C-43DFBBC930BF}"/>
              </a:ext>
            </a:extLst>
          </p:cNvPr>
          <p:cNvCxnSpPr>
            <a:cxnSpLocks/>
            <a:stCxn id="359" idx="3"/>
            <a:endCxn id="53" idx="1"/>
          </p:cNvCxnSpPr>
          <p:nvPr/>
        </p:nvCxnSpPr>
        <p:spPr>
          <a:xfrm>
            <a:off x="7709534" y="2090202"/>
            <a:ext cx="874104" cy="2176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452B65F8-7BA5-4D65-8092-0D04802AD152}"/>
              </a:ext>
            </a:extLst>
          </p:cNvPr>
          <p:cNvCxnSpPr>
            <a:cxnSpLocks/>
            <a:stCxn id="238" idx="3"/>
            <a:endCxn id="355" idx="1"/>
          </p:cNvCxnSpPr>
          <p:nvPr/>
        </p:nvCxnSpPr>
        <p:spPr>
          <a:xfrm>
            <a:off x="6566531" y="703163"/>
            <a:ext cx="886311" cy="492524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7E923601-276F-47AB-8DC5-6127AB609833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1366311" y="1193472"/>
            <a:ext cx="1121368" cy="2673403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>
            <a:extLst>
              <a:ext uri="{FF2B5EF4-FFF2-40B4-BE49-F238E27FC236}">
                <a16:creationId xmlns:a16="http://schemas.microsoft.com/office/drawing/2014/main" id="{2D2BEB79-C1D4-479E-BDBA-2E8D5D1869DC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 flipV="1">
            <a:off x="1366311" y="1644381"/>
            <a:ext cx="1121368" cy="1770578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连接符 742">
            <a:extLst>
              <a:ext uri="{FF2B5EF4-FFF2-40B4-BE49-F238E27FC236}">
                <a16:creationId xmlns:a16="http://schemas.microsoft.com/office/drawing/2014/main" id="{A3FA5FA8-C9FE-4AE1-B08B-536B8CC75472}"/>
              </a:ext>
            </a:extLst>
          </p:cNvPr>
          <p:cNvCxnSpPr>
            <a:cxnSpLocks/>
            <a:stCxn id="244" idx="3"/>
            <a:endCxn id="357" idx="1"/>
          </p:cNvCxnSpPr>
          <p:nvPr/>
        </p:nvCxnSpPr>
        <p:spPr>
          <a:xfrm flipV="1">
            <a:off x="6560069" y="1652773"/>
            <a:ext cx="892166" cy="439209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3D86279D-0AC9-46B0-AFFD-4144FC5148A4}"/>
              </a:ext>
            </a:extLst>
          </p:cNvPr>
          <p:cNvCxnSpPr>
            <a:cxnSpLocks/>
            <a:stCxn id="41" idx="3"/>
            <a:endCxn id="78" idx="1"/>
          </p:cNvCxnSpPr>
          <p:nvPr/>
        </p:nvCxnSpPr>
        <p:spPr>
          <a:xfrm flipV="1">
            <a:off x="1373627" y="2103744"/>
            <a:ext cx="1114052" cy="867744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接连接符 748">
            <a:extLst>
              <a:ext uri="{FF2B5EF4-FFF2-40B4-BE49-F238E27FC236}">
                <a16:creationId xmlns:a16="http://schemas.microsoft.com/office/drawing/2014/main" id="{7E891562-3915-4732-AC78-2AC93C515930}"/>
              </a:ext>
            </a:extLst>
          </p:cNvPr>
          <p:cNvCxnSpPr>
            <a:cxnSpLocks/>
            <a:stCxn id="242" idx="3"/>
            <a:endCxn id="359" idx="1"/>
          </p:cNvCxnSpPr>
          <p:nvPr/>
        </p:nvCxnSpPr>
        <p:spPr>
          <a:xfrm>
            <a:off x="6560069" y="1654323"/>
            <a:ext cx="893498" cy="435879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>
            <a:extLst>
              <a:ext uri="{FF2B5EF4-FFF2-40B4-BE49-F238E27FC236}">
                <a16:creationId xmlns:a16="http://schemas.microsoft.com/office/drawing/2014/main" id="{7E912674-0BC5-4A58-A0DF-87EEAAEF1AE6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1373627" y="2971488"/>
            <a:ext cx="1134728" cy="2533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>
            <a:extLst>
              <a:ext uri="{FF2B5EF4-FFF2-40B4-BE49-F238E27FC236}">
                <a16:creationId xmlns:a16="http://schemas.microsoft.com/office/drawing/2014/main" id="{1C5EE199-A868-49E6-B0BA-11B6980325DE}"/>
              </a:ext>
            </a:extLst>
          </p:cNvPr>
          <p:cNvCxnSpPr>
            <a:cxnSpLocks/>
            <a:stCxn id="84" idx="3"/>
            <a:endCxn id="248" idx="1"/>
          </p:cNvCxnSpPr>
          <p:nvPr/>
        </p:nvCxnSpPr>
        <p:spPr>
          <a:xfrm flipV="1">
            <a:off x="2764322" y="3409505"/>
            <a:ext cx="3083383" cy="10535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>
            <a:extLst>
              <a:ext uri="{FF2B5EF4-FFF2-40B4-BE49-F238E27FC236}">
                <a16:creationId xmlns:a16="http://schemas.microsoft.com/office/drawing/2014/main" id="{9FD63E24-0CA5-4C96-868C-20CBE88B01F0}"/>
              </a:ext>
            </a:extLst>
          </p:cNvPr>
          <p:cNvCxnSpPr>
            <a:cxnSpLocks/>
            <a:stCxn id="88" idx="3"/>
            <a:endCxn id="252" idx="1"/>
          </p:cNvCxnSpPr>
          <p:nvPr/>
        </p:nvCxnSpPr>
        <p:spPr>
          <a:xfrm>
            <a:off x="2762910" y="4306331"/>
            <a:ext cx="3087169" cy="24087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>
            <a:extLst>
              <a:ext uri="{FF2B5EF4-FFF2-40B4-BE49-F238E27FC236}">
                <a16:creationId xmlns:a16="http://schemas.microsoft.com/office/drawing/2014/main" id="{952E6E3C-8B87-4764-8511-13544B2B8D6A}"/>
              </a:ext>
            </a:extLst>
          </p:cNvPr>
          <p:cNvCxnSpPr>
            <a:cxnSpLocks/>
          </p:cNvCxnSpPr>
          <p:nvPr/>
        </p:nvCxnSpPr>
        <p:spPr>
          <a:xfrm>
            <a:off x="10489126" y="5006158"/>
            <a:ext cx="1411504" cy="52991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连接符 758">
            <a:extLst>
              <a:ext uri="{FF2B5EF4-FFF2-40B4-BE49-F238E27FC236}">
                <a16:creationId xmlns:a16="http://schemas.microsoft.com/office/drawing/2014/main" id="{F11E263A-1C71-4AC3-8DF7-F8F2D7CCD380}"/>
              </a:ext>
            </a:extLst>
          </p:cNvPr>
          <p:cNvCxnSpPr>
            <a:cxnSpLocks/>
            <a:stCxn id="40" idx="3"/>
            <a:endCxn id="82" idx="1"/>
          </p:cNvCxnSpPr>
          <p:nvPr/>
        </p:nvCxnSpPr>
        <p:spPr>
          <a:xfrm>
            <a:off x="1345635" y="2102709"/>
            <a:ext cx="1162720" cy="871312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连接符 759">
            <a:extLst>
              <a:ext uri="{FF2B5EF4-FFF2-40B4-BE49-F238E27FC236}">
                <a16:creationId xmlns:a16="http://schemas.microsoft.com/office/drawing/2014/main" id="{001F1B8A-62B7-4107-BAE2-2436BAA86B57}"/>
              </a:ext>
            </a:extLst>
          </p:cNvPr>
          <p:cNvCxnSpPr>
            <a:cxnSpLocks/>
            <a:stCxn id="252" idx="3"/>
            <a:endCxn id="385" idx="1"/>
          </p:cNvCxnSpPr>
          <p:nvPr/>
        </p:nvCxnSpPr>
        <p:spPr>
          <a:xfrm flipV="1">
            <a:off x="6106046" y="2971224"/>
            <a:ext cx="1882802" cy="1359194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669D9160-F576-4986-A409-867E3BC2AFAB}"/>
              </a:ext>
            </a:extLst>
          </p:cNvPr>
          <p:cNvCxnSpPr>
            <a:cxnSpLocks/>
            <a:stCxn id="250" idx="3"/>
            <a:endCxn id="385" idx="1"/>
          </p:cNvCxnSpPr>
          <p:nvPr/>
        </p:nvCxnSpPr>
        <p:spPr>
          <a:xfrm flipV="1">
            <a:off x="6104429" y="2971224"/>
            <a:ext cx="1884419" cy="886342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>
            <a:extLst>
              <a:ext uri="{FF2B5EF4-FFF2-40B4-BE49-F238E27FC236}">
                <a16:creationId xmlns:a16="http://schemas.microsoft.com/office/drawing/2014/main" id="{7F093FB9-3B29-4AE1-8BEA-D8EFB80034A7}"/>
              </a:ext>
            </a:extLst>
          </p:cNvPr>
          <p:cNvCxnSpPr>
            <a:cxnSpLocks/>
            <a:stCxn id="248" idx="3"/>
            <a:endCxn id="385" idx="1"/>
          </p:cNvCxnSpPr>
          <p:nvPr/>
        </p:nvCxnSpPr>
        <p:spPr>
          <a:xfrm flipV="1">
            <a:off x="6103672" y="2971224"/>
            <a:ext cx="1885176" cy="438281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>
            <a:extLst>
              <a:ext uri="{FF2B5EF4-FFF2-40B4-BE49-F238E27FC236}">
                <a16:creationId xmlns:a16="http://schemas.microsoft.com/office/drawing/2014/main" id="{F790D943-A5C2-4BF1-860B-7371C093F673}"/>
              </a:ext>
            </a:extLst>
          </p:cNvPr>
          <p:cNvCxnSpPr>
            <a:cxnSpLocks/>
            <a:stCxn id="385" idx="3"/>
            <a:endCxn id="54" idx="1"/>
          </p:cNvCxnSpPr>
          <p:nvPr/>
        </p:nvCxnSpPr>
        <p:spPr>
          <a:xfrm>
            <a:off x="8244815" y="2971224"/>
            <a:ext cx="338823" cy="264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2FEFBB94-44FC-44C4-B47D-58B9818747C4}"/>
              </a:ext>
            </a:extLst>
          </p:cNvPr>
          <p:cNvCxnSpPr>
            <a:cxnSpLocks/>
            <a:stCxn id="246" idx="3"/>
            <a:endCxn id="385" idx="1"/>
          </p:cNvCxnSpPr>
          <p:nvPr/>
        </p:nvCxnSpPr>
        <p:spPr>
          <a:xfrm flipV="1">
            <a:off x="6096000" y="2971224"/>
            <a:ext cx="1892848" cy="279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>
            <a:extLst>
              <a:ext uri="{FF2B5EF4-FFF2-40B4-BE49-F238E27FC236}">
                <a16:creationId xmlns:a16="http://schemas.microsoft.com/office/drawing/2014/main" id="{48E537E2-7E01-4AFC-BEC2-C8D0FD37E4A0}"/>
              </a:ext>
            </a:extLst>
          </p:cNvPr>
          <p:cNvCxnSpPr>
            <a:cxnSpLocks/>
            <a:stCxn id="82" idx="3"/>
            <a:endCxn id="246" idx="1"/>
          </p:cNvCxnSpPr>
          <p:nvPr/>
        </p:nvCxnSpPr>
        <p:spPr>
          <a:xfrm>
            <a:off x="2764322" y="2974021"/>
            <a:ext cx="3075711" cy="0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>
            <a:extLst>
              <a:ext uri="{FF2B5EF4-FFF2-40B4-BE49-F238E27FC236}">
                <a16:creationId xmlns:a16="http://schemas.microsoft.com/office/drawing/2014/main" id="{3AF8BBF7-B06B-4D74-A21D-A69CDC97BA3C}"/>
              </a:ext>
            </a:extLst>
          </p:cNvPr>
          <p:cNvCxnSpPr>
            <a:cxnSpLocks/>
            <a:stCxn id="246" idx="3"/>
            <a:endCxn id="387" idx="1"/>
          </p:cNvCxnSpPr>
          <p:nvPr/>
        </p:nvCxnSpPr>
        <p:spPr>
          <a:xfrm>
            <a:off x="6096000" y="2974021"/>
            <a:ext cx="1892495" cy="428370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>
            <a:extLst>
              <a:ext uri="{FF2B5EF4-FFF2-40B4-BE49-F238E27FC236}">
                <a16:creationId xmlns:a16="http://schemas.microsoft.com/office/drawing/2014/main" id="{642E0AFD-96D3-4E97-9ECC-8E1D88619926}"/>
              </a:ext>
            </a:extLst>
          </p:cNvPr>
          <p:cNvCxnSpPr>
            <a:cxnSpLocks/>
            <a:stCxn id="248" idx="3"/>
            <a:endCxn id="387" idx="1"/>
          </p:cNvCxnSpPr>
          <p:nvPr/>
        </p:nvCxnSpPr>
        <p:spPr>
          <a:xfrm flipV="1">
            <a:off x="6103672" y="3402391"/>
            <a:ext cx="1884823" cy="7114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连接符 782">
            <a:extLst>
              <a:ext uri="{FF2B5EF4-FFF2-40B4-BE49-F238E27FC236}">
                <a16:creationId xmlns:a16="http://schemas.microsoft.com/office/drawing/2014/main" id="{4C0634A5-CD6B-47A6-AE41-CD4B1E8E0239}"/>
              </a:ext>
            </a:extLst>
          </p:cNvPr>
          <p:cNvCxnSpPr>
            <a:cxnSpLocks/>
            <a:stCxn id="252" idx="3"/>
            <a:endCxn id="387" idx="1"/>
          </p:cNvCxnSpPr>
          <p:nvPr/>
        </p:nvCxnSpPr>
        <p:spPr>
          <a:xfrm flipV="1">
            <a:off x="6106046" y="3402391"/>
            <a:ext cx="1882449" cy="928027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接连接符 783">
            <a:extLst>
              <a:ext uri="{FF2B5EF4-FFF2-40B4-BE49-F238E27FC236}">
                <a16:creationId xmlns:a16="http://schemas.microsoft.com/office/drawing/2014/main" id="{0283F7E6-4267-4D3B-8EEF-CB6976A108B2}"/>
              </a:ext>
            </a:extLst>
          </p:cNvPr>
          <p:cNvCxnSpPr>
            <a:cxnSpLocks/>
            <a:stCxn id="250" idx="3"/>
            <a:endCxn id="387" idx="1"/>
          </p:cNvCxnSpPr>
          <p:nvPr/>
        </p:nvCxnSpPr>
        <p:spPr>
          <a:xfrm flipV="1">
            <a:off x="6104429" y="3402391"/>
            <a:ext cx="1884066" cy="455175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连接符 784">
            <a:extLst>
              <a:ext uri="{FF2B5EF4-FFF2-40B4-BE49-F238E27FC236}">
                <a16:creationId xmlns:a16="http://schemas.microsoft.com/office/drawing/2014/main" id="{D0734D82-1527-4A97-8E51-52F5AF66974C}"/>
              </a:ext>
            </a:extLst>
          </p:cNvPr>
          <p:cNvCxnSpPr>
            <a:cxnSpLocks/>
            <a:stCxn id="387" idx="3"/>
            <a:endCxn id="55" idx="1"/>
          </p:cNvCxnSpPr>
          <p:nvPr/>
        </p:nvCxnSpPr>
        <p:spPr>
          <a:xfrm>
            <a:off x="8244462" y="3402391"/>
            <a:ext cx="339176" cy="0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>
            <a:extLst>
              <a:ext uri="{FF2B5EF4-FFF2-40B4-BE49-F238E27FC236}">
                <a16:creationId xmlns:a16="http://schemas.microsoft.com/office/drawing/2014/main" id="{D50C5BD5-EFD9-481B-95E2-16FFA72AEAE8}"/>
              </a:ext>
            </a:extLst>
          </p:cNvPr>
          <p:cNvCxnSpPr>
            <a:cxnSpLocks/>
          </p:cNvCxnSpPr>
          <p:nvPr/>
        </p:nvCxnSpPr>
        <p:spPr>
          <a:xfrm>
            <a:off x="10273758" y="6159127"/>
            <a:ext cx="1411504" cy="529917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5F1F7371-7690-461B-A1E1-A183328A96CB}"/>
              </a:ext>
            </a:extLst>
          </p:cNvPr>
          <p:cNvCxnSpPr>
            <a:cxnSpLocks/>
            <a:stCxn id="39" idx="3"/>
            <a:endCxn id="84" idx="1"/>
          </p:cNvCxnSpPr>
          <p:nvPr/>
        </p:nvCxnSpPr>
        <p:spPr>
          <a:xfrm>
            <a:off x="1345635" y="1644711"/>
            <a:ext cx="1162720" cy="1775329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>
            <a:extLst>
              <a:ext uri="{FF2B5EF4-FFF2-40B4-BE49-F238E27FC236}">
                <a16:creationId xmlns:a16="http://schemas.microsoft.com/office/drawing/2014/main" id="{542688D6-C7E4-43F0-81CA-79E4D6087251}"/>
              </a:ext>
            </a:extLst>
          </p:cNvPr>
          <p:cNvCxnSpPr>
            <a:cxnSpLocks/>
            <a:stCxn id="244" idx="1"/>
            <a:endCxn id="236" idx="3"/>
          </p:cNvCxnSpPr>
          <p:nvPr/>
        </p:nvCxnSpPr>
        <p:spPr>
          <a:xfrm flipH="1">
            <a:off x="5350015" y="2091982"/>
            <a:ext cx="954087" cy="577661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直接连接符 810">
            <a:extLst>
              <a:ext uri="{FF2B5EF4-FFF2-40B4-BE49-F238E27FC236}">
                <a16:creationId xmlns:a16="http://schemas.microsoft.com/office/drawing/2014/main" id="{60BAC170-7D62-497A-992E-537A4106E7BB}"/>
              </a:ext>
            </a:extLst>
          </p:cNvPr>
          <p:cNvCxnSpPr>
            <a:cxnSpLocks/>
            <a:stCxn id="86" idx="1"/>
            <a:endCxn id="37" idx="3"/>
          </p:cNvCxnSpPr>
          <p:nvPr/>
        </p:nvCxnSpPr>
        <p:spPr>
          <a:xfrm flipH="1" flipV="1">
            <a:off x="1345635" y="1198370"/>
            <a:ext cx="1162014" cy="2665959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>
            <a:extLst>
              <a:ext uri="{FF2B5EF4-FFF2-40B4-BE49-F238E27FC236}">
                <a16:creationId xmlns:a16="http://schemas.microsoft.com/office/drawing/2014/main" id="{E1D8FD27-530C-45E4-BC75-0FBE1A529D77}"/>
              </a:ext>
            </a:extLst>
          </p:cNvPr>
          <p:cNvCxnSpPr>
            <a:cxnSpLocks/>
            <a:stCxn id="250" idx="1"/>
            <a:endCxn id="236" idx="3"/>
          </p:cNvCxnSpPr>
          <p:nvPr/>
        </p:nvCxnSpPr>
        <p:spPr>
          <a:xfrm flipH="1" flipV="1">
            <a:off x="5350015" y="2669643"/>
            <a:ext cx="498447" cy="1187923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直接连接符 812">
            <a:extLst>
              <a:ext uri="{FF2B5EF4-FFF2-40B4-BE49-F238E27FC236}">
                <a16:creationId xmlns:a16="http://schemas.microsoft.com/office/drawing/2014/main" id="{28F696DA-45A5-4D94-8193-E5796A8F73FA}"/>
              </a:ext>
            </a:extLst>
          </p:cNvPr>
          <p:cNvCxnSpPr>
            <a:cxnSpLocks/>
            <a:stCxn id="389" idx="3"/>
            <a:endCxn id="56" idx="1"/>
          </p:cNvCxnSpPr>
          <p:nvPr/>
        </p:nvCxnSpPr>
        <p:spPr>
          <a:xfrm flipV="1">
            <a:off x="8244462" y="3854778"/>
            <a:ext cx="344294" cy="2788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直接连接符 813">
            <a:extLst>
              <a:ext uri="{FF2B5EF4-FFF2-40B4-BE49-F238E27FC236}">
                <a16:creationId xmlns:a16="http://schemas.microsoft.com/office/drawing/2014/main" id="{4A95842F-86BF-49C9-9FC3-DAC0BABD7E2F}"/>
              </a:ext>
            </a:extLst>
          </p:cNvPr>
          <p:cNvCxnSpPr>
            <a:cxnSpLocks/>
            <a:stCxn id="389" idx="1"/>
            <a:endCxn id="246" idx="3"/>
          </p:cNvCxnSpPr>
          <p:nvPr/>
        </p:nvCxnSpPr>
        <p:spPr>
          <a:xfrm flipH="1" flipV="1">
            <a:off x="6096000" y="2974021"/>
            <a:ext cx="1892495" cy="883545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直接连接符 814">
            <a:extLst>
              <a:ext uri="{FF2B5EF4-FFF2-40B4-BE49-F238E27FC236}">
                <a16:creationId xmlns:a16="http://schemas.microsoft.com/office/drawing/2014/main" id="{396A7EB2-6496-4749-A7C8-64992C7EDA06}"/>
              </a:ext>
            </a:extLst>
          </p:cNvPr>
          <p:cNvCxnSpPr>
            <a:cxnSpLocks/>
            <a:stCxn id="389" idx="1"/>
            <a:endCxn id="248" idx="3"/>
          </p:cNvCxnSpPr>
          <p:nvPr/>
        </p:nvCxnSpPr>
        <p:spPr>
          <a:xfrm flipH="1" flipV="1">
            <a:off x="6103672" y="3409505"/>
            <a:ext cx="1884823" cy="448061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连接符 815">
            <a:extLst>
              <a:ext uri="{FF2B5EF4-FFF2-40B4-BE49-F238E27FC236}">
                <a16:creationId xmlns:a16="http://schemas.microsoft.com/office/drawing/2014/main" id="{873DD18D-B9D3-4DA7-9C85-D1C6D21B4DBA}"/>
              </a:ext>
            </a:extLst>
          </p:cNvPr>
          <p:cNvCxnSpPr>
            <a:cxnSpLocks/>
            <a:stCxn id="389" idx="1"/>
            <a:endCxn id="252" idx="3"/>
          </p:cNvCxnSpPr>
          <p:nvPr/>
        </p:nvCxnSpPr>
        <p:spPr>
          <a:xfrm flipH="1">
            <a:off x="6106046" y="3857566"/>
            <a:ext cx="1882449" cy="472852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直接连接符 816">
            <a:extLst>
              <a:ext uri="{FF2B5EF4-FFF2-40B4-BE49-F238E27FC236}">
                <a16:creationId xmlns:a16="http://schemas.microsoft.com/office/drawing/2014/main" id="{11BEEE47-0CB8-41C0-B73F-4B934A4A3251}"/>
              </a:ext>
            </a:extLst>
          </p:cNvPr>
          <p:cNvCxnSpPr>
            <a:cxnSpLocks/>
            <a:stCxn id="250" idx="3"/>
            <a:endCxn id="389" idx="1"/>
          </p:cNvCxnSpPr>
          <p:nvPr/>
        </p:nvCxnSpPr>
        <p:spPr>
          <a:xfrm>
            <a:off x="6104429" y="3857566"/>
            <a:ext cx="1884066" cy="0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连接符 817">
            <a:extLst>
              <a:ext uri="{FF2B5EF4-FFF2-40B4-BE49-F238E27FC236}">
                <a16:creationId xmlns:a16="http://schemas.microsoft.com/office/drawing/2014/main" id="{3C5F3A7A-7124-4CA8-A578-62AF75B69CB7}"/>
              </a:ext>
            </a:extLst>
          </p:cNvPr>
          <p:cNvCxnSpPr>
            <a:cxnSpLocks/>
            <a:stCxn id="86" idx="3"/>
            <a:endCxn id="250" idx="1"/>
          </p:cNvCxnSpPr>
          <p:nvPr/>
        </p:nvCxnSpPr>
        <p:spPr>
          <a:xfrm flipV="1">
            <a:off x="2763616" y="3857566"/>
            <a:ext cx="3084846" cy="6763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直接连接符 818">
            <a:extLst>
              <a:ext uri="{FF2B5EF4-FFF2-40B4-BE49-F238E27FC236}">
                <a16:creationId xmlns:a16="http://schemas.microsoft.com/office/drawing/2014/main" id="{E4302F51-E2CB-4B87-B973-699F8BA0320D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 flipV="1">
            <a:off x="1366311" y="3864329"/>
            <a:ext cx="1141338" cy="2546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接连接符 835">
            <a:extLst>
              <a:ext uri="{FF2B5EF4-FFF2-40B4-BE49-F238E27FC236}">
                <a16:creationId xmlns:a16="http://schemas.microsoft.com/office/drawing/2014/main" id="{EC058078-2964-4829-B097-9E8424009DFB}"/>
              </a:ext>
            </a:extLst>
          </p:cNvPr>
          <p:cNvCxnSpPr>
            <a:cxnSpLocks/>
            <a:stCxn id="248" idx="1"/>
            <a:endCxn id="236" idx="3"/>
          </p:cNvCxnSpPr>
          <p:nvPr/>
        </p:nvCxnSpPr>
        <p:spPr>
          <a:xfrm flipH="1" flipV="1">
            <a:off x="5350015" y="2669643"/>
            <a:ext cx="497690" cy="739862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接连接符 839">
            <a:extLst>
              <a:ext uri="{FF2B5EF4-FFF2-40B4-BE49-F238E27FC236}">
                <a16:creationId xmlns:a16="http://schemas.microsoft.com/office/drawing/2014/main" id="{6DD56C70-496C-44DD-8F81-4655A87C7C8B}"/>
              </a:ext>
            </a:extLst>
          </p:cNvPr>
          <p:cNvCxnSpPr>
            <a:cxnSpLocks/>
            <a:stCxn id="246" idx="1"/>
            <a:endCxn id="236" idx="3"/>
          </p:cNvCxnSpPr>
          <p:nvPr/>
        </p:nvCxnSpPr>
        <p:spPr>
          <a:xfrm flipH="1" flipV="1">
            <a:off x="5350015" y="2669643"/>
            <a:ext cx="490018" cy="304378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接连接符 842">
            <a:extLst>
              <a:ext uri="{FF2B5EF4-FFF2-40B4-BE49-F238E27FC236}">
                <a16:creationId xmlns:a16="http://schemas.microsoft.com/office/drawing/2014/main" id="{9274B142-2B19-4C79-A2AE-E1731526C63A}"/>
              </a:ext>
            </a:extLst>
          </p:cNvPr>
          <p:cNvCxnSpPr>
            <a:cxnSpLocks/>
            <a:stCxn id="250" idx="3"/>
            <a:endCxn id="391" idx="1"/>
          </p:cNvCxnSpPr>
          <p:nvPr/>
        </p:nvCxnSpPr>
        <p:spPr>
          <a:xfrm>
            <a:off x="6104429" y="3857566"/>
            <a:ext cx="1884066" cy="472852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连接符 843">
            <a:extLst>
              <a:ext uri="{FF2B5EF4-FFF2-40B4-BE49-F238E27FC236}">
                <a16:creationId xmlns:a16="http://schemas.microsoft.com/office/drawing/2014/main" id="{239EED98-A503-4B16-9DF4-B05E37D58E3F}"/>
              </a:ext>
            </a:extLst>
          </p:cNvPr>
          <p:cNvCxnSpPr>
            <a:cxnSpLocks/>
            <a:stCxn id="248" idx="3"/>
            <a:endCxn id="389" idx="1"/>
          </p:cNvCxnSpPr>
          <p:nvPr/>
        </p:nvCxnSpPr>
        <p:spPr>
          <a:xfrm>
            <a:off x="6103672" y="3409505"/>
            <a:ext cx="1884823" cy="448061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接连接符 844">
            <a:extLst>
              <a:ext uri="{FF2B5EF4-FFF2-40B4-BE49-F238E27FC236}">
                <a16:creationId xmlns:a16="http://schemas.microsoft.com/office/drawing/2014/main" id="{B2CACE8A-F7E2-44BD-8AB3-3189EB43E5EF}"/>
              </a:ext>
            </a:extLst>
          </p:cNvPr>
          <p:cNvCxnSpPr>
            <a:cxnSpLocks/>
            <a:stCxn id="246" idx="3"/>
            <a:endCxn id="391" idx="1"/>
          </p:cNvCxnSpPr>
          <p:nvPr/>
        </p:nvCxnSpPr>
        <p:spPr>
          <a:xfrm>
            <a:off x="6096000" y="2974021"/>
            <a:ext cx="1892495" cy="1356397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接连接符 845">
            <a:extLst>
              <a:ext uri="{FF2B5EF4-FFF2-40B4-BE49-F238E27FC236}">
                <a16:creationId xmlns:a16="http://schemas.microsoft.com/office/drawing/2014/main" id="{917CC599-9C9D-42A8-9675-0ECDACB6F91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345635" y="704033"/>
            <a:ext cx="1142044" cy="3581904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接连接符 846">
            <a:extLst>
              <a:ext uri="{FF2B5EF4-FFF2-40B4-BE49-F238E27FC236}">
                <a16:creationId xmlns:a16="http://schemas.microsoft.com/office/drawing/2014/main" id="{AA16ECDB-61D1-4105-A509-A27EDF42C021}"/>
              </a:ext>
            </a:extLst>
          </p:cNvPr>
          <p:cNvCxnSpPr>
            <a:cxnSpLocks/>
            <a:stCxn id="252" idx="3"/>
            <a:endCxn id="391" idx="1"/>
          </p:cNvCxnSpPr>
          <p:nvPr/>
        </p:nvCxnSpPr>
        <p:spPr>
          <a:xfrm>
            <a:off x="6106046" y="4330418"/>
            <a:ext cx="1882449" cy="0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接连接符 847">
            <a:extLst>
              <a:ext uri="{FF2B5EF4-FFF2-40B4-BE49-F238E27FC236}">
                <a16:creationId xmlns:a16="http://schemas.microsoft.com/office/drawing/2014/main" id="{61798279-CF29-4300-BBE5-4DE924E08311}"/>
              </a:ext>
            </a:extLst>
          </p:cNvPr>
          <p:cNvCxnSpPr>
            <a:cxnSpLocks/>
            <a:stCxn id="391" idx="3"/>
            <a:endCxn id="57" idx="1"/>
          </p:cNvCxnSpPr>
          <p:nvPr/>
        </p:nvCxnSpPr>
        <p:spPr>
          <a:xfrm>
            <a:off x="8244462" y="4330418"/>
            <a:ext cx="339176" cy="99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矩形: 圆角 866">
            <a:extLst>
              <a:ext uri="{FF2B5EF4-FFF2-40B4-BE49-F238E27FC236}">
                <a16:creationId xmlns:a16="http://schemas.microsoft.com/office/drawing/2014/main" id="{D705D10C-1115-42B9-91C2-4BE58D7F622D}"/>
              </a:ext>
            </a:extLst>
          </p:cNvPr>
          <p:cNvSpPr/>
          <p:nvPr/>
        </p:nvSpPr>
        <p:spPr>
          <a:xfrm>
            <a:off x="1971232" y="114901"/>
            <a:ext cx="1698162" cy="4691487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矩形: 圆角 867">
            <a:extLst>
              <a:ext uri="{FF2B5EF4-FFF2-40B4-BE49-F238E27FC236}">
                <a16:creationId xmlns:a16="http://schemas.microsoft.com/office/drawing/2014/main" id="{D9E546FF-ECF0-4505-8AA2-FB842AB21260}"/>
              </a:ext>
            </a:extLst>
          </p:cNvPr>
          <p:cNvSpPr/>
          <p:nvPr/>
        </p:nvSpPr>
        <p:spPr>
          <a:xfrm>
            <a:off x="3884740" y="114901"/>
            <a:ext cx="1883180" cy="469148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3" name="文本框 882">
            <a:extLst>
              <a:ext uri="{FF2B5EF4-FFF2-40B4-BE49-F238E27FC236}">
                <a16:creationId xmlns:a16="http://schemas.microsoft.com/office/drawing/2014/main" id="{7A5DB906-62CA-42DC-A404-0EE51B30F21A}"/>
              </a:ext>
            </a:extLst>
          </p:cNvPr>
          <p:cNvSpPr txBox="1"/>
          <p:nvPr/>
        </p:nvSpPr>
        <p:spPr>
          <a:xfrm>
            <a:off x="2291110" y="471348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共享内存</a:t>
            </a:r>
          </a:p>
        </p:txBody>
      </p:sp>
      <p:sp>
        <p:nvSpPr>
          <p:cNvPr id="884" name="文本框 883">
            <a:extLst>
              <a:ext uri="{FF2B5EF4-FFF2-40B4-BE49-F238E27FC236}">
                <a16:creationId xmlns:a16="http://schemas.microsoft.com/office/drawing/2014/main" id="{E8240B65-E3B0-4E99-ABBD-AA9035D94EA1}"/>
              </a:ext>
            </a:extLst>
          </p:cNvPr>
          <p:cNvSpPr txBox="1"/>
          <p:nvPr/>
        </p:nvSpPr>
        <p:spPr>
          <a:xfrm>
            <a:off x="4311233" y="4708251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共享内存</a:t>
            </a:r>
          </a:p>
        </p:txBody>
      </p:sp>
      <p:sp>
        <p:nvSpPr>
          <p:cNvPr id="885" name="矩形 884">
            <a:extLst>
              <a:ext uri="{FF2B5EF4-FFF2-40B4-BE49-F238E27FC236}">
                <a16:creationId xmlns:a16="http://schemas.microsoft.com/office/drawing/2014/main" id="{08301E4E-837B-4CC8-93BD-A1974CE32F82}"/>
              </a:ext>
            </a:extLst>
          </p:cNvPr>
          <p:cNvSpPr/>
          <p:nvPr/>
        </p:nvSpPr>
        <p:spPr>
          <a:xfrm>
            <a:off x="2472544" y="5198461"/>
            <a:ext cx="45719" cy="45719"/>
          </a:xfrm>
          <a:prstGeom prst="rect">
            <a:avLst/>
          </a:prstGeom>
          <a:ln w="1333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6" name="矩形 885">
            <a:extLst>
              <a:ext uri="{FF2B5EF4-FFF2-40B4-BE49-F238E27FC236}">
                <a16:creationId xmlns:a16="http://schemas.microsoft.com/office/drawing/2014/main" id="{3C8043D7-8AF3-425F-BE1E-487629233493}"/>
              </a:ext>
            </a:extLst>
          </p:cNvPr>
          <p:cNvSpPr/>
          <p:nvPr/>
        </p:nvSpPr>
        <p:spPr>
          <a:xfrm>
            <a:off x="2472544" y="5450461"/>
            <a:ext cx="45719" cy="45719"/>
          </a:xfrm>
          <a:prstGeom prst="rect">
            <a:avLst/>
          </a:prstGeom>
          <a:ln w="1333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9863AB74-00DF-47DA-98EB-9DBDF1A3DC2F}"/>
              </a:ext>
            </a:extLst>
          </p:cNvPr>
          <p:cNvSpPr/>
          <p:nvPr/>
        </p:nvSpPr>
        <p:spPr>
          <a:xfrm>
            <a:off x="3696544" y="5198461"/>
            <a:ext cx="45719" cy="45719"/>
          </a:xfrm>
          <a:prstGeom prst="rect">
            <a:avLst/>
          </a:prstGeom>
          <a:ln w="1333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F366BEE0-A61C-4A99-8491-913F9C7AB83A}"/>
              </a:ext>
            </a:extLst>
          </p:cNvPr>
          <p:cNvSpPr/>
          <p:nvPr/>
        </p:nvSpPr>
        <p:spPr>
          <a:xfrm>
            <a:off x="3696544" y="5450461"/>
            <a:ext cx="45719" cy="45719"/>
          </a:xfrm>
          <a:prstGeom prst="rect">
            <a:avLst/>
          </a:prstGeom>
          <a:ln w="1333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9" name="矩形 888">
            <a:extLst>
              <a:ext uri="{FF2B5EF4-FFF2-40B4-BE49-F238E27FC236}">
                <a16:creationId xmlns:a16="http://schemas.microsoft.com/office/drawing/2014/main" id="{57AE1156-AB2D-4BE1-8939-E710A480AA3F}"/>
              </a:ext>
            </a:extLst>
          </p:cNvPr>
          <p:cNvSpPr/>
          <p:nvPr/>
        </p:nvSpPr>
        <p:spPr>
          <a:xfrm>
            <a:off x="4920544" y="5198461"/>
            <a:ext cx="45719" cy="45719"/>
          </a:xfrm>
          <a:prstGeom prst="rect">
            <a:avLst/>
          </a:prstGeom>
          <a:ln w="1333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13D3E5A-9FCF-4568-86D2-8358B9CF5830}"/>
              </a:ext>
            </a:extLst>
          </p:cNvPr>
          <p:cNvSpPr/>
          <p:nvPr/>
        </p:nvSpPr>
        <p:spPr>
          <a:xfrm>
            <a:off x="4920544" y="5450461"/>
            <a:ext cx="45719" cy="45719"/>
          </a:xfrm>
          <a:prstGeom prst="rect">
            <a:avLst/>
          </a:prstGeom>
          <a:ln w="1333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9ED9F50C-5FFE-4751-B913-6ED5F83532E5}"/>
              </a:ext>
            </a:extLst>
          </p:cNvPr>
          <p:cNvSpPr/>
          <p:nvPr/>
        </p:nvSpPr>
        <p:spPr>
          <a:xfrm>
            <a:off x="6144544" y="5198461"/>
            <a:ext cx="45719" cy="45719"/>
          </a:xfrm>
          <a:prstGeom prst="rect">
            <a:avLst/>
          </a:prstGeom>
          <a:ln w="1333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2" name="矩形 891">
            <a:extLst>
              <a:ext uri="{FF2B5EF4-FFF2-40B4-BE49-F238E27FC236}">
                <a16:creationId xmlns:a16="http://schemas.microsoft.com/office/drawing/2014/main" id="{CF1CD675-94BC-4CCE-8A42-5C9C968B25A8}"/>
              </a:ext>
            </a:extLst>
          </p:cNvPr>
          <p:cNvSpPr/>
          <p:nvPr/>
        </p:nvSpPr>
        <p:spPr>
          <a:xfrm>
            <a:off x="6144544" y="5450461"/>
            <a:ext cx="45719" cy="45719"/>
          </a:xfrm>
          <a:prstGeom prst="rect">
            <a:avLst/>
          </a:prstGeom>
          <a:ln w="1333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3" name="文本框 892">
            <a:extLst>
              <a:ext uri="{FF2B5EF4-FFF2-40B4-BE49-F238E27FC236}">
                <a16:creationId xmlns:a16="http://schemas.microsoft.com/office/drawing/2014/main" id="{7CACD2DF-C316-4501-8236-849E23ACB024}"/>
              </a:ext>
            </a:extLst>
          </p:cNvPr>
          <p:cNvSpPr txBox="1"/>
          <p:nvPr/>
        </p:nvSpPr>
        <p:spPr>
          <a:xfrm>
            <a:off x="25613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thread_0</a:t>
            </a:r>
            <a:endParaRPr lang="zh-CN" altLang="en-US" sz="1400" dirty="0"/>
          </a:p>
        </p:txBody>
      </p:sp>
      <p:sp>
        <p:nvSpPr>
          <p:cNvPr id="894" name="文本框 893">
            <a:extLst>
              <a:ext uri="{FF2B5EF4-FFF2-40B4-BE49-F238E27FC236}">
                <a16:creationId xmlns:a16="http://schemas.microsoft.com/office/drawing/2014/main" id="{85FD6F13-E7EF-4883-8889-8A8C1F7088B9}"/>
              </a:ext>
            </a:extLst>
          </p:cNvPr>
          <p:cNvSpPr txBox="1"/>
          <p:nvPr/>
        </p:nvSpPr>
        <p:spPr>
          <a:xfrm>
            <a:off x="25613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thread_4</a:t>
            </a:r>
            <a:endParaRPr lang="zh-CN" altLang="en-US" sz="1400" dirty="0"/>
          </a:p>
        </p:txBody>
      </p:sp>
      <p:sp>
        <p:nvSpPr>
          <p:cNvPr id="895" name="文本框 894">
            <a:extLst>
              <a:ext uri="{FF2B5EF4-FFF2-40B4-BE49-F238E27FC236}">
                <a16:creationId xmlns:a16="http://schemas.microsoft.com/office/drawing/2014/main" id="{9C49840B-8601-4B37-9457-4147152D745F}"/>
              </a:ext>
            </a:extLst>
          </p:cNvPr>
          <p:cNvSpPr txBox="1"/>
          <p:nvPr/>
        </p:nvSpPr>
        <p:spPr>
          <a:xfrm>
            <a:off x="37853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thread_1</a:t>
            </a:r>
            <a:endParaRPr lang="zh-CN" altLang="en-US" sz="1400" dirty="0"/>
          </a:p>
        </p:txBody>
      </p:sp>
      <p:sp>
        <p:nvSpPr>
          <p:cNvPr id="896" name="文本框 895">
            <a:extLst>
              <a:ext uri="{FF2B5EF4-FFF2-40B4-BE49-F238E27FC236}">
                <a16:creationId xmlns:a16="http://schemas.microsoft.com/office/drawing/2014/main" id="{BAF49DAC-B5FD-447A-A3D7-DFD5549E011C}"/>
              </a:ext>
            </a:extLst>
          </p:cNvPr>
          <p:cNvSpPr txBox="1"/>
          <p:nvPr/>
        </p:nvSpPr>
        <p:spPr>
          <a:xfrm>
            <a:off x="37853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thread_5</a:t>
            </a:r>
            <a:endParaRPr lang="zh-CN" altLang="en-US" sz="1400" dirty="0"/>
          </a:p>
        </p:txBody>
      </p:sp>
      <p:sp>
        <p:nvSpPr>
          <p:cNvPr id="897" name="文本框 896">
            <a:extLst>
              <a:ext uri="{FF2B5EF4-FFF2-40B4-BE49-F238E27FC236}">
                <a16:creationId xmlns:a16="http://schemas.microsoft.com/office/drawing/2014/main" id="{116A13A9-D514-46A5-AEA1-FDA213366300}"/>
              </a:ext>
            </a:extLst>
          </p:cNvPr>
          <p:cNvSpPr txBox="1"/>
          <p:nvPr/>
        </p:nvSpPr>
        <p:spPr>
          <a:xfrm>
            <a:off x="4966263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thread_2</a:t>
            </a:r>
            <a:endParaRPr lang="zh-CN" altLang="en-US" sz="1400" dirty="0"/>
          </a:p>
        </p:txBody>
      </p:sp>
      <p:sp>
        <p:nvSpPr>
          <p:cNvPr id="898" name="文本框 897">
            <a:extLst>
              <a:ext uri="{FF2B5EF4-FFF2-40B4-BE49-F238E27FC236}">
                <a16:creationId xmlns:a16="http://schemas.microsoft.com/office/drawing/2014/main" id="{1037FE28-E489-43E9-A14F-4BF4867E3C67}"/>
              </a:ext>
            </a:extLst>
          </p:cNvPr>
          <p:cNvSpPr txBox="1"/>
          <p:nvPr/>
        </p:nvSpPr>
        <p:spPr>
          <a:xfrm>
            <a:off x="4966263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thread_6</a:t>
            </a:r>
            <a:endParaRPr lang="zh-CN" altLang="en-US" sz="1400" dirty="0"/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6D921F6A-40AC-482D-B99C-2C2EE550B09A}"/>
              </a:ext>
            </a:extLst>
          </p:cNvPr>
          <p:cNvSpPr txBox="1"/>
          <p:nvPr/>
        </p:nvSpPr>
        <p:spPr>
          <a:xfrm>
            <a:off x="61721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thread_3</a:t>
            </a:r>
            <a:endParaRPr lang="zh-CN" altLang="en-US" sz="1400" dirty="0"/>
          </a:p>
        </p:txBody>
      </p:sp>
      <p:sp>
        <p:nvSpPr>
          <p:cNvPr id="900" name="文本框 899">
            <a:extLst>
              <a:ext uri="{FF2B5EF4-FFF2-40B4-BE49-F238E27FC236}">
                <a16:creationId xmlns:a16="http://schemas.microsoft.com/office/drawing/2014/main" id="{C6A57C96-1F9B-47FE-A5FC-D29B88DA6185}"/>
              </a:ext>
            </a:extLst>
          </p:cNvPr>
          <p:cNvSpPr txBox="1"/>
          <p:nvPr/>
        </p:nvSpPr>
        <p:spPr>
          <a:xfrm>
            <a:off x="61721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thread_7</a:t>
            </a:r>
            <a:endParaRPr lang="zh-CN" altLang="en-US" sz="1400" dirty="0"/>
          </a:p>
        </p:txBody>
      </p:sp>
      <p:cxnSp>
        <p:nvCxnSpPr>
          <p:cNvPr id="901" name="直接连接符 900">
            <a:extLst>
              <a:ext uri="{FF2B5EF4-FFF2-40B4-BE49-F238E27FC236}">
                <a16:creationId xmlns:a16="http://schemas.microsoft.com/office/drawing/2014/main" id="{052FA867-9DA7-4AF0-B065-99892F429BF7}"/>
              </a:ext>
            </a:extLst>
          </p:cNvPr>
          <p:cNvCxnSpPr>
            <a:cxnSpLocks/>
            <a:stCxn id="61" idx="3"/>
            <a:endCxn id="187" idx="1"/>
          </p:cNvCxnSpPr>
          <p:nvPr/>
        </p:nvCxnSpPr>
        <p:spPr>
          <a:xfrm>
            <a:off x="2744352" y="705047"/>
            <a:ext cx="2041602" cy="1402276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接连接符 903">
            <a:extLst>
              <a:ext uri="{FF2B5EF4-FFF2-40B4-BE49-F238E27FC236}">
                <a16:creationId xmlns:a16="http://schemas.microsoft.com/office/drawing/2014/main" id="{8AFC24F2-8FDF-46C8-B673-B3D0800DEACA}"/>
              </a:ext>
            </a:extLst>
          </p:cNvPr>
          <p:cNvCxnSpPr>
            <a:cxnSpLocks/>
            <a:stCxn id="75" idx="3"/>
            <a:endCxn id="185" idx="1"/>
          </p:cNvCxnSpPr>
          <p:nvPr/>
        </p:nvCxnSpPr>
        <p:spPr>
          <a:xfrm flipV="1">
            <a:off x="2743646" y="1199634"/>
            <a:ext cx="2042308" cy="444747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接连接符 906">
            <a:extLst>
              <a:ext uri="{FF2B5EF4-FFF2-40B4-BE49-F238E27FC236}">
                <a16:creationId xmlns:a16="http://schemas.microsoft.com/office/drawing/2014/main" id="{90875812-1A33-47A5-B1B4-D46BD1B06DF6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743646" y="1193472"/>
            <a:ext cx="2195416" cy="615835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159EC857-565A-4513-8A82-F64FAF1E5EB5}"/>
              </a:ext>
            </a:extLst>
          </p:cNvPr>
          <p:cNvCxnSpPr>
            <a:cxnSpLocks/>
            <a:stCxn id="236" idx="3"/>
            <a:endCxn id="252" idx="1"/>
          </p:cNvCxnSpPr>
          <p:nvPr/>
        </p:nvCxnSpPr>
        <p:spPr>
          <a:xfrm>
            <a:off x="5350015" y="2669643"/>
            <a:ext cx="500064" cy="1660775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文本框 465">
            <a:extLst>
              <a:ext uri="{FF2B5EF4-FFF2-40B4-BE49-F238E27FC236}">
                <a16:creationId xmlns:a16="http://schemas.microsoft.com/office/drawing/2014/main" id="{0EB67688-8E7C-4A2F-A4BD-49AA50FDCC48}"/>
              </a:ext>
            </a:extLst>
          </p:cNvPr>
          <p:cNvSpPr txBox="1"/>
          <p:nvPr/>
        </p:nvSpPr>
        <p:spPr>
          <a:xfrm>
            <a:off x="888516" y="1497347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72188C80-EE38-4E25-A595-041E6ECEE2C4}"/>
              </a:ext>
            </a:extLst>
          </p:cNvPr>
          <p:cNvSpPr txBox="1"/>
          <p:nvPr/>
        </p:nvSpPr>
        <p:spPr>
          <a:xfrm>
            <a:off x="888516" y="2265568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871B08CB-DC05-46B5-BE56-6DE609D73221}"/>
              </a:ext>
            </a:extLst>
          </p:cNvPr>
          <p:cNvSpPr txBox="1"/>
          <p:nvPr/>
        </p:nvSpPr>
        <p:spPr>
          <a:xfrm>
            <a:off x="888516" y="3955290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A4608003-ED7E-4104-AAD9-E10AE7D917FA}"/>
              </a:ext>
            </a:extLst>
          </p:cNvPr>
          <p:cNvSpPr txBox="1"/>
          <p:nvPr/>
        </p:nvSpPr>
        <p:spPr>
          <a:xfrm>
            <a:off x="3293108" y="1488955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0A118467-F427-4B8A-BEDF-D48F5069C991}"/>
              </a:ext>
            </a:extLst>
          </p:cNvPr>
          <p:cNvSpPr txBox="1"/>
          <p:nvPr/>
        </p:nvSpPr>
        <p:spPr>
          <a:xfrm>
            <a:off x="9266467" y="1497347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dst0</a:t>
            </a: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AC9161A5-B720-4E44-8E11-02FFBE93A089}"/>
              </a:ext>
            </a:extLst>
          </p:cNvPr>
          <p:cNvSpPr txBox="1"/>
          <p:nvPr/>
        </p:nvSpPr>
        <p:spPr>
          <a:xfrm>
            <a:off x="3293108" y="2316866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6D6DC5F7-6CE8-44CB-9351-7FC856084A6E}"/>
              </a:ext>
            </a:extLst>
          </p:cNvPr>
          <p:cNvSpPr txBox="1"/>
          <p:nvPr/>
        </p:nvSpPr>
        <p:spPr>
          <a:xfrm>
            <a:off x="6334747" y="1497347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33EAC017-CA17-422A-9A62-78D0B2348A2A}"/>
              </a:ext>
            </a:extLst>
          </p:cNvPr>
          <p:cNvSpPr txBox="1"/>
          <p:nvPr/>
        </p:nvSpPr>
        <p:spPr>
          <a:xfrm>
            <a:off x="6334746" y="2356483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BE63EF8A-E54B-40BC-9E00-92BED2944B4B}"/>
              </a:ext>
            </a:extLst>
          </p:cNvPr>
          <p:cNvSpPr txBox="1"/>
          <p:nvPr/>
        </p:nvSpPr>
        <p:spPr>
          <a:xfrm>
            <a:off x="6334746" y="3992336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220717A0-4281-4809-9771-798887185833}"/>
              </a:ext>
            </a:extLst>
          </p:cNvPr>
          <p:cNvSpPr txBox="1"/>
          <p:nvPr/>
        </p:nvSpPr>
        <p:spPr>
          <a:xfrm>
            <a:off x="9266467" y="2054100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dst4</a:t>
            </a: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CE3E5D03-A7BF-4053-AD90-EE63700F69E3}"/>
              </a:ext>
            </a:extLst>
          </p:cNvPr>
          <p:cNvSpPr txBox="1"/>
          <p:nvPr/>
        </p:nvSpPr>
        <p:spPr>
          <a:xfrm>
            <a:off x="9266467" y="4235109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dst7</a:t>
            </a:r>
          </a:p>
        </p:txBody>
      </p:sp>
      <p:sp>
        <p:nvSpPr>
          <p:cNvPr id="510" name="矩形: 圆角 509">
            <a:extLst>
              <a:ext uri="{FF2B5EF4-FFF2-40B4-BE49-F238E27FC236}">
                <a16:creationId xmlns:a16="http://schemas.microsoft.com/office/drawing/2014/main" id="{11BE0D26-D89B-4398-8C9C-FB02D9C6C36C}"/>
              </a:ext>
            </a:extLst>
          </p:cNvPr>
          <p:cNvSpPr/>
          <p:nvPr/>
        </p:nvSpPr>
        <p:spPr>
          <a:xfrm>
            <a:off x="770570" y="1342860"/>
            <a:ext cx="1649356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F8EEE72E-D705-444E-973A-F549EBA53024}"/>
              </a:ext>
            </a:extLst>
          </p:cNvPr>
          <p:cNvSpPr txBox="1"/>
          <p:nvPr/>
        </p:nvSpPr>
        <p:spPr>
          <a:xfrm>
            <a:off x="1340013" y="3175831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8479E7C5-A62B-406C-85E2-72A3287D4E80}"/>
              </a:ext>
            </a:extLst>
          </p:cNvPr>
          <p:cNvSpPr txBox="1"/>
          <p:nvPr/>
        </p:nvSpPr>
        <p:spPr>
          <a:xfrm>
            <a:off x="3293108" y="3154601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3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BD4ABC10-EB4A-4561-B1AC-6A15A4BA403E}"/>
              </a:ext>
            </a:extLst>
          </p:cNvPr>
          <p:cNvSpPr txBox="1"/>
          <p:nvPr/>
        </p:nvSpPr>
        <p:spPr>
          <a:xfrm>
            <a:off x="3293108" y="3992336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4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14" name="矩形: 圆角 513">
            <a:extLst>
              <a:ext uri="{FF2B5EF4-FFF2-40B4-BE49-F238E27FC236}">
                <a16:creationId xmlns:a16="http://schemas.microsoft.com/office/drawing/2014/main" id="{7D46D748-2678-4CDD-AB4F-33AE92221026}"/>
              </a:ext>
            </a:extLst>
          </p:cNvPr>
          <p:cNvSpPr/>
          <p:nvPr/>
        </p:nvSpPr>
        <p:spPr>
          <a:xfrm>
            <a:off x="3177347" y="1342860"/>
            <a:ext cx="2258539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C6EE898D-5022-4F38-9106-C9247699B306}"/>
              </a:ext>
            </a:extLst>
          </p:cNvPr>
          <p:cNvSpPr txBox="1"/>
          <p:nvPr/>
        </p:nvSpPr>
        <p:spPr>
          <a:xfrm>
            <a:off x="6906187" y="3151262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16" name="矩形: 圆角 515">
            <a:extLst>
              <a:ext uri="{FF2B5EF4-FFF2-40B4-BE49-F238E27FC236}">
                <a16:creationId xmlns:a16="http://schemas.microsoft.com/office/drawing/2014/main" id="{EDF2919E-DD46-479A-9B7D-A2D744E34191}"/>
              </a:ext>
            </a:extLst>
          </p:cNvPr>
          <p:cNvSpPr/>
          <p:nvPr/>
        </p:nvSpPr>
        <p:spPr>
          <a:xfrm>
            <a:off x="6193308" y="1342860"/>
            <a:ext cx="1946474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文本框 519">
            <a:extLst>
              <a:ext uri="{FF2B5EF4-FFF2-40B4-BE49-F238E27FC236}">
                <a16:creationId xmlns:a16="http://schemas.microsoft.com/office/drawing/2014/main" id="{CC0B15D7-9954-46F2-BB9D-5122958BB0A7}"/>
              </a:ext>
            </a:extLst>
          </p:cNvPr>
          <p:cNvSpPr txBox="1"/>
          <p:nvPr/>
        </p:nvSpPr>
        <p:spPr>
          <a:xfrm>
            <a:off x="9810818" y="3149749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ABD9052F-D5A9-403A-AC5D-D2F6C3142AD9}"/>
              </a:ext>
            </a:extLst>
          </p:cNvPr>
          <p:cNvSpPr/>
          <p:nvPr/>
        </p:nvSpPr>
        <p:spPr>
          <a:xfrm>
            <a:off x="9068413" y="1342860"/>
            <a:ext cx="1946474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82642BD4-94F0-4B55-8A89-9DD3D1BC4555}"/>
              </a:ext>
            </a:extLst>
          </p:cNvPr>
          <p:cNvSpPr txBox="1"/>
          <p:nvPr/>
        </p:nvSpPr>
        <p:spPr>
          <a:xfrm>
            <a:off x="513229" y="943360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0AFE2EF7-61F2-4B51-A312-906AEDDCDB89}"/>
              </a:ext>
            </a:extLst>
          </p:cNvPr>
          <p:cNvSpPr txBox="1"/>
          <p:nvPr/>
        </p:nvSpPr>
        <p:spPr>
          <a:xfrm>
            <a:off x="3227489" y="94335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&lt;&lt;&lt;threads(4)&gt;&gt;&gt;</a:t>
            </a:r>
            <a:endParaRPr lang="zh-CN" altLang="en-US" sz="1400" dirty="0"/>
          </a:p>
        </p:txBody>
      </p:sp>
      <p:sp>
        <p:nvSpPr>
          <p:cNvPr id="524" name="文本框 523">
            <a:extLst>
              <a:ext uri="{FF2B5EF4-FFF2-40B4-BE49-F238E27FC236}">
                <a16:creationId xmlns:a16="http://schemas.microsoft.com/office/drawing/2014/main" id="{762E65BC-0B6C-4767-9B60-B875C57B0DB0}"/>
              </a:ext>
            </a:extLst>
          </p:cNvPr>
          <p:cNvSpPr txBox="1"/>
          <p:nvPr/>
        </p:nvSpPr>
        <p:spPr>
          <a:xfrm>
            <a:off x="6024550" y="93879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24BCB375-4421-4C43-B5AE-86EE2C2202FD}"/>
              </a:ext>
            </a:extLst>
          </p:cNvPr>
          <p:cNvSpPr txBox="1"/>
          <p:nvPr/>
        </p:nvSpPr>
        <p:spPr>
          <a:xfrm>
            <a:off x="8887230" y="93879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ACB7C944-2E0F-44FF-AAD0-64D8E3DEBB53}"/>
              </a:ext>
            </a:extLst>
          </p:cNvPr>
          <p:cNvCxnSpPr>
            <a:cxnSpLocks/>
          </p:cNvCxnSpPr>
          <p:nvPr/>
        </p:nvCxnSpPr>
        <p:spPr>
          <a:xfrm flipH="1" flipV="1">
            <a:off x="2798636" y="1092687"/>
            <a:ext cx="8286" cy="43746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4E74C13B-D359-4414-8C87-DD6A805A7668}"/>
              </a:ext>
            </a:extLst>
          </p:cNvPr>
          <p:cNvCxnSpPr>
            <a:cxnSpLocks/>
          </p:cNvCxnSpPr>
          <p:nvPr/>
        </p:nvCxnSpPr>
        <p:spPr>
          <a:xfrm flipV="1">
            <a:off x="5797772" y="938799"/>
            <a:ext cx="0" cy="452855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FD12EA35-E0B9-494E-A976-570A0CA556FF}"/>
              </a:ext>
            </a:extLst>
          </p:cNvPr>
          <p:cNvCxnSpPr>
            <a:cxnSpLocks/>
          </p:cNvCxnSpPr>
          <p:nvPr/>
        </p:nvCxnSpPr>
        <p:spPr>
          <a:xfrm flipH="1" flipV="1">
            <a:off x="8632701" y="938799"/>
            <a:ext cx="1" cy="452855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0" name="直接箭头连接符 529">
            <a:extLst>
              <a:ext uri="{FF2B5EF4-FFF2-40B4-BE49-F238E27FC236}">
                <a16:creationId xmlns:a16="http://schemas.microsoft.com/office/drawing/2014/main" id="{40C95E0D-DCA2-45B6-AB59-F40F24367806}"/>
              </a:ext>
            </a:extLst>
          </p:cNvPr>
          <p:cNvCxnSpPr>
            <a:cxnSpLocks/>
            <a:stCxn id="510" idx="3"/>
            <a:endCxn id="514" idx="1"/>
          </p:cNvCxnSpPr>
          <p:nvPr/>
        </p:nvCxnSpPr>
        <p:spPr>
          <a:xfrm>
            <a:off x="2419926" y="3041795"/>
            <a:ext cx="75742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3" name="直接箭头连接符 532">
            <a:extLst>
              <a:ext uri="{FF2B5EF4-FFF2-40B4-BE49-F238E27FC236}">
                <a16:creationId xmlns:a16="http://schemas.microsoft.com/office/drawing/2014/main" id="{FD3016AB-BFDA-4B06-914D-2811087A7E47}"/>
              </a:ext>
            </a:extLst>
          </p:cNvPr>
          <p:cNvCxnSpPr>
            <a:cxnSpLocks/>
            <a:stCxn id="514" idx="3"/>
            <a:endCxn id="516" idx="1"/>
          </p:cNvCxnSpPr>
          <p:nvPr/>
        </p:nvCxnSpPr>
        <p:spPr>
          <a:xfrm>
            <a:off x="5435886" y="3041795"/>
            <a:ext cx="75742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0A0605C1-E127-403D-A342-1F017F18E143}"/>
              </a:ext>
            </a:extLst>
          </p:cNvPr>
          <p:cNvCxnSpPr>
            <a:cxnSpLocks/>
            <a:stCxn id="516" idx="3"/>
            <a:endCxn id="521" idx="1"/>
          </p:cNvCxnSpPr>
          <p:nvPr/>
        </p:nvCxnSpPr>
        <p:spPr>
          <a:xfrm>
            <a:off x="8139782" y="3041795"/>
            <a:ext cx="92863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EC385368-F383-47C9-B2AC-41571A1A3187}"/>
              </a:ext>
            </a:extLst>
          </p:cNvPr>
          <p:cNvSpPr txBox="1"/>
          <p:nvPr/>
        </p:nvSpPr>
        <p:spPr>
          <a:xfrm>
            <a:off x="1126287" y="464186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E73BB258-6EA6-4509-8E8E-FC8CCF38B9DB}"/>
              </a:ext>
            </a:extLst>
          </p:cNvPr>
          <p:cNvSpPr txBox="1"/>
          <p:nvPr/>
        </p:nvSpPr>
        <p:spPr>
          <a:xfrm>
            <a:off x="3832569" y="46472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AADFBD7-7DD5-4813-8A68-A12083CB412F}"/>
              </a:ext>
            </a:extLst>
          </p:cNvPr>
          <p:cNvSpPr txBox="1"/>
          <p:nvPr/>
        </p:nvSpPr>
        <p:spPr>
          <a:xfrm>
            <a:off x="6714009" y="464186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42" name="文本框 541">
            <a:extLst>
              <a:ext uri="{FF2B5EF4-FFF2-40B4-BE49-F238E27FC236}">
                <a16:creationId xmlns:a16="http://schemas.microsoft.com/office/drawing/2014/main" id="{6069B57E-C6DB-49D2-B0BA-2702A15E718F}"/>
              </a:ext>
            </a:extLst>
          </p:cNvPr>
          <p:cNvSpPr txBox="1"/>
          <p:nvPr/>
        </p:nvSpPr>
        <p:spPr>
          <a:xfrm>
            <a:off x="9589114" y="46370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C6FB4D78-38CB-4DA5-93E4-71ECB54507AB}"/>
              </a:ext>
            </a:extLst>
          </p:cNvPr>
          <p:cNvSpPr txBox="1"/>
          <p:nvPr/>
        </p:nvSpPr>
        <p:spPr>
          <a:xfrm>
            <a:off x="2354386" y="505949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738C083A-CCA9-46E5-990B-D6D0101741FE}"/>
              </a:ext>
            </a:extLst>
          </p:cNvPr>
          <p:cNvSpPr txBox="1"/>
          <p:nvPr/>
        </p:nvSpPr>
        <p:spPr>
          <a:xfrm>
            <a:off x="5362061" y="505949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  <p:sp>
        <p:nvSpPr>
          <p:cNvPr id="545" name="文本框 544">
            <a:extLst>
              <a:ext uri="{FF2B5EF4-FFF2-40B4-BE49-F238E27FC236}">
                <a16:creationId xmlns:a16="http://schemas.microsoft.com/office/drawing/2014/main" id="{4D52D265-E3B1-49FF-BBEE-17C4E74076E5}"/>
              </a:ext>
            </a:extLst>
          </p:cNvPr>
          <p:cNvSpPr txBox="1"/>
          <p:nvPr/>
        </p:nvSpPr>
        <p:spPr>
          <a:xfrm>
            <a:off x="8163342" y="501356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409980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8E5A39-57D4-4253-9069-4F9D591E71F4}"/>
              </a:ext>
            </a:extLst>
          </p:cNvPr>
          <p:cNvCxnSpPr>
            <a:cxnSpLocks/>
          </p:cNvCxnSpPr>
          <p:nvPr/>
        </p:nvCxnSpPr>
        <p:spPr>
          <a:xfrm flipH="1" flipV="1">
            <a:off x="1946292" y="354562"/>
            <a:ext cx="2" cy="265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9EA7F99-B74C-452F-B7C6-54C844531348}"/>
              </a:ext>
            </a:extLst>
          </p:cNvPr>
          <p:cNvCxnSpPr>
            <a:cxnSpLocks/>
          </p:cNvCxnSpPr>
          <p:nvPr/>
        </p:nvCxnSpPr>
        <p:spPr>
          <a:xfrm>
            <a:off x="1946294" y="3009123"/>
            <a:ext cx="7461731" cy="23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F95940D-63EC-4095-BC7E-46169DE68DFC}"/>
              </a:ext>
            </a:extLst>
          </p:cNvPr>
          <p:cNvSpPr/>
          <p:nvPr/>
        </p:nvSpPr>
        <p:spPr>
          <a:xfrm>
            <a:off x="1946294" y="7759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2C84DB2-1D12-4A5D-B9C3-7B4C5F5BB698}"/>
              </a:ext>
            </a:extLst>
          </p:cNvPr>
          <p:cNvSpPr/>
          <p:nvPr/>
        </p:nvSpPr>
        <p:spPr>
          <a:xfrm>
            <a:off x="2442175" y="77204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6931DD6-CE6C-4422-8C81-046BC9966551}"/>
              </a:ext>
            </a:extLst>
          </p:cNvPr>
          <p:cNvSpPr/>
          <p:nvPr/>
        </p:nvSpPr>
        <p:spPr>
          <a:xfrm>
            <a:off x="2741805" y="77204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0296B0F-E529-45BC-9A02-444AED256F25}"/>
              </a:ext>
            </a:extLst>
          </p:cNvPr>
          <p:cNvSpPr/>
          <p:nvPr/>
        </p:nvSpPr>
        <p:spPr>
          <a:xfrm>
            <a:off x="3982633" y="77104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F51C17A-CC41-489B-8445-F5F6295E8FEF}"/>
              </a:ext>
            </a:extLst>
          </p:cNvPr>
          <p:cNvSpPr/>
          <p:nvPr/>
        </p:nvSpPr>
        <p:spPr>
          <a:xfrm>
            <a:off x="1946294" y="10519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4240992-9E31-4561-AC5A-D4AD15261DB1}"/>
              </a:ext>
            </a:extLst>
          </p:cNvPr>
          <p:cNvSpPr/>
          <p:nvPr/>
        </p:nvSpPr>
        <p:spPr>
          <a:xfrm>
            <a:off x="2442175" y="105194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1B7E46-2897-471B-987B-55276E39C875}"/>
              </a:ext>
            </a:extLst>
          </p:cNvPr>
          <p:cNvSpPr/>
          <p:nvPr/>
        </p:nvSpPr>
        <p:spPr>
          <a:xfrm>
            <a:off x="2741805" y="105194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E91A44B-4D4E-4075-AF38-D4E5FA41B12F}"/>
              </a:ext>
            </a:extLst>
          </p:cNvPr>
          <p:cNvSpPr/>
          <p:nvPr/>
        </p:nvSpPr>
        <p:spPr>
          <a:xfrm>
            <a:off x="3982633" y="105094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D26CB4F-F847-4B85-A82C-F85DD013956D}"/>
              </a:ext>
            </a:extLst>
          </p:cNvPr>
          <p:cNvSpPr/>
          <p:nvPr/>
        </p:nvSpPr>
        <p:spPr>
          <a:xfrm>
            <a:off x="1946294" y="13357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12EFCBF-8868-468F-98EA-0D2CD8F201C6}"/>
              </a:ext>
            </a:extLst>
          </p:cNvPr>
          <p:cNvSpPr/>
          <p:nvPr/>
        </p:nvSpPr>
        <p:spPr>
          <a:xfrm>
            <a:off x="2442175" y="13357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1F975EB-DCA8-4891-A6A2-9400019F199A}"/>
              </a:ext>
            </a:extLst>
          </p:cNvPr>
          <p:cNvSpPr/>
          <p:nvPr/>
        </p:nvSpPr>
        <p:spPr>
          <a:xfrm>
            <a:off x="2741805" y="1335764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6D9FBB0-9C71-4D25-BF87-0A5C1D45172E}"/>
              </a:ext>
            </a:extLst>
          </p:cNvPr>
          <p:cNvSpPr/>
          <p:nvPr/>
        </p:nvSpPr>
        <p:spPr>
          <a:xfrm>
            <a:off x="3982633" y="13347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6BC6F8-75B7-4EAC-A75A-65CD29EB1711}"/>
              </a:ext>
            </a:extLst>
          </p:cNvPr>
          <p:cNvSpPr/>
          <p:nvPr/>
        </p:nvSpPr>
        <p:spPr>
          <a:xfrm>
            <a:off x="1946294" y="16156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9BCF894-C29C-4026-9657-9696D32338D4}"/>
              </a:ext>
            </a:extLst>
          </p:cNvPr>
          <p:cNvSpPr/>
          <p:nvPr/>
        </p:nvSpPr>
        <p:spPr>
          <a:xfrm>
            <a:off x="2442175" y="16156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3C8A259-FB25-46FD-B0A3-11C96B5BC24A}"/>
              </a:ext>
            </a:extLst>
          </p:cNvPr>
          <p:cNvSpPr/>
          <p:nvPr/>
        </p:nvSpPr>
        <p:spPr>
          <a:xfrm>
            <a:off x="2741805" y="1615664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45AEF29-3124-4F50-90AB-D1E8A3B19F79}"/>
              </a:ext>
            </a:extLst>
          </p:cNvPr>
          <p:cNvSpPr/>
          <p:nvPr/>
        </p:nvSpPr>
        <p:spPr>
          <a:xfrm>
            <a:off x="3982633" y="16146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0ACC97C-FD19-4240-8094-93FC242311FA}"/>
              </a:ext>
            </a:extLst>
          </p:cNvPr>
          <p:cNvSpPr/>
          <p:nvPr/>
        </p:nvSpPr>
        <p:spPr>
          <a:xfrm>
            <a:off x="1946294" y="18955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8E84AE3-4183-46B8-8E35-B7EBC117F967}"/>
              </a:ext>
            </a:extLst>
          </p:cNvPr>
          <p:cNvSpPr/>
          <p:nvPr/>
        </p:nvSpPr>
        <p:spPr>
          <a:xfrm>
            <a:off x="2245924" y="18955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8ACCBF4-B8BA-4542-A445-570E8D96B22C}"/>
              </a:ext>
            </a:extLst>
          </p:cNvPr>
          <p:cNvSpPr/>
          <p:nvPr/>
        </p:nvSpPr>
        <p:spPr>
          <a:xfrm>
            <a:off x="3916836" y="18925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CF914A-789F-48FB-A0DE-0A349BCA04F4}"/>
              </a:ext>
            </a:extLst>
          </p:cNvPr>
          <p:cNvSpPr/>
          <p:nvPr/>
        </p:nvSpPr>
        <p:spPr>
          <a:xfrm>
            <a:off x="4216466" y="18925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85BFD71-6A84-4619-B183-A95BDEF2EB80}"/>
              </a:ext>
            </a:extLst>
          </p:cNvPr>
          <p:cNvSpPr/>
          <p:nvPr/>
        </p:nvSpPr>
        <p:spPr>
          <a:xfrm>
            <a:off x="1946294" y="21754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077B5E-2648-4C92-9791-47C0138307EE}"/>
              </a:ext>
            </a:extLst>
          </p:cNvPr>
          <p:cNvSpPr/>
          <p:nvPr/>
        </p:nvSpPr>
        <p:spPr>
          <a:xfrm>
            <a:off x="2245924" y="21754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57851F1-B747-48F1-B2FE-9049995094C8}"/>
              </a:ext>
            </a:extLst>
          </p:cNvPr>
          <p:cNvSpPr/>
          <p:nvPr/>
        </p:nvSpPr>
        <p:spPr>
          <a:xfrm>
            <a:off x="3916836" y="21724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C9C3A6B-39A4-4894-8688-1444FF46DAFE}"/>
              </a:ext>
            </a:extLst>
          </p:cNvPr>
          <p:cNvSpPr/>
          <p:nvPr/>
        </p:nvSpPr>
        <p:spPr>
          <a:xfrm>
            <a:off x="4216466" y="21724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528ED95-D0C9-4245-81DE-88C49E08200D}"/>
              </a:ext>
            </a:extLst>
          </p:cNvPr>
          <p:cNvSpPr/>
          <p:nvPr/>
        </p:nvSpPr>
        <p:spPr>
          <a:xfrm>
            <a:off x="1946294" y="24553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79D2CE0-CE08-44BB-BDE6-506DA4D36FA3}"/>
              </a:ext>
            </a:extLst>
          </p:cNvPr>
          <p:cNvSpPr/>
          <p:nvPr/>
        </p:nvSpPr>
        <p:spPr>
          <a:xfrm>
            <a:off x="2245924" y="24553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FF7179A-6490-401A-8E14-88ECD8EB095D}"/>
              </a:ext>
            </a:extLst>
          </p:cNvPr>
          <p:cNvSpPr/>
          <p:nvPr/>
        </p:nvSpPr>
        <p:spPr>
          <a:xfrm>
            <a:off x="3916836" y="24523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E85B510-EA89-474F-BCB3-872BEC57219D}"/>
              </a:ext>
            </a:extLst>
          </p:cNvPr>
          <p:cNvSpPr/>
          <p:nvPr/>
        </p:nvSpPr>
        <p:spPr>
          <a:xfrm>
            <a:off x="4216466" y="24523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BDF164F-9498-4415-B346-06DC2F0915F8}"/>
              </a:ext>
            </a:extLst>
          </p:cNvPr>
          <p:cNvSpPr/>
          <p:nvPr/>
        </p:nvSpPr>
        <p:spPr>
          <a:xfrm>
            <a:off x="1946294" y="27352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13FFDDB-EF5F-4167-AC6E-E39EA747AEB1}"/>
              </a:ext>
            </a:extLst>
          </p:cNvPr>
          <p:cNvSpPr/>
          <p:nvPr/>
        </p:nvSpPr>
        <p:spPr>
          <a:xfrm>
            <a:off x="2245924" y="27352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23603C6-9E2C-4F53-8D50-DBD67D7C4B5B}"/>
              </a:ext>
            </a:extLst>
          </p:cNvPr>
          <p:cNvSpPr/>
          <p:nvPr/>
        </p:nvSpPr>
        <p:spPr>
          <a:xfrm>
            <a:off x="3916836" y="27322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3E3258-E072-4FE0-A2FC-DCB256F90407}"/>
              </a:ext>
            </a:extLst>
          </p:cNvPr>
          <p:cNvSpPr/>
          <p:nvPr/>
        </p:nvSpPr>
        <p:spPr>
          <a:xfrm>
            <a:off x="4216466" y="27322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5F6423F7-0AE5-47EE-9ADE-FEA146A0D89A}"/>
              </a:ext>
            </a:extLst>
          </p:cNvPr>
          <p:cNvCxnSpPr>
            <a:cxnSpLocks/>
          </p:cNvCxnSpPr>
          <p:nvPr/>
        </p:nvCxnSpPr>
        <p:spPr>
          <a:xfrm flipH="1" flipV="1">
            <a:off x="1946292" y="3562851"/>
            <a:ext cx="2" cy="265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93E67F0-30B6-4E0A-A311-2A1926185EBF}"/>
              </a:ext>
            </a:extLst>
          </p:cNvPr>
          <p:cNvCxnSpPr>
            <a:cxnSpLocks/>
          </p:cNvCxnSpPr>
          <p:nvPr/>
        </p:nvCxnSpPr>
        <p:spPr>
          <a:xfrm>
            <a:off x="1946294" y="6217412"/>
            <a:ext cx="7461731" cy="1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FCD6AB1A-5A7C-4905-BF8F-9C888295D04A}"/>
              </a:ext>
            </a:extLst>
          </p:cNvPr>
          <p:cNvSpPr/>
          <p:nvPr/>
        </p:nvSpPr>
        <p:spPr>
          <a:xfrm>
            <a:off x="1946292" y="39782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408ABAC-8C46-4857-BA27-E0CAD6F75DF4}"/>
              </a:ext>
            </a:extLst>
          </p:cNvPr>
          <p:cNvSpPr/>
          <p:nvPr/>
        </p:nvSpPr>
        <p:spPr>
          <a:xfrm>
            <a:off x="2542914" y="397786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42042BC-D0E6-45DD-94A8-871658F61AF1}"/>
              </a:ext>
            </a:extLst>
          </p:cNvPr>
          <p:cNvSpPr/>
          <p:nvPr/>
        </p:nvSpPr>
        <p:spPr>
          <a:xfrm>
            <a:off x="3861347" y="509265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F2CB0F05-6BE5-4C7A-8418-180736B397E6}"/>
              </a:ext>
            </a:extLst>
          </p:cNvPr>
          <p:cNvSpPr/>
          <p:nvPr/>
        </p:nvSpPr>
        <p:spPr>
          <a:xfrm>
            <a:off x="1946292" y="425419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8A06D81-2A19-40EC-BB53-4259E225EBBC}"/>
              </a:ext>
            </a:extLst>
          </p:cNvPr>
          <p:cNvSpPr/>
          <p:nvPr/>
        </p:nvSpPr>
        <p:spPr>
          <a:xfrm>
            <a:off x="2542914" y="425776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10BF88A-2417-4CA8-BBA9-6524E98E8244}"/>
              </a:ext>
            </a:extLst>
          </p:cNvPr>
          <p:cNvSpPr/>
          <p:nvPr/>
        </p:nvSpPr>
        <p:spPr>
          <a:xfrm>
            <a:off x="3861347" y="537255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CD942EB-4593-48D1-A84F-C46620584D2A}"/>
              </a:ext>
            </a:extLst>
          </p:cNvPr>
          <p:cNvSpPr/>
          <p:nvPr/>
        </p:nvSpPr>
        <p:spPr>
          <a:xfrm>
            <a:off x="1946292" y="45380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BFE16CE-B7C2-478F-B9C3-2C931BCA76C8}"/>
              </a:ext>
            </a:extLst>
          </p:cNvPr>
          <p:cNvSpPr/>
          <p:nvPr/>
        </p:nvSpPr>
        <p:spPr>
          <a:xfrm>
            <a:off x="2542914" y="454158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971A509-6556-436A-8287-1D66E66BC863}"/>
              </a:ext>
            </a:extLst>
          </p:cNvPr>
          <p:cNvSpPr/>
          <p:nvPr/>
        </p:nvSpPr>
        <p:spPr>
          <a:xfrm>
            <a:off x="3861347" y="565637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E6ACB724-A59D-4108-BDAA-5232EADF0BE2}"/>
              </a:ext>
            </a:extLst>
          </p:cNvPr>
          <p:cNvSpPr/>
          <p:nvPr/>
        </p:nvSpPr>
        <p:spPr>
          <a:xfrm>
            <a:off x="1946292" y="48179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8DA7881-3333-4C20-A46E-59202659778A}"/>
              </a:ext>
            </a:extLst>
          </p:cNvPr>
          <p:cNvSpPr/>
          <p:nvPr/>
        </p:nvSpPr>
        <p:spPr>
          <a:xfrm>
            <a:off x="2542914" y="482148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94405DF1-6095-4F87-A3FA-88919BE717C1}"/>
              </a:ext>
            </a:extLst>
          </p:cNvPr>
          <p:cNvSpPr/>
          <p:nvPr/>
        </p:nvSpPr>
        <p:spPr>
          <a:xfrm>
            <a:off x="3861347" y="593627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6BBAA44C-3F1C-46BA-B10B-E7D8C2B44976}"/>
              </a:ext>
            </a:extLst>
          </p:cNvPr>
          <p:cNvSpPr/>
          <p:nvPr/>
        </p:nvSpPr>
        <p:spPr>
          <a:xfrm>
            <a:off x="1946292" y="50978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91C254BF-C474-4DF1-9F86-A89F7F18CA61}"/>
              </a:ext>
            </a:extLst>
          </p:cNvPr>
          <p:cNvSpPr/>
          <p:nvPr/>
        </p:nvSpPr>
        <p:spPr>
          <a:xfrm>
            <a:off x="2547145" y="50926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D979E69-6DF8-4924-BFAA-26AEC1D30FDD}"/>
              </a:ext>
            </a:extLst>
          </p:cNvPr>
          <p:cNvSpPr/>
          <p:nvPr/>
        </p:nvSpPr>
        <p:spPr>
          <a:xfrm>
            <a:off x="3563829" y="50965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2300790-4520-4F68-9FD6-715FE75EF7C0}"/>
              </a:ext>
            </a:extLst>
          </p:cNvPr>
          <p:cNvSpPr/>
          <p:nvPr/>
        </p:nvSpPr>
        <p:spPr>
          <a:xfrm>
            <a:off x="4160977" y="50983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E1505304-8B4B-4034-8DBD-3C075507ABAC}"/>
              </a:ext>
            </a:extLst>
          </p:cNvPr>
          <p:cNvSpPr/>
          <p:nvPr/>
        </p:nvSpPr>
        <p:spPr>
          <a:xfrm>
            <a:off x="1946292" y="53777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45442B8-8DEE-4F31-937E-DDD9C061D89C}"/>
              </a:ext>
            </a:extLst>
          </p:cNvPr>
          <p:cNvSpPr/>
          <p:nvPr/>
        </p:nvSpPr>
        <p:spPr>
          <a:xfrm>
            <a:off x="2547145" y="53725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7E400AD-F12A-4299-9015-F3F0AF33227A}"/>
              </a:ext>
            </a:extLst>
          </p:cNvPr>
          <p:cNvSpPr/>
          <p:nvPr/>
        </p:nvSpPr>
        <p:spPr>
          <a:xfrm>
            <a:off x="3563829" y="53764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C9064E4-9A79-440C-91E9-A8644817ED66}"/>
              </a:ext>
            </a:extLst>
          </p:cNvPr>
          <p:cNvSpPr/>
          <p:nvPr/>
        </p:nvSpPr>
        <p:spPr>
          <a:xfrm>
            <a:off x="4160977" y="53782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F7F88427-AD25-428E-9361-F01474867B64}"/>
              </a:ext>
            </a:extLst>
          </p:cNvPr>
          <p:cNvSpPr/>
          <p:nvPr/>
        </p:nvSpPr>
        <p:spPr>
          <a:xfrm>
            <a:off x="1946292" y="56576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0DE10D8B-07E8-4B6B-A448-FA76C1C2493D}"/>
              </a:ext>
            </a:extLst>
          </p:cNvPr>
          <p:cNvSpPr/>
          <p:nvPr/>
        </p:nvSpPr>
        <p:spPr>
          <a:xfrm>
            <a:off x="2547145" y="56524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D9EC5DE-D8B2-4B72-B408-95F0E438E603}"/>
              </a:ext>
            </a:extLst>
          </p:cNvPr>
          <p:cNvSpPr/>
          <p:nvPr/>
        </p:nvSpPr>
        <p:spPr>
          <a:xfrm>
            <a:off x="3563829" y="56563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BE4C067E-FCBC-4AD9-AD6E-9A0A9786845B}"/>
              </a:ext>
            </a:extLst>
          </p:cNvPr>
          <p:cNvSpPr/>
          <p:nvPr/>
        </p:nvSpPr>
        <p:spPr>
          <a:xfrm>
            <a:off x="4160977" y="56581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AD31AFB-F366-43AE-9343-36C522CFC308}"/>
              </a:ext>
            </a:extLst>
          </p:cNvPr>
          <p:cNvSpPr/>
          <p:nvPr/>
        </p:nvSpPr>
        <p:spPr>
          <a:xfrm>
            <a:off x="1946292" y="59375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37ED644-287C-4F41-BCDA-F62FA73E0A90}"/>
              </a:ext>
            </a:extLst>
          </p:cNvPr>
          <p:cNvSpPr/>
          <p:nvPr/>
        </p:nvSpPr>
        <p:spPr>
          <a:xfrm>
            <a:off x="2547145" y="59323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E03E2EF-209B-4334-86BB-CBED999B3277}"/>
              </a:ext>
            </a:extLst>
          </p:cNvPr>
          <p:cNvSpPr/>
          <p:nvPr/>
        </p:nvSpPr>
        <p:spPr>
          <a:xfrm>
            <a:off x="3563829" y="59362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A7F682B-8F6B-478B-AFDB-EE77E4B678D4}"/>
              </a:ext>
            </a:extLst>
          </p:cNvPr>
          <p:cNvSpPr/>
          <p:nvPr/>
        </p:nvSpPr>
        <p:spPr>
          <a:xfrm>
            <a:off x="4160977" y="59380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1D6F90B1-5EDC-4E8A-9B66-448EF51CF7CD}"/>
              </a:ext>
            </a:extLst>
          </p:cNvPr>
          <p:cNvSpPr/>
          <p:nvPr/>
        </p:nvSpPr>
        <p:spPr>
          <a:xfrm>
            <a:off x="3615091" y="18925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BBC72493-11EA-4DBB-9806-CF6FDFA27EE4}"/>
              </a:ext>
            </a:extLst>
          </p:cNvPr>
          <p:cNvSpPr/>
          <p:nvPr/>
        </p:nvSpPr>
        <p:spPr>
          <a:xfrm>
            <a:off x="3615091" y="21724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A6E9950-E3AC-486A-BDC2-31CB3E0185B4}"/>
              </a:ext>
            </a:extLst>
          </p:cNvPr>
          <p:cNvSpPr/>
          <p:nvPr/>
        </p:nvSpPr>
        <p:spPr>
          <a:xfrm>
            <a:off x="3615091" y="24523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8F3B938C-959C-4193-89B7-6CFD832C921B}"/>
              </a:ext>
            </a:extLst>
          </p:cNvPr>
          <p:cNvSpPr/>
          <p:nvPr/>
        </p:nvSpPr>
        <p:spPr>
          <a:xfrm>
            <a:off x="3615091" y="27322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D8B12511-5307-4C38-9B0F-D4BD171EB25C}"/>
              </a:ext>
            </a:extLst>
          </p:cNvPr>
          <p:cNvSpPr/>
          <p:nvPr/>
        </p:nvSpPr>
        <p:spPr>
          <a:xfrm>
            <a:off x="4458491" y="50952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DB4C2E8B-6F20-4585-AC6B-C63D0A2D204F}"/>
              </a:ext>
            </a:extLst>
          </p:cNvPr>
          <p:cNvSpPr/>
          <p:nvPr/>
        </p:nvSpPr>
        <p:spPr>
          <a:xfrm>
            <a:off x="4458491" y="53751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65E706E8-6FE2-4488-9750-052A5FBE914D}"/>
              </a:ext>
            </a:extLst>
          </p:cNvPr>
          <p:cNvSpPr/>
          <p:nvPr/>
        </p:nvSpPr>
        <p:spPr>
          <a:xfrm>
            <a:off x="4458491" y="56550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73B1FFC-C006-43C3-BECB-3069F2F4D161}"/>
              </a:ext>
            </a:extLst>
          </p:cNvPr>
          <p:cNvSpPr/>
          <p:nvPr/>
        </p:nvSpPr>
        <p:spPr>
          <a:xfrm>
            <a:off x="4458491" y="59349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35E4B067-7749-41D4-AE29-C2223D989BD6}"/>
              </a:ext>
            </a:extLst>
          </p:cNvPr>
          <p:cNvCxnSpPr>
            <a:cxnSpLocks/>
          </p:cNvCxnSpPr>
          <p:nvPr/>
        </p:nvCxnSpPr>
        <p:spPr>
          <a:xfrm flipV="1">
            <a:off x="5041984" y="354562"/>
            <a:ext cx="0" cy="608356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FA7FC363-94F6-4559-92D2-1C580B69463C}"/>
              </a:ext>
            </a:extLst>
          </p:cNvPr>
          <p:cNvCxnSpPr>
            <a:cxnSpLocks/>
          </p:cNvCxnSpPr>
          <p:nvPr/>
        </p:nvCxnSpPr>
        <p:spPr>
          <a:xfrm flipV="1">
            <a:off x="8074247" y="354562"/>
            <a:ext cx="0" cy="608356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F662EBA7-AB43-49D4-A079-7BB2C2166414}"/>
              </a:ext>
            </a:extLst>
          </p:cNvPr>
          <p:cNvSpPr txBox="1"/>
          <p:nvPr/>
        </p:nvSpPr>
        <p:spPr>
          <a:xfrm>
            <a:off x="8789159" y="1589170"/>
            <a:ext cx="11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...</a:t>
            </a:r>
            <a:endParaRPr lang="zh-CN" altLang="en-US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3B9DA8F9-4A40-47AA-AE20-1539EA2F56B4}"/>
              </a:ext>
            </a:extLst>
          </p:cNvPr>
          <p:cNvSpPr txBox="1"/>
          <p:nvPr/>
        </p:nvSpPr>
        <p:spPr>
          <a:xfrm>
            <a:off x="8789159" y="4825759"/>
            <a:ext cx="11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...</a:t>
            </a:r>
            <a:endParaRPr lang="zh-CN" altLang="en-US" b="1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2DC1E545-8B4A-45A7-AA54-9C43EAAE0697}"/>
              </a:ext>
            </a:extLst>
          </p:cNvPr>
          <p:cNvSpPr/>
          <p:nvPr/>
        </p:nvSpPr>
        <p:spPr>
          <a:xfrm>
            <a:off x="2245027" y="50942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4F611468-16BB-4053-839B-2FD774B10340}"/>
              </a:ext>
            </a:extLst>
          </p:cNvPr>
          <p:cNvSpPr/>
          <p:nvPr/>
        </p:nvSpPr>
        <p:spPr>
          <a:xfrm>
            <a:off x="2245027" y="53741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626F0A38-5270-41A6-8494-09178808EB5C}"/>
              </a:ext>
            </a:extLst>
          </p:cNvPr>
          <p:cNvSpPr/>
          <p:nvPr/>
        </p:nvSpPr>
        <p:spPr>
          <a:xfrm>
            <a:off x="2245027" y="56540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B6C12920-9142-4E10-9EF1-CE338DEDCEFC}"/>
              </a:ext>
            </a:extLst>
          </p:cNvPr>
          <p:cNvSpPr/>
          <p:nvPr/>
        </p:nvSpPr>
        <p:spPr>
          <a:xfrm>
            <a:off x="2245027" y="59339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213E9AE-B989-494C-B133-1388788B4851}"/>
              </a:ext>
            </a:extLst>
          </p:cNvPr>
          <p:cNvSpPr/>
          <p:nvPr/>
        </p:nvSpPr>
        <p:spPr>
          <a:xfrm>
            <a:off x="5039153" y="39782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04B45D11-802F-4456-BF40-49BF217DF5F3}"/>
              </a:ext>
            </a:extLst>
          </p:cNvPr>
          <p:cNvSpPr/>
          <p:nvPr/>
        </p:nvSpPr>
        <p:spPr>
          <a:xfrm>
            <a:off x="5636997" y="3980243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985A3228-2DB0-4AD2-AABB-BFC98FF1FDCC}"/>
              </a:ext>
            </a:extLst>
          </p:cNvPr>
          <p:cNvSpPr/>
          <p:nvPr/>
        </p:nvSpPr>
        <p:spPr>
          <a:xfrm>
            <a:off x="6955104" y="51130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51303B8D-E4B8-4493-8672-4121E034B71D}"/>
              </a:ext>
            </a:extLst>
          </p:cNvPr>
          <p:cNvSpPr/>
          <p:nvPr/>
        </p:nvSpPr>
        <p:spPr>
          <a:xfrm>
            <a:off x="5039153" y="425419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8A1C17DC-BCD5-48F3-9F6B-B3A216C45A73}"/>
              </a:ext>
            </a:extLst>
          </p:cNvPr>
          <p:cNvSpPr/>
          <p:nvPr/>
        </p:nvSpPr>
        <p:spPr>
          <a:xfrm>
            <a:off x="5636997" y="4260143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606F7C4D-3CEC-471E-8DD5-A6D571AAD9EF}"/>
              </a:ext>
            </a:extLst>
          </p:cNvPr>
          <p:cNvSpPr/>
          <p:nvPr/>
        </p:nvSpPr>
        <p:spPr>
          <a:xfrm>
            <a:off x="6955104" y="53929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5EB79E62-A9D3-4651-A24D-275A6C5D09D8}"/>
              </a:ext>
            </a:extLst>
          </p:cNvPr>
          <p:cNvSpPr/>
          <p:nvPr/>
        </p:nvSpPr>
        <p:spPr>
          <a:xfrm>
            <a:off x="5039153" y="45380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50D7FE10-167D-4953-8535-DE0F57D9E557}"/>
              </a:ext>
            </a:extLst>
          </p:cNvPr>
          <p:cNvSpPr/>
          <p:nvPr/>
        </p:nvSpPr>
        <p:spPr>
          <a:xfrm>
            <a:off x="5636997" y="45439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E977E69E-6DD4-463A-8D97-169596939579}"/>
              </a:ext>
            </a:extLst>
          </p:cNvPr>
          <p:cNvSpPr/>
          <p:nvPr/>
        </p:nvSpPr>
        <p:spPr>
          <a:xfrm>
            <a:off x="6955104" y="567677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5C4BF930-5A82-468A-835B-1B8A15C9F95C}"/>
              </a:ext>
            </a:extLst>
          </p:cNvPr>
          <p:cNvSpPr/>
          <p:nvPr/>
        </p:nvSpPr>
        <p:spPr>
          <a:xfrm>
            <a:off x="5039153" y="48179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B613AC0A-6CB3-461D-9A97-94371511A60C}"/>
              </a:ext>
            </a:extLst>
          </p:cNvPr>
          <p:cNvSpPr/>
          <p:nvPr/>
        </p:nvSpPr>
        <p:spPr>
          <a:xfrm>
            <a:off x="5636997" y="48238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E4F839AB-2BC8-4736-B9E7-63934E79B173}"/>
              </a:ext>
            </a:extLst>
          </p:cNvPr>
          <p:cNvSpPr/>
          <p:nvPr/>
        </p:nvSpPr>
        <p:spPr>
          <a:xfrm>
            <a:off x="6955104" y="595667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6E3A8BF7-F7CC-42AD-879E-8345B92EDEFE}"/>
              </a:ext>
            </a:extLst>
          </p:cNvPr>
          <p:cNvSpPr/>
          <p:nvPr/>
        </p:nvSpPr>
        <p:spPr>
          <a:xfrm>
            <a:off x="5039153" y="50978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7BAFDAFA-24BF-4F1D-84D2-8B65718BBF44}"/>
              </a:ext>
            </a:extLst>
          </p:cNvPr>
          <p:cNvSpPr/>
          <p:nvPr/>
        </p:nvSpPr>
        <p:spPr>
          <a:xfrm>
            <a:off x="5634129" y="51037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DFCB89A1-19EE-4D3E-A08C-E8F13340D3BF}"/>
              </a:ext>
            </a:extLst>
          </p:cNvPr>
          <p:cNvSpPr/>
          <p:nvPr/>
        </p:nvSpPr>
        <p:spPr>
          <a:xfrm>
            <a:off x="6649168" y="51113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6B10241B-0AA9-4AB7-8CA0-9F3DA8092567}"/>
              </a:ext>
            </a:extLst>
          </p:cNvPr>
          <p:cNvSpPr/>
          <p:nvPr/>
        </p:nvSpPr>
        <p:spPr>
          <a:xfrm>
            <a:off x="7267346" y="51113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F83A7F87-1915-41D7-8F58-7A05A6AF1563}"/>
              </a:ext>
            </a:extLst>
          </p:cNvPr>
          <p:cNvSpPr/>
          <p:nvPr/>
        </p:nvSpPr>
        <p:spPr>
          <a:xfrm>
            <a:off x="5039153" y="53777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4438055E-0695-4790-93CB-474FDBDAEB4C}"/>
              </a:ext>
            </a:extLst>
          </p:cNvPr>
          <p:cNvSpPr/>
          <p:nvPr/>
        </p:nvSpPr>
        <p:spPr>
          <a:xfrm>
            <a:off x="5634129" y="53836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F674A4C5-B5C6-4999-AA59-13D72BC97A35}"/>
              </a:ext>
            </a:extLst>
          </p:cNvPr>
          <p:cNvSpPr/>
          <p:nvPr/>
        </p:nvSpPr>
        <p:spPr>
          <a:xfrm>
            <a:off x="6649168" y="53912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881C8B7F-AE5B-49B6-B393-B826BB1D46B3}"/>
              </a:ext>
            </a:extLst>
          </p:cNvPr>
          <p:cNvSpPr/>
          <p:nvPr/>
        </p:nvSpPr>
        <p:spPr>
          <a:xfrm>
            <a:off x="7267346" y="53912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B1BF5C66-8DB4-4FF5-ADEE-9D11309CBD3B}"/>
              </a:ext>
            </a:extLst>
          </p:cNvPr>
          <p:cNvSpPr/>
          <p:nvPr/>
        </p:nvSpPr>
        <p:spPr>
          <a:xfrm>
            <a:off x="5039153" y="56576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68B0E38D-B6A1-4C50-94AE-407D8E042A5C}"/>
              </a:ext>
            </a:extLst>
          </p:cNvPr>
          <p:cNvSpPr/>
          <p:nvPr/>
        </p:nvSpPr>
        <p:spPr>
          <a:xfrm>
            <a:off x="5634129" y="56635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08BFF71C-2B6C-49E7-9714-13F833B48364}"/>
              </a:ext>
            </a:extLst>
          </p:cNvPr>
          <p:cNvSpPr/>
          <p:nvPr/>
        </p:nvSpPr>
        <p:spPr>
          <a:xfrm>
            <a:off x="6649168" y="56711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5C88B9E2-EA73-4D58-B79A-2C2D81B29467}"/>
              </a:ext>
            </a:extLst>
          </p:cNvPr>
          <p:cNvSpPr/>
          <p:nvPr/>
        </p:nvSpPr>
        <p:spPr>
          <a:xfrm>
            <a:off x="7267346" y="56711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7F5D6FDF-1C4A-424F-87CD-FC2600128D0E}"/>
              </a:ext>
            </a:extLst>
          </p:cNvPr>
          <p:cNvSpPr/>
          <p:nvPr/>
        </p:nvSpPr>
        <p:spPr>
          <a:xfrm>
            <a:off x="5039153" y="59375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40E17C6D-119F-462D-A04D-24322DC8D8DC}"/>
              </a:ext>
            </a:extLst>
          </p:cNvPr>
          <p:cNvSpPr/>
          <p:nvPr/>
        </p:nvSpPr>
        <p:spPr>
          <a:xfrm>
            <a:off x="5634129" y="59434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8E5DE883-E22F-474F-B9C1-41AEA97C28C1}"/>
              </a:ext>
            </a:extLst>
          </p:cNvPr>
          <p:cNvSpPr/>
          <p:nvPr/>
        </p:nvSpPr>
        <p:spPr>
          <a:xfrm>
            <a:off x="6649168" y="59510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FDF0D83A-48A6-4FF8-ACF0-A4D7D5F54326}"/>
              </a:ext>
            </a:extLst>
          </p:cNvPr>
          <p:cNvSpPr/>
          <p:nvPr/>
        </p:nvSpPr>
        <p:spPr>
          <a:xfrm>
            <a:off x="7267346" y="59510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5EF7A63D-0A05-4AB8-9620-552718430443}"/>
              </a:ext>
            </a:extLst>
          </p:cNvPr>
          <p:cNvSpPr/>
          <p:nvPr/>
        </p:nvSpPr>
        <p:spPr>
          <a:xfrm>
            <a:off x="7566977" y="51156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36DB53BF-3FBB-4156-9BEF-B68435C52FF5}"/>
              </a:ext>
            </a:extLst>
          </p:cNvPr>
          <p:cNvSpPr/>
          <p:nvPr/>
        </p:nvSpPr>
        <p:spPr>
          <a:xfrm>
            <a:off x="7566977" y="53955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A8529B95-80C2-4902-8B35-C59F8968C3AF}"/>
              </a:ext>
            </a:extLst>
          </p:cNvPr>
          <p:cNvSpPr/>
          <p:nvPr/>
        </p:nvSpPr>
        <p:spPr>
          <a:xfrm>
            <a:off x="7566977" y="56754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D7459F7E-F01E-4445-AB01-E01D98158CD6}"/>
              </a:ext>
            </a:extLst>
          </p:cNvPr>
          <p:cNvSpPr/>
          <p:nvPr/>
        </p:nvSpPr>
        <p:spPr>
          <a:xfrm>
            <a:off x="7566977" y="59553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EFCD226-40F6-4ED7-8AD3-D1B46B691400}"/>
              </a:ext>
            </a:extLst>
          </p:cNvPr>
          <p:cNvSpPr/>
          <p:nvPr/>
        </p:nvSpPr>
        <p:spPr>
          <a:xfrm>
            <a:off x="5338783" y="51037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BA4AA9FF-97D0-435B-B05F-2E343848D8C3}"/>
              </a:ext>
            </a:extLst>
          </p:cNvPr>
          <p:cNvSpPr/>
          <p:nvPr/>
        </p:nvSpPr>
        <p:spPr>
          <a:xfrm>
            <a:off x="5338783" y="53836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B3C865B6-7F68-46FE-BA46-A2BDAE14E42D}"/>
              </a:ext>
            </a:extLst>
          </p:cNvPr>
          <p:cNvSpPr/>
          <p:nvPr/>
        </p:nvSpPr>
        <p:spPr>
          <a:xfrm>
            <a:off x="5338783" y="56635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5A3E2639-3BAD-4F67-B2C2-ECC95A56BAA2}"/>
              </a:ext>
            </a:extLst>
          </p:cNvPr>
          <p:cNvSpPr/>
          <p:nvPr/>
        </p:nvSpPr>
        <p:spPr>
          <a:xfrm>
            <a:off x="5338783" y="59434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B3E46B0F-007F-476E-998F-6CC38496CC76}"/>
              </a:ext>
            </a:extLst>
          </p:cNvPr>
          <p:cNvSpPr/>
          <p:nvPr/>
        </p:nvSpPr>
        <p:spPr>
          <a:xfrm>
            <a:off x="5039153" y="7852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BC1546C-DFCD-4B3B-BF09-85642B848788}"/>
              </a:ext>
            </a:extLst>
          </p:cNvPr>
          <p:cNvSpPr/>
          <p:nvPr/>
        </p:nvSpPr>
        <p:spPr>
          <a:xfrm>
            <a:off x="5535034" y="78130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B4AA92A8-1AD8-4DD5-9B19-E17CAB47342C}"/>
              </a:ext>
            </a:extLst>
          </p:cNvPr>
          <p:cNvSpPr/>
          <p:nvPr/>
        </p:nvSpPr>
        <p:spPr>
          <a:xfrm>
            <a:off x="5834664" y="78130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52BFC83D-6B12-48D2-815B-1783E7515497}"/>
              </a:ext>
            </a:extLst>
          </p:cNvPr>
          <p:cNvSpPr/>
          <p:nvPr/>
        </p:nvSpPr>
        <p:spPr>
          <a:xfrm>
            <a:off x="7075492" y="78029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565B1E5A-0B32-4191-AF35-C9CF18A7B774}"/>
              </a:ext>
            </a:extLst>
          </p:cNvPr>
          <p:cNvSpPr/>
          <p:nvPr/>
        </p:nvSpPr>
        <p:spPr>
          <a:xfrm>
            <a:off x="5039153" y="10612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6B3C9D47-D947-42DE-93CB-8316BA0ECEAE}"/>
              </a:ext>
            </a:extLst>
          </p:cNvPr>
          <p:cNvSpPr/>
          <p:nvPr/>
        </p:nvSpPr>
        <p:spPr>
          <a:xfrm>
            <a:off x="5535034" y="106120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25B5B3A4-F61E-47B7-B864-F15C2A55E764}"/>
              </a:ext>
            </a:extLst>
          </p:cNvPr>
          <p:cNvSpPr/>
          <p:nvPr/>
        </p:nvSpPr>
        <p:spPr>
          <a:xfrm>
            <a:off x="5834664" y="106120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AB9DF3BC-871F-4A60-A2D5-52946FDED338}"/>
              </a:ext>
            </a:extLst>
          </p:cNvPr>
          <p:cNvSpPr/>
          <p:nvPr/>
        </p:nvSpPr>
        <p:spPr>
          <a:xfrm>
            <a:off x="7075492" y="106019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2CE4D2FC-1773-4BAA-813D-4673024D0061}"/>
              </a:ext>
            </a:extLst>
          </p:cNvPr>
          <p:cNvSpPr/>
          <p:nvPr/>
        </p:nvSpPr>
        <p:spPr>
          <a:xfrm>
            <a:off x="5039153" y="13450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AA1A04BE-6BAA-4423-9FFB-9187E7B10E5B}"/>
              </a:ext>
            </a:extLst>
          </p:cNvPr>
          <p:cNvSpPr/>
          <p:nvPr/>
        </p:nvSpPr>
        <p:spPr>
          <a:xfrm>
            <a:off x="5535034" y="13450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C9CE1CAD-73C6-4222-A983-4E9C5905B07C}"/>
              </a:ext>
            </a:extLst>
          </p:cNvPr>
          <p:cNvSpPr/>
          <p:nvPr/>
        </p:nvSpPr>
        <p:spPr>
          <a:xfrm>
            <a:off x="5834664" y="134502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9B532F88-FC96-4594-8473-48C4044D65BA}"/>
              </a:ext>
            </a:extLst>
          </p:cNvPr>
          <p:cNvSpPr/>
          <p:nvPr/>
        </p:nvSpPr>
        <p:spPr>
          <a:xfrm>
            <a:off x="7075492" y="134401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AD326FEC-99CF-4087-97C3-3C7F405B9ED4}"/>
              </a:ext>
            </a:extLst>
          </p:cNvPr>
          <p:cNvSpPr/>
          <p:nvPr/>
        </p:nvSpPr>
        <p:spPr>
          <a:xfrm>
            <a:off x="5039153" y="16249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FBBC339F-8CC9-4F2C-BCE1-357FD64DEAD4}"/>
              </a:ext>
            </a:extLst>
          </p:cNvPr>
          <p:cNvSpPr/>
          <p:nvPr/>
        </p:nvSpPr>
        <p:spPr>
          <a:xfrm>
            <a:off x="5535034" y="16249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13B8C680-88B8-4B0A-8109-EE4647C9CA28}"/>
              </a:ext>
            </a:extLst>
          </p:cNvPr>
          <p:cNvSpPr/>
          <p:nvPr/>
        </p:nvSpPr>
        <p:spPr>
          <a:xfrm>
            <a:off x="5834664" y="162492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77DFD838-A111-4229-9FDD-5F3B52772B27}"/>
              </a:ext>
            </a:extLst>
          </p:cNvPr>
          <p:cNvSpPr/>
          <p:nvPr/>
        </p:nvSpPr>
        <p:spPr>
          <a:xfrm>
            <a:off x="7075492" y="162391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8E2C8FE8-2EC7-47C4-8EF5-C63E88C0EB91}"/>
              </a:ext>
            </a:extLst>
          </p:cNvPr>
          <p:cNvSpPr/>
          <p:nvPr/>
        </p:nvSpPr>
        <p:spPr>
          <a:xfrm>
            <a:off x="5039153" y="19048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6A77468A-6E09-4C2A-8224-099CC7401DA4}"/>
              </a:ext>
            </a:extLst>
          </p:cNvPr>
          <p:cNvSpPr/>
          <p:nvPr/>
        </p:nvSpPr>
        <p:spPr>
          <a:xfrm>
            <a:off x="5338783" y="19048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112B9847-E0E2-4D6E-9A92-DE89FB301CD5}"/>
              </a:ext>
            </a:extLst>
          </p:cNvPr>
          <p:cNvSpPr/>
          <p:nvPr/>
        </p:nvSpPr>
        <p:spPr>
          <a:xfrm>
            <a:off x="7009695" y="19018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DE7F340D-0A5B-4D74-9611-B396BAF6F222}"/>
              </a:ext>
            </a:extLst>
          </p:cNvPr>
          <p:cNvSpPr/>
          <p:nvPr/>
        </p:nvSpPr>
        <p:spPr>
          <a:xfrm>
            <a:off x="7309325" y="19018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10F30DC3-D560-49EB-B06A-DC1C2AD93C33}"/>
              </a:ext>
            </a:extLst>
          </p:cNvPr>
          <p:cNvSpPr/>
          <p:nvPr/>
        </p:nvSpPr>
        <p:spPr>
          <a:xfrm>
            <a:off x="5039153" y="21847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511327FE-BFEC-4096-A691-A33F835DA4AE}"/>
              </a:ext>
            </a:extLst>
          </p:cNvPr>
          <p:cNvSpPr/>
          <p:nvPr/>
        </p:nvSpPr>
        <p:spPr>
          <a:xfrm>
            <a:off x="5338783" y="21847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1560078D-E2CE-46F7-B597-06B2AEF10AD2}"/>
              </a:ext>
            </a:extLst>
          </p:cNvPr>
          <p:cNvSpPr/>
          <p:nvPr/>
        </p:nvSpPr>
        <p:spPr>
          <a:xfrm>
            <a:off x="7009695" y="21817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F3602B26-C8AA-446E-8807-5C824B4CE57C}"/>
              </a:ext>
            </a:extLst>
          </p:cNvPr>
          <p:cNvSpPr/>
          <p:nvPr/>
        </p:nvSpPr>
        <p:spPr>
          <a:xfrm>
            <a:off x="7309325" y="21817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4683E7AC-2DC2-4FBD-B2A9-15E7FFC6FA97}"/>
              </a:ext>
            </a:extLst>
          </p:cNvPr>
          <p:cNvSpPr/>
          <p:nvPr/>
        </p:nvSpPr>
        <p:spPr>
          <a:xfrm>
            <a:off x="5039153" y="24646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81779AA5-3992-4F00-8FF8-4EE15BA417A0}"/>
              </a:ext>
            </a:extLst>
          </p:cNvPr>
          <p:cNvSpPr/>
          <p:nvPr/>
        </p:nvSpPr>
        <p:spPr>
          <a:xfrm>
            <a:off x="5338783" y="24646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E398B746-E291-4BC0-A18B-89534B78CC05}"/>
              </a:ext>
            </a:extLst>
          </p:cNvPr>
          <p:cNvSpPr/>
          <p:nvPr/>
        </p:nvSpPr>
        <p:spPr>
          <a:xfrm>
            <a:off x="7009695" y="24616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6A9511D3-DCDA-4A15-BFD2-6D8D59AE1935}"/>
              </a:ext>
            </a:extLst>
          </p:cNvPr>
          <p:cNvSpPr/>
          <p:nvPr/>
        </p:nvSpPr>
        <p:spPr>
          <a:xfrm>
            <a:off x="7309325" y="24616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59F00BB3-E35D-4942-931F-9D072F7F7EF6}"/>
              </a:ext>
            </a:extLst>
          </p:cNvPr>
          <p:cNvSpPr/>
          <p:nvPr/>
        </p:nvSpPr>
        <p:spPr>
          <a:xfrm>
            <a:off x="5039153" y="27445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D80CFA9A-8EC0-47D0-80F6-AAF0A6D94AC7}"/>
              </a:ext>
            </a:extLst>
          </p:cNvPr>
          <p:cNvSpPr/>
          <p:nvPr/>
        </p:nvSpPr>
        <p:spPr>
          <a:xfrm>
            <a:off x="5338783" y="27445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C7D66AF5-A9A3-46F9-B1B0-24453746609C}"/>
              </a:ext>
            </a:extLst>
          </p:cNvPr>
          <p:cNvSpPr/>
          <p:nvPr/>
        </p:nvSpPr>
        <p:spPr>
          <a:xfrm>
            <a:off x="7009695" y="27415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1F3304A3-BEAE-4856-BA87-23D1438CBF48}"/>
              </a:ext>
            </a:extLst>
          </p:cNvPr>
          <p:cNvSpPr/>
          <p:nvPr/>
        </p:nvSpPr>
        <p:spPr>
          <a:xfrm>
            <a:off x="7309325" y="27415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CC6A8EB5-3F3C-4738-A5E7-C18227A256AF}"/>
              </a:ext>
            </a:extLst>
          </p:cNvPr>
          <p:cNvSpPr/>
          <p:nvPr/>
        </p:nvSpPr>
        <p:spPr>
          <a:xfrm>
            <a:off x="6707950" y="19018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ABFAA440-DB8D-420E-9F9E-BF58E922B62F}"/>
              </a:ext>
            </a:extLst>
          </p:cNvPr>
          <p:cNvSpPr/>
          <p:nvPr/>
        </p:nvSpPr>
        <p:spPr>
          <a:xfrm>
            <a:off x="6707950" y="21817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8AE8991D-7DC5-4359-9E18-BA1609534196}"/>
              </a:ext>
            </a:extLst>
          </p:cNvPr>
          <p:cNvSpPr/>
          <p:nvPr/>
        </p:nvSpPr>
        <p:spPr>
          <a:xfrm>
            <a:off x="6707950" y="24616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AD7F82D6-FE3B-48F3-B5C1-58E22C26C9AC}"/>
              </a:ext>
            </a:extLst>
          </p:cNvPr>
          <p:cNvSpPr/>
          <p:nvPr/>
        </p:nvSpPr>
        <p:spPr>
          <a:xfrm>
            <a:off x="6707950" y="27415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C18B29-AD70-4C90-829B-3DB38E8BFC32}"/>
              </a:ext>
            </a:extLst>
          </p:cNvPr>
          <p:cNvSpPr txBox="1"/>
          <p:nvPr/>
        </p:nvSpPr>
        <p:spPr>
          <a:xfrm>
            <a:off x="2681299" y="1193805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A33A-0059-414A-8DC3-56EC1BBBEFB4}"/>
              </a:ext>
            </a:extLst>
          </p:cNvPr>
          <p:cNvSpPr txBox="1"/>
          <p:nvPr/>
        </p:nvSpPr>
        <p:spPr>
          <a:xfrm>
            <a:off x="593281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C188-6559-4670-86C5-37191BCC8AE5}"/>
              </a:ext>
            </a:extLst>
          </p:cNvPr>
          <p:cNvSpPr txBox="1"/>
          <p:nvPr/>
        </p:nvSpPr>
        <p:spPr>
          <a:xfrm>
            <a:off x="892456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F34A6-2B9F-4295-B0D2-7DD897075B24}"/>
              </a:ext>
            </a:extLst>
          </p:cNvPr>
          <p:cNvSpPr txBox="1"/>
          <p:nvPr/>
        </p:nvSpPr>
        <p:spPr>
          <a:xfrm>
            <a:off x="7605360" y="2577668"/>
            <a:ext cx="95050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反量化</a:t>
            </a:r>
            <a:endParaRPr lang="en-US" altLang="zh-CN" sz="1600" dirty="0"/>
          </a:p>
          <a:p>
            <a:pPr algn="ctr"/>
            <a:r>
              <a:rPr lang="zh-CN" altLang="en-US" sz="1600" dirty="0"/>
              <a:t>反变换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1938E-A4A1-4B61-A9B6-10E0ED802A62}"/>
              </a:ext>
            </a:extLst>
          </p:cNvPr>
          <p:cNvSpPr txBox="1"/>
          <p:nvPr/>
        </p:nvSpPr>
        <p:spPr>
          <a:xfrm>
            <a:off x="4266672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帧内预测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70288-2C51-4147-BEAF-D84B6C398C1F}"/>
              </a:ext>
            </a:extLst>
          </p:cNvPr>
          <p:cNvSpPr txBox="1"/>
          <p:nvPr/>
        </p:nvSpPr>
        <p:spPr>
          <a:xfrm>
            <a:off x="2681298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AFF8C3-80EB-4BF6-910C-7843D5D5D41E}"/>
              </a:ext>
            </a:extLst>
          </p:cNvPr>
          <p:cNvSpPr txBox="1"/>
          <p:nvPr/>
        </p:nvSpPr>
        <p:spPr>
          <a:xfrm>
            <a:off x="2681297" y="51440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运动估计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C969A-BE22-4663-8E1B-37009BDA8B20}"/>
              </a:ext>
            </a:extLst>
          </p:cNvPr>
          <p:cNvSpPr txBox="1"/>
          <p:nvPr/>
        </p:nvSpPr>
        <p:spPr>
          <a:xfrm>
            <a:off x="4269963" y="5146904"/>
            <a:ext cx="127534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参考帧缓存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413FC-93CF-4C3B-B995-DD134FF890AC}"/>
              </a:ext>
            </a:extLst>
          </p:cNvPr>
          <p:cNvSpPr txBox="1"/>
          <p:nvPr/>
        </p:nvSpPr>
        <p:spPr>
          <a:xfrm>
            <a:off x="1110056" y="151961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0CE2CB-DC3D-4D28-B4D4-E383A7C4F86E}"/>
              </a:ext>
            </a:extLst>
          </p:cNvPr>
          <p:cNvSpPr/>
          <p:nvPr/>
        </p:nvSpPr>
        <p:spPr>
          <a:xfrm>
            <a:off x="1941622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180CA4-9D8D-4A68-A1EB-4F0CE1A19FC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751740" y="1363082"/>
            <a:ext cx="929559" cy="479702"/>
          </a:xfrm>
          <a:prstGeom prst="bentConnector3">
            <a:avLst>
              <a:gd name="adj1" fmla="val 259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C21D57-6932-4858-8613-3BA62BB37B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031622" y="1842784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90C7C91-D83C-4064-BB9D-1903511B6BFA}"/>
              </a:ext>
            </a:extLst>
          </p:cNvPr>
          <p:cNvSpPr/>
          <p:nvPr/>
        </p:nvSpPr>
        <p:spPr>
          <a:xfrm>
            <a:off x="3928573" y="171198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82CDFB-24E8-4500-B2A7-B029DE989D90}"/>
              </a:ext>
            </a:extLst>
          </p:cNvPr>
          <p:cNvSpPr txBox="1"/>
          <p:nvPr/>
        </p:nvSpPr>
        <p:spPr>
          <a:xfrm>
            <a:off x="3928574" y="171197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198B08-64CC-4B65-A222-3D906E44BFB8}"/>
              </a:ext>
            </a:extLst>
          </p:cNvPr>
          <p:cNvCxnSpPr>
            <a:cxnSpLocks/>
          </p:cNvCxnSpPr>
          <p:nvPr/>
        </p:nvCxnSpPr>
        <p:spPr>
          <a:xfrm flipH="1">
            <a:off x="7893698" y="1861124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1403B45-E686-41E9-BAF2-B3CFEE6B2378}"/>
              </a:ext>
            </a:extLst>
          </p:cNvPr>
          <p:cNvCxnSpPr>
            <a:cxnSpLocks/>
          </p:cNvCxnSpPr>
          <p:nvPr/>
        </p:nvCxnSpPr>
        <p:spPr>
          <a:xfrm flipV="1">
            <a:off x="2820442" y="4060534"/>
            <a:ext cx="0" cy="108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01B2D-ED95-486D-ABCC-1EE1B81B6329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4184541" y="1842784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36294E-46DA-4FE3-819F-67B1D0C77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11908" y="1861124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51F232-F835-4DCD-9988-541CE86FF86F}"/>
              </a:ext>
            </a:extLst>
          </p:cNvPr>
          <p:cNvSpPr txBox="1"/>
          <p:nvPr/>
        </p:nvSpPr>
        <p:spPr>
          <a:xfrm>
            <a:off x="10340774" y="1532359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22C9AF-AD8B-49B2-A1B3-C5BBF3282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103658" y="1861124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F21FED9-66FF-4522-A7E2-0B7C0DC84B6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445767" y="1363082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0E0806-20C3-4B9D-A0A9-196B7E75194F}"/>
              </a:ext>
            </a:extLst>
          </p:cNvPr>
          <p:cNvSpPr txBox="1"/>
          <p:nvPr/>
        </p:nvSpPr>
        <p:spPr>
          <a:xfrm>
            <a:off x="8707165" y="2575558"/>
            <a:ext cx="16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运动参数和</a:t>
            </a:r>
            <a:endParaRPr lang="en-US" altLang="zh-CN" dirty="0"/>
          </a:p>
          <a:p>
            <a:pPr algn="ctr"/>
            <a:r>
              <a:rPr lang="zh-CN" altLang="en-US" dirty="0"/>
              <a:t>其他编码参数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565EAD-B977-48FE-AA6C-570BA73C4757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9514110" y="2030401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3CCDF8A-5561-47CF-82A2-F2F8C803F65D}"/>
              </a:ext>
            </a:extLst>
          </p:cNvPr>
          <p:cNvCxnSpPr>
            <a:cxnSpLocks/>
          </p:cNvCxnSpPr>
          <p:nvPr/>
        </p:nvCxnSpPr>
        <p:spPr>
          <a:xfrm>
            <a:off x="2972513" y="4060534"/>
            <a:ext cx="0" cy="108348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2EBA6A5-782B-4AFA-B9FB-21E393E9EC2C}"/>
              </a:ext>
            </a:extLst>
          </p:cNvPr>
          <p:cNvSpPr/>
          <p:nvPr/>
        </p:nvSpPr>
        <p:spPr>
          <a:xfrm>
            <a:off x="7848698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5CD4E8B-5D28-4F6B-AA3D-88D31A62FBBD}"/>
              </a:ext>
            </a:extLst>
          </p:cNvPr>
          <p:cNvSpPr/>
          <p:nvPr/>
        </p:nvSpPr>
        <p:spPr>
          <a:xfrm>
            <a:off x="4059340" y="319727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3FD66F-CCEE-47BC-A7FA-557AFDBBFA53}"/>
              </a:ext>
            </a:extLst>
          </p:cNvPr>
          <p:cNvSpPr txBox="1"/>
          <p:nvPr/>
        </p:nvSpPr>
        <p:spPr>
          <a:xfrm>
            <a:off x="3395156" y="3242278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3E803E-6FC4-4C24-BCA6-A585F7B055DB}"/>
              </a:ext>
            </a:extLst>
          </p:cNvPr>
          <p:cNvSpPr txBox="1"/>
          <p:nvPr/>
        </p:nvSpPr>
        <p:spPr>
          <a:xfrm>
            <a:off x="3379470" y="2207473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B2173A7-2D6D-4216-9D9E-44A9BCF3865C}"/>
              </a:ext>
            </a:extLst>
          </p:cNvPr>
          <p:cNvCxnSpPr>
            <a:cxnSpLocks/>
            <a:stCxn id="15" idx="0"/>
            <a:endCxn id="93" idx="2"/>
          </p:cNvCxnSpPr>
          <p:nvPr/>
        </p:nvCxnSpPr>
        <p:spPr>
          <a:xfrm rot="5400000" flipH="1" flipV="1">
            <a:off x="3092041" y="2760975"/>
            <a:ext cx="1139811" cy="782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0F76D0E4-583F-4083-B7E7-F8DD6AFFB8B2}"/>
              </a:ext>
            </a:extLst>
          </p:cNvPr>
          <p:cNvSpPr/>
          <p:nvPr/>
        </p:nvSpPr>
        <p:spPr>
          <a:xfrm>
            <a:off x="4053046" y="253716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A0248D-BAFD-4622-B596-ECEEE4293E04}"/>
              </a:ext>
            </a:extLst>
          </p:cNvPr>
          <p:cNvSpPr/>
          <p:nvPr/>
        </p:nvSpPr>
        <p:spPr>
          <a:xfrm>
            <a:off x="4412080" y="2852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A8A27C9-A111-4B27-8267-F3FC5E04A461}"/>
              </a:ext>
            </a:extLst>
          </p:cNvPr>
          <p:cNvSpPr/>
          <p:nvPr/>
        </p:nvSpPr>
        <p:spPr>
          <a:xfrm>
            <a:off x="5736559" y="284812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208DD79-9982-4DA6-B9C6-03C18EF515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860392" y="5313293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04E3504-267F-44B1-B481-2996B6F45176}"/>
              </a:ext>
            </a:extLst>
          </p:cNvPr>
          <p:cNvSpPr/>
          <p:nvPr/>
        </p:nvSpPr>
        <p:spPr>
          <a:xfrm>
            <a:off x="4008046" y="526829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A85E312-D938-4A54-94DB-611FB94C80C0}"/>
              </a:ext>
            </a:extLst>
          </p:cNvPr>
          <p:cNvCxnSpPr>
            <a:cxnSpLocks/>
            <a:stCxn id="101" idx="0"/>
            <a:endCxn id="15" idx="2"/>
          </p:cNvCxnSpPr>
          <p:nvPr/>
        </p:nvCxnSpPr>
        <p:spPr>
          <a:xfrm rot="16200000" flipV="1">
            <a:off x="3058067" y="4273314"/>
            <a:ext cx="1207759" cy="78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E2D4490-241B-4B08-8593-B19F34A1FC9A}"/>
              </a:ext>
            </a:extLst>
          </p:cNvPr>
          <p:cNvCxnSpPr>
            <a:cxnSpLocks/>
            <a:stCxn id="27" idx="4"/>
            <a:endCxn id="16" idx="1"/>
          </p:cNvCxnSpPr>
          <p:nvPr/>
        </p:nvCxnSpPr>
        <p:spPr>
          <a:xfrm rot="16200000" flipH="1">
            <a:off x="623493" y="3255489"/>
            <a:ext cx="3420932" cy="694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F0CE2C8-0507-4014-92A5-D293761CD6B9}"/>
              </a:ext>
            </a:extLst>
          </p:cNvPr>
          <p:cNvSpPr/>
          <p:nvPr/>
        </p:nvSpPr>
        <p:spPr>
          <a:xfrm>
            <a:off x="1943447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AB88EE51-F9E6-4088-A3BB-C5C05C05D2D7}"/>
              </a:ext>
            </a:extLst>
          </p:cNvPr>
          <p:cNvCxnSpPr>
            <a:cxnSpLocks/>
            <a:stCxn id="110" idx="6"/>
            <a:endCxn id="14" idx="2"/>
          </p:cNvCxnSpPr>
          <p:nvPr/>
        </p:nvCxnSpPr>
        <p:spPr>
          <a:xfrm flipV="1">
            <a:off x="2033447" y="4060534"/>
            <a:ext cx="2822773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B69B956-0A56-4419-A3A9-5B9E3B68FF95}"/>
              </a:ext>
            </a:extLst>
          </p:cNvPr>
          <p:cNvCxnSpPr>
            <a:cxnSpLocks/>
          </p:cNvCxnSpPr>
          <p:nvPr/>
        </p:nvCxnSpPr>
        <p:spPr>
          <a:xfrm>
            <a:off x="2820442" y="1532359"/>
            <a:ext cx="0" cy="218962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55D074B-231E-47EA-BFD3-71DB17F4D298}"/>
              </a:ext>
            </a:extLst>
          </p:cNvPr>
          <p:cNvCxnSpPr>
            <a:cxnSpLocks/>
          </p:cNvCxnSpPr>
          <p:nvPr/>
        </p:nvCxnSpPr>
        <p:spPr>
          <a:xfrm>
            <a:off x="4736779" y="1542599"/>
            <a:ext cx="0" cy="217938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CB03E56-4A3B-4641-9429-23F17327286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4502080" y="2893123"/>
            <a:ext cx="1234479" cy="4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A65F0DA-D86C-4AE3-B9CF-B63D23BB38C7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4129866" y="2613989"/>
            <a:ext cx="295394" cy="25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B350B8F-0C96-4B4A-BC98-C81641C8DD41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4481792" y="1548355"/>
            <a:ext cx="874534" cy="172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46EE36EB-EB43-4A7F-8FC8-568EB6B46D8B}"/>
              </a:ext>
            </a:extLst>
          </p:cNvPr>
          <p:cNvSpPr/>
          <p:nvPr/>
        </p:nvSpPr>
        <p:spPr>
          <a:xfrm>
            <a:off x="7952626" y="371503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3E8FBC4-6EB9-4BC0-963E-EF842E156B5F}"/>
              </a:ext>
            </a:extLst>
          </p:cNvPr>
          <p:cNvSpPr txBox="1"/>
          <p:nvPr/>
        </p:nvSpPr>
        <p:spPr>
          <a:xfrm>
            <a:off x="7952627" y="371503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80581-8A97-4200-8C8E-07D79BA4020C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8080611" y="3162443"/>
            <a:ext cx="1" cy="55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6107C1A-7128-4D30-98BA-88BA402DE0B1}"/>
              </a:ext>
            </a:extLst>
          </p:cNvPr>
          <p:cNvCxnSpPr>
            <a:cxnSpLocks/>
            <a:stCxn id="97" idx="4"/>
            <a:endCxn id="143" idx="1"/>
          </p:cNvCxnSpPr>
          <p:nvPr/>
        </p:nvCxnSpPr>
        <p:spPr>
          <a:xfrm rot="16200000" flipH="1">
            <a:off x="6413237" y="2306445"/>
            <a:ext cx="907713" cy="2171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3598BA3-1241-4E56-BB64-C99228DE85D4}"/>
              </a:ext>
            </a:extLst>
          </p:cNvPr>
          <p:cNvSpPr/>
          <p:nvPr/>
        </p:nvSpPr>
        <p:spPr>
          <a:xfrm>
            <a:off x="8035610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159121B5-4043-4162-B72E-57BCF65C01A9}"/>
              </a:ext>
            </a:extLst>
          </p:cNvPr>
          <p:cNvCxnSpPr>
            <a:cxnSpLocks/>
            <a:stCxn id="160" idx="2"/>
            <a:endCxn id="14" idx="2"/>
          </p:cNvCxnSpPr>
          <p:nvPr/>
        </p:nvCxnSpPr>
        <p:spPr>
          <a:xfrm rot="10800000">
            <a:off x="4856220" y="4060535"/>
            <a:ext cx="3179390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0F60B-7CA7-4799-A3CE-4D17DABE0AA2}"/>
              </a:ext>
            </a:extLst>
          </p:cNvPr>
          <p:cNvSpPr txBox="1"/>
          <p:nvPr/>
        </p:nvSpPr>
        <p:spPr>
          <a:xfrm>
            <a:off x="5877236" y="5026059"/>
            <a:ext cx="10206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自适应</a:t>
            </a:r>
            <a:endParaRPr lang="en-US" altLang="zh-CN" sz="1600" dirty="0"/>
          </a:p>
          <a:p>
            <a:pPr algn="ctr"/>
            <a:r>
              <a:rPr lang="zh-CN" altLang="en-US" sz="1600" dirty="0"/>
              <a:t>样值偏移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887C449-9F54-4124-8560-4EA14236147B}"/>
              </a:ext>
            </a:extLst>
          </p:cNvPr>
          <p:cNvSpPr txBox="1"/>
          <p:nvPr/>
        </p:nvSpPr>
        <p:spPr>
          <a:xfrm>
            <a:off x="6897883" y="5026058"/>
            <a:ext cx="804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去方块</a:t>
            </a:r>
            <a:endParaRPr lang="en-US" altLang="zh-CN" sz="1600" dirty="0"/>
          </a:p>
          <a:p>
            <a:pPr algn="ctr"/>
            <a:r>
              <a:rPr lang="zh-CN" altLang="en-US" sz="1600" dirty="0"/>
              <a:t>滤波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6D0DE5-0299-4F1E-ACCE-8D44042CC6B1}"/>
              </a:ext>
            </a:extLst>
          </p:cNvPr>
          <p:cNvCxnSpPr>
            <a:cxnSpLocks/>
            <a:stCxn id="171" idx="1"/>
            <a:endCxn id="17" idx="3"/>
          </p:cNvCxnSpPr>
          <p:nvPr/>
        </p:nvCxnSpPr>
        <p:spPr>
          <a:xfrm flipH="1" flipV="1">
            <a:off x="5545311" y="5316181"/>
            <a:ext cx="331925" cy="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88499372-5B95-4ECF-8353-A9E117D190EC}"/>
              </a:ext>
            </a:extLst>
          </p:cNvPr>
          <p:cNvCxnSpPr>
            <a:cxnSpLocks/>
            <a:stCxn id="143" idx="2"/>
            <a:endCxn id="172" idx="3"/>
          </p:cNvCxnSpPr>
          <p:nvPr/>
        </p:nvCxnSpPr>
        <p:spPr>
          <a:xfrm rot="5400000">
            <a:off x="7220710" y="4458544"/>
            <a:ext cx="1341805" cy="377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A5FBE5-6DB4-4DCA-B173-3389C9812842}"/>
              </a:ext>
            </a:extLst>
          </p:cNvPr>
          <p:cNvSpPr txBox="1"/>
          <p:nvPr/>
        </p:nvSpPr>
        <p:spPr>
          <a:xfrm>
            <a:off x="4055301" y="19846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FD0D8AE2-7E12-462E-A245-C34590C5F4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3250" y="1450520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C6FB13-555D-4F43-950B-7CB44A5F80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2360" y="1450520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772E563-B755-4C07-84F6-290073353C9E}"/>
              </a:ext>
            </a:extLst>
          </p:cNvPr>
          <p:cNvCxnSpPr>
            <a:cxnSpLocks/>
          </p:cNvCxnSpPr>
          <p:nvPr/>
        </p:nvCxnSpPr>
        <p:spPr>
          <a:xfrm>
            <a:off x="4311268" y="1542599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3832B119-D7BE-4F78-843D-589FF70A9D6C}"/>
              </a:ext>
            </a:extLst>
          </p:cNvPr>
          <p:cNvCxnSpPr>
            <a:cxnSpLocks/>
            <a:stCxn id="14" idx="1"/>
            <a:endCxn id="81" idx="4"/>
          </p:cNvCxnSpPr>
          <p:nvPr/>
        </p:nvCxnSpPr>
        <p:spPr>
          <a:xfrm rot="10800000">
            <a:off x="4104340" y="3287279"/>
            <a:ext cx="162332" cy="603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E2C18-69EC-43C8-BE2D-5FE608986340}"/>
              </a:ext>
            </a:extLst>
          </p:cNvPr>
          <p:cNvSpPr/>
          <p:nvPr/>
        </p:nvSpPr>
        <p:spPr>
          <a:xfrm>
            <a:off x="1252758" y="17898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B0B4C-D527-4945-8E15-8255F16CB2F0}"/>
              </a:ext>
            </a:extLst>
          </p:cNvPr>
          <p:cNvSpPr/>
          <p:nvPr/>
        </p:nvSpPr>
        <p:spPr>
          <a:xfrm>
            <a:off x="1405158" y="19422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B230D0-E215-4202-B696-C2F1EFFBDECE}"/>
              </a:ext>
            </a:extLst>
          </p:cNvPr>
          <p:cNvSpPr/>
          <p:nvPr/>
        </p:nvSpPr>
        <p:spPr>
          <a:xfrm>
            <a:off x="1557558" y="20946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DD23F-6775-4447-B838-466913F64F9E}"/>
              </a:ext>
            </a:extLst>
          </p:cNvPr>
          <p:cNvSpPr/>
          <p:nvPr/>
        </p:nvSpPr>
        <p:spPr>
          <a:xfrm>
            <a:off x="1709958" y="22470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A6981-9DFB-40F3-9DC4-F1B006D53E99}"/>
              </a:ext>
            </a:extLst>
          </p:cNvPr>
          <p:cNvSpPr/>
          <p:nvPr/>
        </p:nvSpPr>
        <p:spPr>
          <a:xfrm>
            <a:off x="1862358" y="23994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F2676-D083-43D1-A8C2-4B851CBF3691}"/>
              </a:ext>
            </a:extLst>
          </p:cNvPr>
          <p:cNvSpPr/>
          <p:nvPr/>
        </p:nvSpPr>
        <p:spPr>
          <a:xfrm>
            <a:off x="2014758" y="25438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10D52A-C5D5-4FEF-9BAC-05CFF503A944}"/>
              </a:ext>
            </a:extLst>
          </p:cNvPr>
          <p:cNvSpPr/>
          <p:nvPr/>
        </p:nvSpPr>
        <p:spPr>
          <a:xfrm>
            <a:off x="2167158" y="26962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DA202-5A01-4AF6-9E93-B2050743639B}"/>
              </a:ext>
            </a:extLst>
          </p:cNvPr>
          <p:cNvSpPr/>
          <p:nvPr/>
        </p:nvSpPr>
        <p:spPr>
          <a:xfrm>
            <a:off x="2319558" y="28486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3F327C-65AF-4A17-94A7-0C028CA8B2C9}"/>
              </a:ext>
            </a:extLst>
          </p:cNvPr>
          <p:cNvSpPr/>
          <p:nvPr/>
        </p:nvSpPr>
        <p:spPr>
          <a:xfrm>
            <a:off x="2471958" y="30010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3F63BA-0171-4950-B4C2-0707AE0187CF}"/>
              </a:ext>
            </a:extLst>
          </p:cNvPr>
          <p:cNvCxnSpPr>
            <a:cxnSpLocks/>
          </p:cNvCxnSpPr>
          <p:nvPr/>
        </p:nvCxnSpPr>
        <p:spPr>
          <a:xfrm>
            <a:off x="3322190" y="2094639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BE601-A367-444E-8A80-A353980C6794}"/>
              </a:ext>
            </a:extLst>
          </p:cNvPr>
          <p:cNvCxnSpPr>
            <a:cxnSpLocks/>
          </p:cNvCxnSpPr>
          <p:nvPr/>
        </p:nvCxnSpPr>
        <p:spPr>
          <a:xfrm>
            <a:off x="3779390" y="2543818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9FAFF2-A234-4580-BA5D-4C705D99C842}"/>
              </a:ext>
            </a:extLst>
          </p:cNvPr>
          <p:cNvCxnSpPr>
            <a:cxnSpLocks/>
          </p:cNvCxnSpPr>
          <p:nvPr/>
        </p:nvCxnSpPr>
        <p:spPr>
          <a:xfrm>
            <a:off x="3691158" y="2094639"/>
            <a:ext cx="457200" cy="449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258163-FE13-4333-B319-AA242BB70AAE}"/>
              </a:ext>
            </a:extLst>
          </p:cNvPr>
          <p:cNvSpPr/>
          <p:nvPr/>
        </p:nvSpPr>
        <p:spPr>
          <a:xfrm>
            <a:off x="4830147" y="15572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94DAF0-F262-47B2-BBE0-E8207B6F7CC3}"/>
              </a:ext>
            </a:extLst>
          </p:cNvPr>
          <p:cNvSpPr/>
          <p:nvPr/>
        </p:nvSpPr>
        <p:spPr>
          <a:xfrm>
            <a:off x="4982547" y="17096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7F716-F21C-4E65-B657-BFAE97BE90BB}"/>
              </a:ext>
            </a:extLst>
          </p:cNvPr>
          <p:cNvSpPr/>
          <p:nvPr/>
        </p:nvSpPr>
        <p:spPr>
          <a:xfrm>
            <a:off x="5134947" y="18620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5A7F70-C42D-40E7-A39F-C79A1E09569D}"/>
              </a:ext>
            </a:extLst>
          </p:cNvPr>
          <p:cNvCxnSpPr>
            <a:cxnSpLocks/>
          </p:cNvCxnSpPr>
          <p:nvPr/>
        </p:nvCxnSpPr>
        <p:spPr>
          <a:xfrm flipV="1">
            <a:off x="3691158" y="1557229"/>
            <a:ext cx="1138989" cy="5374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0C1CFF-916F-4D93-B148-029B0A4B93E2}"/>
              </a:ext>
            </a:extLst>
          </p:cNvPr>
          <p:cNvCxnSpPr>
            <a:cxnSpLocks/>
          </p:cNvCxnSpPr>
          <p:nvPr/>
        </p:nvCxnSpPr>
        <p:spPr>
          <a:xfrm>
            <a:off x="4148358" y="2543818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A1C39-08F6-4921-823D-8F043A393E07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6999803" y="3980797"/>
            <a:ext cx="568902" cy="68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云形 11">
            <a:extLst>
              <a:ext uri="{FF2B5EF4-FFF2-40B4-BE49-F238E27FC236}">
                <a16:creationId xmlns:a16="http://schemas.microsoft.com/office/drawing/2014/main" id="{6DF7B3DD-324D-491A-9D79-51B85200AA5B}"/>
              </a:ext>
            </a:extLst>
          </p:cNvPr>
          <p:cNvSpPr/>
          <p:nvPr/>
        </p:nvSpPr>
        <p:spPr>
          <a:xfrm>
            <a:off x="2652188" y="3153418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F134CADA-993B-4937-A92E-7CB8AE937EA8}"/>
              </a:ext>
            </a:extLst>
          </p:cNvPr>
          <p:cNvSpPr/>
          <p:nvPr/>
        </p:nvSpPr>
        <p:spPr>
          <a:xfrm>
            <a:off x="3322190" y="3305818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97A8BC-C589-4DFD-936E-2477B1195366}"/>
              </a:ext>
            </a:extLst>
          </p:cNvPr>
          <p:cNvSpPr/>
          <p:nvPr/>
        </p:nvSpPr>
        <p:spPr>
          <a:xfrm>
            <a:off x="5283336" y="20144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云形 38">
            <a:extLst>
              <a:ext uri="{FF2B5EF4-FFF2-40B4-BE49-F238E27FC236}">
                <a16:creationId xmlns:a16="http://schemas.microsoft.com/office/drawing/2014/main" id="{2CCC2049-D57C-45A5-898D-3035A9E3ED5E}"/>
              </a:ext>
            </a:extLst>
          </p:cNvPr>
          <p:cNvSpPr/>
          <p:nvPr/>
        </p:nvSpPr>
        <p:spPr>
          <a:xfrm>
            <a:off x="5463566" y="2166829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91943DA7-68D8-470B-8F92-C9CD94E72FB2}"/>
              </a:ext>
            </a:extLst>
          </p:cNvPr>
          <p:cNvSpPr/>
          <p:nvPr/>
        </p:nvSpPr>
        <p:spPr>
          <a:xfrm>
            <a:off x="6133568" y="2319229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65E9D8-D309-4F45-9447-B7E9E6A198B4}"/>
              </a:ext>
            </a:extLst>
          </p:cNvPr>
          <p:cNvSpPr/>
          <p:nvPr/>
        </p:nvSpPr>
        <p:spPr>
          <a:xfrm>
            <a:off x="8083176" y="1557229"/>
            <a:ext cx="1728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19A3E85C-965A-4284-947F-AD50EC078F87}"/>
              </a:ext>
            </a:extLst>
          </p:cNvPr>
          <p:cNvSpPr/>
          <p:nvPr/>
        </p:nvSpPr>
        <p:spPr>
          <a:xfrm>
            <a:off x="8263406" y="1709630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9AB5734-B693-435E-B654-C286F6A4C9FF}"/>
              </a:ext>
            </a:extLst>
          </p:cNvPr>
          <p:cNvSpPr/>
          <p:nvPr/>
        </p:nvSpPr>
        <p:spPr>
          <a:xfrm>
            <a:off x="8933408" y="1862030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012522-E351-4478-B618-28DCC7DD81E3}"/>
              </a:ext>
            </a:extLst>
          </p:cNvPr>
          <p:cNvSpPr/>
          <p:nvPr/>
        </p:nvSpPr>
        <p:spPr>
          <a:xfrm>
            <a:off x="809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7F8C6B-8781-40C7-BA0C-CD65AAF4CFD8}"/>
              </a:ext>
            </a:extLst>
          </p:cNvPr>
          <p:cNvSpPr/>
          <p:nvPr/>
        </p:nvSpPr>
        <p:spPr>
          <a:xfrm>
            <a:off x="809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CF016B-8518-49D8-9496-FC18E40510E3}"/>
              </a:ext>
            </a:extLst>
          </p:cNvPr>
          <p:cNvSpPr/>
          <p:nvPr/>
        </p:nvSpPr>
        <p:spPr>
          <a:xfrm>
            <a:off x="809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3CFDB-F22C-436A-AA82-DF10B6727E77}"/>
              </a:ext>
            </a:extLst>
          </p:cNvPr>
          <p:cNvSpPr/>
          <p:nvPr/>
        </p:nvSpPr>
        <p:spPr>
          <a:xfrm>
            <a:off x="809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EB912E-8B9E-4431-B17A-B9483F0604D8}"/>
              </a:ext>
            </a:extLst>
          </p:cNvPr>
          <p:cNvSpPr/>
          <p:nvPr/>
        </p:nvSpPr>
        <p:spPr>
          <a:xfrm>
            <a:off x="809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C4C7F0-4C05-41C0-A9EE-CF18306E27D4}"/>
              </a:ext>
            </a:extLst>
          </p:cNvPr>
          <p:cNvSpPr/>
          <p:nvPr/>
        </p:nvSpPr>
        <p:spPr>
          <a:xfrm>
            <a:off x="809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E22A92-6AA6-4B75-8693-CED021D2802A}"/>
              </a:ext>
            </a:extLst>
          </p:cNvPr>
          <p:cNvSpPr/>
          <p:nvPr/>
        </p:nvSpPr>
        <p:spPr>
          <a:xfrm>
            <a:off x="809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E6B7E6-834E-4330-B117-8949F38D1338}"/>
              </a:ext>
            </a:extLst>
          </p:cNvPr>
          <p:cNvSpPr/>
          <p:nvPr/>
        </p:nvSpPr>
        <p:spPr>
          <a:xfrm>
            <a:off x="823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9869E1-FE9F-48B9-ACB8-89CD775B340E}"/>
              </a:ext>
            </a:extLst>
          </p:cNvPr>
          <p:cNvSpPr/>
          <p:nvPr/>
        </p:nvSpPr>
        <p:spPr>
          <a:xfrm>
            <a:off x="823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D7F9A9-C760-486D-A173-818F83019ACA}"/>
              </a:ext>
            </a:extLst>
          </p:cNvPr>
          <p:cNvSpPr/>
          <p:nvPr/>
        </p:nvSpPr>
        <p:spPr>
          <a:xfrm>
            <a:off x="823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9633AD-8636-4495-9DE7-9981A04B738A}"/>
              </a:ext>
            </a:extLst>
          </p:cNvPr>
          <p:cNvSpPr/>
          <p:nvPr/>
        </p:nvSpPr>
        <p:spPr>
          <a:xfrm>
            <a:off x="823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4FC515-E379-4B33-9541-C16AB284B821}"/>
              </a:ext>
            </a:extLst>
          </p:cNvPr>
          <p:cNvSpPr/>
          <p:nvPr/>
        </p:nvSpPr>
        <p:spPr>
          <a:xfrm>
            <a:off x="823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8D4E21-3EEF-477D-87AD-41EDEFDAC583}"/>
              </a:ext>
            </a:extLst>
          </p:cNvPr>
          <p:cNvSpPr/>
          <p:nvPr/>
        </p:nvSpPr>
        <p:spPr>
          <a:xfrm>
            <a:off x="823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9512B3-A93D-4C02-BD08-3FD1B6585B3D}"/>
              </a:ext>
            </a:extLst>
          </p:cNvPr>
          <p:cNvSpPr/>
          <p:nvPr/>
        </p:nvSpPr>
        <p:spPr>
          <a:xfrm>
            <a:off x="823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48D2B79-DB68-42C0-9D37-721F6FEF4137}"/>
              </a:ext>
            </a:extLst>
          </p:cNvPr>
          <p:cNvSpPr/>
          <p:nvPr/>
        </p:nvSpPr>
        <p:spPr>
          <a:xfrm>
            <a:off x="837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46EC4A-AFDD-4033-8F69-0A21B0332725}"/>
              </a:ext>
            </a:extLst>
          </p:cNvPr>
          <p:cNvSpPr/>
          <p:nvPr/>
        </p:nvSpPr>
        <p:spPr>
          <a:xfrm>
            <a:off x="837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B0AF5D5-AB7F-47CC-AC5C-36D76E1C4C20}"/>
              </a:ext>
            </a:extLst>
          </p:cNvPr>
          <p:cNvSpPr/>
          <p:nvPr/>
        </p:nvSpPr>
        <p:spPr>
          <a:xfrm>
            <a:off x="837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841DF4-B197-4C87-8204-B89202A77DDB}"/>
              </a:ext>
            </a:extLst>
          </p:cNvPr>
          <p:cNvSpPr/>
          <p:nvPr/>
        </p:nvSpPr>
        <p:spPr>
          <a:xfrm>
            <a:off x="837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B936E2-B2D2-4810-85DC-833CB34A56F6}"/>
              </a:ext>
            </a:extLst>
          </p:cNvPr>
          <p:cNvSpPr/>
          <p:nvPr/>
        </p:nvSpPr>
        <p:spPr>
          <a:xfrm>
            <a:off x="837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F29E75-419D-465D-9261-62FB7A9D07FC}"/>
              </a:ext>
            </a:extLst>
          </p:cNvPr>
          <p:cNvSpPr/>
          <p:nvPr/>
        </p:nvSpPr>
        <p:spPr>
          <a:xfrm>
            <a:off x="837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DFD6AC4-A0AB-4769-94C3-E6EA80FFB245}"/>
              </a:ext>
            </a:extLst>
          </p:cNvPr>
          <p:cNvSpPr/>
          <p:nvPr/>
        </p:nvSpPr>
        <p:spPr>
          <a:xfrm>
            <a:off x="837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79F965E-E9D8-436A-B84A-FF72132BEAD2}"/>
              </a:ext>
            </a:extLst>
          </p:cNvPr>
          <p:cNvSpPr/>
          <p:nvPr/>
        </p:nvSpPr>
        <p:spPr>
          <a:xfrm>
            <a:off x="852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DF26BF2-6E92-48DE-9540-CD414A8315DF}"/>
              </a:ext>
            </a:extLst>
          </p:cNvPr>
          <p:cNvSpPr/>
          <p:nvPr/>
        </p:nvSpPr>
        <p:spPr>
          <a:xfrm>
            <a:off x="852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0E53C3E-3459-4B18-9C71-9D392817F0A5}"/>
              </a:ext>
            </a:extLst>
          </p:cNvPr>
          <p:cNvSpPr/>
          <p:nvPr/>
        </p:nvSpPr>
        <p:spPr>
          <a:xfrm>
            <a:off x="852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63A520-5F70-4993-82BE-CA95C4BA9BBB}"/>
              </a:ext>
            </a:extLst>
          </p:cNvPr>
          <p:cNvSpPr/>
          <p:nvPr/>
        </p:nvSpPr>
        <p:spPr>
          <a:xfrm>
            <a:off x="852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F6A68B-C7BE-4353-B35E-75A6CA651876}"/>
              </a:ext>
            </a:extLst>
          </p:cNvPr>
          <p:cNvSpPr/>
          <p:nvPr/>
        </p:nvSpPr>
        <p:spPr>
          <a:xfrm>
            <a:off x="852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8271B7C-2767-495B-A8AE-F71AF0305992}"/>
              </a:ext>
            </a:extLst>
          </p:cNvPr>
          <p:cNvSpPr/>
          <p:nvPr/>
        </p:nvSpPr>
        <p:spPr>
          <a:xfrm>
            <a:off x="852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F968DA5-592F-46EB-BC67-0824DEA7C134}"/>
              </a:ext>
            </a:extLst>
          </p:cNvPr>
          <p:cNvSpPr/>
          <p:nvPr/>
        </p:nvSpPr>
        <p:spPr>
          <a:xfrm>
            <a:off x="852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EAFF10-4DB7-4C84-9F59-DC6DF58D177F}"/>
              </a:ext>
            </a:extLst>
          </p:cNvPr>
          <p:cNvSpPr/>
          <p:nvPr/>
        </p:nvSpPr>
        <p:spPr>
          <a:xfrm>
            <a:off x="866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EE5C62D-E62F-4E23-A051-3A22A8545235}"/>
              </a:ext>
            </a:extLst>
          </p:cNvPr>
          <p:cNvSpPr/>
          <p:nvPr/>
        </p:nvSpPr>
        <p:spPr>
          <a:xfrm>
            <a:off x="8667544" y="1703312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8DB9A94-B15D-469A-A942-97A621E749D6}"/>
              </a:ext>
            </a:extLst>
          </p:cNvPr>
          <p:cNvSpPr/>
          <p:nvPr/>
        </p:nvSpPr>
        <p:spPr>
          <a:xfrm>
            <a:off x="866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B5548AF-F184-4D7B-96F3-82859CFFCC08}"/>
              </a:ext>
            </a:extLst>
          </p:cNvPr>
          <p:cNvSpPr/>
          <p:nvPr/>
        </p:nvSpPr>
        <p:spPr>
          <a:xfrm>
            <a:off x="866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0C35AE1-5FD7-4F5D-9CEE-C2798E9DA268}"/>
              </a:ext>
            </a:extLst>
          </p:cNvPr>
          <p:cNvSpPr/>
          <p:nvPr/>
        </p:nvSpPr>
        <p:spPr>
          <a:xfrm>
            <a:off x="866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B7563FE-9DFE-4C39-99F8-6BBA3353372B}"/>
              </a:ext>
            </a:extLst>
          </p:cNvPr>
          <p:cNvSpPr/>
          <p:nvPr/>
        </p:nvSpPr>
        <p:spPr>
          <a:xfrm>
            <a:off x="866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53841FC-6743-45DA-803E-EE167424540A}"/>
              </a:ext>
            </a:extLst>
          </p:cNvPr>
          <p:cNvSpPr/>
          <p:nvPr/>
        </p:nvSpPr>
        <p:spPr>
          <a:xfrm>
            <a:off x="866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DE877E6-B689-42AA-B496-4828EFAF74B3}"/>
              </a:ext>
            </a:extLst>
          </p:cNvPr>
          <p:cNvSpPr/>
          <p:nvPr/>
        </p:nvSpPr>
        <p:spPr>
          <a:xfrm>
            <a:off x="881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35768F-9AA1-4D19-BD8F-4DF7B6115AA6}"/>
              </a:ext>
            </a:extLst>
          </p:cNvPr>
          <p:cNvSpPr/>
          <p:nvPr/>
        </p:nvSpPr>
        <p:spPr>
          <a:xfrm>
            <a:off x="881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50BDBE6-C02F-46BB-BB0C-A4D02B375AA0}"/>
              </a:ext>
            </a:extLst>
          </p:cNvPr>
          <p:cNvSpPr/>
          <p:nvPr/>
        </p:nvSpPr>
        <p:spPr>
          <a:xfrm>
            <a:off x="881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C83D598-BE7C-49F3-A5F2-FA8961D8E709}"/>
              </a:ext>
            </a:extLst>
          </p:cNvPr>
          <p:cNvSpPr/>
          <p:nvPr/>
        </p:nvSpPr>
        <p:spPr>
          <a:xfrm>
            <a:off x="881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156E3FC-4CCC-49DD-8786-7F3AB3FDD185}"/>
              </a:ext>
            </a:extLst>
          </p:cNvPr>
          <p:cNvSpPr/>
          <p:nvPr/>
        </p:nvSpPr>
        <p:spPr>
          <a:xfrm>
            <a:off x="881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BA8FA7-5C0F-4151-8A9A-3E4D1763EDC9}"/>
              </a:ext>
            </a:extLst>
          </p:cNvPr>
          <p:cNvSpPr/>
          <p:nvPr/>
        </p:nvSpPr>
        <p:spPr>
          <a:xfrm>
            <a:off x="881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DA1F1A-555B-4A13-9F7B-D99AE4550FEF}"/>
              </a:ext>
            </a:extLst>
          </p:cNvPr>
          <p:cNvSpPr/>
          <p:nvPr/>
        </p:nvSpPr>
        <p:spPr>
          <a:xfrm>
            <a:off x="881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18A0FCA-2923-4594-A86A-C9381D0F2A6B}"/>
              </a:ext>
            </a:extLst>
          </p:cNvPr>
          <p:cNvSpPr/>
          <p:nvPr/>
        </p:nvSpPr>
        <p:spPr>
          <a:xfrm>
            <a:off x="895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12494E1-39DF-41FF-A5AE-D869E64165DC}"/>
              </a:ext>
            </a:extLst>
          </p:cNvPr>
          <p:cNvSpPr/>
          <p:nvPr/>
        </p:nvSpPr>
        <p:spPr>
          <a:xfrm>
            <a:off x="895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CFE14D-C91D-4825-842D-6D107A83A12D}"/>
              </a:ext>
            </a:extLst>
          </p:cNvPr>
          <p:cNvSpPr/>
          <p:nvPr/>
        </p:nvSpPr>
        <p:spPr>
          <a:xfrm>
            <a:off x="895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C195AB8-CD68-421C-B615-3BF6B5C4EF99}"/>
              </a:ext>
            </a:extLst>
          </p:cNvPr>
          <p:cNvSpPr/>
          <p:nvPr/>
        </p:nvSpPr>
        <p:spPr>
          <a:xfrm>
            <a:off x="895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6BFA0F1-2AAB-44AB-BC14-9466510D0A1F}"/>
              </a:ext>
            </a:extLst>
          </p:cNvPr>
          <p:cNvSpPr/>
          <p:nvPr/>
        </p:nvSpPr>
        <p:spPr>
          <a:xfrm>
            <a:off x="895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B4F688-7B14-4937-8C5A-3C2549E591CE}"/>
              </a:ext>
            </a:extLst>
          </p:cNvPr>
          <p:cNvSpPr/>
          <p:nvPr/>
        </p:nvSpPr>
        <p:spPr>
          <a:xfrm>
            <a:off x="895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55F0EAC-EB3F-4BC4-A8B8-D295B7A4B73D}"/>
              </a:ext>
            </a:extLst>
          </p:cNvPr>
          <p:cNvSpPr/>
          <p:nvPr/>
        </p:nvSpPr>
        <p:spPr>
          <a:xfrm>
            <a:off x="895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73A6A0-F08D-467D-842D-EB6D2662DA18}"/>
              </a:ext>
            </a:extLst>
          </p:cNvPr>
          <p:cNvSpPr/>
          <p:nvPr/>
        </p:nvSpPr>
        <p:spPr>
          <a:xfrm>
            <a:off x="909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F5864CE-E4E0-4D7D-A604-49A4FDF2BA7C}"/>
              </a:ext>
            </a:extLst>
          </p:cNvPr>
          <p:cNvSpPr/>
          <p:nvPr/>
        </p:nvSpPr>
        <p:spPr>
          <a:xfrm>
            <a:off x="909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82EDCEE-C157-4B51-AD22-A34A92DA05A4}"/>
              </a:ext>
            </a:extLst>
          </p:cNvPr>
          <p:cNvSpPr/>
          <p:nvPr/>
        </p:nvSpPr>
        <p:spPr>
          <a:xfrm>
            <a:off x="909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2FFB66A-289E-4AE8-837F-F7CCF3702204}"/>
              </a:ext>
            </a:extLst>
          </p:cNvPr>
          <p:cNvSpPr/>
          <p:nvPr/>
        </p:nvSpPr>
        <p:spPr>
          <a:xfrm>
            <a:off x="909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6B67F52-6F57-4B23-9903-F55D7F0DDA1B}"/>
              </a:ext>
            </a:extLst>
          </p:cNvPr>
          <p:cNvSpPr/>
          <p:nvPr/>
        </p:nvSpPr>
        <p:spPr>
          <a:xfrm>
            <a:off x="909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264E211-4EE8-4C60-9113-8E2CAA64699E}"/>
              </a:ext>
            </a:extLst>
          </p:cNvPr>
          <p:cNvSpPr/>
          <p:nvPr/>
        </p:nvSpPr>
        <p:spPr>
          <a:xfrm>
            <a:off x="909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0621B3-8827-4AE1-8A34-DF8CAD7BB992}"/>
              </a:ext>
            </a:extLst>
          </p:cNvPr>
          <p:cNvSpPr/>
          <p:nvPr/>
        </p:nvSpPr>
        <p:spPr>
          <a:xfrm>
            <a:off x="909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77F2352-088F-4427-B36F-07A7A04D8433}"/>
              </a:ext>
            </a:extLst>
          </p:cNvPr>
          <p:cNvSpPr/>
          <p:nvPr/>
        </p:nvSpPr>
        <p:spPr>
          <a:xfrm>
            <a:off x="924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D9E8F1B-2D2F-499D-AC2F-0514E8AFBA9A}"/>
              </a:ext>
            </a:extLst>
          </p:cNvPr>
          <p:cNvSpPr/>
          <p:nvPr/>
        </p:nvSpPr>
        <p:spPr>
          <a:xfrm>
            <a:off x="924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3A65A1-12A8-4111-9BB0-CB44850805DB}"/>
              </a:ext>
            </a:extLst>
          </p:cNvPr>
          <p:cNvSpPr/>
          <p:nvPr/>
        </p:nvSpPr>
        <p:spPr>
          <a:xfrm>
            <a:off x="924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EF7B95-8C04-40EC-96C5-A600A4AE5D06}"/>
              </a:ext>
            </a:extLst>
          </p:cNvPr>
          <p:cNvSpPr/>
          <p:nvPr/>
        </p:nvSpPr>
        <p:spPr>
          <a:xfrm>
            <a:off x="924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9B2743-B749-4E03-9187-F86C89EB07D0}"/>
              </a:ext>
            </a:extLst>
          </p:cNvPr>
          <p:cNvSpPr/>
          <p:nvPr/>
        </p:nvSpPr>
        <p:spPr>
          <a:xfrm>
            <a:off x="924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E197FB-85E4-4D2A-87EF-51EB7BDD7C42}"/>
              </a:ext>
            </a:extLst>
          </p:cNvPr>
          <p:cNvSpPr/>
          <p:nvPr/>
        </p:nvSpPr>
        <p:spPr>
          <a:xfrm>
            <a:off x="924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5BAF70A-3225-4C08-A873-C859E0A08F01}"/>
              </a:ext>
            </a:extLst>
          </p:cNvPr>
          <p:cNvSpPr/>
          <p:nvPr/>
        </p:nvSpPr>
        <p:spPr>
          <a:xfrm>
            <a:off x="924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0B08D2F-C5CD-4FFA-B293-2F878FEE3AEE}"/>
              </a:ext>
            </a:extLst>
          </p:cNvPr>
          <p:cNvSpPr/>
          <p:nvPr/>
        </p:nvSpPr>
        <p:spPr>
          <a:xfrm>
            <a:off x="938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03CEA4-2EEB-4562-A6AB-5D320B4ECB85}"/>
              </a:ext>
            </a:extLst>
          </p:cNvPr>
          <p:cNvSpPr/>
          <p:nvPr/>
        </p:nvSpPr>
        <p:spPr>
          <a:xfrm>
            <a:off x="9387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E363FB-FEBA-4D67-8718-1D9FD2333C4F}"/>
              </a:ext>
            </a:extLst>
          </p:cNvPr>
          <p:cNvSpPr/>
          <p:nvPr/>
        </p:nvSpPr>
        <p:spPr>
          <a:xfrm>
            <a:off x="938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F39BE2-D052-4AE5-BAE1-A30F5484D9C0}"/>
              </a:ext>
            </a:extLst>
          </p:cNvPr>
          <p:cNvSpPr/>
          <p:nvPr/>
        </p:nvSpPr>
        <p:spPr>
          <a:xfrm>
            <a:off x="938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11B8C7C-747F-4E5B-8E24-F2A1A4ECA85A}"/>
              </a:ext>
            </a:extLst>
          </p:cNvPr>
          <p:cNvSpPr/>
          <p:nvPr/>
        </p:nvSpPr>
        <p:spPr>
          <a:xfrm>
            <a:off x="938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51B979-929A-40C2-A3DA-1BC5003E1923}"/>
              </a:ext>
            </a:extLst>
          </p:cNvPr>
          <p:cNvSpPr/>
          <p:nvPr/>
        </p:nvSpPr>
        <p:spPr>
          <a:xfrm>
            <a:off x="938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5920D2B-80D5-4A04-9DF4-DBEFAE235C62}"/>
              </a:ext>
            </a:extLst>
          </p:cNvPr>
          <p:cNvSpPr/>
          <p:nvPr/>
        </p:nvSpPr>
        <p:spPr>
          <a:xfrm>
            <a:off x="938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D8CF090-B50E-4709-9701-0B7E936E62CA}"/>
              </a:ext>
            </a:extLst>
          </p:cNvPr>
          <p:cNvSpPr/>
          <p:nvPr/>
        </p:nvSpPr>
        <p:spPr>
          <a:xfrm>
            <a:off x="953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636E7B5-2066-4E2C-9F6F-9831B9C93D83}"/>
              </a:ext>
            </a:extLst>
          </p:cNvPr>
          <p:cNvSpPr/>
          <p:nvPr/>
        </p:nvSpPr>
        <p:spPr>
          <a:xfrm>
            <a:off x="953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9B4572-DC72-424F-9D26-152F75F3F275}"/>
              </a:ext>
            </a:extLst>
          </p:cNvPr>
          <p:cNvSpPr/>
          <p:nvPr/>
        </p:nvSpPr>
        <p:spPr>
          <a:xfrm>
            <a:off x="953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9B45234-9BB0-45AF-94E0-970ACF6D797D}"/>
              </a:ext>
            </a:extLst>
          </p:cNvPr>
          <p:cNvSpPr/>
          <p:nvPr/>
        </p:nvSpPr>
        <p:spPr>
          <a:xfrm>
            <a:off x="953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7DE2ABD-BCCC-4DEC-A271-9CC25C1CABEA}"/>
              </a:ext>
            </a:extLst>
          </p:cNvPr>
          <p:cNvSpPr/>
          <p:nvPr/>
        </p:nvSpPr>
        <p:spPr>
          <a:xfrm>
            <a:off x="953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318E5E-2C10-4657-A248-21631FCE6530}"/>
              </a:ext>
            </a:extLst>
          </p:cNvPr>
          <p:cNvSpPr/>
          <p:nvPr/>
        </p:nvSpPr>
        <p:spPr>
          <a:xfrm>
            <a:off x="953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4C56398-E128-4953-8877-755E2FD07B4D}"/>
              </a:ext>
            </a:extLst>
          </p:cNvPr>
          <p:cNvSpPr/>
          <p:nvPr/>
        </p:nvSpPr>
        <p:spPr>
          <a:xfrm>
            <a:off x="953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C13D6DF-006F-41A4-B9E5-401B6AFF8762}"/>
              </a:ext>
            </a:extLst>
          </p:cNvPr>
          <p:cNvSpPr/>
          <p:nvPr/>
        </p:nvSpPr>
        <p:spPr>
          <a:xfrm>
            <a:off x="967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C292EA-E9C4-4C1E-8A54-FBD71A5BE6BA}"/>
              </a:ext>
            </a:extLst>
          </p:cNvPr>
          <p:cNvSpPr/>
          <p:nvPr/>
        </p:nvSpPr>
        <p:spPr>
          <a:xfrm>
            <a:off x="967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D6616-2A24-432E-92C7-F1C8E5CE4CD4}"/>
              </a:ext>
            </a:extLst>
          </p:cNvPr>
          <p:cNvSpPr/>
          <p:nvPr/>
        </p:nvSpPr>
        <p:spPr>
          <a:xfrm>
            <a:off x="967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8B50F92-EF9C-4650-8EEA-65F77F1AAA0C}"/>
              </a:ext>
            </a:extLst>
          </p:cNvPr>
          <p:cNvSpPr/>
          <p:nvPr/>
        </p:nvSpPr>
        <p:spPr>
          <a:xfrm>
            <a:off x="967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2B5D0C-FBF5-484F-82D9-B900B8620C8E}"/>
              </a:ext>
            </a:extLst>
          </p:cNvPr>
          <p:cNvSpPr/>
          <p:nvPr/>
        </p:nvSpPr>
        <p:spPr>
          <a:xfrm>
            <a:off x="967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A3CC51C-7FF5-4AA8-A9F5-8A3FFE4930F7}"/>
              </a:ext>
            </a:extLst>
          </p:cNvPr>
          <p:cNvSpPr/>
          <p:nvPr/>
        </p:nvSpPr>
        <p:spPr>
          <a:xfrm>
            <a:off x="967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4C6E30D-2999-4815-9270-0AA82431D0D2}"/>
              </a:ext>
            </a:extLst>
          </p:cNvPr>
          <p:cNvSpPr/>
          <p:nvPr/>
        </p:nvSpPr>
        <p:spPr>
          <a:xfrm>
            <a:off x="967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75573A51-CACD-4BE0-B172-DA659B5F7E89}"/>
              </a:ext>
            </a:extLst>
          </p:cNvPr>
          <p:cNvCxnSpPr>
            <a:cxnSpLocks/>
          </p:cNvCxnSpPr>
          <p:nvPr/>
        </p:nvCxnSpPr>
        <p:spPr>
          <a:xfrm flipV="1">
            <a:off x="6959736" y="1557229"/>
            <a:ext cx="1123440" cy="45720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6BFA3EEA-9214-4D12-9638-EB0E12D515D0}"/>
              </a:ext>
            </a:extLst>
          </p:cNvPr>
          <p:cNvCxnSpPr>
            <a:cxnSpLocks/>
          </p:cNvCxnSpPr>
          <p:nvPr/>
        </p:nvCxnSpPr>
        <p:spPr>
          <a:xfrm flipV="1">
            <a:off x="6959736" y="2573446"/>
            <a:ext cx="1098208" cy="4275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EECDA9B1-BE41-4F80-91A2-EF1519389DC8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811544" y="1775312"/>
            <a:ext cx="562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3AAAAF2-D02E-4A10-AB64-4BE10F3E5926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8667544" y="1775312"/>
            <a:ext cx="130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11D99538-B9F4-4D3F-ACA4-2353CBD2FCB3}"/>
              </a:ext>
            </a:extLst>
          </p:cNvPr>
          <p:cNvSpPr/>
          <p:nvPr/>
        </p:nvSpPr>
        <p:spPr>
          <a:xfrm>
            <a:off x="8797776" y="3279796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3966117-706F-4BD9-A5C5-F9A364A49456}"/>
              </a:ext>
            </a:extLst>
          </p:cNvPr>
          <p:cNvSpPr/>
          <p:nvPr/>
        </p:nvSpPr>
        <p:spPr>
          <a:xfrm>
            <a:off x="8797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BF158A4-7B9E-4504-8AD7-55166ED6320A}"/>
              </a:ext>
            </a:extLst>
          </p:cNvPr>
          <p:cNvSpPr/>
          <p:nvPr/>
        </p:nvSpPr>
        <p:spPr>
          <a:xfrm>
            <a:off x="8797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EDAF31B4-0CCF-4D98-A0E3-7DC604414EB6}"/>
              </a:ext>
            </a:extLst>
          </p:cNvPr>
          <p:cNvSpPr/>
          <p:nvPr/>
        </p:nvSpPr>
        <p:spPr>
          <a:xfrm>
            <a:off x="8941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D830158-B0A6-4E05-961D-C454424D20F6}"/>
              </a:ext>
            </a:extLst>
          </p:cNvPr>
          <p:cNvSpPr/>
          <p:nvPr/>
        </p:nvSpPr>
        <p:spPr>
          <a:xfrm>
            <a:off x="8941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402F5C9-DD2A-4684-85E7-1CBCCA6EC858}"/>
              </a:ext>
            </a:extLst>
          </p:cNvPr>
          <p:cNvSpPr/>
          <p:nvPr/>
        </p:nvSpPr>
        <p:spPr>
          <a:xfrm>
            <a:off x="9085776" y="3275184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4E39BD1B-E1F9-43D3-B915-3C5D9815DCC6}"/>
              </a:ext>
            </a:extLst>
          </p:cNvPr>
          <p:cNvSpPr/>
          <p:nvPr/>
        </p:nvSpPr>
        <p:spPr>
          <a:xfrm>
            <a:off x="6394308" y="3404797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D53FDFF-B5B7-4A4D-8A0A-8DF3A107B3CC}"/>
              </a:ext>
            </a:extLst>
          </p:cNvPr>
          <p:cNvSpPr/>
          <p:nvPr/>
        </p:nvSpPr>
        <p:spPr>
          <a:xfrm>
            <a:off x="9085776" y="35677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041DE60-D3D1-4D4D-ACA9-A4B4F1C8B333}"/>
              </a:ext>
            </a:extLst>
          </p:cNvPr>
          <p:cNvSpPr/>
          <p:nvPr/>
        </p:nvSpPr>
        <p:spPr>
          <a:xfrm>
            <a:off x="7568705" y="369960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3C3EF78F-D690-4453-993B-8AB352760425}"/>
              </a:ext>
            </a:extLst>
          </p:cNvPr>
          <p:cNvSpPr/>
          <p:nvPr/>
        </p:nvSpPr>
        <p:spPr>
          <a:xfrm>
            <a:off x="7565131" y="369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3DFFAF8-7703-40EF-B930-9AF8D7FBDFDA}"/>
              </a:ext>
            </a:extLst>
          </p:cNvPr>
          <p:cNvSpPr/>
          <p:nvPr/>
        </p:nvSpPr>
        <p:spPr>
          <a:xfrm>
            <a:off x="7854918" y="3985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2233CBC6-11FA-4E1F-BA38-B65D03563AFA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8142918" y="3567796"/>
            <a:ext cx="654858" cy="7054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C60B0866-42E7-46F2-9538-A4C675CF233C}"/>
              </a:ext>
            </a:extLst>
          </p:cNvPr>
          <p:cNvCxnSpPr>
            <a:cxnSpLocks/>
          </p:cNvCxnSpPr>
          <p:nvPr/>
        </p:nvCxnSpPr>
        <p:spPr>
          <a:xfrm>
            <a:off x="6999803" y="3419184"/>
            <a:ext cx="568011" cy="28658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C9ED6AB5-FC7B-4298-BB2E-4EDFFEC9374F}"/>
              </a:ext>
            </a:extLst>
          </p:cNvPr>
          <p:cNvCxnSpPr>
            <a:cxnSpLocks/>
          </p:cNvCxnSpPr>
          <p:nvPr/>
        </p:nvCxnSpPr>
        <p:spPr>
          <a:xfrm flipH="1">
            <a:off x="8125390" y="3303613"/>
            <a:ext cx="636201" cy="4042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A60252C3-1598-464F-A1CF-8D4E2915FE8F}"/>
              </a:ext>
            </a:extLst>
          </p:cNvPr>
          <p:cNvSpPr/>
          <p:nvPr/>
        </p:nvSpPr>
        <p:spPr>
          <a:xfrm>
            <a:off x="6394308" y="4376421"/>
            <a:ext cx="575571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945513F-698C-43E3-A015-24F4A4DA7B0C}"/>
              </a:ext>
            </a:extLst>
          </p:cNvPr>
          <p:cNvSpPr/>
          <p:nvPr/>
        </p:nvSpPr>
        <p:spPr>
          <a:xfrm>
            <a:off x="6394307" y="4384575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E50B20F4-E013-4786-BC42-03E2ECDB4A59}"/>
              </a:ext>
            </a:extLst>
          </p:cNvPr>
          <p:cNvCxnSpPr>
            <a:cxnSpLocks/>
          </p:cNvCxnSpPr>
          <p:nvPr/>
        </p:nvCxnSpPr>
        <p:spPr>
          <a:xfrm flipV="1">
            <a:off x="6987406" y="3707824"/>
            <a:ext cx="534050" cy="6767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F0BFE402-1574-4999-926D-EE92D4ED8180}"/>
              </a:ext>
            </a:extLst>
          </p:cNvPr>
          <p:cNvCxnSpPr>
            <a:cxnSpLocks/>
          </p:cNvCxnSpPr>
          <p:nvPr/>
        </p:nvCxnSpPr>
        <p:spPr>
          <a:xfrm flipH="1">
            <a:off x="6987405" y="4299975"/>
            <a:ext cx="577726" cy="12078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8799B5EB-ECAE-4F74-8916-F77AD299C8BF}"/>
              </a:ext>
            </a:extLst>
          </p:cNvPr>
          <p:cNvSpPr txBox="1"/>
          <p:nvPr/>
        </p:nvSpPr>
        <p:spPr>
          <a:xfrm>
            <a:off x="1753173" y="4187958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视频序列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291602F-DB9C-4AF2-97E0-9349F4CCD716}"/>
              </a:ext>
            </a:extLst>
          </p:cNvPr>
          <p:cNvSpPr txBox="1"/>
          <p:nvPr/>
        </p:nvSpPr>
        <p:spPr>
          <a:xfrm>
            <a:off x="5025762" y="1147974"/>
            <a:ext cx="148078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图像组</a:t>
            </a:r>
            <a:r>
              <a:rPr lang="en-US" altLang="zh-CN" dirty="0"/>
              <a:t>GOP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2020B4C-EA37-43F0-BF4D-71976F84579F}"/>
              </a:ext>
            </a:extLst>
          </p:cNvPr>
          <p:cNvSpPr txBox="1"/>
          <p:nvPr/>
        </p:nvSpPr>
        <p:spPr>
          <a:xfrm>
            <a:off x="8299191" y="1106845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3FBFC82-38C6-42B4-8CA5-3C15E2079C9D}"/>
              </a:ext>
            </a:extLst>
          </p:cNvPr>
          <p:cNvSpPr txBox="1"/>
          <p:nvPr/>
        </p:nvSpPr>
        <p:spPr>
          <a:xfrm>
            <a:off x="9387544" y="3377812"/>
            <a:ext cx="18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树形编码块</a:t>
            </a:r>
            <a:r>
              <a:rPr lang="en-US" altLang="zh-CN" dirty="0"/>
              <a:t>CTB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940BAE9-E5ED-4D7E-B91E-EEFFF6A23B7C}"/>
              </a:ext>
            </a:extLst>
          </p:cNvPr>
          <p:cNvSpPr txBox="1"/>
          <p:nvPr/>
        </p:nvSpPr>
        <p:spPr>
          <a:xfrm>
            <a:off x="7289123" y="3234518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编码块</a:t>
            </a:r>
            <a:r>
              <a:rPr lang="en-US" altLang="zh-CN" dirty="0"/>
              <a:t>CB</a:t>
            </a:r>
            <a:endParaRPr lang="zh-CN" altLang="en-US" dirty="0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10001C21-8FCE-49D7-B42F-D964206E455A}"/>
              </a:ext>
            </a:extLst>
          </p:cNvPr>
          <p:cNvSpPr txBox="1"/>
          <p:nvPr/>
        </p:nvSpPr>
        <p:spPr>
          <a:xfrm>
            <a:off x="5192410" y="3498141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变换块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824EE77D-C765-41F9-B107-4B4FBAA3C3E8}"/>
              </a:ext>
            </a:extLst>
          </p:cNvPr>
          <p:cNvSpPr txBox="1"/>
          <p:nvPr/>
        </p:nvSpPr>
        <p:spPr>
          <a:xfrm>
            <a:off x="5175542" y="4775909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预测块</a:t>
            </a:r>
            <a:r>
              <a:rPr lang="en-US" altLang="zh-CN" dirty="0"/>
              <a:t>PB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>
            <a:extLst>
              <a:ext uri="{FF2B5EF4-FFF2-40B4-BE49-F238E27FC236}">
                <a16:creationId xmlns:a16="http://schemas.microsoft.com/office/drawing/2014/main" id="{0D2E4FE0-4C7F-4752-850E-FCD83786C293}"/>
              </a:ext>
            </a:extLst>
          </p:cNvPr>
          <p:cNvSpPr/>
          <p:nvPr/>
        </p:nvSpPr>
        <p:spPr>
          <a:xfrm>
            <a:off x="1110605" y="325206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5C7DA1B-01FE-4498-804F-8E6AD552BDC4}"/>
              </a:ext>
            </a:extLst>
          </p:cNvPr>
          <p:cNvSpPr/>
          <p:nvPr/>
        </p:nvSpPr>
        <p:spPr>
          <a:xfrm>
            <a:off x="1112024" y="2102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A4008C5-236D-4AE4-8021-DDD94D9FA605}"/>
              </a:ext>
            </a:extLst>
          </p:cNvPr>
          <p:cNvSpPr/>
          <p:nvPr/>
        </p:nvSpPr>
        <p:spPr>
          <a:xfrm>
            <a:off x="2264024" y="2102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B2CE28-C40C-4720-B9F4-C1B02E262558}"/>
              </a:ext>
            </a:extLst>
          </p:cNvPr>
          <p:cNvSpPr txBox="1"/>
          <p:nvPr/>
        </p:nvSpPr>
        <p:spPr>
          <a:xfrm>
            <a:off x="1586400" y="2547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7DECA33-5D82-4448-B88B-AC6C32299A9F}"/>
              </a:ext>
            </a:extLst>
          </p:cNvPr>
          <p:cNvSpPr/>
          <p:nvPr/>
        </p:nvSpPr>
        <p:spPr>
          <a:xfrm>
            <a:off x="1112024" y="210245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69A02DC-2F0A-414B-90B4-C6327D377F7F}"/>
              </a:ext>
            </a:extLst>
          </p:cNvPr>
          <p:cNvSpPr/>
          <p:nvPr/>
        </p:nvSpPr>
        <p:spPr>
          <a:xfrm>
            <a:off x="2264024" y="3254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9C393952-D6D2-4540-97A4-D49713C74F95}"/>
              </a:ext>
            </a:extLst>
          </p:cNvPr>
          <p:cNvSpPr/>
          <p:nvPr/>
        </p:nvSpPr>
        <p:spPr>
          <a:xfrm>
            <a:off x="1686605" y="382926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E712CFB-8A73-4FEF-9D63-85747323715D}"/>
              </a:ext>
            </a:extLst>
          </p:cNvPr>
          <p:cNvSpPr/>
          <p:nvPr/>
        </p:nvSpPr>
        <p:spPr>
          <a:xfrm>
            <a:off x="2839481" y="2678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F06C22-B393-41CA-925C-B4D6B7442BE2}"/>
              </a:ext>
            </a:extLst>
          </p:cNvPr>
          <p:cNvSpPr/>
          <p:nvPr/>
        </p:nvSpPr>
        <p:spPr>
          <a:xfrm>
            <a:off x="2263481" y="2678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784A5F0-72B8-4AB5-A7C1-3E6BB5489488}"/>
              </a:ext>
            </a:extLst>
          </p:cNvPr>
          <p:cNvSpPr/>
          <p:nvPr/>
        </p:nvSpPr>
        <p:spPr>
          <a:xfrm>
            <a:off x="2551481" y="2966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96FE03EF-20BB-4A3F-9DCF-50B839DA468D}"/>
              </a:ext>
            </a:extLst>
          </p:cNvPr>
          <p:cNvSpPr txBox="1"/>
          <p:nvPr/>
        </p:nvSpPr>
        <p:spPr>
          <a:xfrm>
            <a:off x="2306400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72216C3-756D-4464-984E-FF65711DBA44}"/>
              </a:ext>
            </a:extLst>
          </p:cNvPr>
          <p:cNvSpPr txBox="1"/>
          <p:nvPr/>
        </p:nvSpPr>
        <p:spPr>
          <a:xfrm>
            <a:off x="2450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9854C937-7DA9-49E4-9D42-C938DF42B6BF}"/>
              </a:ext>
            </a:extLst>
          </p:cNvPr>
          <p:cNvSpPr txBox="1"/>
          <p:nvPr/>
        </p:nvSpPr>
        <p:spPr>
          <a:xfrm>
            <a:off x="3026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D89FE39-FDCC-4420-BEB1-501DFF09408E}"/>
              </a:ext>
            </a:extLst>
          </p:cNvPr>
          <p:cNvSpPr txBox="1"/>
          <p:nvPr/>
        </p:nvSpPr>
        <p:spPr>
          <a:xfrm>
            <a:off x="2596452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5333441D-7413-4673-875A-BCA64F9B48C7}"/>
              </a:ext>
            </a:extLst>
          </p:cNvPr>
          <p:cNvSpPr txBox="1"/>
          <p:nvPr/>
        </p:nvSpPr>
        <p:spPr>
          <a:xfrm>
            <a:off x="2306400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B2730AB-0ED4-4E04-AEAE-7424789F54E2}"/>
              </a:ext>
            </a:extLst>
          </p:cNvPr>
          <p:cNvSpPr txBox="1"/>
          <p:nvPr/>
        </p:nvSpPr>
        <p:spPr>
          <a:xfrm>
            <a:off x="2592347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9536F96C-C72D-4AA8-85CF-6664DF84B5F5}"/>
              </a:ext>
            </a:extLst>
          </p:cNvPr>
          <p:cNvSpPr txBox="1"/>
          <p:nvPr/>
        </p:nvSpPr>
        <p:spPr>
          <a:xfrm>
            <a:off x="3026963" y="2835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5C59769-BC81-4E4D-9685-05330E839924}"/>
              </a:ext>
            </a:extLst>
          </p:cNvPr>
          <p:cNvSpPr/>
          <p:nvPr/>
        </p:nvSpPr>
        <p:spPr>
          <a:xfrm>
            <a:off x="2256446" y="3253278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7CFA7BE-80F1-4F64-B565-2762FA609934}"/>
              </a:ext>
            </a:extLst>
          </p:cNvPr>
          <p:cNvSpPr/>
          <p:nvPr/>
        </p:nvSpPr>
        <p:spPr>
          <a:xfrm>
            <a:off x="2839781" y="382926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55561A5E-DB3E-404F-A715-A511A9F043F9}"/>
              </a:ext>
            </a:extLst>
          </p:cNvPr>
          <p:cNvSpPr/>
          <p:nvPr/>
        </p:nvSpPr>
        <p:spPr>
          <a:xfrm>
            <a:off x="2257622" y="3829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E4E2CF2F-5538-41F9-86CC-B890B6D1580C}"/>
              </a:ext>
            </a:extLst>
          </p:cNvPr>
          <p:cNvSpPr/>
          <p:nvPr/>
        </p:nvSpPr>
        <p:spPr>
          <a:xfrm>
            <a:off x="2545622" y="4117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99340C1-32E2-4BA2-9E53-5A7D3BA9478A}"/>
              </a:ext>
            </a:extLst>
          </p:cNvPr>
          <p:cNvSpPr txBox="1"/>
          <p:nvPr/>
        </p:nvSpPr>
        <p:spPr>
          <a:xfrm>
            <a:off x="1298399" y="3402383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FCFADCD-8005-430E-8F8C-DEFEC55DA6B6}"/>
              </a:ext>
            </a:extLst>
          </p:cNvPr>
          <p:cNvSpPr txBox="1"/>
          <p:nvPr/>
        </p:nvSpPr>
        <p:spPr>
          <a:xfrm>
            <a:off x="1880655" y="3408367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88428392-10A4-413A-A794-7FA3755002FF}"/>
              </a:ext>
            </a:extLst>
          </p:cNvPr>
          <p:cNvSpPr txBox="1"/>
          <p:nvPr/>
        </p:nvSpPr>
        <p:spPr>
          <a:xfrm>
            <a:off x="1232611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A4CAAC93-98DF-4C5F-A87D-4CCBFF1A2845}"/>
              </a:ext>
            </a:extLst>
          </p:cNvPr>
          <p:cNvSpPr txBox="1"/>
          <p:nvPr/>
        </p:nvSpPr>
        <p:spPr>
          <a:xfrm>
            <a:off x="1809399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8298C33-C1B5-44B7-9A0A-1237F7BA5E08}"/>
              </a:ext>
            </a:extLst>
          </p:cNvPr>
          <p:cNvSpPr txBox="1"/>
          <p:nvPr/>
        </p:nvSpPr>
        <p:spPr>
          <a:xfrm>
            <a:off x="2230028" y="385478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CE65749-2400-4519-96A6-91B048E6B028}"/>
              </a:ext>
            </a:extLst>
          </p:cNvPr>
          <p:cNvSpPr txBox="1"/>
          <p:nvPr/>
        </p:nvSpPr>
        <p:spPr>
          <a:xfrm>
            <a:off x="2516276" y="3854785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3D639C3-4554-4986-991C-F6183B826EE2}"/>
              </a:ext>
            </a:extLst>
          </p:cNvPr>
          <p:cNvSpPr txBox="1"/>
          <p:nvPr/>
        </p:nvSpPr>
        <p:spPr>
          <a:xfrm>
            <a:off x="2955444" y="400236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9510E275-BFF7-49BF-A498-7B8AF0E34AB3}"/>
              </a:ext>
            </a:extLst>
          </p:cNvPr>
          <p:cNvSpPr txBox="1"/>
          <p:nvPr/>
        </p:nvSpPr>
        <p:spPr>
          <a:xfrm>
            <a:off x="2523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2D9014E6-32EC-4B6D-B5BB-F5BCF3250CF0}"/>
              </a:ext>
            </a:extLst>
          </p:cNvPr>
          <p:cNvSpPr txBox="1"/>
          <p:nvPr/>
        </p:nvSpPr>
        <p:spPr>
          <a:xfrm>
            <a:off x="2235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2FBCC353-3763-4045-9A1C-B430FE7FAF1C}"/>
              </a:ext>
            </a:extLst>
          </p:cNvPr>
          <p:cNvSpPr/>
          <p:nvPr/>
        </p:nvSpPr>
        <p:spPr>
          <a:xfrm>
            <a:off x="2257622" y="3253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1D68D9F2-0CBC-48E2-BDEB-A2674C7C70E4}"/>
              </a:ext>
            </a:extLst>
          </p:cNvPr>
          <p:cNvSpPr/>
          <p:nvPr/>
        </p:nvSpPr>
        <p:spPr>
          <a:xfrm>
            <a:off x="2545622" y="3541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8353B98-DABB-4F18-BE9E-E40DF3D33759}"/>
              </a:ext>
            </a:extLst>
          </p:cNvPr>
          <p:cNvSpPr txBox="1"/>
          <p:nvPr/>
        </p:nvSpPr>
        <p:spPr>
          <a:xfrm>
            <a:off x="2230028" y="327893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C06832D9-1ADC-4BB3-94A4-60BC8C367C13}"/>
              </a:ext>
            </a:extLst>
          </p:cNvPr>
          <p:cNvSpPr txBox="1"/>
          <p:nvPr/>
        </p:nvSpPr>
        <p:spPr>
          <a:xfrm>
            <a:off x="2516276" y="327893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33FA863-AD00-42A3-9831-5FF2EA245682}"/>
              </a:ext>
            </a:extLst>
          </p:cNvPr>
          <p:cNvSpPr txBox="1"/>
          <p:nvPr/>
        </p:nvSpPr>
        <p:spPr>
          <a:xfrm>
            <a:off x="2523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EF686E5-6879-43DA-BFE8-3DA927F1402D}"/>
              </a:ext>
            </a:extLst>
          </p:cNvPr>
          <p:cNvSpPr txBox="1"/>
          <p:nvPr/>
        </p:nvSpPr>
        <p:spPr>
          <a:xfrm>
            <a:off x="2235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15AA70D6-0D3F-4A59-A287-E7733D5125A4}"/>
              </a:ext>
            </a:extLst>
          </p:cNvPr>
          <p:cNvSpPr txBox="1"/>
          <p:nvPr/>
        </p:nvSpPr>
        <p:spPr>
          <a:xfrm>
            <a:off x="2952043" y="342755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CF9FB26E-1057-49A3-B090-00BDE231BCA3}"/>
              </a:ext>
            </a:extLst>
          </p:cNvPr>
          <p:cNvSpPr txBox="1"/>
          <p:nvPr/>
        </p:nvSpPr>
        <p:spPr>
          <a:xfrm>
            <a:off x="1593473" y="1657258"/>
            <a:ext cx="13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CTB(64×64)</a:t>
            </a:r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F4318598-1FFB-478C-BC68-04E84E4E7D4D}"/>
              </a:ext>
            </a:extLst>
          </p:cNvPr>
          <p:cNvCxnSpPr>
            <a:cxnSpLocks/>
          </p:cNvCxnSpPr>
          <p:nvPr/>
        </p:nvCxnSpPr>
        <p:spPr>
          <a:xfrm>
            <a:off x="3976868" y="2026590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A264C643-ADB5-46B2-901A-102F78D5FA4A}"/>
              </a:ext>
            </a:extLst>
          </p:cNvPr>
          <p:cNvCxnSpPr>
            <a:cxnSpLocks/>
            <a:stCxn id="328" idx="7"/>
            <a:endCxn id="327" idx="3"/>
          </p:cNvCxnSpPr>
          <p:nvPr/>
        </p:nvCxnSpPr>
        <p:spPr>
          <a:xfrm flipV="1">
            <a:off x="6436049" y="2058410"/>
            <a:ext cx="1820199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030F8F9-B4AB-4A4D-97A6-F0D5B6C5C039}"/>
              </a:ext>
            </a:extLst>
          </p:cNvPr>
          <p:cNvSpPr txBox="1"/>
          <p:nvPr/>
        </p:nvSpPr>
        <p:spPr>
          <a:xfrm>
            <a:off x="3863721" y="16572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层（根节点）</a:t>
            </a: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45DAD357-E5B5-4033-8CE2-DAC36D7B2E8A}"/>
              </a:ext>
            </a:extLst>
          </p:cNvPr>
          <p:cNvCxnSpPr>
            <a:cxnSpLocks/>
          </p:cNvCxnSpPr>
          <p:nvPr/>
        </p:nvCxnSpPr>
        <p:spPr>
          <a:xfrm>
            <a:off x="3976868" y="2921937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71B6ED6-B040-4B47-847D-4936BC969684}"/>
              </a:ext>
            </a:extLst>
          </p:cNvPr>
          <p:cNvSpPr txBox="1"/>
          <p:nvPr/>
        </p:nvSpPr>
        <p:spPr>
          <a:xfrm>
            <a:off x="3863721" y="2552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F0A426E-6ABE-4814-91A9-023EC643BFE8}"/>
              </a:ext>
            </a:extLst>
          </p:cNvPr>
          <p:cNvCxnSpPr>
            <a:cxnSpLocks/>
          </p:cNvCxnSpPr>
          <p:nvPr/>
        </p:nvCxnSpPr>
        <p:spPr>
          <a:xfrm>
            <a:off x="3976868" y="3817283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94F24E5-7734-4734-92DE-A3E137B4EC88}"/>
              </a:ext>
            </a:extLst>
          </p:cNvPr>
          <p:cNvSpPr txBox="1"/>
          <p:nvPr/>
        </p:nvSpPr>
        <p:spPr>
          <a:xfrm>
            <a:off x="3863721" y="34479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50FBD69-40D2-4900-983E-95DBA1332095}"/>
              </a:ext>
            </a:extLst>
          </p:cNvPr>
          <p:cNvCxnSpPr>
            <a:cxnSpLocks/>
          </p:cNvCxnSpPr>
          <p:nvPr/>
        </p:nvCxnSpPr>
        <p:spPr>
          <a:xfrm>
            <a:off x="3976868" y="4712628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6B2C181E-D24F-47B3-997D-8F55F5B0EACE}"/>
              </a:ext>
            </a:extLst>
          </p:cNvPr>
          <p:cNvSpPr txBox="1"/>
          <p:nvPr/>
        </p:nvSpPr>
        <p:spPr>
          <a:xfrm>
            <a:off x="3863721" y="43432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72D35B55-312F-4A18-88CD-AEF62F90EADD}"/>
              </a:ext>
            </a:extLst>
          </p:cNvPr>
          <p:cNvSpPr/>
          <p:nvPr/>
        </p:nvSpPr>
        <p:spPr>
          <a:xfrm>
            <a:off x="8243068" y="198159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052C7BE2-9501-42EB-98BD-E9A758755AE3}"/>
              </a:ext>
            </a:extLst>
          </p:cNvPr>
          <p:cNvSpPr/>
          <p:nvPr/>
        </p:nvSpPr>
        <p:spPr>
          <a:xfrm>
            <a:off x="6359229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64D0E421-07A3-4E45-B778-B7D4C08E5D6C}"/>
              </a:ext>
            </a:extLst>
          </p:cNvPr>
          <p:cNvSpPr/>
          <p:nvPr/>
        </p:nvSpPr>
        <p:spPr>
          <a:xfrm>
            <a:off x="7365990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B77B460C-720F-42E0-AF03-DE45E617FAF8}"/>
              </a:ext>
            </a:extLst>
          </p:cNvPr>
          <p:cNvSpPr/>
          <p:nvPr/>
        </p:nvSpPr>
        <p:spPr>
          <a:xfrm>
            <a:off x="8529908" y="28745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D2DE7958-C6CD-4610-A737-5B9E83FD9EE2}"/>
              </a:ext>
            </a:extLst>
          </p:cNvPr>
          <p:cNvSpPr/>
          <p:nvPr/>
        </p:nvSpPr>
        <p:spPr>
          <a:xfrm>
            <a:off x="9689313" y="287195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14E83494-C937-4ABE-967C-CD65B95A2C59}"/>
              </a:ext>
            </a:extLst>
          </p:cNvPr>
          <p:cNvCxnSpPr>
            <a:cxnSpLocks/>
            <a:stCxn id="329" idx="7"/>
            <a:endCxn id="327" idx="3"/>
          </p:cNvCxnSpPr>
          <p:nvPr/>
        </p:nvCxnSpPr>
        <p:spPr>
          <a:xfrm flipV="1">
            <a:off x="7442810" y="2058410"/>
            <a:ext cx="813438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C3ACA36E-A8EC-487F-B092-DFFE4CCB4AA4}"/>
              </a:ext>
            </a:extLst>
          </p:cNvPr>
          <p:cNvCxnSpPr>
            <a:cxnSpLocks/>
            <a:stCxn id="330" idx="0"/>
            <a:endCxn id="327" idx="4"/>
          </p:cNvCxnSpPr>
          <p:nvPr/>
        </p:nvCxnSpPr>
        <p:spPr>
          <a:xfrm flipH="1" flipV="1">
            <a:off x="8288068" y="2071590"/>
            <a:ext cx="286840" cy="80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361C0AB0-4C8D-449B-81E6-87A38DF6D32D}"/>
              </a:ext>
            </a:extLst>
          </p:cNvPr>
          <p:cNvCxnSpPr>
            <a:cxnSpLocks/>
            <a:stCxn id="331" idx="1"/>
            <a:endCxn id="327" idx="5"/>
          </p:cNvCxnSpPr>
          <p:nvPr/>
        </p:nvCxnSpPr>
        <p:spPr>
          <a:xfrm flipH="1" flipV="1">
            <a:off x="8319888" y="2058410"/>
            <a:ext cx="1382605" cy="82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F6CDFBB0-C2AE-41B6-93F5-57959D22ED68}"/>
              </a:ext>
            </a:extLst>
          </p:cNvPr>
          <p:cNvCxnSpPr>
            <a:cxnSpLocks/>
            <a:stCxn id="336" idx="0"/>
            <a:endCxn id="329" idx="3"/>
          </p:cNvCxnSpPr>
          <p:nvPr/>
        </p:nvCxnSpPr>
        <p:spPr>
          <a:xfrm flipV="1">
            <a:off x="6783064" y="2946599"/>
            <a:ext cx="59610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6" name="椭圆 335">
            <a:extLst>
              <a:ext uri="{FF2B5EF4-FFF2-40B4-BE49-F238E27FC236}">
                <a16:creationId xmlns:a16="http://schemas.microsoft.com/office/drawing/2014/main" id="{6641B16B-E94C-40DD-BB1C-7DC1F241C822}"/>
              </a:ext>
            </a:extLst>
          </p:cNvPr>
          <p:cNvSpPr/>
          <p:nvPr/>
        </p:nvSpPr>
        <p:spPr>
          <a:xfrm>
            <a:off x="6738064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9945B84B-6848-480A-B2D5-0D0288D78514}"/>
              </a:ext>
            </a:extLst>
          </p:cNvPr>
          <p:cNvSpPr/>
          <p:nvPr/>
        </p:nvSpPr>
        <p:spPr>
          <a:xfrm>
            <a:off x="7055485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FDB64CFA-81B5-43B0-B8FA-4F813CDC95BB}"/>
              </a:ext>
            </a:extLst>
          </p:cNvPr>
          <p:cNvSpPr/>
          <p:nvPr/>
        </p:nvSpPr>
        <p:spPr>
          <a:xfrm>
            <a:off x="7351665" y="37632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742527BE-6D8A-475C-8AC4-3855B6A979BE}"/>
              </a:ext>
            </a:extLst>
          </p:cNvPr>
          <p:cNvSpPr/>
          <p:nvPr/>
        </p:nvSpPr>
        <p:spPr>
          <a:xfrm>
            <a:off x="7685536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F95D2AB-71E4-4785-8A8B-B14EFCC87861}"/>
              </a:ext>
            </a:extLst>
          </p:cNvPr>
          <p:cNvCxnSpPr>
            <a:cxnSpLocks/>
            <a:stCxn id="337" idx="0"/>
            <a:endCxn id="329" idx="3"/>
          </p:cNvCxnSpPr>
          <p:nvPr/>
        </p:nvCxnSpPr>
        <p:spPr>
          <a:xfrm flipV="1">
            <a:off x="7100485" y="2946599"/>
            <a:ext cx="278685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845FB60C-6CC2-47DB-ACAC-BE61DEC4128F}"/>
              </a:ext>
            </a:extLst>
          </p:cNvPr>
          <p:cNvCxnSpPr>
            <a:cxnSpLocks/>
            <a:stCxn id="338" idx="0"/>
            <a:endCxn id="329" idx="4"/>
          </p:cNvCxnSpPr>
          <p:nvPr/>
        </p:nvCxnSpPr>
        <p:spPr>
          <a:xfrm flipV="1">
            <a:off x="7396665" y="2959779"/>
            <a:ext cx="14325" cy="80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A176656C-6641-490B-BA7A-CFA0D2ED7A6A}"/>
              </a:ext>
            </a:extLst>
          </p:cNvPr>
          <p:cNvCxnSpPr>
            <a:cxnSpLocks/>
            <a:stCxn id="339" idx="0"/>
            <a:endCxn id="329" idx="5"/>
          </p:cNvCxnSpPr>
          <p:nvPr/>
        </p:nvCxnSpPr>
        <p:spPr>
          <a:xfrm flipH="1" flipV="1">
            <a:off x="7442810" y="2946599"/>
            <a:ext cx="28772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椭圆 342">
            <a:extLst>
              <a:ext uri="{FF2B5EF4-FFF2-40B4-BE49-F238E27FC236}">
                <a16:creationId xmlns:a16="http://schemas.microsoft.com/office/drawing/2014/main" id="{D32B1265-6321-4E2C-B0CD-3ED3E96566FF}"/>
              </a:ext>
            </a:extLst>
          </p:cNvPr>
          <p:cNvSpPr/>
          <p:nvPr/>
        </p:nvSpPr>
        <p:spPr>
          <a:xfrm>
            <a:off x="8107292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ED4B8929-C846-4F1A-AD77-BD96EAE895BA}"/>
              </a:ext>
            </a:extLst>
          </p:cNvPr>
          <p:cNvSpPr/>
          <p:nvPr/>
        </p:nvSpPr>
        <p:spPr>
          <a:xfrm>
            <a:off x="8424713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7BB7B379-8528-4ED3-BD4F-0105F4C0491D}"/>
              </a:ext>
            </a:extLst>
          </p:cNvPr>
          <p:cNvSpPr/>
          <p:nvPr/>
        </p:nvSpPr>
        <p:spPr>
          <a:xfrm>
            <a:off x="8720893" y="37697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E77984A3-639A-4F24-A44A-BB90B540603D}"/>
              </a:ext>
            </a:extLst>
          </p:cNvPr>
          <p:cNvSpPr/>
          <p:nvPr/>
        </p:nvSpPr>
        <p:spPr>
          <a:xfrm>
            <a:off x="9054764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BF85E8CB-9B0B-4A46-95A7-DF5145BB49FE}"/>
              </a:ext>
            </a:extLst>
          </p:cNvPr>
          <p:cNvSpPr/>
          <p:nvPr/>
        </p:nvSpPr>
        <p:spPr>
          <a:xfrm>
            <a:off x="9684815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E59B7B62-B6A5-401D-8627-7648E10265F4}"/>
              </a:ext>
            </a:extLst>
          </p:cNvPr>
          <p:cNvSpPr/>
          <p:nvPr/>
        </p:nvSpPr>
        <p:spPr>
          <a:xfrm>
            <a:off x="10002236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F4F94E77-FCFB-42C3-9358-D47F28DB3915}"/>
              </a:ext>
            </a:extLst>
          </p:cNvPr>
          <p:cNvSpPr/>
          <p:nvPr/>
        </p:nvSpPr>
        <p:spPr>
          <a:xfrm>
            <a:off x="10298416" y="377595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708F45C-93AA-416D-A24D-B694670D1F3F}"/>
              </a:ext>
            </a:extLst>
          </p:cNvPr>
          <p:cNvSpPr/>
          <p:nvPr/>
        </p:nvSpPr>
        <p:spPr>
          <a:xfrm>
            <a:off x="10632287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01CB71DE-18D0-4F86-8BED-3BD48E4A3398}"/>
              </a:ext>
            </a:extLst>
          </p:cNvPr>
          <p:cNvCxnSpPr>
            <a:cxnSpLocks/>
            <a:stCxn id="343" idx="7"/>
            <a:endCxn id="330" idx="3"/>
          </p:cNvCxnSpPr>
          <p:nvPr/>
        </p:nvCxnSpPr>
        <p:spPr>
          <a:xfrm flipV="1">
            <a:off x="8184112" y="2951323"/>
            <a:ext cx="358976" cy="838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7AE70FBC-FC19-4569-BC56-8D58117DAB8C}"/>
              </a:ext>
            </a:extLst>
          </p:cNvPr>
          <p:cNvCxnSpPr>
            <a:cxnSpLocks/>
            <a:stCxn id="344" idx="0"/>
            <a:endCxn id="330" idx="4"/>
          </p:cNvCxnSpPr>
          <p:nvPr/>
        </p:nvCxnSpPr>
        <p:spPr>
          <a:xfrm flipV="1">
            <a:off x="8469713" y="2964503"/>
            <a:ext cx="105195" cy="81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8A6B3D40-2766-4087-BC02-682B74702F63}"/>
              </a:ext>
            </a:extLst>
          </p:cNvPr>
          <p:cNvCxnSpPr>
            <a:cxnSpLocks/>
            <a:stCxn id="345" idx="0"/>
            <a:endCxn id="330" idx="5"/>
          </p:cNvCxnSpPr>
          <p:nvPr/>
        </p:nvCxnSpPr>
        <p:spPr>
          <a:xfrm flipH="1" flipV="1">
            <a:off x="8606728" y="2951323"/>
            <a:ext cx="159165" cy="818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CD3C671D-80E4-4D4D-BCC6-882A11FA3DB9}"/>
              </a:ext>
            </a:extLst>
          </p:cNvPr>
          <p:cNvCxnSpPr>
            <a:cxnSpLocks/>
            <a:stCxn id="346" idx="0"/>
            <a:endCxn id="330" idx="5"/>
          </p:cNvCxnSpPr>
          <p:nvPr/>
        </p:nvCxnSpPr>
        <p:spPr>
          <a:xfrm flipH="1" flipV="1">
            <a:off x="8606728" y="2951323"/>
            <a:ext cx="493036" cy="825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75A44C3D-126B-4A40-A9DE-3A6D58C0753D}"/>
              </a:ext>
            </a:extLst>
          </p:cNvPr>
          <p:cNvCxnSpPr>
            <a:cxnSpLocks/>
            <a:stCxn id="347" idx="0"/>
            <a:endCxn id="331" idx="4"/>
          </p:cNvCxnSpPr>
          <p:nvPr/>
        </p:nvCxnSpPr>
        <p:spPr>
          <a:xfrm flipV="1">
            <a:off x="9729815" y="2961950"/>
            <a:ext cx="4498" cy="821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E117C4AC-7A3A-439B-9F58-F948E51225C2}"/>
              </a:ext>
            </a:extLst>
          </p:cNvPr>
          <p:cNvCxnSpPr>
            <a:cxnSpLocks/>
            <a:stCxn id="348" idx="0"/>
            <a:endCxn id="331" idx="5"/>
          </p:cNvCxnSpPr>
          <p:nvPr/>
        </p:nvCxnSpPr>
        <p:spPr>
          <a:xfrm flipH="1" flipV="1">
            <a:off x="9766133" y="2948770"/>
            <a:ext cx="281103" cy="834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5D1915C-49ED-4431-A62A-EA3E1EFADE84}"/>
              </a:ext>
            </a:extLst>
          </p:cNvPr>
          <p:cNvCxnSpPr>
            <a:cxnSpLocks/>
            <a:stCxn id="349" idx="0"/>
            <a:endCxn id="331" idx="5"/>
          </p:cNvCxnSpPr>
          <p:nvPr/>
        </p:nvCxnSpPr>
        <p:spPr>
          <a:xfrm flipH="1" flipV="1">
            <a:off x="9766133" y="2948770"/>
            <a:ext cx="577283" cy="82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8635D0EC-5A21-41F2-A57C-99F46C557BB7}"/>
              </a:ext>
            </a:extLst>
          </p:cNvPr>
          <p:cNvCxnSpPr>
            <a:cxnSpLocks/>
            <a:stCxn id="350" idx="0"/>
            <a:endCxn id="331" idx="6"/>
          </p:cNvCxnSpPr>
          <p:nvPr/>
        </p:nvCxnSpPr>
        <p:spPr>
          <a:xfrm flipH="1" flipV="1">
            <a:off x="9779313" y="2916950"/>
            <a:ext cx="897974" cy="866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6073EAEC-1D72-45A5-A2BE-55013D1DC6A9}"/>
              </a:ext>
            </a:extLst>
          </p:cNvPr>
          <p:cNvCxnSpPr>
            <a:cxnSpLocks/>
            <a:stCxn id="360" idx="0"/>
            <a:endCxn id="338" idx="3"/>
          </p:cNvCxnSpPr>
          <p:nvPr/>
        </p:nvCxnSpPr>
        <p:spPr>
          <a:xfrm flipV="1">
            <a:off x="6765135" y="3840023"/>
            <a:ext cx="599710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87255C95-0D62-41D8-B4BB-7FAAB73242B0}"/>
              </a:ext>
            </a:extLst>
          </p:cNvPr>
          <p:cNvSpPr/>
          <p:nvPr/>
        </p:nvSpPr>
        <p:spPr>
          <a:xfrm>
            <a:off x="6720135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CC185356-2702-4AFE-A10B-CE1A13FE47B2}"/>
              </a:ext>
            </a:extLst>
          </p:cNvPr>
          <p:cNvSpPr/>
          <p:nvPr/>
        </p:nvSpPr>
        <p:spPr>
          <a:xfrm>
            <a:off x="7037556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6893105D-DEBA-4615-8F95-4E6DBBBEF74F}"/>
              </a:ext>
            </a:extLst>
          </p:cNvPr>
          <p:cNvSpPr/>
          <p:nvPr/>
        </p:nvSpPr>
        <p:spPr>
          <a:xfrm>
            <a:off x="7333736" y="4665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0C725831-288A-4FA9-8CB8-11A0AF11E4C5}"/>
              </a:ext>
            </a:extLst>
          </p:cNvPr>
          <p:cNvSpPr/>
          <p:nvPr/>
        </p:nvSpPr>
        <p:spPr>
          <a:xfrm>
            <a:off x="7667607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CFC504D4-E316-4618-BA8A-0CB8F6F4AB5C}"/>
              </a:ext>
            </a:extLst>
          </p:cNvPr>
          <p:cNvCxnSpPr>
            <a:cxnSpLocks/>
            <a:stCxn id="361" idx="0"/>
            <a:endCxn id="338" idx="3"/>
          </p:cNvCxnSpPr>
          <p:nvPr/>
        </p:nvCxnSpPr>
        <p:spPr>
          <a:xfrm flipV="1">
            <a:off x="7082556" y="3840023"/>
            <a:ext cx="282289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421EB34F-A67D-4A70-BCF9-3DB6C2541A1B}"/>
              </a:ext>
            </a:extLst>
          </p:cNvPr>
          <p:cNvCxnSpPr>
            <a:cxnSpLocks/>
            <a:stCxn id="362" idx="0"/>
            <a:endCxn id="338" idx="4"/>
          </p:cNvCxnSpPr>
          <p:nvPr/>
        </p:nvCxnSpPr>
        <p:spPr>
          <a:xfrm flipV="1">
            <a:off x="7378736" y="3853203"/>
            <a:ext cx="17929" cy="812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DBC75BCF-0015-47D0-859A-69FF49B9F0F7}"/>
              </a:ext>
            </a:extLst>
          </p:cNvPr>
          <p:cNvCxnSpPr>
            <a:cxnSpLocks/>
            <a:stCxn id="363" idx="0"/>
            <a:endCxn id="338" idx="5"/>
          </p:cNvCxnSpPr>
          <p:nvPr/>
        </p:nvCxnSpPr>
        <p:spPr>
          <a:xfrm flipH="1" flipV="1">
            <a:off x="7428485" y="3840023"/>
            <a:ext cx="284122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2F71AFA1-55D3-4679-8506-AA3E00493392}"/>
              </a:ext>
            </a:extLst>
          </p:cNvPr>
          <p:cNvCxnSpPr>
            <a:cxnSpLocks/>
            <a:stCxn id="368" idx="0"/>
            <a:endCxn id="347" idx="3"/>
          </p:cNvCxnSpPr>
          <p:nvPr/>
        </p:nvCxnSpPr>
        <p:spPr>
          <a:xfrm flipV="1">
            <a:off x="8759995" y="3859936"/>
            <a:ext cx="938000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" name="椭圆 367">
            <a:extLst>
              <a:ext uri="{FF2B5EF4-FFF2-40B4-BE49-F238E27FC236}">
                <a16:creationId xmlns:a16="http://schemas.microsoft.com/office/drawing/2014/main" id="{48921DA8-C876-4772-A990-4C7386180FBF}"/>
              </a:ext>
            </a:extLst>
          </p:cNvPr>
          <p:cNvSpPr/>
          <p:nvPr/>
        </p:nvSpPr>
        <p:spPr>
          <a:xfrm>
            <a:off x="8714995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DFB79A31-3100-4094-A0EB-CB79CC1FBAFB}"/>
              </a:ext>
            </a:extLst>
          </p:cNvPr>
          <p:cNvSpPr/>
          <p:nvPr/>
        </p:nvSpPr>
        <p:spPr>
          <a:xfrm>
            <a:off x="9032416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28D753B7-B505-4917-800B-851BE2172943}"/>
              </a:ext>
            </a:extLst>
          </p:cNvPr>
          <p:cNvSpPr/>
          <p:nvPr/>
        </p:nvSpPr>
        <p:spPr>
          <a:xfrm>
            <a:off x="9328596" y="465791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A9E893E-B06E-4731-8F51-30DE24C41345}"/>
              </a:ext>
            </a:extLst>
          </p:cNvPr>
          <p:cNvSpPr/>
          <p:nvPr/>
        </p:nvSpPr>
        <p:spPr>
          <a:xfrm>
            <a:off x="9662467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E9F0DF60-FD08-4F77-B8F9-8FD63DAE9729}"/>
              </a:ext>
            </a:extLst>
          </p:cNvPr>
          <p:cNvCxnSpPr>
            <a:cxnSpLocks/>
            <a:stCxn id="369" idx="0"/>
            <a:endCxn id="347" idx="3"/>
          </p:cNvCxnSpPr>
          <p:nvPr/>
        </p:nvCxnSpPr>
        <p:spPr>
          <a:xfrm flipV="1">
            <a:off x="9077416" y="3859936"/>
            <a:ext cx="620579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0A7EBBB4-5186-44A5-A9C2-D01189A0DE2F}"/>
              </a:ext>
            </a:extLst>
          </p:cNvPr>
          <p:cNvCxnSpPr>
            <a:cxnSpLocks/>
            <a:stCxn id="370" idx="0"/>
            <a:endCxn id="347" idx="3"/>
          </p:cNvCxnSpPr>
          <p:nvPr/>
        </p:nvCxnSpPr>
        <p:spPr>
          <a:xfrm flipV="1">
            <a:off x="9373596" y="3859936"/>
            <a:ext cx="324399" cy="79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1F325E53-F63D-433D-99D9-CB82D56FB5B8}"/>
              </a:ext>
            </a:extLst>
          </p:cNvPr>
          <p:cNvCxnSpPr>
            <a:cxnSpLocks/>
            <a:stCxn id="371" idx="0"/>
            <a:endCxn id="347" idx="4"/>
          </p:cNvCxnSpPr>
          <p:nvPr/>
        </p:nvCxnSpPr>
        <p:spPr>
          <a:xfrm flipV="1">
            <a:off x="9707467" y="3873116"/>
            <a:ext cx="22348" cy="791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1649B5D6-76EB-453B-A19E-597BB9ED84D5}"/>
              </a:ext>
            </a:extLst>
          </p:cNvPr>
          <p:cNvCxnSpPr>
            <a:cxnSpLocks/>
            <a:stCxn id="376" idx="0"/>
            <a:endCxn id="349" idx="3"/>
          </p:cNvCxnSpPr>
          <p:nvPr/>
        </p:nvCxnSpPr>
        <p:spPr>
          <a:xfrm flipV="1">
            <a:off x="10074436" y="3852777"/>
            <a:ext cx="237160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椭圆 375">
            <a:extLst>
              <a:ext uri="{FF2B5EF4-FFF2-40B4-BE49-F238E27FC236}">
                <a16:creationId xmlns:a16="http://schemas.microsoft.com/office/drawing/2014/main" id="{B2CA3FB7-5995-4E84-934E-50C83E5325C7}"/>
              </a:ext>
            </a:extLst>
          </p:cNvPr>
          <p:cNvSpPr/>
          <p:nvPr/>
        </p:nvSpPr>
        <p:spPr>
          <a:xfrm>
            <a:off x="10029436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DD200992-36F5-40EF-ACC5-4ECE6F3AA047}"/>
              </a:ext>
            </a:extLst>
          </p:cNvPr>
          <p:cNvSpPr/>
          <p:nvPr/>
        </p:nvSpPr>
        <p:spPr>
          <a:xfrm>
            <a:off x="10346857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FC52A2F2-DE27-4FA4-8CC8-AB582D605F1C}"/>
              </a:ext>
            </a:extLst>
          </p:cNvPr>
          <p:cNvSpPr/>
          <p:nvPr/>
        </p:nvSpPr>
        <p:spPr>
          <a:xfrm>
            <a:off x="10643037" y="46680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04DF8690-19B2-439F-9EFB-1D96F5EEAE56}"/>
              </a:ext>
            </a:extLst>
          </p:cNvPr>
          <p:cNvSpPr/>
          <p:nvPr/>
        </p:nvSpPr>
        <p:spPr>
          <a:xfrm>
            <a:off x="10976908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A7E64168-60E1-4F81-A040-534FEF88F444}"/>
              </a:ext>
            </a:extLst>
          </p:cNvPr>
          <p:cNvCxnSpPr>
            <a:cxnSpLocks/>
            <a:stCxn id="377" idx="0"/>
            <a:endCxn id="349" idx="4"/>
          </p:cNvCxnSpPr>
          <p:nvPr/>
        </p:nvCxnSpPr>
        <p:spPr>
          <a:xfrm flipH="1" flipV="1">
            <a:off x="10343416" y="3865957"/>
            <a:ext cx="48441" cy="809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4FE4FF1-BCA2-4ED2-960D-74242A33C5F9}"/>
              </a:ext>
            </a:extLst>
          </p:cNvPr>
          <p:cNvCxnSpPr>
            <a:cxnSpLocks/>
            <a:stCxn id="378" idx="0"/>
            <a:endCxn id="349" idx="5"/>
          </p:cNvCxnSpPr>
          <p:nvPr/>
        </p:nvCxnSpPr>
        <p:spPr>
          <a:xfrm flipH="1" flipV="1">
            <a:off x="10375236" y="3852777"/>
            <a:ext cx="312801" cy="81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0E184440-966B-4130-AB21-F9FA62D1EBD6}"/>
              </a:ext>
            </a:extLst>
          </p:cNvPr>
          <p:cNvCxnSpPr>
            <a:cxnSpLocks/>
            <a:stCxn id="379" idx="0"/>
            <a:endCxn id="349" idx="5"/>
          </p:cNvCxnSpPr>
          <p:nvPr/>
        </p:nvCxnSpPr>
        <p:spPr>
          <a:xfrm flipH="1" flipV="1">
            <a:off x="10375236" y="3852777"/>
            <a:ext cx="646672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C3950AA-5A34-48EF-B85F-20054FCEA172}"/>
              </a:ext>
            </a:extLst>
          </p:cNvPr>
          <p:cNvSpPr txBox="1"/>
          <p:nvPr/>
        </p:nvSpPr>
        <p:spPr>
          <a:xfrm>
            <a:off x="6236587" y="292941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493DBDC9-A715-43CD-8B96-9A20D76E288F}"/>
              </a:ext>
            </a:extLst>
          </p:cNvPr>
          <p:cNvSpPr txBox="1"/>
          <p:nvPr/>
        </p:nvSpPr>
        <p:spPr>
          <a:xfrm>
            <a:off x="6592798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7D9B7A9B-4DD2-4A33-8199-EA35387877C7}"/>
              </a:ext>
            </a:extLst>
          </p:cNvPr>
          <p:cNvSpPr txBox="1"/>
          <p:nvPr/>
        </p:nvSpPr>
        <p:spPr>
          <a:xfrm>
            <a:off x="6903620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DC95F83C-E204-49DD-9E35-ECC45995B0B3}"/>
              </a:ext>
            </a:extLst>
          </p:cNvPr>
          <p:cNvSpPr txBox="1"/>
          <p:nvPr/>
        </p:nvSpPr>
        <p:spPr>
          <a:xfrm>
            <a:off x="7209782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BBC9478-6AA7-4359-966F-871C5C8E34C1}"/>
              </a:ext>
            </a:extLst>
          </p:cNvPr>
          <p:cNvSpPr txBox="1"/>
          <p:nvPr/>
        </p:nvSpPr>
        <p:spPr>
          <a:xfrm>
            <a:off x="7543104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40A532D-CA1D-4FBE-9621-677FC947676F}"/>
              </a:ext>
            </a:extLst>
          </p:cNvPr>
          <p:cNvSpPr txBox="1"/>
          <p:nvPr/>
        </p:nvSpPr>
        <p:spPr>
          <a:xfrm>
            <a:off x="8594492" y="4717438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4C5CF7D-01D6-4BB7-BCD0-93B263205629}"/>
              </a:ext>
            </a:extLst>
          </p:cNvPr>
          <p:cNvSpPr txBox="1"/>
          <p:nvPr/>
        </p:nvSpPr>
        <p:spPr>
          <a:xfrm>
            <a:off x="8910787" y="471743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BD927CE6-8EB8-4BBF-871B-FDD5C4BD8F76}"/>
              </a:ext>
            </a:extLst>
          </p:cNvPr>
          <p:cNvSpPr txBox="1"/>
          <p:nvPr/>
        </p:nvSpPr>
        <p:spPr>
          <a:xfrm>
            <a:off x="9203213" y="47174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3A0D3CCC-1014-4982-A39C-402DE607767B}"/>
              </a:ext>
            </a:extLst>
          </p:cNvPr>
          <p:cNvSpPr txBox="1"/>
          <p:nvPr/>
        </p:nvSpPr>
        <p:spPr>
          <a:xfrm>
            <a:off x="9522797" y="471677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799B8AD-52C6-49E2-8C68-C5F849B9680E}"/>
              </a:ext>
            </a:extLst>
          </p:cNvPr>
          <p:cNvSpPr txBox="1"/>
          <p:nvPr/>
        </p:nvSpPr>
        <p:spPr>
          <a:xfrm>
            <a:off x="9899265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ACFE5879-CA0F-47E2-A998-48E1A7186194}"/>
              </a:ext>
            </a:extLst>
          </p:cNvPr>
          <p:cNvSpPr txBox="1"/>
          <p:nvPr/>
        </p:nvSpPr>
        <p:spPr>
          <a:xfrm>
            <a:off x="10210087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CB749E39-C030-442D-900F-195DAE345CC7}"/>
              </a:ext>
            </a:extLst>
          </p:cNvPr>
          <p:cNvSpPr txBox="1"/>
          <p:nvPr/>
        </p:nvSpPr>
        <p:spPr>
          <a:xfrm>
            <a:off x="10516249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B45FAF5-DCB8-472C-AF83-163C3F3A855C}"/>
              </a:ext>
            </a:extLst>
          </p:cNvPr>
          <p:cNvSpPr txBox="1"/>
          <p:nvPr/>
        </p:nvSpPr>
        <p:spPr>
          <a:xfrm>
            <a:off x="10849571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4BDF380-6E56-4B01-A3EC-A4D97D10BD59}"/>
              </a:ext>
            </a:extLst>
          </p:cNvPr>
          <p:cNvSpPr txBox="1"/>
          <p:nvPr/>
        </p:nvSpPr>
        <p:spPr>
          <a:xfrm>
            <a:off x="6605498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10A25CD8-5AF5-422B-AF3E-170ACE14E090}"/>
              </a:ext>
            </a:extLst>
          </p:cNvPr>
          <p:cNvSpPr txBox="1"/>
          <p:nvPr/>
        </p:nvSpPr>
        <p:spPr>
          <a:xfrm>
            <a:off x="6916320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49EC9599-D7F6-4793-8258-A0D2499EE1D0}"/>
              </a:ext>
            </a:extLst>
          </p:cNvPr>
          <p:cNvSpPr txBox="1"/>
          <p:nvPr/>
        </p:nvSpPr>
        <p:spPr>
          <a:xfrm>
            <a:off x="7555804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41A16F1C-1FCA-45CE-9D24-2B5F9FFE19B9}"/>
              </a:ext>
            </a:extLst>
          </p:cNvPr>
          <p:cNvSpPr txBox="1"/>
          <p:nvPr/>
        </p:nvSpPr>
        <p:spPr>
          <a:xfrm>
            <a:off x="7977090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0CF1C722-AA3F-4D87-BDEC-C35A851C4933}"/>
              </a:ext>
            </a:extLst>
          </p:cNvPr>
          <p:cNvSpPr txBox="1"/>
          <p:nvPr/>
        </p:nvSpPr>
        <p:spPr>
          <a:xfrm>
            <a:off x="828791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1A926B12-DA51-4DD8-82A2-6766157088F8}"/>
              </a:ext>
            </a:extLst>
          </p:cNvPr>
          <p:cNvSpPr txBox="1"/>
          <p:nvPr/>
        </p:nvSpPr>
        <p:spPr>
          <a:xfrm>
            <a:off x="8594074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E76901EE-416D-41E4-8BE4-75387CA420EC}"/>
              </a:ext>
            </a:extLst>
          </p:cNvPr>
          <p:cNvSpPr txBox="1"/>
          <p:nvPr/>
        </p:nvSpPr>
        <p:spPr>
          <a:xfrm>
            <a:off x="8927396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D1DB9CAC-4D17-4F0D-A622-7584C8D71477}"/>
              </a:ext>
            </a:extLst>
          </p:cNvPr>
          <p:cNvSpPr txBox="1"/>
          <p:nvPr/>
        </p:nvSpPr>
        <p:spPr>
          <a:xfrm>
            <a:off x="988108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C66AE358-9631-4B28-9B4E-6F16FABE7E9C}"/>
              </a:ext>
            </a:extLst>
          </p:cNvPr>
          <p:cNvSpPr txBox="1"/>
          <p:nvPr/>
        </p:nvSpPr>
        <p:spPr>
          <a:xfrm>
            <a:off x="10525252" y="381619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6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1B5915-9982-4CC6-9CFA-F8159E36A2BC}"/>
              </a:ext>
            </a:extLst>
          </p:cNvPr>
          <p:cNvSpPr/>
          <p:nvPr/>
        </p:nvSpPr>
        <p:spPr>
          <a:xfrm>
            <a:off x="2954082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80B8DF6-AD52-4E29-8A82-4E4D25688273}"/>
              </a:ext>
            </a:extLst>
          </p:cNvPr>
          <p:cNvSpPr/>
          <p:nvPr/>
        </p:nvSpPr>
        <p:spPr>
          <a:xfrm>
            <a:off x="6266743" y="1314987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8A8C8FF-D0E5-4677-9200-D982C5EAB5A2}"/>
              </a:ext>
            </a:extLst>
          </p:cNvPr>
          <p:cNvSpPr/>
          <p:nvPr/>
        </p:nvSpPr>
        <p:spPr>
          <a:xfrm>
            <a:off x="295748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492D0787-C19E-4D49-9C4B-FBEE3BA4F551}"/>
              </a:ext>
            </a:extLst>
          </p:cNvPr>
          <p:cNvSpPr/>
          <p:nvPr/>
        </p:nvSpPr>
        <p:spPr>
          <a:xfrm>
            <a:off x="6266743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1AA374D-9CCA-4628-A281-F79AB19412DF}"/>
              </a:ext>
            </a:extLst>
          </p:cNvPr>
          <p:cNvSpPr/>
          <p:nvPr/>
        </p:nvSpPr>
        <p:spPr>
          <a:xfrm>
            <a:off x="792729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7308D23-82C9-4224-A216-4F80A0AD2325}"/>
              </a:ext>
            </a:extLst>
          </p:cNvPr>
          <p:cNvSpPr/>
          <p:nvPr/>
        </p:nvSpPr>
        <p:spPr>
          <a:xfrm>
            <a:off x="295748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2E3E15B-98A0-4176-8175-CCE055B3591C}"/>
              </a:ext>
            </a:extLst>
          </p:cNvPr>
          <p:cNvSpPr/>
          <p:nvPr/>
        </p:nvSpPr>
        <p:spPr>
          <a:xfrm>
            <a:off x="4612115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4448DA-EB5D-4721-AB7F-2D606358869E}"/>
              </a:ext>
            </a:extLst>
          </p:cNvPr>
          <p:cNvSpPr/>
          <p:nvPr/>
        </p:nvSpPr>
        <p:spPr>
          <a:xfrm>
            <a:off x="6266743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85B9DCD-FFDD-4229-A5C8-607B4551B083}"/>
              </a:ext>
            </a:extLst>
          </p:cNvPr>
          <p:cNvSpPr/>
          <p:nvPr/>
        </p:nvSpPr>
        <p:spPr>
          <a:xfrm>
            <a:off x="792729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8F51CD8-EF41-4FE0-811B-648A2E8474FB}"/>
              </a:ext>
            </a:extLst>
          </p:cNvPr>
          <p:cNvSpPr/>
          <p:nvPr/>
        </p:nvSpPr>
        <p:spPr>
          <a:xfrm>
            <a:off x="7927297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40F13919-9A84-4FB6-BD4B-DB1C220B503E}"/>
              </a:ext>
            </a:extLst>
          </p:cNvPr>
          <p:cNvSpPr/>
          <p:nvPr/>
        </p:nvSpPr>
        <p:spPr>
          <a:xfrm>
            <a:off x="2786720" y="1173374"/>
            <a:ext cx="149289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9179450-B7C4-4A3B-BA4A-C162DD3B142C}"/>
              </a:ext>
            </a:extLst>
          </p:cNvPr>
          <p:cNvSpPr txBox="1"/>
          <p:nvPr/>
        </p:nvSpPr>
        <p:spPr>
          <a:xfrm>
            <a:off x="3077546" y="247922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跳过模式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F6E0663-1262-4360-9FDA-CC0B3696AF2A}"/>
              </a:ext>
            </a:extLst>
          </p:cNvPr>
          <p:cNvSpPr txBox="1"/>
          <p:nvPr/>
        </p:nvSpPr>
        <p:spPr>
          <a:xfrm>
            <a:off x="3077545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4530B784-09F1-4765-81C5-B914289240CA}"/>
              </a:ext>
            </a:extLst>
          </p:cNvPr>
          <p:cNvSpPr/>
          <p:nvPr/>
        </p:nvSpPr>
        <p:spPr>
          <a:xfrm>
            <a:off x="6120903" y="1173374"/>
            <a:ext cx="3103939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3175E7D-8813-4501-A767-CBB7D91009FC}"/>
              </a:ext>
            </a:extLst>
          </p:cNvPr>
          <p:cNvSpPr txBox="1"/>
          <p:nvPr/>
        </p:nvSpPr>
        <p:spPr>
          <a:xfrm>
            <a:off x="7220336" y="25159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帧内预测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CA33B6-9F86-48D9-946D-C72E560AAA6E}"/>
              </a:ext>
            </a:extLst>
          </p:cNvPr>
          <p:cNvSpPr txBox="1"/>
          <p:nvPr/>
        </p:nvSpPr>
        <p:spPr>
          <a:xfrm>
            <a:off x="6390207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C94146F-5D96-4BD1-9308-D64D96E11B03}"/>
              </a:ext>
            </a:extLst>
          </p:cNvPr>
          <p:cNvSpPr txBox="1"/>
          <p:nvPr/>
        </p:nvSpPr>
        <p:spPr>
          <a:xfrm>
            <a:off x="7942869" y="1444161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F3937FC5-C89E-49A4-8484-502D3C52A6DC}"/>
              </a:ext>
            </a:extLst>
          </p:cNvPr>
          <p:cNvSpPr/>
          <p:nvPr/>
        </p:nvSpPr>
        <p:spPr>
          <a:xfrm>
            <a:off x="2786720" y="2894797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49E8FA7-836B-4811-8DB5-C2A83E3006B5}"/>
              </a:ext>
            </a:extLst>
          </p:cNvPr>
          <p:cNvSpPr txBox="1"/>
          <p:nvPr/>
        </p:nvSpPr>
        <p:spPr>
          <a:xfrm>
            <a:off x="5119369" y="4203938"/>
            <a:ext cx="1772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帧间预测对称模式</a:t>
            </a: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3F354C02-2B10-4EB5-81B8-A969550D5B17}"/>
              </a:ext>
            </a:extLst>
          </p:cNvPr>
          <p:cNvCxnSpPr>
            <a:stCxn id="195" idx="0"/>
            <a:endCxn id="195" idx="2"/>
          </p:cNvCxnSpPr>
          <p:nvPr/>
        </p:nvCxnSpPr>
        <p:spPr>
          <a:xfrm>
            <a:off x="8503297" y="1314160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8C43B236-B625-4685-B180-CD016931089B}"/>
              </a:ext>
            </a:extLst>
          </p:cNvPr>
          <p:cNvCxnSpPr>
            <a:cxnSpLocks/>
            <a:stCxn id="189" idx="0"/>
            <a:endCxn id="189" idx="2"/>
          </p:cNvCxnSpPr>
          <p:nvPr/>
        </p:nvCxnSpPr>
        <p:spPr>
          <a:xfrm>
            <a:off x="6842743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37E6BFE-3CAF-4D82-989A-44AFA0B061A3}"/>
              </a:ext>
            </a:extLst>
          </p:cNvPr>
          <p:cNvCxnSpPr>
            <a:cxnSpLocks/>
            <a:stCxn id="195" idx="1"/>
            <a:endCxn id="195" idx="3"/>
          </p:cNvCxnSpPr>
          <p:nvPr/>
        </p:nvCxnSpPr>
        <p:spPr>
          <a:xfrm>
            <a:off x="7927297" y="1890160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FB6D5D3E-1AC4-43D3-A51B-74193898CE22}"/>
              </a:ext>
            </a:extLst>
          </p:cNvPr>
          <p:cNvCxnSpPr>
            <a:cxnSpLocks/>
          </p:cNvCxnSpPr>
          <p:nvPr/>
        </p:nvCxnSpPr>
        <p:spPr>
          <a:xfrm flipV="1">
            <a:off x="6266743" y="5650240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895EBA6-43D4-45AE-B29C-300E48837E70}"/>
              </a:ext>
            </a:extLst>
          </p:cNvPr>
          <p:cNvSpPr/>
          <p:nvPr/>
        </p:nvSpPr>
        <p:spPr>
          <a:xfrm>
            <a:off x="4612115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7B920B9-B4C4-45A4-A3E5-66BDF8441757}"/>
              </a:ext>
            </a:extLst>
          </p:cNvPr>
          <p:cNvSpPr txBox="1"/>
          <p:nvPr/>
        </p:nvSpPr>
        <p:spPr>
          <a:xfrm>
            <a:off x="4627687" y="3149323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A3C319B-AD39-4FB5-B01F-2B61FE551F0D}"/>
              </a:ext>
            </a:extLst>
          </p:cNvPr>
          <p:cNvCxnSpPr>
            <a:stCxn id="216" idx="0"/>
            <a:endCxn id="216" idx="2"/>
          </p:cNvCxnSpPr>
          <p:nvPr/>
        </p:nvCxnSpPr>
        <p:spPr>
          <a:xfrm>
            <a:off x="5188115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E8D2EBA-4516-4452-990F-11D36BB2A65F}"/>
              </a:ext>
            </a:extLst>
          </p:cNvPr>
          <p:cNvCxnSpPr>
            <a:cxnSpLocks/>
            <a:stCxn id="216" idx="1"/>
            <a:endCxn id="216" idx="3"/>
          </p:cNvCxnSpPr>
          <p:nvPr/>
        </p:nvCxnSpPr>
        <p:spPr>
          <a:xfrm>
            <a:off x="4612115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93F08AF-17FC-41DA-9CE6-0C9C5FA34D9C}"/>
              </a:ext>
            </a:extLst>
          </p:cNvPr>
          <p:cNvSpPr txBox="1"/>
          <p:nvPr/>
        </p:nvSpPr>
        <p:spPr>
          <a:xfrm>
            <a:off x="3077545" y="344143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FBB5574-80B2-424E-B12A-1186C9BAC845}"/>
              </a:ext>
            </a:extLst>
          </p:cNvPr>
          <p:cNvSpPr txBox="1"/>
          <p:nvPr/>
        </p:nvSpPr>
        <p:spPr>
          <a:xfrm>
            <a:off x="6314666" y="3333711"/>
            <a:ext cx="528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×2N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A95376E-17F1-4284-8E09-94F1BAA224E4}"/>
              </a:ext>
            </a:extLst>
          </p:cNvPr>
          <p:cNvSpPr txBox="1"/>
          <p:nvPr/>
        </p:nvSpPr>
        <p:spPr>
          <a:xfrm>
            <a:off x="8053084" y="3082469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</a:t>
            </a:r>
            <a:endParaRPr lang="zh-CN" altLang="en-US" sz="1400" dirty="0"/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AC16A84E-1168-42A5-8496-1AB91FB8E63E}"/>
              </a:ext>
            </a:extLst>
          </p:cNvPr>
          <p:cNvCxnSpPr>
            <a:cxnSpLocks/>
            <a:stCxn id="190" idx="1"/>
            <a:endCxn id="190" idx="3"/>
          </p:cNvCxnSpPr>
          <p:nvPr/>
        </p:nvCxnSpPr>
        <p:spPr>
          <a:xfrm>
            <a:off x="7927297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727F9307-3AC1-4636-B117-8368C1E8B6AB}"/>
              </a:ext>
            </a:extLst>
          </p:cNvPr>
          <p:cNvCxnSpPr>
            <a:cxnSpLocks/>
          </p:cNvCxnSpPr>
          <p:nvPr/>
        </p:nvCxnSpPr>
        <p:spPr>
          <a:xfrm>
            <a:off x="318793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93A6CA2A-18F1-45EA-A891-36866FBD3780}"/>
              </a:ext>
            </a:extLst>
          </p:cNvPr>
          <p:cNvCxnSpPr>
            <a:cxnSpLocks/>
          </p:cNvCxnSpPr>
          <p:nvPr/>
        </p:nvCxnSpPr>
        <p:spPr>
          <a:xfrm>
            <a:off x="552276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2E8DCB8-6F27-49DB-A7BC-E25AF839F465}"/>
              </a:ext>
            </a:extLst>
          </p:cNvPr>
          <p:cNvCxnSpPr>
            <a:cxnSpLocks/>
          </p:cNvCxnSpPr>
          <p:nvPr/>
        </p:nvCxnSpPr>
        <p:spPr>
          <a:xfrm flipV="1">
            <a:off x="7921371" y="5028199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87F7715F-81FD-4030-A3A5-D55B79B8B309}"/>
              </a:ext>
            </a:extLst>
          </p:cNvPr>
          <p:cNvSpPr/>
          <p:nvPr/>
        </p:nvSpPr>
        <p:spPr>
          <a:xfrm>
            <a:off x="2786720" y="4603524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64DD627-C7D6-4A57-B6F3-9FACDA1C7D7C}"/>
              </a:ext>
            </a:extLst>
          </p:cNvPr>
          <p:cNvSpPr txBox="1"/>
          <p:nvPr/>
        </p:nvSpPr>
        <p:spPr>
          <a:xfrm>
            <a:off x="5071473" y="5914541"/>
            <a:ext cx="18686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帧间预测非对称模式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2FFE7DE-793B-4B4A-BB02-CFEEB401A54B}"/>
              </a:ext>
            </a:extLst>
          </p:cNvPr>
          <p:cNvSpPr txBox="1"/>
          <p:nvPr/>
        </p:nvSpPr>
        <p:spPr>
          <a:xfrm>
            <a:off x="3281561" y="5165826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nL×2N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33F9A1D-FEE2-4591-B3BF-E7C297D8403B}"/>
              </a:ext>
            </a:extLst>
          </p:cNvPr>
          <p:cNvSpPr txBox="1"/>
          <p:nvPr/>
        </p:nvSpPr>
        <p:spPr>
          <a:xfrm>
            <a:off x="4698735" y="5188113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nR×2N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E401572-B2BC-49EB-8821-7B3E5C5E9CAF}"/>
              </a:ext>
            </a:extLst>
          </p:cNvPr>
          <p:cNvSpPr txBox="1"/>
          <p:nvPr/>
        </p:nvSpPr>
        <p:spPr>
          <a:xfrm>
            <a:off x="6437188" y="5043089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2N×nD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F6B1753-8D05-4560-AF6C-0470FE8ED411}"/>
              </a:ext>
            </a:extLst>
          </p:cNvPr>
          <p:cNvSpPr txBox="1"/>
          <p:nvPr/>
        </p:nvSpPr>
        <p:spPr>
          <a:xfrm>
            <a:off x="8094662" y="5307762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2N×nU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74FE2C-6000-46E5-A3FF-FA7BC532B69C}"/>
              </a:ext>
            </a:extLst>
          </p:cNvPr>
          <p:cNvSpPr/>
          <p:nvPr/>
        </p:nvSpPr>
        <p:spPr>
          <a:xfrm>
            <a:off x="3687273" y="257652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3940E-C748-4003-8629-E50946118A1C}"/>
              </a:ext>
            </a:extLst>
          </p:cNvPr>
          <p:cNvSpPr txBox="1"/>
          <p:nvPr/>
        </p:nvSpPr>
        <p:spPr>
          <a:xfrm>
            <a:off x="3687273" y="273282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TU1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E5D7E-DD5B-435A-86FF-38BD176DFF3A}"/>
              </a:ext>
            </a:extLst>
          </p:cNvPr>
          <p:cNvSpPr/>
          <p:nvPr/>
        </p:nvSpPr>
        <p:spPr>
          <a:xfrm>
            <a:off x="3687273" y="25783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35C60-2332-4E48-AE06-18616CA78645}"/>
              </a:ext>
            </a:extLst>
          </p:cNvPr>
          <p:cNvSpPr/>
          <p:nvPr/>
        </p:nvSpPr>
        <p:spPr>
          <a:xfrm>
            <a:off x="4263273" y="257742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1ACACA-6728-4927-BF5A-D9B4B62F570F}"/>
              </a:ext>
            </a:extLst>
          </p:cNvPr>
          <p:cNvSpPr txBox="1"/>
          <p:nvPr/>
        </p:nvSpPr>
        <p:spPr>
          <a:xfrm>
            <a:off x="4193746" y="2592310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TU2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6AF56-F8B7-492E-8AE3-47195188E9A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263273" y="2865420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DFE562-5649-409F-8BB1-DE4E5028241D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4551273" y="2577420"/>
            <a:ext cx="0" cy="57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68C096-0CC5-4289-87FD-2D246473D6E7}"/>
              </a:ext>
            </a:extLst>
          </p:cNvPr>
          <p:cNvSpPr txBox="1"/>
          <p:nvPr/>
        </p:nvSpPr>
        <p:spPr>
          <a:xfrm>
            <a:off x="4462792" y="260291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TU3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5462C7-A316-4A69-B0DB-7368DD7F21C6}"/>
              </a:ext>
            </a:extLst>
          </p:cNvPr>
          <p:cNvSpPr txBox="1"/>
          <p:nvPr/>
        </p:nvSpPr>
        <p:spPr>
          <a:xfrm>
            <a:off x="4193746" y="286452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TU4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25A2AA-DE41-467E-94B1-A4A3C2EBC1D9}"/>
              </a:ext>
            </a:extLst>
          </p:cNvPr>
          <p:cNvSpPr txBox="1"/>
          <p:nvPr/>
        </p:nvSpPr>
        <p:spPr>
          <a:xfrm>
            <a:off x="4462792" y="2864077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TU5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57B41C-C495-4DD3-8C24-5F8614D5C3E1}"/>
              </a:ext>
            </a:extLst>
          </p:cNvPr>
          <p:cNvSpPr/>
          <p:nvPr/>
        </p:nvSpPr>
        <p:spPr>
          <a:xfrm>
            <a:off x="3687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CD8AFF-DA61-49B2-8BA8-06C4F2A8E3EE}"/>
              </a:ext>
            </a:extLst>
          </p:cNvPr>
          <p:cNvSpPr txBox="1"/>
          <p:nvPr/>
        </p:nvSpPr>
        <p:spPr>
          <a:xfrm>
            <a:off x="3687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TU6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AE2293-2F42-4BE9-B153-53FD76A0CBE8}"/>
              </a:ext>
            </a:extLst>
          </p:cNvPr>
          <p:cNvSpPr/>
          <p:nvPr/>
        </p:nvSpPr>
        <p:spPr>
          <a:xfrm>
            <a:off x="4263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5F5991-488E-4FF1-8BF3-FBC07269FE06}"/>
              </a:ext>
            </a:extLst>
          </p:cNvPr>
          <p:cNvSpPr txBox="1"/>
          <p:nvPr/>
        </p:nvSpPr>
        <p:spPr>
          <a:xfrm>
            <a:off x="4263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TU7</a:t>
            </a:r>
            <a:endParaRPr lang="zh-CN" altLang="en-US" sz="11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23779AC-84D9-4942-AFC0-2CBCA5EC61CA}"/>
              </a:ext>
            </a:extLst>
          </p:cNvPr>
          <p:cNvCxnSpPr>
            <a:cxnSpLocks/>
          </p:cNvCxnSpPr>
          <p:nvPr/>
        </p:nvCxnSpPr>
        <p:spPr>
          <a:xfrm>
            <a:off x="5364396" y="2716854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F2010A-F509-475F-A8F9-1109647399A2}"/>
              </a:ext>
            </a:extLst>
          </p:cNvPr>
          <p:cNvCxnSpPr>
            <a:cxnSpLocks/>
          </p:cNvCxnSpPr>
          <p:nvPr/>
        </p:nvCxnSpPr>
        <p:spPr>
          <a:xfrm>
            <a:off x="5364396" y="3153368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A536CA9-A8EA-4CF8-B4DB-A8AF0DC99661}"/>
              </a:ext>
            </a:extLst>
          </p:cNvPr>
          <p:cNvCxnSpPr>
            <a:cxnSpLocks/>
          </p:cNvCxnSpPr>
          <p:nvPr/>
        </p:nvCxnSpPr>
        <p:spPr>
          <a:xfrm>
            <a:off x="5364396" y="3611747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1E0AE56-3E98-4A92-AC64-FDCA7C63BEC6}"/>
              </a:ext>
            </a:extLst>
          </p:cNvPr>
          <p:cNvSpPr txBox="1"/>
          <p:nvPr/>
        </p:nvSpPr>
        <p:spPr>
          <a:xfrm>
            <a:off x="7668002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8EBE70-278E-44FD-8B9A-9D7AEA87B8BC}"/>
              </a:ext>
            </a:extLst>
          </p:cNvPr>
          <p:cNvSpPr txBox="1"/>
          <p:nvPr/>
        </p:nvSpPr>
        <p:spPr>
          <a:xfrm>
            <a:off x="7668001" y="253218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BBD14C-72C0-43FE-97B5-87839B74B1ED}"/>
              </a:ext>
            </a:extLst>
          </p:cNvPr>
          <p:cNvSpPr txBox="1"/>
          <p:nvPr/>
        </p:nvSpPr>
        <p:spPr>
          <a:xfrm>
            <a:off x="7668001" y="29687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FF3935D-C2A5-42F5-A5A6-0F4968CE598F}"/>
              </a:ext>
            </a:extLst>
          </p:cNvPr>
          <p:cNvSpPr txBox="1"/>
          <p:nvPr/>
        </p:nvSpPr>
        <p:spPr>
          <a:xfrm>
            <a:off x="7668000" y="342708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9246B29-60AD-4E1E-B968-1AA0953E0304}"/>
              </a:ext>
            </a:extLst>
          </p:cNvPr>
          <p:cNvSpPr/>
          <p:nvPr/>
        </p:nvSpPr>
        <p:spPr>
          <a:xfrm>
            <a:off x="6495174" y="26770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390AA23-6976-42A4-BA11-DE020C5E8D95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6063881" y="2753882"/>
            <a:ext cx="444473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87778A3-8D76-4837-9BCA-7A4C09D68A44}"/>
              </a:ext>
            </a:extLst>
          </p:cNvPr>
          <p:cNvSpPr/>
          <p:nvPr/>
        </p:nvSpPr>
        <p:spPr>
          <a:xfrm>
            <a:off x="6018881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9E8D6D7-99CC-4E75-90A3-FB488AFDA037}"/>
              </a:ext>
            </a:extLst>
          </p:cNvPr>
          <p:cNvSpPr/>
          <p:nvPr/>
        </p:nvSpPr>
        <p:spPr>
          <a:xfrm>
            <a:off x="6641551" y="3107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7B3C15BC-D68E-45F7-84CD-9FDE9AB03F90}"/>
              </a:ext>
            </a:extLst>
          </p:cNvPr>
          <p:cNvSpPr/>
          <p:nvPr/>
        </p:nvSpPr>
        <p:spPr>
          <a:xfrm>
            <a:off x="6296401" y="310324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1C2EAEF-EFEF-4AA4-ABF0-1553DF3F9899}"/>
              </a:ext>
            </a:extLst>
          </p:cNvPr>
          <p:cNvSpPr/>
          <p:nvPr/>
        </p:nvSpPr>
        <p:spPr>
          <a:xfrm>
            <a:off x="6966353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3DA0FB3-0FEF-406F-9F20-EA63BBD5865F}"/>
              </a:ext>
            </a:extLst>
          </p:cNvPr>
          <p:cNvCxnSpPr>
            <a:cxnSpLocks/>
            <a:stCxn id="99" idx="0"/>
            <a:endCxn id="96" idx="4"/>
          </p:cNvCxnSpPr>
          <p:nvPr/>
        </p:nvCxnSpPr>
        <p:spPr>
          <a:xfrm flipH="1" flipV="1">
            <a:off x="6540174" y="2767062"/>
            <a:ext cx="146377" cy="340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3771339-FA0B-4846-AAEB-4449F388CD57}"/>
              </a:ext>
            </a:extLst>
          </p:cNvPr>
          <p:cNvCxnSpPr>
            <a:cxnSpLocks/>
            <a:stCxn id="100" idx="0"/>
            <a:endCxn id="96" idx="4"/>
          </p:cNvCxnSpPr>
          <p:nvPr/>
        </p:nvCxnSpPr>
        <p:spPr>
          <a:xfrm flipV="1">
            <a:off x="6341401" y="2767062"/>
            <a:ext cx="198773" cy="336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F833423-5D32-4AE9-9066-471EB24541DE}"/>
              </a:ext>
            </a:extLst>
          </p:cNvPr>
          <p:cNvCxnSpPr>
            <a:cxnSpLocks/>
            <a:stCxn id="101" idx="0"/>
            <a:endCxn id="96" idx="5"/>
          </p:cNvCxnSpPr>
          <p:nvPr/>
        </p:nvCxnSpPr>
        <p:spPr>
          <a:xfrm flipH="1" flipV="1">
            <a:off x="6571994" y="2753882"/>
            <a:ext cx="439359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F9FA8D4-36D7-4995-919B-6E38BDC94BA9}"/>
              </a:ext>
            </a:extLst>
          </p:cNvPr>
          <p:cNvCxnSpPr>
            <a:cxnSpLocks/>
            <a:stCxn id="106" idx="0"/>
            <a:endCxn id="100" idx="3"/>
          </p:cNvCxnSpPr>
          <p:nvPr/>
        </p:nvCxnSpPr>
        <p:spPr>
          <a:xfrm flipV="1">
            <a:off x="5817800" y="3180060"/>
            <a:ext cx="49178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3805C2C-3529-4FB4-9177-D93C511793B4}"/>
              </a:ext>
            </a:extLst>
          </p:cNvPr>
          <p:cNvSpPr/>
          <p:nvPr/>
        </p:nvSpPr>
        <p:spPr>
          <a:xfrm>
            <a:off x="5772800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3547984-C8DA-45D7-A344-01DCD456E81B}"/>
              </a:ext>
            </a:extLst>
          </p:cNvPr>
          <p:cNvSpPr/>
          <p:nvPr/>
        </p:nvSpPr>
        <p:spPr>
          <a:xfrm>
            <a:off x="6090221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EA97F85-2B18-48EB-BA6F-8160E1EDFFD1}"/>
              </a:ext>
            </a:extLst>
          </p:cNvPr>
          <p:cNvSpPr/>
          <p:nvPr/>
        </p:nvSpPr>
        <p:spPr>
          <a:xfrm>
            <a:off x="6386401" y="3559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1C0459-589B-449B-8B0D-024B8CAFBECB}"/>
              </a:ext>
            </a:extLst>
          </p:cNvPr>
          <p:cNvSpPr/>
          <p:nvPr/>
        </p:nvSpPr>
        <p:spPr>
          <a:xfrm>
            <a:off x="6720272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5F9C4F-B5A2-4149-A06A-7968A49AC9FE}"/>
              </a:ext>
            </a:extLst>
          </p:cNvPr>
          <p:cNvCxnSpPr>
            <a:cxnSpLocks/>
            <a:stCxn id="107" idx="0"/>
            <a:endCxn id="100" idx="3"/>
          </p:cNvCxnSpPr>
          <p:nvPr/>
        </p:nvCxnSpPr>
        <p:spPr>
          <a:xfrm flipV="1">
            <a:off x="6135221" y="3180060"/>
            <a:ext cx="174360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AF8F8B-3CB6-4881-B942-09753692B5FB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6341401" y="3193240"/>
            <a:ext cx="90000" cy="365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D761B16-9047-40DA-8A19-5FA2CA9C6FC0}"/>
              </a:ext>
            </a:extLst>
          </p:cNvPr>
          <p:cNvCxnSpPr>
            <a:cxnSpLocks/>
            <a:stCxn id="109" idx="0"/>
            <a:endCxn id="100" idx="5"/>
          </p:cNvCxnSpPr>
          <p:nvPr/>
        </p:nvCxnSpPr>
        <p:spPr>
          <a:xfrm flipH="1" flipV="1">
            <a:off x="6373221" y="3180060"/>
            <a:ext cx="39205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17F2ACA-92F5-4539-BA57-208FC421A522}"/>
              </a:ext>
            </a:extLst>
          </p:cNvPr>
          <p:cNvSpPr txBox="1"/>
          <p:nvPr/>
        </p:nvSpPr>
        <p:spPr>
          <a:xfrm>
            <a:off x="3683288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40735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ABF760-7248-4B33-8205-DD7A7249C457}"/>
              </a:ext>
            </a:extLst>
          </p:cNvPr>
          <p:cNvCxnSpPr>
            <a:cxnSpLocks/>
          </p:cNvCxnSpPr>
          <p:nvPr/>
        </p:nvCxnSpPr>
        <p:spPr>
          <a:xfrm>
            <a:off x="2002294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EF5786-9D2D-498E-AF9B-6E8764302C47}"/>
              </a:ext>
            </a:extLst>
          </p:cNvPr>
          <p:cNvCxnSpPr>
            <a:cxnSpLocks/>
          </p:cNvCxnSpPr>
          <p:nvPr/>
        </p:nvCxnSpPr>
        <p:spPr>
          <a:xfrm>
            <a:off x="2110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147372-7831-46D6-988E-E1FD5BFC295B}"/>
              </a:ext>
            </a:extLst>
          </p:cNvPr>
          <p:cNvCxnSpPr>
            <a:cxnSpLocks/>
          </p:cNvCxnSpPr>
          <p:nvPr/>
        </p:nvCxnSpPr>
        <p:spPr>
          <a:xfrm>
            <a:off x="2218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8A6A31-40EC-4AF9-8FED-F8C61BF2A155}"/>
              </a:ext>
            </a:extLst>
          </p:cNvPr>
          <p:cNvCxnSpPr>
            <a:cxnSpLocks/>
          </p:cNvCxnSpPr>
          <p:nvPr/>
        </p:nvCxnSpPr>
        <p:spPr>
          <a:xfrm>
            <a:off x="2326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C81DDB-22C7-42DE-83EB-73EAAD8BC4FC}"/>
              </a:ext>
            </a:extLst>
          </p:cNvPr>
          <p:cNvCxnSpPr>
            <a:cxnSpLocks/>
          </p:cNvCxnSpPr>
          <p:nvPr/>
        </p:nvCxnSpPr>
        <p:spPr>
          <a:xfrm>
            <a:off x="2434588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13A7FD-23F7-483E-883B-3EA3C3531600}"/>
              </a:ext>
            </a:extLst>
          </p:cNvPr>
          <p:cNvSpPr txBox="1"/>
          <p:nvPr/>
        </p:nvSpPr>
        <p:spPr>
          <a:xfrm>
            <a:off x="2209536" y="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FEB6-9665-4320-8DDD-87242804E010}"/>
              </a:ext>
            </a:extLst>
          </p:cNvPr>
          <p:cNvSpPr txBox="1"/>
          <p:nvPr/>
        </p:nvSpPr>
        <p:spPr>
          <a:xfrm>
            <a:off x="2744459" y="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837B1F-1A96-43C4-A7CF-B9C2C766A20C}"/>
              </a:ext>
            </a:extLst>
          </p:cNvPr>
          <p:cNvSpPr txBox="1"/>
          <p:nvPr/>
        </p:nvSpPr>
        <p:spPr>
          <a:xfrm>
            <a:off x="3321829" y="8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398A6-6CB6-4A7F-8703-92229E85120D}"/>
              </a:ext>
            </a:extLst>
          </p:cNvPr>
          <p:cNvSpPr txBox="1"/>
          <p:nvPr/>
        </p:nvSpPr>
        <p:spPr>
          <a:xfrm>
            <a:off x="3862573" y="8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6503961-57FA-4EBA-9344-5912B4E30CC0}"/>
              </a:ext>
            </a:extLst>
          </p:cNvPr>
          <p:cNvSpPr txBox="1"/>
          <p:nvPr/>
        </p:nvSpPr>
        <p:spPr>
          <a:xfrm>
            <a:off x="5545805" y="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CB4D64C-37DC-49D9-A059-0A3FEF44B415}"/>
              </a:ext>
            </a:extLst>
          </p:cNvPr>
          <p:cNvSpPr txBox="1"/>
          <p:nvPr/>
        </p:nvSpPr>
        <p:spPr>
          <a:xfrm>
            <a:off x="6094213" y="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E7FB76-EC09-4A1E-B53A-90BEDB54665B}"/>
              </a:ext>
            </a:extLst>
          </p:cNvPr>
          <p:cNvSpPr txBox="1"/>
          <p:nvPr/>
        </p:nvSpPr>
        <p:spPr>
          <a:xfrm>
            <a:off x="6672807" y="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BABA1F-E0B4-4625-99B0-68DE6D340ECE}"/>
              </a:ext>
            </a:extLst>
          </p:cNvPr>
          <p:cNvSpPr txBox="1"/>
          <p:nvPr/>
        </p:nvSpPr>
        <p:spPr>
          <a:xfrm>
            <a:off x="7218804" y="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8691E9E-064F-4AED-A3F9-0F6D2BDDB69E}"/>
              </a:ext>
            </a:extLst>
          </p:cNvPr>
          <p:cNvSpPr txBox="1"/>
          <p:nvPr/>
        </p:nvSpPr>
        <p:spPr>
          <a:xfrm>
            <a:off x="7758988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F67E791-FFD3-4D57-B2A6-091A56D198D6}"/>
              </a:ext>
            </a:extLst>
          </p:cNvPr>
          <p:cNvCxnSpPr>
            <a:cxnSpLocks/>
          </p:cNvCxnSpPr>
          <p:nvPr/>
        </p:nvCxnSpPr>
        <p:spPr>
          <a:xfrm>
            <a:off x="2565241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A642D76-713C-4F37-9269-95B7667FF829}"/>
              </a:ext>
            </a:extLst>
          </p:cNvPr>
          <p:cNvCxnSpPr>
            <a:cxnSpLocks/>
          </p:cNvCxnSpPr>
          <p:nvPr/>
        </p:nvCxnSpPr>
        <p:spPr>
          <a:xfrm>
            <a:off x="2673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EDC6DD9-61DD-40AF-BB9A-0C9591E90ED0}"/>
              </a:ext>
            </a:extLst>
          </p:cNvPr>
          <p:cNvCxnSpPr>
            <a:cxnSpLocks/>
          </p:cNvCxnSpPr>
          <p:nvPr/>
        </p:nvCxnSpPr>
        <p:spPr>
          <a:xfrm>
            <a:off x="2781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99060D1-420C-4846-9EBF-6355C279908A}"/>
              </a:ext>
            </a:extLst>
          </p:cNvPr>
          <p:cNvCxnSpPr>
            <a:cxnSpLocks/>
          </p:cNvCxnSpPr>
          <p:nvPr/>
        </p:nvCxnSpPr>
        <p:spPr>
          <a:xfrm>
            <a:off x="2889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F6B2B07-9E47-4EA4-9B06-6826EBE5FDAE}"/>
              </a:ext>
            </a:extLst>
          </p:cNvPr>
          <p:cNvCxnSpPr>
            <a:cxnSpLocks/>
          </p:cNvCxnSpPr>
          <p:nvPr/>
        </p:nvCxnSpPr>
        <p:spPr>
          <a:xfrm>
            <a:off x="2997535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A18917D-3B1A-4F60-A004-265A5BFBD5EB}"/>
              </a:ext>
            </a:extLst>
          </p:cNvPr>
          <p:cNvCxnSpPr>
            <a:cxnSpLocks/>
          </p:cNvCxnSpPr>
          <p:nvPr/>
        </p:nvCxnSpPr>
        <p:spPr>
          <a:xfrm>
            <a:off x="31281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CBB8051-1FBD-49B9-BDE7-909E624E0ED1}"/>
              </a:ext>
            </a:extLst>
          </p:cNvPr>
          <p:cNvCxnSpPr>
            <a:cxnSpLocks/>
          </p:cNvCxnSpPr>
          <p:nvPr/>
        </p:nvCxnSpPr>
        <p:spPr>
          <a:xfrm>
            <a:off x="3236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411598C-44BE-471D-B78F-6835B1AC3F67}"/>
              </a:ext>
            </a:extLst>
          </p:cNvPr>
          <p:cNvCxnSpPr>
            <a:cxnSpLocks/>
          </p:cNvCxnSpPr>
          <p:nvPr/>
        </p:nvCxnSpPr>
        <p:spPr>
          <a:xfrm>
            <a:off x="3344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1158384-D089-4347-9FD8-24ECC3364662}"/>
              </a:ext>
            </a:extLst>
          </p:cNvPr>
          <p:cNvCxnSpPr>
            <a:cxnSpLocks/>
          </p:cNvCxnSpPr>
          <p:nvPr/>
        </p:nvCxnSpPr>
        <p:spPr>
          <a:xfrm>
            <a:off x="3452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CF4342B-C650-4E47-A339-A9F193E3AA04}"/>
              </a:ext>
            </a:extLst>
          </p:cNvPr>
          <p:cNvCxnSpPr>
            <a:cxnSpLocks/>
          </p:cNvCxnSpPr>
          <p:nvPr/>
        </p:nvCxnSpPr>
        <p:spPr>
          <a:xfrm>
            <a:off x="3560482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1280687-627F-414F-BFC8-FBCF3FB83ABA}"/>
              </a:ext>
            </a:extLst>
          </p:cNvPr>
          <p:cNvCxnSpPr>
            <a:cxnSpLocks/>
          </p:cNvCxnSpPr>
          <p:nvPr/>
        </p:nvCxnSpPr>
        <p:spPr>
          <a:xfrm>
            <a:off x="3670189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E0A969A-FF33-481A-881F-2A415C07ED3C}"/>
              </a:ext>
            </a:extLst>
          </p:cNvPr>
          <p:cNvCxnSpPr>
            <a:cxnSpLocks/>
          </p:cNvCxnSpPr>
          <p:nvPr/>
        </p:nvCxnSpPr>
        <p:spPr>
          <a:xfrm>
            <a:off x="3778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B7AA0DF-9B69-458B-9AB4-EA0861FF2C74}"/>
              </a:ext>
            </a:extLst>
          </p:cNvPr>
          <p:cNvCxnSpPr>
            <a:cxnSpLocks/>
          </p:cNvCxnSpPr>
          <p:nvPr/>
        </p:nvCxnSpPr>
        <p:spPr>
          <a:xfrm>
            <a:off x="3886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73F06EA-7B25-4744-A11E-1777C29540AF}"/>
              </a:ext>
            </a:extLst>
          </p:cNvPr>
          <p:cNvCxnSpPr>
            <a:cxnSpLocks/>
          </p:cNvCxnSpPr>
          <p:nvPr/>
        </p:nvCxnSpPr>
        <p:spPr>
          <a:xfrm>
            <a:off x="3994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00A3E1E-A5DA-4CF6-BF67-5E0EED066604}"/>
              </a:ext>
            </a:extLst>
          </p:cNvPr>
          <p:cNvCxnSpPr>
            <a:cxnSpLocks/>
          </p:cNvCxnSpPr>
          <p:nvPr/>
        </p:nvCxnSpPr>
        <p:spPr>
          <a:xfrm>
            <a:off x="4102483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492A7DA-032E-4828-BE76-3364467437E3}"/>
              </a:ext>
            </a:extLst>
          </p:cNvPr>
          <p:cNvCxnSpPr>
            <a:cxnSpLocks/>
          </p:cNvCxnSpPr>
          <p:nvPr/>
        </p:nvCxnSpPr>
        <p:spPr>
          <a:xfrm>
            <a:off x="5318506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2E8D146-1A6D-421F-8C4B-408EDDD96F91}"/>
              </a:ext>
            </a:extLst>
          </p:cNvPr>
          <p:cNvCxnSpPr>
            <a:cxnSpLocks/>
          </p:cNvCxnSpPr>
          <p:nvPr/>
        </p:nvCxnSpPr>
        <p:spPr>
          <a:xfrm>
            <a:off x="5426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92C24AE-0A17-4CE8-ACCA-E3D2F9D08E55}"/>
              </a:ext>
            </a:extLst>
          </p:cNvPr>
          <p:cNvCxnSpPr>
            <a:cxnSpLocks/>
          </p:cNvCxnSpPr>
          <p:nvPr/>
        </p:nvCxnSpPr>
        <p:spPr>
          <a:xfrm>
            <a:off x="5534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DB050B3-88E6-4C93-94D0-A576CF517102}"/>
              </a:ext>
            </a:extLst>
          </p:cNvPr>
          <p:cNvCxnSpPr>
            <a:cxnSpLocks/>
          </p:cNvCxnSpPr>
          <p:nvPr/>
        </p:nvCxnSpPr>
        <p:spPr>
          <a:xfrm>
            <a:off x="5642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C5130F6-A570-454D-88D1-C77AB34C9A9F}"/>
              </a:ext>
            </a:extLst>
          </p:cNvPr>
          <p:cNvCxnSpPr>
            <a:cxnSpLocks/>
          </p:cNvCxnSpPr>
          <p:nvPr/>
        </p:nvCxnSpPr>
        <p:spPr>
          <a:xfrm>
            <a:off x="5750800" y="246232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FEA0647-35E3-4050-AC6D-555429768ECD}"/>
              </a:ext>
            </a:extLst>
          </p:cNvPr>
          <p:cNvCxnSpPr>
            <a:cxnSpLocks/>
          </p:cNvCxnSpPr>
          <p:nvPr/>
        </p:nvCxnSpPr>
        <p:spPr>
          <a:xfrm>
            <a:off x="587650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5383FCB-D6B1-4D66-BA61-F4F7F255E1D0}"/>
              </a:ext>
            </a:extLst>
          </p:cNvPr>
          <p:cNvCxnSpPr>
            <a:cxnSpLocks/>
          </p:cNvCxnSpPr>
          <p:nvPr/>
        </p:nvCxnSpPr>
        <p:spPr>
          <a:xfrm>
            <a:off x="5984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105ED75-66D7-4003-89B8-56D0DE89D070}"/>
              </a:ext>
            </a:extLst>
          </p:cNvPr>
          <p:cNvCxnSpPr>
            <a:cxnSpLocks/>
          </p:cNvCxnSpPr>
          <p:nvPr/>
        </p:nvCxnSpPr>
        <p:spPr>
          <a:xfrm>
            <a:off x="6092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E91A64-D6F3-4AB1-BF71-57EACD29BEAF}"/>
              </a:ext>
            </a:extLst>
          </p:cNvPr>
          <p:cNvCxnSpPr>
            <a:cxnSpLocks/>
          </p:cNvCxnSpPr>
          <p:nvPr/>
        </p:nvCxnSpPr>
        <p:spPr>
          <a:xfrm>
            <a:off x="6200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B0DDED5-6909-40F7-9DE7-212EA1F07E71}"/>
              </a:ext>
            </a:extLst>
          </p:cNvPr>
          <p:cNvCxnSpPr>
            <a:cxnSpLocks/>
          </p:cNvCxnSpPr>
          <p:nvPr/>
        </p:nvCxnSpPr>
        <p:spPr>
          <a:xfrm>
            <a:off x="630880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98433F6-E96D-40B9-ACB7-ED61ED71DCF2}"/>
              </a:ext>
            </a:extLst>
          </p:cNvPr>
          <p:cNvCxnSpPr>
            <a:cxnSpLocks/>
          </p:cNvCxnSpPr>
          <p:nvPr/>
        </p:nvCxnSpPr>
        <p:spPr>
          <a:xfrm>
            <a:off x="6439453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B3EC3D8-E4B7-44D7-A817-E0839F640C43}"/>
              </a:ext>
            </a:extLst>
          </p:cNvPr>
          <p:cNvCxnSpPr>
            <a:cxnSpLocks/>
          </p:cNvCxnSpPr>
          <p:nvPr/>
        </p:nvCxnSpPr>
        <p:spPr>
          <a:xfrm>
            <a:off x="6547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63C2AAE-88B7-4F38-BAA7-8D37BD09444E}"/>
              </a:ext>
            </a:extLst>
          </p:cNvPr>
          <p:cNvCxnSpPr>
            <a:cxnSpLocks/>
          </p:cNvCxnSpPr>
          <p:nvPr/>
        </p:nvCxnSpPr>
        <p:spPr>
          <a:xfrm>
            <a:off x="6655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8DD8287-2291-48E4-8FB6-58211E9A005C}"/>
              </a:ext>
            </a:extLst>
          </p:cNvPr>
          <p:cNvCxnSpPr>
            <a:cxnSpLocks/>
          </p:cNvCxnSpPr>
          <p:nvPr/>
        </p:nvCxnSpPr>
        <p:spPr>
          <a:xfrm>
            <a:off x="6763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F409C3D-B938-4BBC-B951-B5F0194B1809}"/>
              </a:ext>
            </a:extLst>
          </p:cNvPr>
          <p:cNvCxnSpPr>
            <a:cxnSpLocks/>
          </p:cNvCxnSpPr>
          <p:nvPr/>
        </p:nvCxnSpPr>
        <p:spPr>
          <a:xfrm>
            <a:off x="6871747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8E3B6E8-F724-4408-99F7-B2B98AA8900E}"/>
              </a:ext>
            </a:extLst>
          </p:cNvPr>
          <p:cNvCxnSpPr>
            <a:cxnSpLocks/>
          </p:cNvCxnSpPr>
          <p:nvPr/>
        </p:nvCxnSpPr>
        <p:spPr>
          <a:xfrm>
            <a:off x="70024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6C3BA53-1FB3-4224-AC17-DB4D5148FDB5}"/>
              </a:ext>
            </a:extLst>
          </p:cNvPr>
          <p:cNvCxnSpPr>
            <a:cxnSpLocks/>
          </p:cNvCxnSpPr>
          <p:nvPr/>
        </p:nvCxnSpPr>
        <p:spPr>
          <a:xfrm>
            <a:off x="7110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0CD36F3-A818-48C4-A329-41A4F0DAAD6E}"/>
              </a:ext>
            </a:extLst>
          </p:cNvPr>
          <p:cNvCxnSpPr>
            <a:cxnSpLocks/>
          </p:cNvCxnSpPr>
          <p:nvPr/>
        </p:nvCxnSpPr>
        <p:spPr>
          <a:xfrm>
            <a:off x="7218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98EDD7A-70D1-411B-88E5-B46CC8229085}"/>
              </a:ext>
            </a:extLst>
          </p:cNvPr>
          <p:cNvCxnSpPr>
            <a:cxnSpLocks/>
          </p:cNvCxnSpPr>
          <p:nvPr/>
        </p:nvCxnSpPr>
        <p:spPr>
          <a:xfrm>
            <a:off x="7326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587EB10-A609-4BCF-9C87-AE36BF0DBD9D}"/>
              </a:ext>
            </a:extLst>
          </p:cNvPr>
          <p:cNvCxnSpPr>
            <a:cxnSpLocks/>
          </p:cNvCxnSpPr>
          <p:nvPr/>
        </p:nvCxnSpPr>
        <p:spPr>
          <a:xfrm>
            <a:off x="7434694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A6FD7B8-A00B-4E38-B9FF-977109CC3EE1}"/>
              </a:ext>
            </a:extLst>
          </p:cNvPr>
          <p:cNvCxnSpPr>
            <a:cxnSpLocks/>
          </p:cNvCxnSpPr>
          <p:nvPr/>
        </p:nvCxnSpPr>
        <p:spPr>
          <a:xfrm>
            <a:off x="7544401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702212B-8055-4167-9F8E-BAC17F3B9539}"/>
              </a:ext>
            </a:extLst>
          </p:cNvPr>
          <p:cNvCxnSpPr>
            <a:cxnSpLocks/>
          </p:cNvCxnSpPr>
          <p:nvPr/>
        </p:nvCxnSpPr>
        <p:spPr>
          <a:xfrm>
            <a:off x="7652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0729C76-9EE5-4035-A052-1486DD51E7FF}"/>
              </a:ext>
            </a:extLst>
          </p:cNvPr>
          <p:cNvCxnSpPr>
            <a:cxnSpLocks/>
          </p:cNvCxnSpPr>
          <p:nvPr/>
        </p:nvCxnSpPr>
        <p:spPr>
          <a:xfrm>
            <a:off x="7760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ECD4E7D-FEBF-4EAD-ABB5-9E43A04F7E3F}"/>
              </a:ext>
            </a:extLst>
          </p:cNvPr>
          <p:cNvCxnSpPr>
            <a:cxnSpLocks/>
          </p:cNvCxnSpPr>
          <p:nvPr/>
        </p:nvCxnSpPr>
        <p:spPr>
          <a:xfrm>
            <a:off x="7868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F863B97-E8F3-4EBD-8F43-8A3D4184C0F2}"/>
              </a:ext>
            </a:extLst>
          </p:cNvPr>
          <p:cNvCxnSpPr>
            <a:cxnSpLocks/>
          </p:cNvCxnSpPr>
          <p:nvPr/>
        </p:nvCxnSpPr>
        <p:spPr>
          <a:xfrm>
            <a:off x="7976695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014B00E-8A83-4ED1-A27A-D409D95A1C45}"/>
              </a:ext>
            </a:extLst>
          </p:cNvPr>
          <p:cNvCxnSpPr>
            <a:cxnSpLocks/>
          </p:cNvCxnSpPr>
          <p:nvPr/>
        </p:nvCxnSpPr>
        <p:spPr>
          <a:xfrm>
            <a:off x="1669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5BB053-8FAA-456D-A2FD-8EED61953AC1}"/>
              </a:ext>
            </a:extLst>
          </p:cNvPr>
          <p:cNvCxnSpPr>
            <a:cxnSpLocks/>
          </p:cNvCxnSpPr>
          <p:nvPr/>
        </p:nvCxnSpPr>
        <p:spPr>
          <a:xfrm>
            <a:off x="1777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24BDD05-2A3E-4AA5-A39F-B42251BE91A6}"/>
              </a:ext>
            </a:extLst>
          </p:cNvPr>
          <p:cNvCxnSpPr>
            <a:cxnSpLocks/>
          </p:cNvCxnSpPr>
          <p:nvPr/>
        </p:nvCxnSpPr>
        <p:spPr>
          <a:xfrm>
            <a:off x="1885948" y="246300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67606ED-B01D-4D38-B0ED-C905E29CBDE1}"/>
              </a:ext>
            </a:extLst>
          </p:cNvPr>
          <p:cNvSpPr txBox="1"/>
          <p:nvPr/>
        </p:nvSpPr>
        <p:spPr>
          <a:xfrm>
            <a:off x="1653907" y="7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4A1991E-3542-4A06-92EF-841CEB2CAA8D}"/>
              </a:ext>
            </a:extLst>
          </p:cNvPr>
          <p:cNvCxnSpPr>
            <a:cxnSpLocks/>
          </p:cNvCxnSpPr>
          <p:nvPr/>
        </p:nvCxnSpPr>
        <p:spPr>
          <a:xfrm>
            <a:off x="1443148" y="4739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32DFE38-7C62-4777-A736-5FC3F4270E1C}"/>
              </a:ext>
            </a:extLst>
          </p:cNvPr>
          <p:cNvCxnSpPr>
            <a:cxnSpLocks/>
          </p:cNvCxnSpPr>
          <p:nvPr/>
        </p:nvCxnSpPr>
        <p:spPr>
          <a:xfrm>
            <a:off x="1443148" y="58345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490A9EA-3515-49A9-98EB-9AB9398DF585}"/>
              </a:ext>
            </a:extLst>
          </p:cNvPr>
          <p:cNvCxnSpPr>
            <a:cxnSpLocks/>
          </p:cNvCxnSpPr>
          <p:nvPr/>
        </p:nvCxnSpPr>
        <p:spPr>
          <a:xfrm>
            <a:off x="1442788" y="6914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1D64ABF-8287-4137-81C6-C9717A32B3FD}"/>
              </a:ext>
            </a:extLst>
          </p:cNvPr>
          <p:cNvCxnSpPr>
            <a:cxnSpLocks/>
          </p:cNvCxnSpPr>
          <p:nvPr/>
        </p:nvCxnSpPr>
        <p:spPr>
          <a:xfrm>
            <a:off x="1442788" y="80350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C03544A-C709-4758-905B-11200FA93B10}"/>
              </a:ext>
            </a:extLst>
          </p:cNvPr>
          <p:cNvCxnSpPr>
            <a:cxnSpLocks/>
          </p:cNvCxnSpPr>
          <p:nvPr/>
        </p:nvCxnSpPr>
        <p:spPr>
          <a:xfrm>
            <a:off x="1442788" y="913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63B7C85-FCD2-4493-824F-BA3B1722CB89}"/>
              </a:ext>
            </a:extLst>
          </p:cNvPr>
          <p:cNvCxnSpPr>
            <a:cxnSpLocks/>
          </p:cNvCxnSpPr>
          <p:nvPr/>
        </p:nvCxnSpPr>
        <p:spPr>
          <a:xfrm>
            <a:off x="1442428" y="1021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238AEA31-2398-42F9-BDD4-C66A7C64237D}"/>
              </a:ext>
            </a:extLst>
          </p:cNvPr>
          <p:cNvCxnSpPr>
            <a:cxnSpLocks/>
          </p:cNvCxnSpPr>
          <p:nvPr/>
        </p:nvCxnSpPr>
        <p:spPr>
          <a:xfrm>
            <a:off x="1442428" y="1129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8E5F0EA-6E78-41B5-8027-F281C7A30D54}"/>
              </a:ext>
            </a:extLst>
          </p:cNvPr>
          <p:cNvCxnSpPr>
            <a:cxnSpLocks/>
          </p:cNvCxnSpPr>
          <p:nvPr/>
        </p:nvCxnSpPr>
        <p:spPr>
          <a:xfrm>
            <a:off x="1442428" y="123570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730F15E-5ADF-4BEF-8EAD-B64901C7EC48}"/>
              </a:ext>
            </a:extLst>
          </p:cNvPr>
          <p:cNvCxnSpPr>
            <a:cxnSpLocks/>
          </p:cNvCxnSpPr>
          <p:nvPr/>
        </p:nvCxnSpPr>
        <p:spPr>
          <a:xfrm>
            <a:off x="1442428" y="135595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2AE2C46-8936-4AD3-A6C1-602FB91999F1}"/>
              </a:ext>
            </a:extLst>
          </p:cNvPr>
          <p:cNvCxnSpPr>
            <a:cxnSpLocks/>
          </p:cNvCxnSpPr>
          <p:nvPr/>
        </p:nvCxnSpPr>
        <p:spPr>
          <a:xfrm>
            <a:off x="1442428" y="1465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2FC3851-32AA-426E-A7F9-E9CFB5C66A36}"/>
              </a:ext>
            </a:extLst>
          </p:cNvPr>
          <p:cNvCxnSpPr>
            <a:cxnSpLocks/>
          </p:cNvCxnSpPr>
          <p:nvPr/>
        </p:nvCxnSpPr>
        <p:spPr>
          <a:xfrm>
            <a:off x="1442068" y="1573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A894334-8428-46D9-B241-9BD616C07DD8}"/>
              </a:ext>
            </a:extLst>
          </p:cNvPr>
          <p:cNvCxnSpPr>
            <a:cxnSpLocks/>
          </p:cNvCxnSpPr>
          <p:nvPr/>
        </p:nvCxnSpPr>
        <p:spPr>
          <a:xfrm>
            <a:off x="1442068" y="1681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6B4B8B3-2C7B-441F-A10A-2B42B74B9EEB}"/>
              </a:ext>
            </a:extLst>
          </p:cNvPr>
          <p:cNvCxnSpPr>
            <a:cxnSpLocks/>
          </p:cNvCxnSpPr>
          <p:nvPr/>
        </p:nvCxnSpPr>
        <p:spPr>
          <a:xfrm>
            <a:off x="1442068" y="178815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4710722-D6DF-4B24-B90F-11B9E35F7B04}"/>
              </a:ext>
            </a:extLst>
          </p:cNvPr>
          <p:cNvCxnSpPr>
            <a:cxnSpLocks/>
          </p:cNvCxnSpPr>
          <p:nvPr/>
        </p:nvCxnSpPr>
        <p:spPr>
          <a:xfrm>
            <a:off x="1442068" y="191793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0915E4D-34A3-4194-8661-0A5F36A1834B}"/>
              </a:ext>
            </a:extLst>
          </p:cNvPr>
          <p:cNvCxnSpPr>
            <a:cxnSpLocks/>
          </p:cNvCxnSpPr>
          <p:nvPr/>
        </p:nvCxnSpPr>
        <p:spPr>
          <a:xfrm>
            <a:off x="1442068" y="2027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0A4911BB-20E4-4590-9568-FBCC5DF1F56A}"/>
              </a:ext>
            </a:extLst>
          </p:cNvPr>
          <p:cNvCxnSpPr>
            <a:cxnSpLocks/>
          </p:cNvCxnSpPr>
          <p:nvPr/>
        </p:nvCxnSpPr>
        <p:spPr>
          <a:xfrm>
            <a:off x="1441708" y="2135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78F4FCB-951A-4058-840D-715B78FF442C}"/>
              </a:ext>
            </a:extLst>
          </p:cNvPr>
          <p:cNvCxnSpPr>
            <a:cxnSpLocks/>
          </p:cNvCxnSpPr>
          <p:nvPr/>
        </p:nvCxnSpPr>
        <p:spPr>
          <a:xfrm>
            <a:off x="1441708" y="2243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46BF6C7-3839-4DF1-9FFC-A6E47BAF774B}"/>
              </a:ext>
            </a:extLst>
          </p:cNvPr>
          <p:cNvCxnSpPr>
            <a:cxnSpLocks/>
          </p:cNvCxnSpPr>
          <p:nvPr/>
        </p:nvCxnSpPr>
        <p:spPr>
          <a:xfrm>
            <a:off x="1441708" y="235012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06B9DD8-65F0-49F0-90B0-7BB15C223808}"/>
              </a:ext>
            </a:extLst>
          </p:cNvPr>
          <p:cNvCxnSpPr>
            <a:cxnSpLocks/>
          </p:cNvCxnSpPr>
          <p:nvPr/>
        </p:nvCxnSpPr>
        <p:spPr>
          <a:xfrm>
            <a:off x="1441708" y="247038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F231A62-10A5-4417-8DCE-464FC031DF8A}"/>
              </a:ext>
            </a:extLst>
          </p:cNvPr>
          <p:cNvCxnSpPr>
            <a:cxnSpLocks/>
          </p:cNvCxnSpPr>
          <p:nvPr/>
        </p:nvCxnSpPr>
        <p:spPr>
          <a:xfrm>
            <a:off x="1441708" y="2579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9DDEC0E-4A3E-4B5D-A1BF-F83B513A4405}"/>
              </a:ext>
            </a:extLst>
          </p:cNvPr>
          <p:cNvCxnSpPr>
            <a:cxnSpLocks/>
          </p:cNvCxnSpPr>
          <p:nvPr/>
        </p:nvCxnSpPr>
        <p:spPr>
          <a:xfrm>
            <a:off x="1441348" y="2687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036BC82-C0BE-46B6-AD77-9B51414830F2}"/>
              </a:ext>
            </a:extLst>
          </p:cNvPr>
          <p:cNvCxnSpPr>
            <a:cxnSpLocks/>
          </p:cNvCxnSpPr>
          <p:nvPr/>
        </p:nvCxnSpPr>
        <p:spPr>
          <a:xfrm>
            <a:off x="1441348" y="2795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E015D8F-DA82-4FAC-95F0-FEAA9289F77D}"/>
              </a:ext>
            </a:extLst>
          </p:cNvPr>
          <p:cNvCxnSpPr>
            <a:cxnSpLocks/>
          </p:cNvCxnSpPr>
          <p:nvPr/>
        </p:nvCxnSpPr>
        <p:spPr>
          <a:xfrm>
            <a:off x="1441348" y="290257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795D9F9-44E0-45D0-8505-3DAA06C13AA0}"/>
              </a:ext>
            </a:extLst>
          </p:cNvPr>
          <p:cNvCxnSpPr>
            <a:cxnSpLocks/>
          </p:cNvCxnSpPr>
          <p:nvPr/>
        </p:nvCxnSpPr>
        <p:spPr>
          <a:xfrm>
            <a:off x="1441348" y="302473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9846715-1ACD-441E-8D93-E7B1C3188DA3}"/>
              </a:ext>
            </a:extLst>
          </p:cNvPr>
          <p:cNvCxnSpPr>
            <a:cxnSpLocks/>
          </p:cNvCxnSpPr>
          <p:nvPr/>
        </p:nvCxnSpPr>
        <p:spPr>
          <a:xfrm>
            <a:off x="1441348" y="3134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CA880CE-C877-4FEF-BAF9-6EEFEDA9FA81}"/>
              </a:ext>
            </a:extLst>
          </p:cNvPr>
          <p:cNvCxnSpPr>
            <a:cxnSpLocks/>
          </p:cNvCxnSpPr>
          <p:nvPr/>
        </p:nvCxnSpPr>
        <p:spPr>
          <a:xfrm>
            <a:off x="1440988" y="3242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94C570AD-74BC-4EAE-BC49-519A657EAC56}"/>
              </a:ext>
            </a:extLst>
          </p:cNvPr>
          <p:cNvCxnSpPr>
            <a:cxnSpLocks/>
          </p:cNvCxnSpPr>
          <p:nvPr/>
        </p:nvCxnSpPr>
        <p:spPr>
          <a:xfrm>
            <a:off x="1440988" y="3350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F1396F8-8C51-4E19-91E1-47D5FC9288E3}"/>
              </a:ext>
            </a:extLst>
          </p:cNvPr>
          <p:cNvCxnSpPr>
            <a:cxnSpLocks/>
          </p:cNvCxnSpPr>
          <p:nvPr/>
        </p:nvCxnSpPr>
        <p:spPr>
          <a:xfrm>
            <a:off x="1440988" y="345693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E74A7AC-1DE0-42ED-BF21-446177CE2FA0}"/>
              </a:ext>
            </a:extLst>
          </p:cNvPr>
          <p:cNvCxnSpPr>
            <a:cxnSpLocks/>
          </p:cNvCxnSpPr>
          <p:nvPr/>
        </p:nvCxnSpPr>
        <p:spPr>
          <a:xfrm>
            <a:off x="1440988" y="358671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EA7019C-F7D1-41E0-A87C-3457DCA0184B}"/>
              </a:ext>
            </a:extLst>
          </p:cNvPr>
          <p:cNvCxnSpPr>
            <a:cxnSpLocks/>
          </p:cNvCxnSpPr>
          <p:nvPr/>
        </p:nvCxnSpPr>
        <p:spPr>
          <a:xfrm>
            <a:off x="1440988" y="3696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214F59EF-B06D-4DEB-9857-908DE58FF288}"/>
              </a:ext>
            </a:extLst>
          </p:cNvPr>
          <p:cNvCxnSpPr>
            <a:cxnSpLocks/>
          </p:cNvCxnSpPr>
          <p:nvPr/>
        </p:nvCxnSpPr>
        <p:spPr>
          <a:xfrm>
            <a:off x="1440628" y="3804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E234F6B-8B98-419C-979C-3EF0D3D12B36}"/>
              </a:ext>
            </a:extLst>
          </p:cNvPr>
          <p:cNvCxnSpPr>
            <a:cxnSpLocks/>
          </p:cNvCxnSpPr>
          <p:nvPr/>
        </p:nvCxnSpPr>
        <p:spPr>
          <a:xfrm>
            <a:off x="1440628" y="3912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329200A8-0E7D-4483-B68B-6CCFAB27ECD6}"/>
              </a:ext>
            </a:extLst>
          </p:cNvPr>
          <p:cNvCxnSpPr>
            <a:cxnSpLocks/>
          </p:cNvCxnSpPr>
          <p:nvPr/>
        </p:nvCxnSpPr>
        <p:spPr>
          <a:xfrm>
            <a:off x="1440628" y="401890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DF36BC1-706D-4E00-938B-9C2B67BC9D1E}"/>
              </a:ext>
            </a:extLst>
          </p:cNvPr>
          <p:cNvCxnSpPr>
            <a:cxnSpLocks/>
          </p:cNvCxnSpPr>
          <p:nvPr/>
        </p:nvCxnSpPr>
        <p:spPr>
          <a:xfrm>
            <a:off x="1440628" y="41391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BB8A24F-4BB2-4BFB-9A96-BEBCD2A5CC4A}"/>
              </a:ext>
            </a:extLst>
          </p:cNvPr>
          <p:cNvCxnSpPr>
            <a:cxnSpLocks/>
          </p:cNvCxnSpPr>
          <p:nvPr/>
        </p:nvCxnSpPr>
        <p:spPr>
          <a:xfrm>
            <a:off x="1440628" y="4248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C066617-0D77-4A0D-A5D2-6BBF820FE06C}"/>
              </a:ext>
            </a:extLst>
          </p:cNvPr>
          <p:cNvCxnSpPr>
            <a:cxnSpLocks/>
          </p:cNvCxnSpPr>
          <p:nvPr/>
        </p:nvCxnSpPr>
        <p:spPr>
          <a:xfrm>
            <a:off x="1440268" y="4356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92A78739-C5FE-411A-AB96-663655BCB720}"/>
              </a:ext>
            </a:extLst>
          </p:cNvPr>
          <p:cNvCxnSpPr>
            <a:cxnSpLocks/>
          </p:cNvCxnSpPr>
          <p:nvPr/>
        </p:nvCxnSpPr>
        <p:spPr>
          <a:xfrm>
            <a:off x="1440268" y="4464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1E1352-433F-4CBD-9ADA-8C4F7A60D843}"/>
              </a:ext>
            </a:extLst>
          </p:cNvPr>
          <p:cNvCxnSpPr>
            <a:cxnSpLocks/>
          </p:cNvCxnSpPr>
          <p:nvPr/>
        </p:nvCxnSpPr>
        <p:spPr>
          <a:xfrm>
            <a:off x="1440268" y="45713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2A1EE2-DFA5-4D8A-81EC-236B119463AC}"/>
              </a:ext>
            </a:extLst>
          </p:cNvPr>
          <p:cNvSpPr txBox="1"/>
          <p:nvPr/>
        </p:nvSpPr>
        <p:spPr>
          <a:xfrm>
            <a:off x="1013344" y="56438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B2C3CC0-B22C-4E42-A2CF-669EA11DA879}"/>
              </a:ext>
            </a:extLst>
          </p:cNvPr>
          <p:cNvSpPr txBox="1"/>
          <p:nvPr/>
        </p:nvSpPr>
        <p:spPr>
          <a:xfrm>
            <a:off x="1013344" y="111323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ADA9D6-6218-419B-B560-BE22EBC33BE2}"/>
              </a:ext>
            </a:extLst>
          </p:cNvPr>
          <p:cNvSpPr txBox="1"/>
          <p:nvPr/>
        </p:nvSpPr>
        <p:spPr>
          <a:xfrm>
            <a:off x="1013344" y="165219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C9D2F2D-7439-41B4-A6EF-E2648E493893}"/>
              </a:ext>
            </a:extLst>
          </p:cNvPr>
          <p:cNvSpPr txBox="1"/>
          <p:nvPr/>
        </p:nvSpPr>
        <p:spPr>
          <a:xfrm>
            <a:off x="1013344" y="220103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A200D44-6FB4-4D3B-909C-C80E3D30382B}"/>
              </a:ext>
            </a:extLst>
          </p:cNvPr>
          <p:cNvSpPr txBox="1"/>
          <p:nvPr/>
        </p:nvSpPr>
        <p:spPr>
          <a:xfrm>
            <a:off x="1013344" y="279918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5653C9C-F6B8-4653-ACA6-1A4371CC3A95}"/>
              </a:ext>
            </a:extLst>
          </p:cNvPr>
          <p:cNvSpPr txBox="1"/>
          <p:nvPr/>
        </p:nvSpPr>
        <p:spPr>
          <a:xfrm>
            <a:off x="1013344" y="334802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AB2ACD4-B05E-4D13-99DA-0A9440485609}"/>
              </a:ext>
            </a:extLst>
          </p:cNvPr>
          <p:cNvSpPr txBox="1"/>
          <p:nvPr/>
        </p:nvSpPr>
        <p:spPr>
          <a:xfrm>
            <a:off x="1013344" y="38869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-0</a:t>
            </a:r>
            <a:endParaRPr lang="zh-CN" altLang="en-US" sz="10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B93C07E-7C86-447D-8B88-3B27C59E4101}"/>
              </a:ext>
            </a:extLst>
          </p:cNvPr>
          <p:cNvSpPr txBox="1"/>
          <p:nvPr/>
        </p:nvSpPr>
        <p:spPr>
          <a:xfrm>
            <a:off x="1013344" y="443583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B28D413-D107-42EF-BE5F-C0AB87BBCFEC}"/>
              </a:ext>
            </a:extLst>
          </p:cNvPr>
          <p:cNvCxnSpPr>
            <a:cxnSpLocks/>
          </p:cNvCxnSpPr>
          <p:nvPr/>
        </p:nvCxnSpPr>
        <p:spPr>
          <a:xfrm>
            <a:off x="422021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7AAFA806-0307-4BA0-A843-5A4CF1A28E99}"/>
              </a:ext>
            </a:extLst>
          </p:cNvPr>
          <p:cNvCxnSpPr>
            <a:cxnSpLocks/>
          </p:cNvCxnSpPr>
          <p:nvPr/>
        </p:nvCxnSpPr>
        <p:spPr>
          <a:xfrm>
            <a:off x="4328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E556EE0-EAF0-4BAC-91AA-1E6D7A7A2CE5}"/>
              </a:ext>
            </a:extLst>
          </p:cNvPr>
          <p:cNvCxnSpPr>
            <a:cxnSpLocks/>
          </p:cNvCxnSpPr>
          <p:nvPr/>
        </p:nvCxnSpPr>
        <p:spPr>
          <a:xfrm>
            <a:off x="4436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B5327F4-271C-480D-A1C1-14567F26B4B1}"/>
              </a:ext>
            </a:extLst>
          </p:cNvPr>
          <p:cNvCxnSpPr>
            <a:cxnSpLocks/>
          </p:cNvCxnSpPr>
          <p:nvPr/>
        </p:nvCxnSpPr>
        <p:spPr>
          <a:xfrm>
            <a:off x="4544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DEBCC141-8B20-4692-9BC1-E5A4FA8EB0DA}"/>
              </a:ext>
            </a:extLst>
          </p:cNvPr>
          <p:cNvCxnSpPr>
            <a:cxnSpLocks/>
          </p:cNvCxnSpPr>
          <p:nvPr/>
        </p:nvCxnSpPr>
        <p:spPr>
          <a:xfrm>
            <a:off x="465251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A8A1D88B-E0EF-487C-9394-E352B61B8288}"/>
              </a:ext>
            </a:extLst>
          </p:cNvPr>
          <p:cNvCxnSpPr>
            <a:cxnSpLocks/>
          </p:cNvCxnSpPr>
          <p:nvPr/>
        </p:nvCxnSpPr>
        <p:spPr>
          <a:xfrm>
            <a:off x="476123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6F9FD66-563C-4307-AB28-6777DF12C15C}"/>
              </a:ext>
            </a:extLst>
          </p:cNvPr>
          <p:cNvCxnSpPr>
            <a:cxnSpLocks/>
          </p:cNvCxnSpPr>
          <p:nvPr/>
        </p:nvCxnSpPr>
        <p:spPr>
          <a:xfrm>
            <a:off x="4869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7E79533-D29E-40E5-8173-E1CEE09CE8D8}"/>
              </a:ext>
            </a:extLst>
          </p:cNvPr>
          <p:cNvCxnSpPr>
            <a:cxnSpLocks/>
          </p:cNvCxnSpPr>
          <p:nvPr/>
        </p:nvCxnSpPr>
        <p:spPr>
          <a:xfrm>
            <a:off x="4977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BDAE2E97-4999-4AF8-AED7-32CA8FB4F643}"/>
              </a:ext>
            </a:extLst>
          </p:cNvPr>
          <p:cNvCxnSpPr>
            <a:cxnSpLocks/>
          </p:cNvCxnSpPr>
          <p:nvPr/>
        </p:nvCxnSpPr>
        <p:spPr>
          <a:xfrm>
            <a:off x="5085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07DF5D7-E080-44A4-A8E6-3F44232B9CF6}"/>
              </a:ext>
            </a:extLst>
          </p:cNvPr>
          <p:cNvCxnSpPr>
            <a:cxnSpLocks/>
          </p:cNvCxnSpPr>
          <p:nvPr/>
        </p:nvCxnSpPr>
        <p:spPr>
          <a:xfrm>
            <a:off x="519353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51A06FB-53CE-46C2-808C-F128CECCCFA2}"/>
              </a:ext>
            </a:extLst>
          </p:cNvPr>
          <p:cNvSpPr txBox="1"/>
          <p:nvPr/>
        </p:nvSpPr>
        <p:spPr>
          <a:xfrm>
            <a:off x="4442230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44750990-0754-4710-A5B8-C0C0CD9B1A5C}"/>
              </a:ext>
            </a:extLst>
          </p:cNvPr>
          <p:cNvSpPr txBox="1"/>
          <p:nvPr/>
        </p:nvSpPr>
        <p:spPr>
          <a:xfrm>
            <a:off x="4972946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endParaRPr lang="zh-CN" altLang="en-US" sz="1000" dirty="0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2C65600-AAD4-47FA-9411-4F506C4DEA7D}"/>
              </a:ext>
            </a:extLst>
          </p:cNvPr>
          <p:cNvCxnSpPr>
            <a:cxnSpLocks/>
          </p:cNvCxnSpPr>
          <p:nvPr/>
        </p:nvCxnSpPr>
        <p:spPr>
          <a:xfrm>
            <a:off x="1440268" y="469474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4A3A69-BA77-4FA7-A3F8-10CED2324A13}"/>
              </a:ext>
            </a:extLst>
          </p:cNvPr>
          <p:cNvCxnSpPr>
            <a:cxnSpLocks/>
          </p:cNvCxnSpPr>
          <p:nvPr/>
        </p:nvCxnSpPr>
        <p:spPr>
          <a:xfrm>
            <a:off x="1440268" y="4804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64DC670-8178-4214-8C8C-D5B97F39F627}"/>
              </a:ext>
            </a:extLst>
          </p:cNvPr>
          <p:cNvCxnSpPr>
            <a:cxnSpLocks/>
          </p:cNvCxnSpPr>
          <p:nvPr/>
        </p:nvCxnSpPr>
        <p:spPr>
          <a:xfrm>
            <a:off x="1439908" y="4912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D506A87-0426-48C3-AFF5-14771171CB8B}"/>
              </a:ext>
            </a:extLst>
          </p:cNvPr>
          <p:cNvCxnSpPr>
            <a:cxnSpLocks/>
          </p:cNvCxnSpPr>
          <p:nvPr/>
        </p:nvCxnSpPr>
        <p:spPr>
          <a:xfrm>
            <a:off x="1439908" y="5020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213FA3D9-2F8E-49CF-9697-EFE63BB8C727}"/>
              </a:ext>
            </a:extLst>
          </p:cNvPr>
          <p:cNvCxnSpPr>
            <a:cxnSpLocks/>
          </p:cNvCxnSpPr>
          <p:nvPr/>
        </p:nvCxnSpPr>
        <p:spPr>
          <a:xfrm>
            <a:off x="1439908" y="512694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1029C4E-BF62-4ED0-BFA8-A7D9AA2A8F1C}"/>
              </a:ext>
            </a:extLst>
          </p:cNvPr>
          <p:cNvCxnSpPr>
            <a:cxnSpLocks/>
          </p:cNvCxnSpPr>
          <p:nvPr/>
        </p:nvCxnSpPr>
        <p:spPr>
          <a:xfrm>
            <a:off x="1439908" y="5249104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1F9D1A0-2B91-45DA-80A9-A3591CA1DE7D}"/>
              </a:ext>
            </a:extLst>
          </p:cNvPr>
          <p:cNvCxnSpPr>
            <a:cxnSpLocks/>
          </p:cNvCxnSpPr>
          <p:nvPr/>
        </p:nvCxnSpPr>
        <p:spPr>
          <a:xfrm>
            <a:off x="1439908" y="5358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37BBB66A-5116-4CA6-9063-0F0F722C7E52}"/>
              </a:ext>
            </a:extLst>
          </p:cNvPr>
          <p:cNvCxnSpPr>
            <a:cxnSpLocks/>
          </p:cNvCxnSpPr>
          <p:nvPr/>
        </p:nvCxnSpPr>
        <p:spPr>
          <a:xfrm>
            <a:off x="1439548" y="5466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BA05F653-F582-4B7C-A2B4-2B6F4FEE34CA}"/>
              </a:ext>
            </a:extLst>
          </p:cNvPr>
          <p:cNvCxnSpPr>
            <a:cxnSpLocks/>
          </p:cNvCxnSpPr>
          <p:nvPr/>
        </p:nvCxnSpPr>
        <p:spPr>
          <a:xfrm>
            <a:off x="1439548" y="5574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761F42F-8C23-4271-B248-233BFB8F4DCF}"/>
              </a:ext>
            </a:extLst>
          </p:cNvPr>
          <p:cNvCxnSpPr>
            <a:cxnSpLocks/>
          </p:cNvCxnSpPr>
          <p:nvPr/>
        </p:nvCxnSpPr>
        <p:spPr>
          <a:xfrm>
            <a:off x="1439548" y="5681298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186511CA-ED70-4786-A663-1A271CF5332A}"/>
              </a:ext>
            </a:extLst>
          </p:cNvPr>
          <p:cNvCxnSpPr>
            <a:cxnSpLocks/>
          </p:cNvCxnSpPr>
          <p:nvPr/>
        </p:nvCxnSpPr>
        <p:spPr>
          <a:xfrm>
            <a:off x="1439548" y="581107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D4BB1CF-7AC6-4E55-9CEB-452D16454E60}"/>
              </a:ext>
            </a:extLst>
          </p:cNvPr>
          <p:cNvCxnSpPr>
            <a:cxnSpLocks/>
          </p:cNvCxnSpPr>
          <p:nvPr/>
        </p:nvCxnSpPr>
        <p:spPr>
          <a:xfrm>
            <a:off x="1439548" y="5920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478CCDD-AACD-4264-8AF9-66555A82EC4F}"/>
              </a:ext>
            </a:extLst>
          </p:cNvPr>
          <p:cNvCxnSpPr>
            <a:cxnSpLocks/>
          </p:cNvCxnSpPr>
          <p:nvPr/>
        </p:nvCxnSpPr>
        <p:spPr>
          <a:xfrm>
            <a:off x="1439188" y="6028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A6FB1BE-AB56-4F12-B1CD-CB9B6526A197}"/>
              </a:ext>
            </a:extLst>
          </p:cNvPr>
          <p:cNvCxnSpPr>
            <a:cxnSpLocks/>
          </p:cNvCxnSpPr>
          <p:nvPr/>
        </p:nvCxnSpPr>
        <p:spPr>
          <a:xfrm>
            <a:off x="1439188" y="6136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D718FBFA-0451-446B-A0CA-4A455B9AB011}"/>
              </a:ext>
            </a:extLst>
          </p:cNvPr>
          <p:cNvCxnSpPr>
            <a:cxnSpLocks/>
          </p:cNvCxnSpPr>
          <p:nvPr/>
        </p:nvCxnSpPr>
        <p:spPr>
          <a:xfrm>
            <a:off x="1439188" y="624327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AC6EEA93-3768-494B-982A-7CFD8B4CABE0}"/>
              </a:ext>
            </a:extLst>
          </p:cNvPr>
          <p:cNvCxnSpPr>
            <a:cxnSpLocks/>
          </p:cNvCxnSpPr>
          <p:nvPr/>
        </p:nvCxnSpPr>
        <p:spPr>
          <a:xfrm>
            <a:off x="1439188" y="636352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DB8F6325-4F57-4F76-A02B-281E7E8A991B}"/>
              </a:ext>
            </a:extLst>
          </p:cNvPr>
          <p:cNvCxnSpPr>
            <a:cxnSpLocks/>
          </p:cNvCxnSpPr>
          <p:nvPr/>
        </p:nvCxnSpPr>
        <p:spPr>
          <a:xfrm>
            <a:off x="1439188" y="6473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EE1E377C-62F2-4AAB-9094-B75BFEAE1E04}"/>
              </a:ext>
            </a:extLst>
          </p:cNvPr>
          <p:cNvCxnSpPr>
            <a:cxnSpLocks/>
          </p:cNvCxnSpPr>
          <p:nvPr/>
        </p:nvCxnSpPr>
        <p:spPr>
          <a:xfrm>
            <a:off x="1438828" y="6581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3099A97-2656-4CA2-8C58-462D0BDFF535}"/>
              </a:ext>
            </a:extLst>
          </p:cNvPr>
          <p:cNvCxnSpPr>
            <a:cxnSpLocks/>
          </p:cNvCxnSpPr>
          <p:nvPr/>
        </p:nvCxnSpPr>
        <p:spPr>
          <a:xfrm>
            <a:off x="1438828" y="6689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7FB03118-2C92-4151-968B-B92B480D8D6B}"/>
              </a:ext>
            </a:extLst>
          </p:cNvPr>
          <p:cNvCxnSpPr>
            <a:cxnSpLocks/>
          </p:cNvCxnSpPr>
          <p:nvPr/>
        </p:nvCxnSpPr>
        <p:spPr>
          <a:xfrm>
            <a:off x="1438828" y="679572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D13A6E-2955-4B1B-B41A-A7F6DD20BEA3}"/>
              </a:ext>
            </a:extLst>
          </p:cNvPr>
          <p:cNvSpPr txBox="1"/>
          <p:nvPr/>
        </p:nvSpPr>
        <p:spPr>
          <a:xfrm>
            <a:off x="1011904" y="502354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D3A95A5-2F07-4AAE-8164-C8D3C0D3AF40}"/>
              </a:ext>
            </a:extLst>
          </p:cNvPr>
          <p:cNvSpPr txBox="1"/>
          <p:nvPr/>
        </p:nvSpPr>
        <p:spPr>
          <a:xfrm>
            <a:off x="1011904" y="55723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D77196F-1D53-4276-8988-B4C0FFC0A10A}"/>
              </a:ext>
            </a:extLst>
          </p:cNvPr>
          <p:cNvSpPr txBox="1"/>
          <p:nvPr/>
        </p:nvSpPr>
        <p:spPr>
          <a:xfrm>
            <a:off x="1011904" y="611135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ABD4F46-1DB8-4210-AFB6-4EEF23763659}"/>
              </a:ext>
            </a:extLst>
          </p:cNvPr>
          <p:cNvSpPr txBox="1"/>
          <p:nvPr/>
        </p:nvSpPr>
        <p:spPr>
          <a:xfrm>
            <a:off x="1011904" y="666019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C16ECBB-9157-4C0D-9F62-4B67E180A4AC}"/>
              </a:ext>
            </a:extLst>
          </p:cNvPr>
          <p:cNvCxnSpPr>
            <a:cxnSpLocks/>
          </p:cNvCxnSpPr>
          <p:nvPr/>
        </p:nvCxnSpPr>
        <p:spPr>
          <a:xfrm>
            <a:off x="1438828" y="690694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6F016B1C-9C15-4522-AFCD-5E9167DEB820}"/>
              </a:ext>
            </a:extLst>
          </p:cNvPr>
          <p:cNvCxnSpPr>
            <a:cxnSpLocks/>
          </p:cNvCxnSpPr>
          <p:nvPr/>
        </p:nvCxnSpPr>
        <p:spPr>
          <a:xfrm>
            <a:off x="1438828" y="7016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5F91C84-811B-480B-9A54-DB9728981360}"/>
              </a:ext>
            </a:extLst>
          </p:cNvPr>
          <p:cNvCxnSpPr>
            <a:cxnSpLocks/>
          </p:cNvCxnSpPr>
          <p:nvPr/>
        </p:nvCxnSpPr>
        <p:spPr>
          <a:xfrm>
            <a:off x="1438468" y="7124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1899996B-61F4-4330-AF8A-2947ED2B5831}"/>
              </a:ext>
            </a:extLst>
          </p:cNvPr>
          <p:cNvCxnSpPr>
            <a:cxnSpLocks/>
          </p:cNvCxnSpPr>
          <p:nvPr/>
        </p:nvCxnSpPr>
        <p:spPr>
          <a:xfrm>
            <a:off x="1438468" y="7232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28F0E71-B4CA-4760-85C9-5314C7320A61}"/>
              </a:ext>
            </a:extLst>
          </p:cNvPr>
          <p:cNvCxnSpPr>
            <a:cxnSpLocks/>
          </p:cNvCxnSpPr>
          <p:nvPr/>
        </p:nvCxnSpPr>
        <p:spPr>
          <a:xfrm>
            <a:off x="1438468" y="733914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013204C9-0CA9-473A-8C3F-125D3B2615E8}"/>
              </a:ext>
            </a:extLst>
          </p:cNvPr>
          <p:cNvSpPr txBox="1"/>
          <p:nvPr/>
        </p:nvSpPr>
        <p:spPr>
          <a:xfrm>
            <a:off x="1011544" y="720361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2C34DA8-568F-4296-B215-112431E70E1A}"/>
              </a:ext>
            </a:extLst>
          </p:cNvPr>
          <p:cNvSpPr txBox="1"/>
          <p:nvPr/>
        </p:nvSpPr>
        <p:spPr>
          <a:xfrm>
            <a:off x="8292301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587C6E36-42C8-459D-8670-5DACB398B8B4}"/>
              </a:ext>
            </a:extLst>
          </p:cNvPr>
          <p:cNvCxnSpPr>
            <a:cxnSpLocks/>
          </p:cNvCxnSpPr>
          <p:nvPr/>
        </p:nvCxnSpPr>
        <p:spPr>
          <a:xfrm>
            <a:off x="807771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5B612656-0E47-4A61-B6A1-4A663928C4A5}"/>
              </a:ext>
            </a:extLst>
          </p:cNvPr>
          <p:cNvCxnSpPr>
            <a:cxnSpLocks/>
          </p:cNvCxnSpPr>
          <p:nvPr/>
        </p:nvCxnSpPr>
        <p:spPr>
          <a:xfrm>
            <a:off x="8186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B40C5B59-E41F-49BD-A286-4DF9A05D8D9A}"/>
              </a:ext>
            </a:extLst>
          </p:cNvPr>
          <p:cNvCxnSpPr>
            <a:cxnSpLocks/>
          </p:cNvCxnSpPr>
          <p:nvPr/>
        </p:nvCxnSpPr>
        <p:spPr>
          <a:xfrm>
            <a:off x="8294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0346562-2A7E-4B6F-8EB6-631217EC1357}"/>
              </a:ext>
            </a:extLst>
          </p:cNvPr>
          <p:cNvCxnSpPr>
            <a:cxnSpLocks/>
          </p:cNvCxnSpPr>
          <p:nvPr/>
        </p:nvCxnSpPr>
        <p:spPr>
          <a:xfrm>
            <a:off x="8402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CB9632B9-A887-4750-AB6F-A21FBBB1D985}"/>
              </a:ext>
            </a:extLst>
          </p:cNvPr>
          <p:cNvCxnSpPr>
            <a:cxnSpLocks/>
          </p:cNvCxnSpPr>
          <p:nvPr/>
        </p:nvCxnSpPr>
        <p:spPr>
          <a:xfrm>
            <a:off x="8510008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852C115F-CF0D-41B0-BACA-E21F01C786A5}"/>
              </a:ext>
            </a:extLst>
          </p:cNvPr>
          <p:cNvCxnSpPr>
            <a:cxnSpLocks/>
          </p:cNvCxnSpPr>
          <p:nvPr/>
        </p:nvCxnSpPr>
        <p:spPr>
          <a:xfrm>
            <a:off x="8611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B0DF6DA5-99FB-4AB2-A5AF-61E939205F66}"/>
              </a:ext>
            </a:extLst>
          </p:cNvPr>
          <p:cNvCxnSpPr>
            <a:cxnSpLocks/>
          </p:cNvCxnSpPr>
          <p:nvPr/>
        </p:nvCxnSpPr>
        <p:spPr>
          <a:xfrm>
            <a:off x="8719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BB375EB-719F-4881-A811-6A078E5CC424}"/>
              </a:ext>
            </a:extLst>
          </p:cNvPr>
          <p:cNvCxnSpPr>
            <a:cxnSpLocks/>
          </p:cNvCxnSpPr>
          <p:nvPr/>
        </p:nvCxnSpPr>
        <p:spPr>
          <a:xfrm>
            <a:off x="1438468" y="7457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132E40B-3D8C-4817-9F1A-A009DDD7892D}"/>
              </a:ext>
            </a:extLst>
          </p:cNvPr>
          <p:cNvCxnSpPr>
            <a:cxnSpLocks/>
          </p:cNvCxnSpPr>
          <p:nvPr/>
        </p:nvCxnSpPr>
        <p:spPr>
          <a:xfrm>
            <a:off x="1438468" y="7565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0FEC06B1-5019-4A4D-AA19-7788588B8EFB}"/>
              </a:ext>
            </a:extLst>
          </p:cNvPr>
          <p:cNvCxnSpPr/>
          <p:nvPr/>
        </p:nvCxnSpPr>
        <p:spPr>
          <a:xfrm flipH="1" flipV="1">
            <a:off x="1665268" y="473937"/>
            <a:ext cx="3528262" cy="354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DEFC270-771A-420F-A8D1-EFC4CE8B66CA}"/>
              </a:ext>
            </a:extLst>
          </p:cNvPr>
          <p:cNvCxnSpPr>
            <a:cxnSpLocks/>
          </p:cNvCxnSpPr>
          <p:nvPr/>
        </p:nvCxnSpPr>
        <p:spPr>
          <a:xfrm flipH="1" flipV="1">
            <a:off x="2326588" y="473847"/>
            <a:ext cx="2866222" cy="354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5ECE94DC-8507-4774-8CE9-F7E13CE15EDA}"/>
              </a:ext>
            </a:extLst>
          </p:cNvPr>
          <p:cNvCxnSpPr>
            <a:cxnSpLocks/>
          </p:cNvCxnSpPr>
          <p:nvPr/>
        </p:nvCxnSpPr>
        <p:spPr>
          <a:xfrm flipH="1" flipV="1">
            <a:off x="2886735" y="471978"/>
            <a:ext cx="2306076" cy="353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7BF4D54-6C7E-4A0A-BD6B-96160CA230CD}"/>
              </a:ext>
            </a:extLst>
          </p:cNvPr>
          <p:cNvCxnSpPr>
            <a:cxnSpLocks/>
          </p:cNvCxnSpPr>
          <p:nvPr/>
        </p:nvCxnSpPr>
        <p:spPr>
          <a:xfrm flipH="1" flipV="1">
            <a:off x="3344482" y="481935"/>
            <a:ext cx="1848328" cy="35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86C70B4-98B9-4855-BDF0-1F71FE470248}"/>
              </a:ext>
            </a:extLst>
          </p:cNvPr>
          <p:cNvCxnSpPr>
            <a:cxnSpLocks/>
          </p:cNvCxnSpPr>
          <p:nvPr/>
        </p:nvCxnSpPr>
        <p:spPr>
          <a:xfrm flipH="1" flipV="1">
            <a:off x="3778483" y="463167"/>
            <a:ext cx="1414329" cy="35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55E6DC40-26C6-4D98-8E9F-31C1891BFDD9}"/>
              </a:ext>
            </a:extLst>
          </p:cNvPr>
          <p:cNvCxnSpPr>
            <a:cxnSpLocks/>
          </p:cNvCxnSpPr>
          <p:nvPr/>
        </p:nvCxnSpPr>
        <p:spPr>
          <a:xfrm flipH="1" flipV="1">
            <a:off x="4220216" y="463077"/>
            <a:ext cx="972594" cy="354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865FD148-B21F-4E71-99F4-6F3589D823A2}"/>
              </a:ext>
            </a:extLst>
          </p:cNvPr>
          <p:cNvCxnSpPr>
            <a:cxnSpLocks/>
          </p:cNvCxnSpPr>
          <p:nvPr/>
        </p:nvCxnSpPr>
        <p:spPr>
          <a:xfrm flipV="1">
            <a:off x="5186408" y="496604"/>
            <a:ext cx="1822366" cy="35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434CE8DC-5CAB-4321-8354-58BB473BD753}"/>
              </a:ext>
            </a:extLst>
          </p:cNvPr>
          <p:cNvCxnSpPr>
            <a:cxnSpLocks/>
          </p:cNvCxnSpPr>
          <p:nvPr/>
        </p:nvCxnSpPr>
        <p:spPr>
          <a:xfrm flipH="1" flipV="1">
            <a:off x="4646554" y="462993"/>
            <a:ext cx="546255" cy="35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79DBA9D9-BF81-45C0-962B-D294B03560A0}"/>
              </a:ext>
            </a:extLst>
          </p:cNvPr>
          <p:cNvCxnSpPr>
            <a:cxnSpLocks/>
          </p:cNvCxnSpPr>
          <p:nvPr/>
        </p:nvCxnSpPr>
        <p:spPr>
          <a:xfrm flipH="1" flipV="1">
            <a:off x="4978736" y="488606"/>
            <a:ext cx="214074" cy="35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DD6750BC-741B-4DEA-8C76-712D3785BD2B}"/>
              </a:ext>
            </a:extLst>
          </p:cNvPr>
          <p:cNvCxnSpPr>
            <a:cxnSpLocks/>
          </p:cNvCxnSpPr>
          <p:nvPr/>
        </p:nvCxnSpPr>
        <p:spPr>
          <a:xfrm flipV="1">
            <a:off x="5192808" y="496302"/>
            <a:ext cx="2372186" cy="352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CCEF53B0-A6D6-4CAB-866A-02FF142976A5}"/>
              </a:ext>
            </a:extLst>
          </p:cNvPr>
          <p:cNvCxnSpPr>
            <a:cxnSpLocks/>
          </p:cNvCxnSpPr>
          <p:nvPr/>
        </p:nvCxnSpPr>
        <p:spPr>
          <a:xfrm flipV="1">
            <a:off x="5184087" y="496302"/>
            <a:ext cx="2893627" cy="35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8A2B1D4-3C78-481D-99CA-3E61ACDE08CE}"/>
              </a:ext>
            </a:extLst>
          </p:cNvPr>
          <p:cNvCxnSpPr>
            <a:cxnSpLocks/>
          </p:cNvCxnSpPr>
          <p:nvPr/>
        </p:nvCxnSpPr>
        <p:spPr>
          <a:xfrm flipV="1">
            <a:off x="5192246" y="471888"/>
            <a:ext cx="3526979" cy="35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3719B9D2-1C44-4838-9B79-E5251ED0FCAA}"/>
              </a:ext>
            </a:extLst>
          </p:cNvPr>
          <p:cNvCxnSpPr>
            <a:cxnSpLocks/>
          </p:cNvCxnSpPr>
          <p:nvPr/>
        </p:nvCxnSpPr>
        <p:spPr>
          <a:xfrm flipV="1">
            <a:off x="5198643" y="488606"/>
            <a:ext cx="1" cy="35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C420E05E-805E-45F3-84EA-1A6D907802FF}"/>
              </a:ext>
            </a:extLst>
          </p:cNvPr>
          <p:cNvCxnSpPr>
            <a:cxnSpLocks/>
          </p:cNvCxnSpPr>
          <p:nvPr/>
        </p:nvCxnSpPr>
        <p:spPr>
          <a:xfrm flipV="1">
            <a:off x="5198644" y="486656"/>
            <a:ext cx="228156" cy="352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80266CF2-C2E6-4DC4-B35B-D7A58368BEC5}"/>
              </a:ext>
            </a:extLst>
          </p:cNvPr>
          <p:cNvCxnSpPr>
            <a:cxnSpLocks/>
          </p:cNvCxnSpPr>
          <p:nvPr/>
        </p:nvCxnSpPr>
        <p:spPr>
          <a:xfrm flipV="1">
            <a:off x="5198645" y="496503"/>
            <a:ext cx="550870" cy="35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CA64EC-6F80-4BB8-AAAA-4E988333AC2F}"/>
              </a:ext>
            </a:extLst>
          </p:cNvPr>
          <p:cNvCxnSpPr>
            <a:cxnSpLocks/>
          </p:cNvCxnSpPr>
          <p:nvPr/>
        </p:nvCxnSpPr>
        <p:spPr>
          <a:xfrm flipV="1">
            <a:off x="5198646" y="496402"/>
            <a:ext cx="1001890" cy="351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05F7FDD-FCA0-4532-B8E8-7BA2C04A656F}"/>
              </a:ext>
            </a:extLst>
          </p:cNvPr>
          <p:cNvCxnSpPr>
            <a:cxnSpLocks/>
          </p:cNvCxnSpPr>
          <p:nvPr/>
        </p:nvCxnSpPr>
        <p:spPr>
          <a:xfrm flipV="1">
            <a:off x="5198647" y="471866"/>
            <a:ext cx="1474160" cy="354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271BA287-56EF-427F-AD33-1B5BDB948507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1129022"/>
            <a:ext cx="3544734" cy="28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4985CB07-8843-4664-8D37-F33C5D732950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1681296"/>
            <a:ext cx="3533375" cy="23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AEE3DC4B-E7C3-4541-AD78-38EEE28CD5A2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134806"/>
            <a:ext cx="3533375" cy="186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68B26E4A-238A-49D4-A542-D474AA508253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575814"/>
            <a:ext cx="3526977" cy="142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590EFE6E-C546-41D8-B322-AC249296A69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024738"/>
            <a:ext cx="3533375" cy="9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199068-0070-4151-848E-64EC6EE0BC5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456932"/>
            <a:ext cx="3533375" cy="5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BBDFB2B-F765-4817-8F6D-E007EAB74DD3}"/>
              </a:ext>
            </a:extLst>
          </p:cNvPr>
          <p:cNvCxnSpPr>
            <a:cxnSpLocks/>
          </p:cNvCxnSpPr>
          <p:nvPr/>
        </p:nvCxnSpPr>
        <p:spPr>
          <a:xfrm flipH="1">
            <a:off x="1665268" y="3988350"/>
            <a:ext cx="3533375" cy="291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7C307024-82F6-40AE-A7D1-7AFA0F2D030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3804228"/>
            <a:ext cx="3527538" cy="18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E016A681-CB09-4F04-BD5B-6DE2B329C4D9}"/>
              </a:ext>
            </a:extLst>
          </p:cNvPr>
          <p:cNvCxnSpPr>
            <a:cxnSpLocks/>
          </p:cNvCxnSpPr>
          <p:nvPr/>
        </p:nvCxnSpPr>
        <p:spPr>
          <a:xfrm flipH="1">
            <a:off x="1665269" y="3988350"/>
            <a:ext cx="3526976" cy="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753C60A5-3FC3-424B-9381-B02AC4D38BD5}"/>
              </a:ext>
            </a:extLst>
          </p:cNvPr>
          <p:cNvCxnSpPr>
            <a:cxnSpLocks/>
          </p:cNvCxnSpPr>
          <p:nvPr/>
        </p:nvCxnSpPr>
        <p:spPr>
          <a:xfrm flipH="1">
            <a:off x="1653908" y="4002838"/>
            <a:ext cx="3538337" cy="35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31515B72-F330-4F15-BE07-2F5873FCCF83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39"/>
            <a:ext cx="3533375" cy="2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900A2346-5B95-4C0A-83F3-661858C76100}"/>
              </a:ext>
            </a:extLst>
          </p:cNvPr>
          <p:cNvCxnSpPr>
            <a:cxnSpLocks/>
          </p:cNvCxnSpPr>
          <p:nvPr/>
        </p:nvCxnSpPr>
        <p:spPr>
          <a:xfrm flipH="1">
            <a:off x="1665268" y="3997340"/>
            <a:ext cx="3533375" cy="57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714EA2F1-6D27-46B7-95EE-5A3F26740877}"/>
              </a:ext>
            </a:extLst>
          </p:cNvPr>
          <p:cNvCxnSpPr>
            <a:cxnSpLocks/>
          </p:cNvCxnSpPr>
          <p:nvPr/>
        </p:nvCxnSpPr>
        <p:spPr>
          <a:xfrm flipH="1">
            <a:off x="1665269" y="4010372"/>
            <a:ext cx="3538488" cy="100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14D06155-DE1E-4382-B165-298B9DB3CE4F}"/>
              </a:ext>
            </a:extLst>
          </p:cNvPr>
          <p:cNvCxnSpPr>
            <a:cxnSpLocks/>
          </p:cNvCxnSpPr>
          <p:nvPr/>
        </p:nvCxnSpPr>
        <p:spPr>
          <a:xfrm flipH="1">
            <a:off x="1665268" y="3998232"/>
            <a:ext cx="3518819" cy="192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27E28B37-BD5A-4E7D-820F-996E7F4EE44C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41"/>
            <a:ext cx="3526978" cy="23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12DB9EE5-9C00-4032-AA82-9BBA21FC22DB}"/>
              </a:ext>
            </a:extLst>
          </p:cNvPr>
          <p:cNvCxnSpPr>
            <a:cxnSpLocks/>
          </p:cNvCxnSpPr>
          <p:nvPr/>
        </p:nvCxnSpPr>
        <p:spPr>
          <a:xfrm flipH="1">
            <a:off x="1676988" y="3997065"/>
            <a:ext cx="3515257" cy="146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文本框 629">
            <a:extLst>
              <a:ext uri="{FF2B5EF4-FFF2-40B4-BE49-F238E27FC236}">
                <a16:creationId xmlns:a16="http://schemas.microsoft.com/office/drawing/2014/main" id="{FD9F46D2-D413-491E-8E23-FFDA20E40CD8}"/>
              </a:ext>
            </a:extLst>
          </p:cNvPr>
          <p:cNvSpPr txBox="1"/>
          <p:nvPr/>
        </p:nvSpPr>
        <p:spPr>
          <a:xfrm>
            <a:off x="5624534" y="4861007"/>
            <a:ext cx="318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</a:t>
            </a:r>
            <a:r>
              <a:rPr lang="en-US" altLang="zh-CN" dirty="0"/>
              <a:t>0</a:t>
            </a:r>
            <a:r>
              <a:rPr lang="zh-CN" altLang="en-US" dirty="0"/>
              <a:t>：平面预测模式</a:t>
            </a:r>
            <a:r>
              <a:rPr lang="en-US" altLang="zh-CN" dirty="0"/>
              <a:t>Planner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：直流预测模式</a:t>
            </a:r>
            <a:r>
              <a:rPr lang="en-US" altLang="zh-CN" dirty="0"/>
              <a:t>DC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2~34</a:t>
            </a:r>
            <a:r>
              <a:rPr lang="zh-CN" altLang="en-US" dirty="0"/>
              <a:t>：角度预测模式</a:t>
            </a:r>
          </a:p>
        </p:txBody>
      </p:sp>
      <p:sp>
        <p:nvSpPr>
          <p:cNvPr id="632" name="左大括号 631">
            <a:extLst>
              <a:ext uri="{FF2B5EF4-FFF2-40B4-BE49-F238E27FC236}">
                <a16:creationId xmlns:a16="http://schemas.microsoft.com/office/drawing/2014/main" id="{9BD90C2A-6C16-48F1-977A-FEA635CBCD97}"/>
              </a:ext>
            </a:extLst>
          </p:cNvPr>
          <p:cNvSpPr/>
          <p:nvPr/>
        </p:nvSpPr>
        <p:spPr>
          <a:xfrm>
            <a:off x="887524" y="464203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左大括号 632">
            <a:extLst>
              <a:ext uri="{FF2B5EF4-FFF2-40B4-BE49-F238E27FC236}">
                <a16:creationId xmlns:a16="http://schemas.microsoft.com/office/drawing/2014/main" id="{A9B94199-EBF6-43C2-A8D1-D97FEC0DEE9A}"/>
              </a:ext>
            </a:extLst>
          </p:cNvPr>
          <p:cNvSpPr/>
          <p:nvPr/>
        </p:nvSpPr>
        <p:spPr>
          <a:xfrm>
            <a:off x="889280" y="4016054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左大括号 633">
            <a:extLst>
              <a:ext uri="{FF2B5EF4-FFF2-40B4-BE49-F238E27FC236}">
                <a16:creationId xmlns:a16="http://schemas.microsoft.com/office/drawing/2014/main" id="{1ED3EAFE-96B5-42E2-9686-9FD00C7C96FA}"/>
              </a:ext>
            </a:extLst>
          </p:cNvPr>
          <p:cNvSpPr/>
          <p:nvPr/>
        </p:nvSpPr>
        <p:spPr>
          <a:xfrm rot="5400000">
            <a:off x="3381816" y="-1869457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左大括号 634">
            <a:extLst>
              <a:ext uri="{FF2B5EF4-FFF2-40B4-BE49-F238E27FC236}">
                <a16:creationId xmlns:a16="http://schemas.microsoft.com/office/drawing/2014/main" id="{96C3947F-26BD-4747-9BAB-5DC0A5FCB3C3}"/>
              </a:ext>
            </a:extLst>
          </p:cNvPr>
          <p:cNvSpPr/>
          <p:nvPr/>
        </p:nvSpPr>
        <p:spPr>
          <a:xfrm rot="5400000">
            <a:off x="6926551" y="-1869458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A4313595-C094-4233-8C34-5EBC99C950E9}"/>
              </a:ext>
            </a:extLst>
          </p:cNvPr>
          <p:cNvSpPr txBox="1"/>
          <p:nvPr/>
        </p:nvSpPr>
        <p:spPr>
          <a:xfrm>
            <a:off x="3239020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18107959-1701-4BAA-8B8E-28264A674056}"/>
              </a:ext>
            </a:extLst>
          </p:cNvPr>
          <p:cNvSpPr txBox="1"/>
          <p:nvPr/>
        </p:nvSpPr>
        <p:spPr>
          <a:xfrm>
            <a:off x="6773841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2CB2332-F618-4950-A949-59EA26A79DAD}"/>
              </a:ext>
            </a:extLst>
          </p:cNvPr>
          <p:cNvSpPr txBox="1"/>
          <p:nvPr/>
        </p:nvSpPr>
        <p:spPr>
          <a:xfrm>
            <a:off x="494330" y="211343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D0ED83C6-65E1-4A5B-B040-7CFA2E627089}"/>
              </a:ext>
            </a:extLst>
          </p:cNvPr>
          <p:cNvSpPr txBox="1"/>
          <p:nvPr/>
        </p:nvSpPr>
        <p:spPr>
          <a:xfrm>
            <a:off x="494330" y="566122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D69BBCE6-FC51-4595-80C8-5D52719CA187}"/>
              </a:ext>
            </a:extLst>
          </p:cNvPr>
          <p:cNvSpPr txBox="1"/>
          <p:nvPr/>
        </p:nvSpPr>
        <p:spPr>
          <a:xfrm>
            <a:off x="2925648" y="5971370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D8ED19E-4A1F-4406-A719-784648E9BFEB}"/>
              </a:ext>
            </a:extLst>
          </p:cNvPr>
          <p:cNvSpPr txBox="1"/>
          <p:nvPr/>
        </p:nvSpPr>
        <p:spPr>
          <a:xfrm>
            <a:off x="2809558" y="564166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67282D69-0149-45D6-8265-D5E94A95B16D}"/>
              </a:ext>
            </a:extLst>
          </p:cNvPr>
          <p:cNvSpPr txBox="1"/>
          <p:nvPr/>
        </p:nvSpPr>
        <p:spPr>
          <a:xfrm>
            <a:off x="2744459" y="5344663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2207A96A-F6CA-49AB-9792-BD38819CAF5B}"/>
              </a:ext>
            </a:extLst>
          </p:cNvPr>
          <p:cNvSpPr txBox="1"/>
          <p:nvPr/>
        </p:nvSpPr>
        <p:spPr>
          <a:xfrm>
            <a:off x="6334285" y="1808288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D4EBEDD3-AAC4-4482-B7DB-5CEA52660A53}"/>
              </a:ext>
            </a:extLst>
          </p:cNvPr>
          <p:cNvSpPr txBox="1"/>
          <p:nvPr/>
        </p:nvSpPr>
        <p:spPr>
          <a:xfrm>
            <a:off x="6683770" y="181863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33</a:t>
            </a:r>
            <a:endParaRPr lang="zh-CN" altLang="en-US" sz="1000" b="1" dirty="0"/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B5C315E7-4ADB-4371-A5F9-E459ABA191B6}"/>
              </a:ext>
            </a:extLst>
          </p:cNvPr>
          <p:cNvSpPr txBox="1"/>
          <p:nvPr/>
        </p:nvSpPr>
        <p:spPr>
          <a:xfrm>
            <a:off x="6871747" y="2077926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34</a:t>
            </a:r>
            <a:endParaRPr lang="zh-CN" altLang="en-US" sz="1000" b="1" dirty="0"/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5684A650-ED09-4C3E-A09A-3BE49F38C7BF}"/>
              </a:ext>
            </a:extLst>
          </p:cNvPr>
          <p:cNvSpPr txBox="1"/>
          <p:nvPr/>
        </p:nvSpPr>
        <p:spPr>
          <a:xfrm>
            <a:off x="2539566" y="1648585"/>
            <a:ext cx="25083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部分角度预测模式编号</a:t>
            </a:r>
          </a:p>
        </p:txBody>
      </p:sp>
    </p:spTree>
    <p:extLst>
      <p:ext uri="{BB962C8B-B14F-4D97-AF65-F5344CB8AC3E}">
        <p14:creationId xmlns:p14="http://schemas.microsoft.com/office/powerpoint/2010/main" val="2657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0AC1A-1E84-42A6-973C-CA3451E9CA60}"/>
              </a:ext>
            </a:extLst>
          </p:cNvPr>
          <p:cNvSpPr/>
          <p:nvPr/>
        </p:nvSpPr>
        <p:spPr>
          <a:xfrm>
            <a:off x="4133386" y="163418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D787D-B064-4DB4-9BAF-7A4B2BAA6AB5}"/>
              </a:ext>
            </a:extLst>
          </p:cNvPr>
          <p:cNvSpPr/>
          <p:nvPr/>
        </p:nvSpPr>
        <p:spPr>
          <a:xfrm>
            <a:off x="3845386" y="1346183"/>
            <a:ext cx="4536000" cy="28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FDA632-6D1F-4612-ADED-8A3FCD685270}"/>
              </a:ext>
            </a:extLst>
          </p:cNvPr>
          <p:cNvSpPr/>
          <p:nvPr/>
        </p:nvSpPr>
        <p:spPr>
          <a:xfrm>
            <a:off x="3845386" y="1346183"/>
            <a:ext cx="288000" cy="4536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34706F-65E9-42CE-9A36-EE13C4585871}"/>
              </a:ext>
            </a:extLst>
          </p:cNvPr>
          <p:cNvCxnSpPr>
            <a:cxnSpLocks/>
          </p:cNvCxnSpPr>
          <p:nvPr/>
        </p:nvCxnSpPr>
        <p:spPr>
          <a:xfrm>
            <a:off x="4444393" y="3482875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52EAF5-6A47-499E-9437-8FB58D87FC7E}"/>
              </a:ext>
            </a:extLst>
          </p:cNvPr>
          <p:cNvCxnSpPr>
            <a:cxnSpLocks/>
          </p:cNvCxnSpPr>
          <p:nvPr/>
        </p:nvCxnSpPr>
        <p:spPr>
          <a:xfrm>
            <a:off x="5986450" y="1914658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89191-AF63-47E8-BAC9-EDA697FCC599}"/>
              </a:ext>
            </a:extLst>
          </p:cNvPr>
          <p:cNvSpPr txBox="1"/>
          <p:nvPr/>
        </p:nvSpPr>
        <p:spPr>
          <a:xfrm>
            <a:off x="6919528" y="172999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3AFB3F-02EE-4562-AD96-0EE020967DEC}"/>
              </a:ext>
            </a:extLst>
          </p:cNvPr>
          <p:cNvSpPr txBox="1"/>
          <p:nvPr/>
        </p:nvSpPr>
        <p:spPr>
          <a:xfrm>
            <a:off x="4281107" y="435619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EDCBBC-421A-42F4-B9D3-EBE08FE3F6C7}"/>
              </a:ext>
            </a:extLst>
          </p:cNvPr>
          <p:cNvSpPr txBox="1"/>
          <p:nvPr/>
        </p:nvSpPr>
        <p:spPr>
          <a:xfrm>
            <a:off x="4324700" y="2601517"/>
            <a:ext cx="192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帧内预测块像素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2CBDD-1BB5-4BA1-8638-ED18B1C3F47F}"/>
              </a:ext>
            </a:extLst>
          </p:cNvPr>
          <p:cNvSpPr txBox="1"/>
          <p:nvPr/>
        </p:nvSpPr>
        <p:spPr>
          <a:xfrm>
            <a:off x="5026441" y="883982"/>
            <a:ext cx="517887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991BE2-20D1-447A-A279-23C20D47F34E}"/>
              </a:ext>
            </a:extLst>
          </p:cNvPr>
          <p:cNvSpPr txBox="1"/>
          <p:nvPr/>
        </p:nvSpPr>
        <p:spPr>
          <a:xfrm>
            <a:off x="3022032" y="4725521"/>
            <a:ext cx="7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F7B685-97EF-456C-AC77-A3031FC5298A}"/>
              </a:ext>
            </a:extLst>
          </p:cNvPr>
          <p:cNvSpPr txBox="1"/>
          <p:nvPr/>
        </p:nvSpPr>
        <p:spPr>
          <a:xfrm>
            <a:off x="3133357" y="2601517"/>
            <a:ext cx="5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CBDAC3-DC91-490B-AB48-E40ACEFC5A51}"/>
              </a:ext>
            </a:extLst>
          </p:cNvPr>
          <p:cNvSpPr txBox="1"/>
          <p:nvPr/>
        </p:nvSpPr>
        <p:spPr>
          <a:xfrm>
            <a:off x="4133386" y="1668385"/>
            <a:ext cx="90321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F4ABBC-DB1D-405D-B675-55894BA8DA4E}"/>
              </a:ext>
            </a:extLst>
          </p:cNvPr>
          <p:cNvSpPr txBox="1"/>
          <p:nvPr/>
        </p:nvSpPr>
        <p:spPr>
          <a:xfrm>
            <a:off x="3231457" y="882515"/>
            <a:ext cx="10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DFD25D-7EDC-44BC-BDC8-8F229CA7D095}"/>
              </a:ext>
            </a:extLst>
          </p:cNvPr>
          <p:cNvSpPr txBox="1"/>
          <p:nvPr/>
        </p:nvSpPr>
        <p:spPr>
          <a:xfrm>
            <a:off x="7220427" y="885459"/>
            <a:ext cx="1977903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nTbS×2-2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19F901-8A28-4581-92BE-D5C8EB38782B}"/>
              </a:ext>
            </a:extLst>
          </p:cNvPr>
          <p:cNvSpPr txBox="1"/>
          <p:nvPr/>
        </p:nvSpPr>
        <p:spPr>
          <a:xfrm>
            <a:off x="4133386" y="5554989"/>
            <a:ext cx="214504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 nTbS×2-1 </a:t>
            </a:r>
            <a:r>
              <a:rPr lang="zh-CN" altLang="en-US" dirty="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B99E64-E90D-41E2-8008-80FF55CF3A6F}"/>
              </a:ext>
            </a:extLst>
          </p:cNvPr>
          <p:cNvSpPr/>
          <p:nvPr/>
        </p:nvSpPr>
        <p:spPr>
          <a:xfrm>
            <a:off x="8093385" y="13402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7EC73-E952-4FFB-9F57-588D29C1828C}"/>
              </a:ext>
            </a:extLst>
          </p:cNvPr>
          <p:cNvSpPr/>
          <p:nvPr/>
        </p:nvSpPr>
        <p:spPr>
          <a:xfrm>
            <a:off x="3843289" y="559418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CE23C2-0637-4073-AE81-49D1C9C05D22}"/>
              </a:ext>
            </a:extLst>
          </p:cNvPr>
          <p:cNvSpPr txBox="1"/>
          <p:nvPr/>
        </p:nvSpPr>
        <p:spPr>
          <a:xfrm>
            <a:off x="5240973" y="1305517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F4D194-C6A3-41ED-B39C-BF75A6A80CD6}"/>
              </a:ext>
            </a:extLst>
          </p:cNvPr>
          <p:cNvSpPr txBox="1"/>
          <p:nvPr/>
        </p:nvSpPr>
        <p:spPr>
          <a:xfrm>
            <a:off x="3756282" y="3043128"/>
            <a:ext cx="461665" cy="1142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85B3BE-040E-4771-9542-774DB628F7ED}"/>
              </a:ext>
            </a:extLst>
          </p:cNvPr>
          <p:cNvSpPr txBox="1"/>
          <p:nvPr/>
        </p:nvSpPr>
        <p:spPr>
          <a:xfrm>
            <a:off x="6610229" y="880632"/>
            <a:ext cx="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右上</a:t>
            </a:r>
          </a:p>
        </p:txBody>
      </p:sp>
    </p:spTree>
    <p:extLst>
      <p:ext uri="{BB962C8B-B14F-4D97-AF65-F5344CB8AC3E}">
        <p14:creationId xmlns:p14="http://schemas.microsoft.com/office/powerpoint/2010/main" val="35010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3FC477-B2D1-4232-A13E-292AE0C83C44}"/>
              </a:ext>
            </a:extLst>
          </p:cNvPr>
          <p:cNvSpPr/>
          <p:nvPr/>
        </p:nvSpPr>
        <p:spPr>
          <a:xfrm>
            <a:off x="403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3B127-709D-4132-A527-ECE4E583B76A}"/>
              </a:ext>
            </a:extLst>
          </p:cNvPr>
          <p:cNvSpPr/>
          <p:nvPr/>
        </p:nvSpPr>
        <p:spPr>
          <a:xfrm>
            <a:off x="432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1BACD-C272-4DA0-AA7C-8A541C7E234E}"/>
              </a:ext>
            </a:extLst>
          </p:cNvPr>
          <p:cNvSpPr/>
          <p:nvPr/>
        </p:nvSpPr>
        <p:spPr>
          <a:xfrm>
            <a:off x="461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E2445-6947-4563-BC16-F8E558196481}"/>
              </a:ext>
            </a:extLst>
          </p:cNvPr>
          <p:cNvSpPr/>
          <p:nvPr/>
        </p:nvSpPr>
        <p:spPr>
          <a:xfrm>
            <a:off x="4899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40E44F-C036-458E-91CA-36CC36258434}"/>
              </a:ext>
            </a:extLst>
          </p:cNvPr>
          <p:cNvSpPr/>
          <p:nvPr/>
        </p:nvSpPr>
        <p:spPr>
          <a:xfrm>
            <a:off x="5187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16CF3B-74E8-4D8D-BBAA-C94BD88957CA}"/>
              </a:ext>
            </a:extLst>
          </p:cNvPr>
          <p:cNvSpPr/>
          <p:nvPr/>
        </p:nvSpPr>
        <p:spPr>
          <a:xfrm>
            <a:off x="547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EBD40-687E-454C-9951-B11B28463CDD}"/>
              </a:ext>
            </a:extLst>
          </p:cNvPr>
          <p:cNvSpPr/>
          <p:nvPr/>
        </p:nvSpPr>
        <p:spPr>
          <a:xfrm>
            <a:off x="576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646DF3-67B6-4B09-9FCC-E1FB733C977F}"/>
              </a:ext>
            </a:extLst>
          </p:cNvPr>
          <p:cNvSpPr/>
          <p:nvPr/>
        </p:nvSpPr>
        <p:spPr>
          <a:xfrm>
            <a:off x="605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F8DE8-FFB4-4A1D-8477-AADAF62263C7}"/>
              </a:ext>
            </a:extLst>
          </p:cNvPr>
          <p:cNvSpPr/>
          <p:nvPr/>
        </p:nvSpPr>
        <p:spPr>
          <a:xfrm>
            <a:off x="403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7DA377-4E2B-403E-858F-C35D135D2B4C}"/>
              </a:ext>
            </a:extLst>
          </p:cNvPr>
          <p:cNvSpPr/>
          <p:nvPr/>
        </p:nvSpPr>
        <p:spPr>
          <a:xfrm>
            <a:off x="432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DE89F2-BDFF-4ACA-902B-1889DAF385A8}"/>
              </a:ext>
            </a:extLst>
          </p:cNvPr>
          <p:cNvSpPr/>
          <p:nvPr/>
        </p:nvSpPr>
        <p:spPr>
          <a:xfrm>
            <a:off x="461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6AD27B-7291-4E3E-9599-C34FBC146825}"/>
              </a:ext>
            </a:extLst>
          </p:cNvPr>
          <p:cNvSpPr/>
          <p:nvPr/>
        </p:nvSpPr>
        <p:spPr>
          <a:xfrm>
            <a:off x="4899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10BD8-FB11-40EC-820C-50F04BA74807}"/>
              </a:ext>
            </a:extLst>
          </p:cNvPr>
          <p:cNvSpPr/>
          <p:nvPr/>
        </p:nvSpPr>
        <p:spPr>
          <a:xfrm>
            <a:off x="5187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4EE4E-93D8-4F4D-93CA-5F78D745EF2B}"/>
              </a:ext>
            </a:extLst>
          </p:cNvPr>
          <p:cNvSpPr/>
          <p:nvPr/>
        </p:nvSpPr>
        <p:spPr>
          <a:xfrm>
            <a:off x="547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3BB3E7-1E59-4615-BC48-E225856F51DE}"/>
              </a:ext>
            </a:extLst>
          </p:cNvPr>
          <p:cNvSpPr/>
          <p:nvPr/>
        </p:nvSpPr>
        <p:spPr>
          <a:xfrm>
            <a:off x="576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57D8AB-B239-49ED-AED6-F6560640D0AF}"/>
              </a:ext>
            </a:extLst>
          </p:cNvPr>
          <p:cNvSpPr/>
          <p:nvPr/>
        </p:nvSpPr>
        <p:spPr>
          <a:xfrm>
            <a:off x="605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33E226-75A0-47A7-9037-278D7263147E}"/>
              </a:ext>
            </a:extLst>
          </p:cNvPr>
          <p:cNvSpPr/>
          <p:nvPr/>
        </p:nvSpPr>
        <p:spPr>
          <a:xfrm>
            <a:off x="403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56B0AF-7219-480A-8009-28888BCE68E4}"/>
              </a:ext>
            </a:extLst>
          </p:cNvPr>
          <p:cNvSpPr/>
          <p:nvPr/>
        </p:nvSpPr>
        <p:spPr>
          <a:xfrm>
            <a:off x="432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20D4B8-8442-447E-BFBF-6EEA7BBC9C10}"/>
              </a:ext>
            </a:extLst>
          </p:cNvPr>
          <p:cNvSpPr/>
          <p:nvPr/>
        </p:nvSpPr>
        <p:spPr>
          <a:xfrm>
            <a:off x="461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6D645B-2371-4E88-8195-453309FA01D1}"/>
              </a:ext>
            </a:extLst>
          </p:cNvPr>
          <p:cNvSpPr/>
          <p:nvPr/>
        </p:nvSpPr>
        <p:spPr>
          <a:xfrm>
            <a:off x="4899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982999-3065-4D05-A1C9-53D3497EB869}"/>
              </a:ext>
            </a:extLst>
          </p:cNvPr>
          <p:cNvSpPr/>
          <p:nvPr/>
        </p:nvSpPr>
        <p:spPr>
          <a:xfrm>
            <a:off x="5187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BB043B-1A0F-48D2-B9D7-EC3DBFD090FD}"/>
              </a:ext>
            </a:extLst>
          </p:cNvPr>
          <p:cNvSpPr/>
          <p:nvPr/>
        </p:nvSpPr>
        <p:spPr>
          <a:xfrm>
            <a:off x="547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EBC2B4-D4AE-4E93-A140-C03023A97731}"/>
              </a:ext>
            </a:extLst>
          </p:cNvPr>
          <p:cNvSpPr/>
          <p:nvPr/>
        </p:nvSpPr>
        <p:spPr>
          <a:xfrm>
            <a:off x="576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A7AA0D-6C03-4368-BFEF-09E3A5257101}"/>
              </a:ext>
            </a:extLst>
          </p:cNvPr>
          <p:cNvSpPr/>
          <p:nvPr/>
        </p:nvSpPr>
        <p:spPr>
          <a:xfrm>
            <a:off x="605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F254AB-C034-4987-A257-D951B45805EA}"/>
              </a:ext>
            </a:extLst>
          </p:cNvPr>
          <p:cNvSpPr/>
          <p:nvPr/>
        </p:nvSpPr>
        <p:spPr>
          <a:xfrm>
            <a:off x="403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511E1B-D602-4804-979A-693DACE4EC32}"/>
              </a:ext>
            </a:extLst>
          </p:cNvPr>
          <p:cNvSpPr/>
          <p:nvPr/>
        </p:nvSpPr>
        <p:spPr>
          <a:xfrm>
            <a:off x="432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D430A7-33D6-4E85-AA7A-0DB1C4B536D7}"/>
              </a:ext>
            </a:extLst>
          </p:cNvPr>
          <p:cNvSpPr/>
          <p:nvPr/>
        </p:nvSpPr>
        <p:spPr>
          <a:xfrm>
            <a:off x="461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F8E0FA-7968-4A29-BAF9-6E0D0BAD06E5}"/>
              </a:ext>
            </a:extLst>
          </p:cNvPr>
          <p:cNvSpPr/>
          <p:nvPr/>
        </p:nvSpPr>
        <p:spPr>
          <a:xfrm>
            <a:off x="4899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9500F9-B0BD-437D-B849-36EA49AF68FA}"/>
              </a:ext>
            </a:extLst>
          </p:cNvPr>
          <p:cNvSpPr/>
          <p:nvPr/>
        </p:nvSpPr>
        <p:spPr>
          <a:xfrm>
            <a:off x="5187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9A5DB3-484E-415B-A205-5CE164D7ECF5}"/>
              </a:ext>
            </a:extLst>
          </p:cNvPr>
          <p:cNvSpPr/>
          <p:nvPr/>
        </p:nvSpPr>
        <p:spPr>
          <a:xfrm>
            <a:off x="547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EB4419-388B-44F6-8750-4043AD390362}"/>
              </a:ext>
            </a:extLst>
          </p:cNvPr>
          <p:cNvSpPr/>
          <p:nvPr/>
        </p:nvSpPr>
        <p:spPr>
          <a:xfrm>
            <a:off x="576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13A335-5F68-4EFA-9540-B6369F9A817D}"/>
              </a:ext>
            </a:extLst>
          </p:cNvPr>
          <p:cNvSpPr/>
          <p:nvPr/>
        </p:nvSpPr>
        <p:spPr>
          <a:xfrm>
            <a:off x="605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46E16A-4E11-43E4-9351-4867727154C7}"/>
              </a:ext>
            </a:extLst>
          </p:cNvPr>
          <p:cNvSpPr/>
          <p:nvPr/>
        </p:nvSpPr>
        <p:spPr>
          <a:xfrm>
            <a:off x="403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CFD253-EDC3-486F-983D-F0264CD3EEAB}"/>
              </a:ext>
            </a:extLst>
          </p:cNvPr>
          <p:cNvSpPr/>
          <p:nvPr/>
        </p:nvSpPr>
        <p:spPr>
          <a:xfrm>
            <a:off x="432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FC1C86-38CF-482A-ADD8-C27B9ADA0491}"/>
              </a:ext>
            </a:extLst>
          </p:cNvPr>
          <p:cNvSpPr/>
          <p:nvPr/>
        </p:nvSpPr>
        <p:spPr>
          <a:xfrm>
            <a:off x="461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D841A4-D6F6-47FA-90F6-4028E6A1AF3C}"/>
              </a:ext>
            </a:extLst>
          </p:cNvPr>
          <p:cNvSpPr/>
          <p:nvPr/>
        </p:nvSpPr>
        <p:spPr>
          <a:xfrm>
            <a:off x="4899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7CD859-187D-46BF-9BEB-2D665245859A}"/>
              </a:ext>
            </a:extLst>
          </p:cNvPr>
          <p:cNvSpPr/>
          <p:nvPr/>
        </p:nvSpPr>
        <p:spPr>
          <a:xfrm>
            <a:off x="5187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4D1BB5-04FD-4363-885D-7F0F90A5BBA6}"/>
              </a:ext>
            </a:extLst>
          </p:cNvPr>
          <p:cNvSpPr/>
          <p:nvPr/>
        </p:nvSpPr>
        <p:spPr>
          <a:xfrm>
            <a:off x="547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D70536-90E4-48FA-A064-CD1196606F43}"/>
              </a:ext>
            </a:extLst>
          </p:cNvPr>
          <p:cNvSpPr/>
          <p:nvPr/>
        </p:nvSpPr>
        <p:spPr>
          <a:xfrm>
            <a:off x="576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FE5D7F8-A208-4B20-93E9-49D98DB2CF7B}"/>
              </a:ext>
            </a:extLst>
          </p:cNvPr>
          <p:cNvSpPr/>
          <p:nvPr/>
        </p:nvSpPr>
        <p:spPr>
          <a:xfrm>
            <a:off x="605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A35533D-AB46-48D7-8F29-3C9748C91563}"/>
              </a:ext>
            </a:extLst>
          </p:cNvPr>
          <p:cNvSpPr/>
          <p:nvPr/>
        </p:nvSpPr>
        <p:spPr>
          <a:xfrm>
            <a:off x="403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18996A-D8A7-438B-AD9C-57C0C35EDD1C}"/>
              </a:ext>
            </a:extLst>
          </p:cNvPr>
          <p:cNvSpPr/>
          <p:nvPr/>
        </p:nvSpPr>
        <p:spPr>
          <a:xfrm>
            <a:off x="4323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2EB251-21DA-4928-9993-4AF4ACD3841E}"/>
              </a:ext>
            </a:extLst>
          </p:cNvPr>
          <p:cNvSpPr/>
          <p:nvPr/>
        </p:nvSpPr>
        <p:spPr>
          <a:xfrm>
            <a:off x="461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9E697C-8568-42FE-935D-3F3CCC2D89AF}"/>
              </a:ext>
            </a:extLst>
          </p:cNvPr>
          <p:cNvSpPr/>
          <p:nvPr/>
        </p:nvSpPr>
        <p:spPr>
          <a:xfrm>
            <a:off x="4899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CCB93C-2DA9-4513-9499-C07A38A236C3}"/>
              </a:ext>
            </a:extLst>
          </p:cNvPr>
          <p:cNvSpPr/>
          <p:nvPr/>
        </p:nvSpPr>
        <p:spPr>
          <a:xfrm>
            <a:off x="518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58A05D-2951-4F58-988F-03E2FA9699E8}"/>
              </a:ext>
            </a:extLst>
          </p:cNvPr>
          <p:cNvSpPr/>
          <p:nvPr/>
        </p:nvSpPr>
        <p:spPr>
          <a:xfrm>
            <a:off x="547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01768A1-F03C-4B75-95D5-3706C6BAF738}"/>
              </a:ext>
            </a:extLst>
          </p:cNvPr>
          <p:cNvSpPr/>
          <p:nvPr/>
        </p:nvSpPr>
        <p:spPr>
          <a:xfrm>
            <a:off x="5763141" y="3744750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C9E00C-BFEE-4E4B-BB9F-E89074B9D097}"/>
              </a:ext>
            </a:extLst>
          </p:cNvPr>
          <p:cNvSpPr/>
          <p:nvPr/>
        </p:nvSpPr>
        <p:spPr>
          <a:xfrm>
            <a:off x="605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14C1D1-595E-40C1-9C6C-4D3C3100185D}"/>
              </a:ext>
            </a:extLst>
          </p:cNvPr>
          <p:cNvSpPr/>
          <p:nvPr/>
        </p:nvSpPr>
        <p:spPr>
          <a:xfrm>
            <a:off x="403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5F080DB-D9C4-4EFC-9D26-CD61C7E0125F}"/>
              </a:ext>
            </a:extLst>
          </p:cNvPr>
          <p:cNvSpPr/>
          <p:nvPr/>
        </p:nvSpPr>
        <p:spPr>
          <a:xfrm>
            <a:off x="432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B16E4B-A8A3-4C14-8F3D-D47F5A551A10}"/>
              </a:ext>
            </a:extLst>
          </p:cNvPr>
          <p:cNvSpPr/>
          <p:nvPr/>
        </p:nvSpPr>
        <p:spPr>
          <a:xfrm>
            <a:off x="461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DEDCCC8-DCA0-4D47-A340-F80719E99622}"/>
              </a:ext>
            </a:extLst>
          </p:cNvPr>
          <p:cNvSpPr/>
          <p:nvPr/>
        </p:nvSpPr>
        <p:spPr>
          <a:xfrm>
            <a:off x="4899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09376A-DE45-4EF6-9B84-63907D7C7900}"/>
              </a:ext>
            </a:extLst>
          </p:cNvPr>
          <p:cNvSpPr/>
          <p:nvPr/>
        </p:nvSpPr>
        <p:spPr>
          <a:xfrm>
            <a:off x="5187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519880-92CA-442F-BE72-C727DEEB3D30}"/>
              </a:ext>
            </a:extLst>
          </p:cNvPr>
          <p:cNvSpPr/>
          <p:nvPr/>
        </p:nvSpPr>
        <p:spPr>
          <a:xfrm>
            <a:off x="547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5F514EB-E17F-4F2B-8DA8-2121F0AFD18E}"/>
              </a:ext>
            </a:extLst>
          </p:cNvPr>
          <p:cNvSpPr/>
          <p:nvPr/>
        </p:nvSpPr>
        <p:spPr>
          <a:xfrm>
            <a:off x="576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020DBDE-8B61-4037-93E3-63F1D042AEE7}"/>
              </a:ext>
            </a:extLst>
          </p:cNvPr>
          <p:cNvSpPr/>
          <p:nvPr/>
        </p:nvSpPr>
        <p:spPr>
          <a:xfrm>
            <a:off x="605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94B0FE-D58A-46B5-81F3-6F26362C41EA}"/>
              </a:ext>
            </a:extLst>
          </p:cNvPr>
          <p:cNvSpPr/>
          <p:nvPr/>
        </p:nvSpPr>
        <p:spPr>
          <a:xfrm>
            <a:off x="403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FD717A-EC17-4930-92AB-D30C9F998F76}"/>
              </a:ext>
            </a:extLst>
          </p:cNvPr>
          <p:cNvSpPr/>
          <p:nvPr/>
        </p:nvSpPr>
        <p:spPr>
          <a:xfrm>
            <a:off x="432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FD4144-CA35-4F21-8041-60B820C3AC59}"/>
              </a:ext>
            </a:extLst>
          </p:cNvPr>
          <p:cNvSpPr/>
          <p:nvPr/>
        </p:nvSpPr>
        <p:spPr>
          <a:xfrm>
            <a:off x="461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05E7F6E-71A8-442A-A033-AAEF28704ED3}"/>
              </a:ext>
            </a:extLst>
          </p:cNvPr>
          <p:cNvSpPr/>
          <p:nvPr/>
        </p:nvSpPr>
        <p:spPr>
          <a:xfrm>
            <a:off x="4899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238E19-904F-42C2-A7B0-BBC3086A7136}"/>
              </a:ext>
            </a:extLst>
          </p:cNvPr>
          <p:cNvSpPr/>
          <p:nvPr/>
        </p:nvSpPr>
        <p:spPr>
          <a:xfrm>
            <a:off x="5187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B7BCC-6F22-4F16-9058-C783C7B637B3}"/>
              </a:ext>
            </a:extLst>
          </p:cNvPr>
          <p:cNvSpPr/>
          <p:nvPr/>
        </p:nvSpPr>
        <p:spPr>
          <a:xfrm>
            <a:off x="547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6A1C6A-ADAE-416C-811E-4C49FEAC2107}"/>
              </a:ext>
            </a:extLst>
          </p:cNvPr>
          <p:cNvSpPr/>
          <p:nvPr/>
        </p:nvSpPr>
        <p:spPr>
          <a:xfrm>
            <a:off x="576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A961663-AFDA-4D43-A08F-68FDBE29C000}"/>
              </a:ext>
            </a:extLst>
          </p:cNvPr>
          <p:cNvSpPr/>
          <p:nvPr/>
        </p:nvSpPr>
        <p:spPr>
          <a:xfrm>
            <a:off x="605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C1759F-0584-4174-9E2D-A7EB38EF6A5A}"/>
              </a:ext>
            </a:extLst>
          </p:cNvPr>
          <p:cNvSpPr/>
          <p:nvPr/>
        </p:nvSpPr>
        <p:spPr>
          <a:xfrm>
            <a:off x="403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17D3009-35D1-434F-87B1-8A0F02D23FC3}"/>
              </a:ext>
            </a:extLst>
          </p:cNvPr>
          <p:cNvSpPr/>
          <p:nvPr/>
        </p:nvSpPr>
        <p:spPr>
          <a:xfrm>
            <a:off x="4323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4B31FD2-540F-4AD2-A9A5-1D7A5DBE772A}"/>
              </a:ext>
            </a:extLst>
          </p:cNvPr>
          <p:cNvSpPr/>
          <p:nvPr/>
        </p:nvSpPr>
        <p:spPr>
          <a:xfrm>
            <a:off x="461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760C18B-9D8A-476B-B0C0-6A2081ED90AE}"/>
              </a:ext>
            </a:extLst>
          </p:cNvPr>
          <p:cNvSpPr/>
          <p:nvPr/>
        </p:nvSpPr>
        <p:spPr>
          <a:xfrm>
            <a:off x="4899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FFABC2-FCD3-4C6A-98BC-EA69A3029840}"/>
              </a:ext>
            </a:extLst>
          </p:cNvPr>
          <p:cNvSpPr/>
          <p:nvPr/>
        </p:nvSpPr>
        <p:spPr>
          <a:xfrm>
            <a:off x="518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D34318-59D3-4025-9736-E9649FDD61D1}"/>
              </a:ext>
            </a:extLst>
          </p:cNvPr>
          <p:cNvSpPr/>
          <p:nvPr/>
        </p:nvSpPr>
        <p:spPr>
          <a:xfrm>
            <a:off x="547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2BC357-847C-4E3C-BE33-CDF980BAB075}"/>
              </a:ext>
            </a:extLst>
          </p:cNvPr>
          <p:cNvSpPr/>
          <p:nvPr/>
        </p:nvSpPr>
        <p:spPr>
          <a:xfrm>
            <a:off x="5763141" y="201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26D9E05-9406-402F-ADBD-4AE34453B73F}"/>
              </a:ext>
            </a:extLst>
          </p:cNvPr>
          <p:cNvSpPr/>
          <p:nvPr/>
        </p:nvSpPr>
        <p:spPr>
          <a:xfrm>
            <a:off x="605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3C602AE-B9C0-4FAD-9495-F561FF642B7C}"/>
              </a:ext>
            </a:extLst>
          </p:cNvPr>
          <p:cNvSpPr/>
          <p:nvPr/>
        </p:nvSpPr>
        <p:spPr>
          <a:xfrm>
            <a:off x="3747141" y="2304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4ECC282-2848-486C-BDF6-6EFB4B6AACBC}"/>
              </a:ext>
            </a:extLst>
          </p:cNvPr>
          <p:cNvSpPr/>
          <p:nvPr/>
        </p:nvSpPr>
        <p:spPr>
          <a:xfrm>
            <a:off x="3747141" y="259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333A10F-7040-49F7-AB54-859E9EE2CD31}"/>
              </a:ext>
            </a:extLst>
          </p:cNvPr>
          <p:cNvSpPr/>
          <p:nvPr/>
        </p:nvSpPr>
        <p:spPr>
          <a:xfrm>
            <a:off x="3747141" y="288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8AEDC32-8D85-4074-ACAD-12C2778AACE2}"/>
              </a:ext>
            </a:extLst>
          </p:cNvPr>
          <p:cNvSpPr/>
          <p:nvPr/>
        </p:nvSpPr>
        <p:spPr>
          <a:xfrm>
            <a:off x="3747141" y="3168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AE4F8D-4E6C-4098-AE39-C4D594214D00}"/>
              </a:ext>
            </a:extLst>
          </p:cNvPr>
          <p:cNvSpPr/>
          <p:nvPr/>
        </p:nvSpPr>
        <p:spPr>
          <a:xfrm>
            <a:off x="3747141" y="345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53D26F1-6C0D-485B-90A5-CD4A2054B6C9}"/>
              </a:ext>
            </a:extLst>
          </p:cNvPr>
          <p:cNvSpPr/>
          <p:nvPr/>
        </p:nvSpPr>
        <p:spPr>
          <a:xfrm>
            <a:off x="374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D1BE3B-F8E3-4335-BFDE-ACCB4A9EA312}"/>
              </a:ext>
            </a:extLst>
          </p:cNvPr>
          <p:cNvSpPr/>
          <p:nvPr/>
        </p:nvSpPr>
        <p:spPr>
          <a:xfrm>
            <a:off x="3747141" y="403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254E351-BC01-49C6-A173-F7A8A37684C1}"/>
              </a:ext>
            </a:extLst>
          </p:cNvPr>
          <p:cNvSpPr/>
          <p:nvPr/>
        </p:nvSpPr>
        <p:spPr>
          <a:xfrm>
            <a:off x="3747141" y="432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DA138A4-5728-4E7A-AFCD-97C1219A120F}"/>
              </a:ext>
            </a:extLst>
          </p:cNvPr>
          <p:cNvSpPr/>
          <p:nvPr/>
        </p:nvSpPr>
        <p:spPr>
          <a:xfrm>
            <a:off x="374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7E82BF-0FC7-4C31-9376-63098C11A06E}"/>
              </a:ext>
            </a:extLst>
          </p:cNvPr>
          <p:cNvSpPr/>
          <p:nvPr/>
        </p:nvSpPr>
        <p:spPr>
          <a:xfrm>
            <a:off x="6339141" y="2016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72B675-C072-4963-A7CB-9E71EF90CD5D}"/>
              </a:ext>
            </a:extLst>
          </p:cNvPr>
          <p:cNvSpPr/>
          <p:nvPr/>
        </p:nvSpPr>
        <p:spPr>
          <a:xfrm>
            <a:off x="3747141" y="4608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C481C8D-CC99-4E8A-9114-ED65D402FC6E}"/>
              </a:ext>
            </a:extLst>
          </p:cNvPr>
          <p:cNvSpPr/>
          <p:nvPr/>
        </p:nvSpPr>
        <p:spPr>
          <a:xfrm>
            <a:off x="4035141" y="2311200"/>
            <a:ext cx="2304000" cy="2304000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FBD48E3-EDF7-4227-8634-3913036AF56C}"/>
              </a:ext>
            </a:extLst>
          </p:cNvPr>
          <p:cNvCxnSpPr>
            <a:cxnSpLocks/>
            <a:stCxn id="94" idx="3"/>
            <a:endCxn id="58" idx="2"/>
          </p:cNvCxnSpPr>
          <p:nvPr/>
        </p:nvCxnSpPr>
        <p:spPr>
          <a:xfrm flipV="1">
            <a:off x="4035141" y="4032750"/>
            <a:ext cx="1872000" cy="72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A902173-7B5C-4E5C-932B-FB840EC45D0D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34094" y="3888750"/>
            <a:ext cx="172904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107EE3-AC5E-4348-AA13-4260061D4CEC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>
            <a:off x="5907141" y="2304750"/>
            <a:ext cx="0" cy="144000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C2505D7-6443-413E-AF9F-BD0BE8A5C404}"/>
              </a:ext>
            </a:extLst>
          </p:cNvPr>
          <p:cNvCxnSpPr>
            <a:cxnSpLocks/>
            <a:stCxn id="93" idx="2"/>
            <a:endCxn id="58" idx="3"/>
          </p:cNvCxnSpPr>
          <p:nvPr/>
        </p:nvCxnSpPr>
        <p:spPr>
          <a:xfrm rot="5400000">
            <a:off x="5475141" y="2880750"/>
            <a:ext cx="1584000" cy="432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5CF9509-F84A-4ADE-BCFD-3E0BB3AF68AD}"/>
              </a:ext>
            </a:extLst>
          </p:cNvPr>
          <p:cNvCxnSpPr>
            <a:cxnSpLocks/>
          </p:cNvCxnSpPr>
          <p:nvPr/>
        </p:nvCxnSpPr>
        <p:spPr>
          <a:xfrm>
            <a:off x="3537420" y="3744750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4C90377-9951-45E3-8AA5-0C9C4091D4BB}"/>
              </a:ext>
            </a:extLst>
          </p:cNvPr>
          <p:cNvCxnSpPr>
            <a:cxnSpLocks/>
          </p:cNvCxnSpPr>
          <p:nvPr/>
        </p:nvCxnSpPr>
        <p:spPr>
          <a:xfrm>
            <a:off x="5550062" y="1832089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3F27FC7-C069-456B-B9BB-077221EE0474}"/>
              </a:ext>
            </a:extLst>
          </p:cNvPr>
          <p:cNvSpPr txBox="1"/>
          <p:nvPr/>
        </p:nvSpPr>
        <p:spPr>
          <a:xfrm>
            <a:off x="6483140" y="164742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651C75D-9AF4-4B3F-AF2F-AF83BED5C277}"/>
              </a:ext>
            </a:extLst>
          </p:cNvPr>
          <p:cNvSpPr txBox="1"/>
          <p:nvPr/>
        </p:nvSpPr>
        <p:spPr>
          <a:xfrm>
            <a:off x="3374134" y="4618073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854E9E6-3629-45EB-8A64-1DA6DBF1288B}"/>
              </a:ext>
            </a:extLst>
          </p:cNvPr>
          <p:cNvSpPr txBox="1"/>
          <p:nvPr/>
        </p:nvSpPr>
        <p:spPr>
          <a:xfrm>
            <a:off x="6319855" y="196963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59862FA-6E7D-4005-A7DA-813D6E3610ED}"/>
              </a:ext>
            </a:extLst>
          </p:cNvPr>
          <p:cNvSpPr txBox="1"/>
          <p:nvPr/>
        </p:nvSpPr>
        <p:spPr>
          <a:xfrm>
            <a:off x="3726808" y="3689251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46220CD-06D7-425B-9A88-BB6618F87E5F}"/>
              </a:ext>
            </a:extLst>
          </p:cNvPr>
          <p:cNvSpPr txBox="1"/>
          <p:nvPr/>
        </p:nvSpPr>
        <p:spPr>
          <a:xfrm>
            <a:off x="3726808" y="453387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F8B697-1C6B-4F71-AD4E-CFCB2B0A2C9E}"/>
              </a:ext>
            </a:extLst>
          </p:cNvPr>
          <p:cNvSpPr txBox="1"/>
          <p:nvPr/>
        </p:nvSpPr>
        <p:spPr>
          <a:xfrm>
            <a:off x="5748355" y="1976089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4137BC3-A7C4-4CE9-BFE0-B065C17464C4}"/>
              </a:ext>
            </a:extLst>
          </p:cNvPr>
          <p:cNvSpPr txBox="1"/>
          <p:nvPr/>
        </p:nvSpPr>
        <p:spPr>
          <a:xfrm>
            <a:off x="5748355" y="366342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1056</Words>
  <Application>Microsoft Office PowerPoint</Application>
  <PresentationFormat>宽屏</PresentationFormat>
  <Paragraphs>442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子恒 董</dc:creator>
  <cp:lastModifiedBy>董 子恒</cp:lastModifiedBy>
  <cp:revision>210</cp:revision>
  <cp:lastPrinted>2019-05-15T08:50:02Z</cp:lastPrinted>
  <dcterms:created xsi:type="dcterms:W3CDTF">2019-05-15T04:17:05Z</dcterms:created>
  <dcterms:modified xsi:type="dcterms:W3CDTF">2019-05-20T16:48:20Z</dcterms:modified>
</cp:coreProperties>
</file>