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7"/>
    <p:restoredTop sz="93602"/>
  </p:normalViewPr>
  <p:slideViewPr>
    <p:cSldViewPr snapToGrid="0" snapToObjects="1">
      <p:cViewPr varScale="1">
        <p:scale>
          <a:sx n="112" d="100"/>
          <a:sy n="11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2-4EFB-B985-C4E695B12C5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2-4EFB-B985-C4E695B12C53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22-4EFB-B985-C4E695B12C53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22-4EFB-B985-C4E695B12C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7-4AF3-B9E3-150AB3BC48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7-4AF3-B9E3-150AB3BC48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7-4AF3-B9E3-150AB3BC4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1765298080"/>
        <c:axId val="1876560064"/>
      </c:barChart>
      <c:catAx>
        <c:axId val="176529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76560064"/>
        <c:crosses val="autoZero"/>
        <c:auto val="1"/>
        <c:lblAlgn val="ctr"/>
        <c:lblOffset val="100"/>
        <c:noMultiLvlLbl val="0"/>
      </c:catAx>
      <c:valAx>
        <c:axId val="187656006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76529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45B90-311D-4082-8B3A-6CC729187C8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390C-F45D-4F4C-9613-04A0C4933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4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1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7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8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5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7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17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03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8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43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4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0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1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8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3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46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76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390C-F45D-4F4C-9613-04A0C49332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flipH="1">
            <a:off x="3183467" y="2391830"/>
            <a:ext cx="8673571" cy="39871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4"/>
          <p:cNvSpPr/>
          <p:nvPr userDrawn="1"/>
        </p:nvSpPr>
        <p:spPr>
          <a:xfrm flipH="1" flipV="1">
            <a:off x="334964" y="1921924"/>
            <a:ext cx="11522075" cy="4457057"/>
          </a:xfrm>
          <a:custGeom>
            <a:avLst/>
            <a:gdLst>
              <a:gd name="connsiteX0" fmla="*/ 11522075 w 11522075"/>
              <a:gd name="connsiteY0" fmla="*/ 4457057 h 4457057"/>
              <a:gd name="connsiteX1" fmla="*/ 0 w 11522075"/>
              <a:gd name="connsiteY1" fmla="*/ 4457057 h 4457057"/>
              <a:gd name="connsiteX2" fmla="*/ 0 w 11522075"/>
              <a:gd name="connsiteY2" fmla="*/ 0 h 4457057"/>
              <a:gd name="connsiteX3" fmla="*/ 3330794 w 11522075"/>
              <a:gd name="connsiteY3" fmla="*/ 0 h 4457057"/>
              <a:gd name="connsiteX4" fmla="*/ 11522075 w 11522075"/>
              <a:gd name="connsiteY4" fmla="*/ 3765447 h 44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2075" h="4457057">
                <a:moveTo>
                  <a:pt x="11522075" y="4457057"/>
                </a:moveTo>
                <a:lnTo>
                  <a:pt x="0" y="4457057"/>
                </a:lnTo>
                <a:lnTo>
                  <a:pt x="0" y="0"/>
                </a:lnTo>
                <a:lnTo>
                  <a:pt x="3330794" y="0"/>
                </a:lnTo>
                <a:lnTo>
                  <a:pt x="11522075" y="3765447"/>
                </a:lnTo>
                <a:close/>
              </a:path>
            </a:pathLst>
          </a:custGeom>
          <a:pattFill prst="ltDnDiag">
            <a:fgClr>
              <a:schemeClr val="bg1">
                <a:lumMod val="75000"/>
              </a:schemeClr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5"/>
          <p:cNvCxnSpPr/>
          <p:nvPr userDrawn="1"/>
        </p:nvCxnSpPr>
        <p:spPr>
          <a:xfrm>
            <a:off x="6420831" y="1921924"/>
            <a:ext cx="5436207" cy="2498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34964" y="328230"/>
            <a:ext cx="11522074" cy="7310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4964" y="1059264"/>
            <a:ext cx="11522074" cy="3567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34964" y="1416050"/>
            <a:ext cx="11522074" cy="3742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84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43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2097093" y="1117917"/>
            <a:ext cx="2401111" cy="2401111"/>
          </a:xfrm>
          <a:custGeom>
            <a:avLst/>
            <a:gdLst>
              <a:gd name="connsiteX0" fmla="*/ 1094573 w 2189146"/>
              <a:gd name="connsiteY0" fmla="*/ 0 h 2189146"/>
              <a:gd name="connsiteX1" fmla="*/ 2189146 w 2189146"/>
              <a:gd name="connsiteY1" fmla="*/ 1094573 h 2189146"/>
              <a:gd name="connsiteX2" fmla="*/ 1094573 w 2189146"/>
              <a:gd name="connsiteY2" fmla="*/ 2189146 h 2189146"/>
              <a:gd name="connsiteX3" fmla="*/ 0 w 2189146"/>
              <a:gd name="connsiteY3" fmla="*/ 1094573 h 2189146"/>
              <a:gd name="connsiteX4" fmla="*/ 1094573 w 2189146"/>
              <a:gd name="connsiteY4" fmla="*/ 0 h 218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146" h="2189146">
                <a:moveTo>
                  <a:pt x="1094573" y="0"/>
                </a:moveTo>
                <a:cubicBezTo>
                  <a:pt x="1699089" y="0"/>
                  <a:pt x="2189146" y="490057"/>
                  <a:pt x="2189146" y="1094573"/>
                </a:cubicBezTo>
                <a:cubicBezTo>
                  <a:pt x="2189146" y="1699089"/>
                  <a:pt x="1699089" y="2189146"/>
                  <a:pt x="1094573" y="2189146"/>
                </a:cubicBezTo>
                <a:cubicBezTo>
                  <a:pt x="490057" y="2189146"/>
                  <a:pt x="0" y="1699089"/>
                  <a:pt x="0" y="1094573"/>
                </a:cubicBezTo>
                <a:cubicBezTo>
                  <a:pt x="0" y="490057"/>
                  <a:pt x="490057" y="0"/>
                  <a:pt x="1094573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5459002" y="1117917"/>
            <a:ext cx="2401111" cy="2401111"/>
          </a:xfrm>
          <a:custGeom>
            <a:avLst/>
            <a:gdLst>
              <a:gd name="connsiteX0" fmla="*/ 1094573 w 2189146"/>
              <a:gd name="connsiteY0" fmla="*/ 0 h 2189146"/>
              <a:gd name="connsiteX1" fmla="*/ 2189146 w 2189146"/>
              <a:gd name="connsiteY1" fmla="*/ 1094573 h 2189146"/>
              <a:gd name="connsiteX2" fmla="*/ 1094573 w 2189146"/>
              <a:gd name="connsiteY2" fmla="*/ 2189146 h 2189146"/>
              <a:gd name="connsiteX3" fmla="*/ 0 w 2189146"/>
              <a:gd name="connsiteY3" fmla="*/ 1094573 h 2189146"/>
              <a:gd name="connsiteX4" fmla="*/ 1094573 w 2189146"/>
              <a:gd name="connsiteY4" fmla="*/ 0 h 218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146" h="2189146">
                <a:moveTo>
                  <a:pt x="1094573" y="0"/>
                </a:moveTo>
                <a:cubicBezTo>
                  <a:pt x="1699089" y="0"/>
                  <a:pt x="2189146" y="490057"/>
                  <a:pt x="2189146" y="1094573"/>
                </a:cubicBezTo>
                <a:cubicBezTo>
                  <a:pt x="2189146" y="1699089"/>
                  <a:pt x="1699089" y="2189146"/>
                  <a:pt x="1094573" y="2189146"/>
                </a:cubicBezTo>
                <a:cubicBezTo>
                  <a:pt x="490057" y="2189146"/>
                  <a:pt x="0" y="1699089"/>
                  <a:pt x="0" y="1094573"/>
                </a:cubicBezTo>
                <a:cubicBezTo>
                  <a:pt x="0" y="490057"/>
                  <a:pt x="490057" y="0"/>
                  <a:pt x="1094573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8820912" y="1117917"/>
            <a:ext cx="2401111" cy="2401111"/>
          </a:xfrm>
          <a:custGeom>
            <a:avLst/>
            <a:gdLst>
              <a:gd name="connsiteX0" fmla="*/ 1094573 w 2189146"/>
              <a:gd name="connsiteY0" fmla="*/ 0 h 2189146"/>
              <a:gd name="connsiteX1" fmla="*/ 2189146 w 2189146"/>
              <a:gd name="connsiteY1" fmla="*/ 1094573 h 2189146"/>
              <a:gd name="connsiteX2" fmla="*/ 1094573 w 2189146"/>
              <a:gd name="connsiteY2" fmla="*/ 2189146 h 2189146"/>
              <a:gd name="connsiteX3" fmla="*/ 0 w 2189146"/>
              <a:gd name="connsiteY3" fmla="*/ 1094573 h 2189146"/>
              <a:gd name="connsiteX4" fmla="*/ 1094573 w 2189146"/>
              <a:gd name="connsiteY4" fmla="*/ 0 h 218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146" h="2189146">
                <a:moveTo>
                  <a:pt x="1094573" y="0"/>
                </a:moveTo>
                <a:cubicBezTo>
                  <a:pt x="1699089" y="0"/>
                  <a:pt x="2189146" y="490057"/>
                  <a:pt x="2189146" y="1094573"/>
                </a:cubicBezTo>
                <a:cubicBezTo>
                  <a:pt x="2189146" y="1699089"/>
                  <a:pt x="1699089" y="2189146"/>
                  <a:pt x="1094573" y="2189146"/>
                </a:cubicBezTo>
                <a:cubicBezTo>
                  <a:pt x="490057" y="2189146"/>
                  <a:pt x="0" y="1699089"/>
                  <a:pt x="0" y="1094573"/>
                </a:cubicBezTo>
                <a:cubicBezTo>
                  <a:pt x="0" y="490057"/>
                  <a:pt x="490057" y="0"/>
                  <a:pt x="1094573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1767841" y="1292920"/>
            <a:ext cx="3718560" cy="37185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14" name="图片占位符 12"/>
          <p:cNvSpPr>
            <a:spLocks noGrp="1"/>
          </p:cNvSpPr>
          <p:nvPr>
            <p:ph type="pic" sz="quarter" idx="15"/>
          </p:nvPr>
        </p:nvSpPr>
        <p:spPr>
          <a:xfrm>
            <a:off x="5590033" y="1292920"/>
            <a:ext cx="2307233" cy="230723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15" name="图片占位符 12"/>
          <p:cNvSpPr>
            <a:spLocks noGrp="1"/>
          </p:cNvSpPr>
          <p:nvPr>
            <p:ph type="pic" sz="quarter" idx="16"/>
          </p:nvPr>
        </p:nvSpPr>
        <p:spPr>
          <a:xfrm>
            <a:off x="5590033" y="3706460"/>
            <a:ext cx="2307233" cy="130501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56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grpSp>
        <p:nvGrpSpPr>
          <p:cNvPr id="5" name="组 4"/>
          <p:cNvGrpSpPr/>
          <p:nvPr userDrawn="1"/>
        </p:nvGrpSpPr>
        <p:grpSpPr>
          <a:xfrm>
            <a:off x="3584448" y="0"/>
            <a:ext cx="6205728" cy="6858000"/>
            <a:chOff x="3864864" y="1688592"/>
            <a:chExt cx="5644896" cy="5169408"/>
          </a:xfrm>
        </p:grpSpPr>
        <p:sp>
          <p:nvSpPr>
            <p:cNvPr id="6" name="三角形 5"/>
            <p:cNvSpPr/>
            <p:nvPr/>
          </p:nvSpPr>
          <p:spPr>
            <a:xfrm>
              <a:off x="3864864" y="4273296"/>
              <a:ext cx="5644896" cy="258470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10800000">
              <a:off x="3864864" y="1688592"/>
              <a:ext cx="5644896" cy="258470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 userDrawn="1"/>
        </p:nvGrpSpPr>
        <p:grpSpPr>
          <a:xfrm>
            <a:off x="4047744" y="-1"/>
            <a:ext cx="5279136" cy="6858000"/>
            <a:chOff x="3864864" y="1688592"/>
            <a:chExt cx="5644896" cy="5169408"/>
          </a:xfrm>
          <a:solidFill>
            <a:schemeClr val="bg1">
              <a:lumMod val="65000"/>
            </a:schemeClr>
          </a:solidFill>
        </p:grpSpPr>
        <p:sp>
          <p:nvSpPr>
            <p:cNvPr id="10" name="三角形 9"/>
            <p:cNvSpPr/>
            <p:nvPr/>
          </p:nvSpPr>
          <p:spPr>
            <a:xfrm>
              <a:off x="3864864" y="4273296"/>
              <a:ext cx="5644896" cy="25847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0800000">
              <a:off x="3864864" y="1688592"/>
              <a:ext cx="5644896" cy="25847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78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089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4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Microsoft YaHei" charset="0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Microsoft YaHei" charset="0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50" y="2021048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486539" y="2015628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00973" y="3017555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89510" y="302996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696358" y="400287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492481" y="4044300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340330" y="1602264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131919" y="159684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6353" y="2598771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134890" y="2611180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341738" y="3584093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137861" y="362551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7344709" y="4639852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140832" y="4639852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5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32425" y="1288726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24014" y="128330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48" y="2285233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526985" y="2297642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733833" y="3270555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529956" y="3311978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736804" y="4326314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532927" y="432631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7744310" y="5346069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35899" y="5340649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 userDrawn="1"/>
        </p:nvSpPr>
        <p:spPr>
          <a:xfrm>
            <a:off x="334964" y="821267"/>
            <a:ext cx="11522074" cy="5795433"/>
          </a:xfrm>
          <a:prstGeom prst="parallelogram">
            <a:avLst>
              <a:gd name="adj" fmla="val 644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8"/>
          <p:cNvCxnSpPr/>
          <p:nvPr userDrawn="1"/>
        </p:nvCxnSpPr>
        <p:spPr>
          <a:xfrm>
            <a:off x="538780" y="3894788"/>
            <a:ext cx="4947132" cy="218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形状 47"/>
          <p:cNvSpPr/>
          <p:nvPr userDrawn="1"/>
        </p:nvSpPr>
        <p:spPr>
          <a:xfrm>
            <a:off x="2047844" y="821267"/>
            <a:ext cx="10140352" cy="6036733"/>
          </a:xfrm>
          <a:custGeom>
            <a:avLst/>
            <a:gdLst>
              <a:gd name="connsiteX0" fmla="*/ 0 w 10140352"/>
              <a:gd name="connsiteY0" fmla="*/ 0 h 6036733"/>
              <a:gd name="connsiteX1" fmla="*/ 10140352 w 10140352"/>
              <a:gd name="connsiteY1" fmla="*/ 0 h 6036733"/>
              <a:gd name="connsiteX2" fmla="*/ 10140352 w 10140352"/>
              <a:gd name="connsiteY2" fmla="*/ 6036733 h 6036733"/>
              <a:gd name="connsiteX3" fmla="*/ 6026175 w 10140352"/>
              <a:gd name="connsiteY3" fmla="*/ 6036733 h 60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352" h="6036733">
                <a:moveTo>
                  <a:pt x="0" y="0"/>
                </a:moveTo>
                <a:lnTo>
                  <a:pt x="10140352" y="0"/>
                </a:lnTo>
                <a:lnTo>
                  <a:pt x="10140352" y="6036733"/>
                </a:lnTo>
                <a:lnTo>
                  <a:pt x="6026175" y="6036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2" y="4161209"/>
            <a:ext cx="6337738" cy="269679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7201036" y="0"/>
            <a:ext cx="4990963" cy="4278807"/>
          </a:xfrm>
          <a:prstGeom prst="rtTriangl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12"/>
          <p:cNvCxnSpPr/>
          <p:nvPr userDrawn="1"/>
        </p:nvCxnSpPr>
        <p:spPr>
          <a:xfrm>
            <a:off x="8503279" y="431450"/>
            <a:ext cx="3185153" cy="2761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6853" y="579967"/>
            <a:ext cx="2408236" cy="114297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76853" y="1722945"/>
            <a:ext cx="2408236" cy="60365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32425" y="1288726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24014" y="128330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524014" y="2087249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315603" y="2081829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324630" y="2907791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6116219" y="2902371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152105" y="3727004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0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6943694" y="3721584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1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943694" y="452552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7735283" y="4520107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43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7744310" y="5346069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35899" y="5340649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65094" y="0"/>
            <a:ext cx="1097281" cy="6858000"/>
            <a:chOff x="3465094" y="-624250"/>
            <a:chExt cx="1097281" cy="7995810"/>
          </a:xfrm>
        </p:grpSpPr>
        <p:sp>
          <p:nvSpPr>
            <p:cNvPr id="5" name="矩形 4"/>
            <p:cNvSpPr/>
            <p:nvPr userDrawn="1"/>
          </p:nvSpPr>
          <p:spPr>
            <a:xfrm>
              <a:off x="3465095" y="279133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3465095" y="1182516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3465095" y="3758028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3465095" y="4661411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3465095" y="5564794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465094" y="2085898"/>
              <a:ext cx="1097281" cy="167212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3465095" y="-624250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3465095" y="6468177"/>
              <a:ext cx="1097280" cy="903383"/>
            </a:xfrm>
            <a:prstGeom prst="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 12"/>
          <p:cNvGrpSpPr/>
          <p:nvPr userDrawn="1"/>
        </p:nvGrpSpPr>
        <p:grpSpPr>
          <a:xfrm>
            <a:off x="3064933" y="0"/>
            <a:ext cx="135466" cy="6858000"/>
            <a:chOff x="3024909" y="-120650"/>
            <a:chExt cx="117545" cy="6997700"/>
          </a:xfrm>
        </p:grpSpPr>
        <p:cxnSp>
          <p:nvCxnSpPr>
            <p:cNvPr id="14" name="直接连接符 9"/>
            <p:cNvCxnSpPr/>
            <p:nvPr userDrawn="1"/>
          </p:nvCxnSpPr>
          <p:spPr>
            <a:xfrm>
              <a:off x="3142454" y="-120650"/>
              <a:ext cx="0" cy="697865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0"/>
            <p:cNvCxnSpPr/>
            <p:nvPr userDrawn="1"/>
          </p:nvCxnSpPr>
          <p:spPr>
            <a:xfrm flipH="1">
              <a:off x="3024909" y="-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1"/>
            <p:cNvCxnSpPr/>
            <p:nvPr userDrawn="1"/>
          </p:nvCxnSpPr>
          <p:spPr>
            <a:xfrm flipH="1">
              <a:off x="3024909" y="120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2"/>
            <p:cNvCxnSpPr/>
            <p:nvPr userDrawn="1"/>
          </p:nvCxnSpPr>
          <p:spPr>
            <a:xfrm flipH="1">
              <a:off x="3024909" y="361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3"/>
            <p:cNvCxnSpPr/>
            <p:nvPr userDrawn="1"/>
          </p:nvCxnSpPr>
          <p:spPr>
            <a:xfrm flipH="1">
              <a:off x="3024909" y="603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4"/>
            <p:cNvCxnSpPr/>
            <p:nvPr userDrawn="1"/>
          </p:nvCxnSpPr>
          <p:spPr>
            <a:xfrm flipH="1">
              <a:off x="3024909" y="844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5"/>
            <p:cNvCxnSpPr/>
            <p:nvPr userDrawn="1"/>
          </p:nvCxnSpPr>
          <p:spPr>
            <a:xfrm flipH="1">
              <a:off x="3024909" y="1085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16"/>
            <p:cNvCxnSpPr/>
            <p:nvPr userDrawn="1"/>
          </p:nvCxnSpPr>
          <p:spPr>
            <a:xfrm flipH="1">
              <a:off x="3024909" y="1327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7"/>
            <p:cNvCxnSpPr/>
            <p:nvPr userDrawn="1"/>
          </p:nvCxnSpPr>
          <p:spPr>
            <a:xfrm flipH="1">
              <a:off x="3024909" y="1568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8"/>
            <p:cNvCxnSpPr/>
            <p:nvPr userDrawn="1"/>
          </p:nvCxnSpPr>
          <p:spPr>
            <a:xfrm flipH="1">
              <a:off x="3024909" y="1809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19"/>
            <p:cNvCxnSpPr/>
            <p:nvPr userDrawn="1"/>
          </p:nvCxnSpPr>
          <p:spPr>
            <a:xfrm flipH="1">
              <a:off x="3024909" y="2051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0"/>
            <p:cNvCxnSpPr/>
            <p:nvPr userDrawn="1"/>
          </p:nvCxnSpPr>
          <p:spPr>
            <a:xfrm flipH="1">
              <a:off x="3024909" y="2292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1"/>
            <p:cNvCxnSpPr/>
            <p:nvPr userDrawn="1"/>
          </p:nvCxnSpPr>
          <p:spPr>
            <a:xfrm flipH="1">
              <a:off x="3024909" y="2533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2"/>
            <p:cNvCxnSpPr/>
            <p:nvPr userDrawn="1"/>
          </p:nvCxnSpPr>
          <p:spPr>
            <a:xfrm flipH="1">
              <a:off x="3024909" y="2774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3"/>
            <p:cNvCxnSpPr/>
            <p:nvPr userDrawn="1"/>
          </p:nvCxnSpPr>
          <p:spPr>
            <a:xfrm flipH="1">
              <a:off x="3024909" y="3016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4"/>
            <p:cNvCxnSpPr/>
            <p:nvPr userDrawn="1"/>
          </p:nvCxnSpPr>
          <p:spPr>
            <a:xfrm flipH="1">
              <a:off x="3024909" y="3257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5"/>
            <p:cNvCxnSpPr/>
            <p:nvPr userDrawn="1"/>
          </p:nvCxnSpPr>
          <p:spPr>
            <a:xfrm flipH="1">
              <a:off x="3024909" y="3498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6"/>
            <p:cNvCxnSpPr/>
            <p:nvPr userDrawn="1"/>
          </p:nvCxnSpPr>
          <p:spPr>
            <a:xfrm flipH="1">
              <a:off x="3024909" y="3740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7"/>
            <p:cNvCxnSpPr/>
            <p:nvPr userDrawn="1"/>
          </p:nvCxnSpPr>
          <p:spPr>
            <a:xfrm flipH="1">
              <a:off x="3024909" y="3981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28"/>
            <p:cNvCxnSpPr/>
            <p:nvPr userDrawn="1"/>
          </p:nvCxnSpPr>
          <p:spPr>
            <a:xfrm flipH="1">
              <a:off x="3024909" y="4222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29"/>
            <p:cNvCxnSpPr/>
            <p:nvPr userDrawn="1"/>
          </p:nvCxnSpPr>
          <p:spPr>
            <a:xfrm flipH="1">
              <a:off x="3024909" y="4464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0"/>
            <p:cNvCxnSpPr/>
            <p:nvPr userDrawn="1"/>
          </p:nvCxnSpPr>
          <p:spPr>
            <a:xfrm flipH="1">
              <a:off x="3024909" y="47053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1"/>
            <p:cNvCxnSpPr/>
            <p:nvPr userDrawn="1"/>
          </p:nvCxnSpPr>
          <p:spPr>
            <a:xfrm flipH="1">
              <a:off x="3024909" y="49466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2"/>
            <p:cNvCxnSpPr/>
            <p:nvPr userDrawn="1"/>
          </p:nvCxnSpPr>
          <p:spPr>
            <a:xfrm flipH="1">
              <a:off x="3024909" y="51879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3"/>
            <p:cNvCxnSpPr/>
            <p:nvPr userDrawn="1"/>
          </p:nvCxnSpPr>
          <p:spPr>
            <a:xfrm flipH="1">
              <a:off x="3024909" y="54292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4"/>
            <p:cNvCxnSpPr/>
            <p:nvPr userDrawn="1"/>
          </p:nvCxnSpPr>
          <p:spPr>
            <a:xfrm flipH="1">
              <a:off x="3024909" y="56705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5"/>
            <p:cNvCxnSpPr/>
            <p:nvPr userDrawn="1"/>
          </p:nvCxnSpPr>
          <p:spPr>
            <a:xfrm flipH="1">
              <a:off x="3024909" y="59118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36"/>
            <p:cNvCxnSpPr/>
            <p:nvPr userDrawn="1"/>
          </p:nvCxnSpPr>
          <p:spPr>
            <a:xfrm flipH="1">
              <a:off x="3024909" y="61531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37"/>
            <p:cNvCxnSpPr/>
            <p:nvPr userDrawn="1"/>
          </p:nvCxnSpPr>
          <p:spPr>
            <a:xfrm flipH="1">
              <a:off x="3024909" y="63944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8"/>
            <p:cNvCxnSpPr/>
            <p:nvPr userDrawn="1"/>
          </p:nvCxnSpPr>
          <p:spPr>
            <a:xfrm flipH="1">
              <a:off x="3024909" y="66357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9"/>
            <p:cNvCxnSpPr/>
            <p:nvPr userDrawn="1"/>
          </p:nvCxnSpPr>
          <p:spPr>
            <a:xfrm flipH="1">
              <a:off x="3024909" y="6877050"/>
              <a:ext cx="11754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7722" y="2642357"/>
            <a:ext cx="628642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805003" y="2642356"/>
            <a:ext cx="3312471" cy="73161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4"/>
          </p:nvPr>
        </p:nvSpPr>
        <p:spPr>
          <a:xfrm>
            <a:off x="6700838" y="0"/>
            <a:ext cx="5491162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0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8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cxnSp>
      <p:sp>
        <p:nvSpPr>
          <p:cNvPr id="11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23541" y="561307"/>
            <a:ext cx="690857" cy="73161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6" name="直接连接符 9"/>
          <p:cNvCxnSpPr/>
          <p:nvPr userDrawn="1"/>
        </p:nvCxnSpPr>
        <p:spPr>
          <a:xfrm>
            <a:off x="572115" y="1431878"/>
            <a:ext cx="0" cy="1773192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8" name="竖排文本占位符 10"/>
          <p:cNvSpPr>
            <a:spLocks noGrp="1"/>
          </p:cNvSpPr>
          <p:nvPr>
            <p:ph type="body" orient="vert" sz="quarter" idx="13"/>
          </p:nvPr>
        </p:nvSpPr>
        <p:spPr>
          <a:xfrm>
            <a:off x="293072" y="3344028"/>
            <a:ext cx="551794" cy="2982036"/>
          </a:xfrm>
          <a:prstGeom prst="rect">
            <a:avLst/>
          </a:prstGeom>
        </p:spPr>
        <p:txBody>
          <a:bodyPr vert="eaVert" anchor="ctr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2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4" r:id="rId2"/>
    <p:sldLayoutId id="2147483693" r:id="rId3"/>
    <p:sldLayoutId id="214748369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91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请在此位置添加你的论文名称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指导老师：</a:t>
            </a:r>
            <a:r>
              <a:rPr lang="en-US" altLang="zh-CN" dirty="0"/>
              <a:t>John Doe  </a:t>
            </a:r>
            <a:r>
              <a:rPr lang="zh-CN" altLang="en-US" dirty="0"/>
              <a:t>报告人：</a:t>
            </a:r>
            <a:r>
              <a:rPr lang="en-US" altLang="zh-CN" dirty="0"/>
              <a:t>Jane Doe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1263825" y="2432026"/>
            <a:ext cx="41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「点击此处添加标题」</a:t>
            </a:r>
          </a:p>
        </p:txBody>
      </p:sp>
      <p:sp>
        <p:nvSpPr>
          <p:cNvPr id="9" name="矩形 8"/>
          <p:cNvSpPr/>
          <p:nvPr/>
        </p:nvSpPr>
        <p:spPr>
          <a:xfrm>
            <a:off x="1743268" y="2943536"/>
            <a:ext cx="30887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30589" y="2432026"/>
            <a:ext cx="41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「点击此处添加标题」</a:t>
            </a:r>
          </a:p>
        </p:txBody>
      </p:sp>
      <p:sp>
        <p:nvSpPr>
          <p:cNvPr id="11" name="矩形 10"/>
          <p:cNvSpPr/>
          <p:nvPr/>
        </p:nvSpPr>
        <p:spPr>
          <a:xfrm>
            <a:off x="8310032" y="2943536"/>
            <a:ext cx="308873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034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grpSp>
        <p:nvGrpSpPr>
          <p:cNvPr id="30" name="组合 6"/>
          <p:cNvGrpSpPr/>
          <p:nvPr/>
        </p:nvGrpSpPr>
        <p:grpSpPr>
          <a:xfrm>
            <a:off x="2789752" y="1595277"/>
            <a:ext cx="3606800" cy="3612060"/>
            <a:chOff x="3591196" y="943398"/>
            <a:chExt cx="4930504" cy="4937694"/>
          </a:xfrm>
        </p:grpSpPr>
        <p:sp>
          <p:nvSpPr>
            <p:cNvPr id="31" name="椭圆 30"/>
            <p:cNvSpPr/>
            <p:nvPr/>
          </p:nvSpPr>
          <p:spPr>
            <a:xfrm>
              <a:off x="4437687" y="1786278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591196" y="1786278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648357" y="1480491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812122" y="1216001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060373" y="1028530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359583" y="943398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69340" y="972102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947812" y="1110764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157387" y="1340658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269765" y="1630736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765" y="1941820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7387" y="2231898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947812" y="2461792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669340" y="2600454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59583" y="2629157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060374" y="2544025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812122" y="2356555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48357" y="2092066"/>
              <a:ext cx="3251935" cy="3251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</p:grpSp>
      <p:graphicFrame>
        <p:nvGraphicFramePr>
          <p:cNvPr id="49" name="图表 48"/>
          <p:cNvGraphicFramePr/>
          <p:nvPr>
            <p:extLst/>
          </p:nvPr>
        </p:nvGraphicFramePr>
        <p:xfrm>
          <a:off x="1411503" y="1601830"/>
          <a:ext cx="5458603" cy="363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矩形 49"/>
          <p:cNvSpPr/>
          <p:nvPr/>
        </p:nvSpPr>
        <p:spPr>
          <a:xfrm>
            <a:off x="6833093" y="1881708"/>
            <a:ext cx="622920" cy="62292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33093" y="3119244"/>
            <a:ext cx="622920" cy="62292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33093" y="4352131"/>
            <a:ext cx="622920" cy="622920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30087" y="1881708"/>
            <a:ext cx="329394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30087" y="3109904"/>
            <a:ext cx="329394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30087" y="4352131"/>
            <a:ext cx="329394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graphicFrame>
        <p:nvGraphicFramePr>
          <p:cNvPr id="59" name="图表 58"/>
          <p:cNvGraphicFramePr/>
          <p:nvPr>
            <p:extLst/>
          </p:nvPr>
        </p:nvGraphicFramePr>
        <p:xfrm>
          <a:off x="2031999" y="968086"/>
          <a:ext cx="9101667" cy="308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矩形 59"/>
          <p:cNvSpPr/>
          <p:nvPr/>
        </p:nvSpPr>
        <p:spPr>
          <a:xfrm>
            <a:off x="1865825" y="4309583"/>
            <a:ext cx="41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「点击此处添加标题」</a:t>
            </a:r>
          </a:p>
        </p:txBody>
      </p:sp>
      <p:sp>
        <p:nvSpPr>
          <p:cNvPr id="61" name="矩形 60"/>
          <p:cNvSpPr/>
          <p:nvPr/>
        </p:nvSpPr>
        <p:spPr>
          <a:xfrm>
            <a:off x="2040467" y="4821093"/>
            <a:ext cx="90931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578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890653" y="1365537"/>
          <a:ext cx="9132950" cy="294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590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826590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826590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826590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826590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053427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473243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65825" y="4821647"/>
            <a:ext cx="41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「点击此处添加标题」</a:t>
            </a:r>
          </a:p>
        </p:txBody>
      </p:sp>
      <p:sp>
        <p:nvSpPr>
          <p:cNvPr id="11" name="矩形 10"/>
          <p:cNvSpPr/>
          <p:nvPr/>
        </p:nvSpPr>
        <p:spPr>
          <a:xfrm>
            <a:off x="2040467" y="5333157"/>
            <a:ext cx="90931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18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505185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pSp>
        <p:nvGrpSpPr>
          <p:cNvPr id="87" name="组合 21"/>
          <p:cNvGrpSpPr/>
          <p:nvPr/>
        </p:nvGrpSpPr>
        <p:grpSpPr>
          <a:xfrm>
            <a:off x="1366500" y="1077772"/>
            <a:ext cx="3135134" cy="3103608"/>
            <a:chOff x="2929466" y="330821"/>
            <a:chExt cx="6333067" cy="6269384"/>
          </a:xfrm>
        </p:grpSpPr>
        <p:sp>
          <p:nvSpPr>
            <p:cNvPr id="88" name="菱形 87"/>
            <p:cNvSpPr/>
            <p:nvPr/>
          </p:nvSpPr>
          <p:spPr>
            <a:xfrm>
              <a:off x="419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89" name="菱形 88"/>
            <p:cNvSpPr/>
            <p:nvPr/>
          </p:nvSpPr>
          <p:spPr>
            <a:xfrm>
              <a:off x="292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0" name="菱形 89"/>
            <p:cNvSpPr/>
            <p:nvPr/>
          </p:nvSpPr>
          <p:spPr>
            <a:xfrm>
              <a:off x="3055236" y="1017947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1" name="菱形 90"/>
            <p:cNvSpPr/>
            <p:nvPr/>
          </p:nvSpPr>
          <p:spPr>
            <a:xfrm>
              <a:off x="3407634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2" name="菱形 91"/>
            <p:cNvSpPr/>
            <p:nvPr/>
          </p:nvSpPr>
          <p:spPr>
            <a:xfrm>
              <a:off x="3916864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3" name="菱形 92"/>
            <p:cNvSpPr/>
            <p:nvPr/>
          </p:nvSpPr>
          <p:spPr>
            <a:xfrm>
              <a:off x="4482068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4" name="菱形 93"/>
            <p:cNvSpPr/>
            <p:nvPr/>
          </p:nvSpPr>
          <p:spPr>
            <a:xfrm>
              <a:off x="4991298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5" name="菱形 94"/>
            <p:cNvSpPr/>
            <p:nvPr/>
          </p:nvSpPr>
          <p:spPr>
            <a:xfrm>
              <a:off x="5343697" y="1017946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6" name="菱形 95"/>
            <p:cNvSpPr/>
            <p:nvPr/>
          </p:nvSpPr>
          <p:spPr>
            <a:xfrm>
              <a:off x="546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7" name="菱形 96"/>
            <p:cNvSpPr/>
            <p:nvPr/>
          </p:nvSpPr>
          <p:spPr>
            <a:xfrm>
              <a:off x="5343697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8" name="菱形 97"/>
            <p:cNvSpPr/>
            <p:nvPr/>
          </p:nvSpPr>
          <p:spPr>
            <a:xfrm>
              <a:off x="4991298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99" name="菱形 98"/>
            <p:cNvSpPr/>
            <p:nvPr/>
          </p:nvSpPr>
          <p:spPr>
            <a:xfrm>
              <a:off x="4482068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0" name="菱形 99"/>
            <p:cNvSpPr/>
            <p:nvPr/>
          </p:nvSpPr>
          <p:spPr>
            <a:xfrm>
              <a:off x="3916865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1" name="菱形 100"/>
            <p:cNvSpPr/>
            <p:nvPr/>
          </p:nvSpPr>
          <p:spPr>
            <a:xfrm>
              <a:off x="3407634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2" name="菱形 101"/>
            <p:cNvSpPr/>
            <p:nvPr/>
          </p:nvSpPr>
          <p:spPr>
            <a:xfrm>
              <a:off x="3055236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</p:grpSp>
      <p:grpSp>
        <p:nvGrpSpPr>
          <p:cNvPr id="103" name="组合 22"/>
          <p:cNvGrpSpPr/>
          <p:nvPr/>
        </p:nvGrpSpPr>
        <p:grpSpPr>
          <a:xfrm>
            <a:off x="4998882" y="1077772"/>
            <a:ext cx="3135134" cy="3103608"/>
            <a:chOff x="2929466" y="330821"/>
            <a:chExt cx="6333067" cy="6269384"/>
          </a:xfrm>
        </p:grpSpPr>
        <p:sp>
          <p:nvSpPr>
            <p:cNvPr id="104" name="菱形 103"/>
            <p:cNvSpPr/>
            <p:nvPr/>
          </p:nvSpPr>
          <p:spPr>
            <a:xfrm>
              <a:off x="419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5" name="菱形 104"/>
            <p:cNvSpPr/>
            <p:nvPr/>
          </p:nvSpPr>
          <p:spPr>
            <a:xfrm>
              <a:off x="292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6" name="菱形 105"/>
            <p:cNvSpPr/>
            <p:nvPr/>
          </p:nvSpPr>
          <p:spPr>
            <a:xfrm>
              <a:off x="3055236" y="1017947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7" name="菱形 106"/>
            <p:cNvSpPr/>
            <p:nvPr/>
          </p:nvSpPr>
          <p:spPr>
            <a:xfrm>
              <a:off x="3407634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8" name="菱形 107"/>
            <p:cNvSpPr/>
            <p:nvPr/>
          </p:nvSpPr>
          <p:spPr>
            <a:xfrm>
              <a:off x="3916864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09" name="菱形 108"/>
            <p:cNvSpPr/>
            <p:nvPr/>
          </p:nvSpPr>
          <p:spPr>
            <a:xfrm>
              <a:off x="4482068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0" name="菱形 109"/>
            <p:cNvSpPr/>
            <p:nvPr/>
          </p:nvSpPr>
          <p:spPr>
            <a:xfrm>
              <a:off x="4991298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1" name="菱形 110"/>
            <p:cNvSpPr/>
            <p:nvPr/>
          </p:nvSpPr>
          <p:spPr>
            <a:xfrm>
              <a:off x="5343697" y="1017946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2" name="菱形 111"/>
            <p:cNvSpPr/>
            <p:nvPr/>
          </p:nvSpPr>
          <p:spPr>
            <a:xfrm>
              <a:off x="546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3" name="菱形 112"/>
            <p:cNvSpPr/>
            <p:nvPr/>
          </p:nvSpPr>
          <p:spPr>
            <a:xfrm>
              <a:off x="5343697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4" name="菱形 113"/>
            <p:cNvSpPr/>
            <p:nvPr/>
          </p:nvSpPr>
          <p:spPr>
            <a:xfrm>
              <a:off x="4991298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5" name="菱形 114"/>
            <p:cNvSpPr/>
            <p:nvPr/>
          </p:nvSpPr>
          <p:spPr>
            <a:xfrm>
              <a:off x="4482068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6" name="菱形 115"/>
            <p:cNvSpPr/>
            <p:nvPr/>
          </p:nvSpPr>
          <p:spPr>
            <a:xfrm>
              <a:off x="3916865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7" name="菱形 116"/>
            <p:cNvSpPr/>
            <p:nvPr/>
          </p:nvSpPr>
          <p:spPr>
            <a:xfrm>
              <a:off x="3407634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18" name="菱形 117"/>
            <p:cNvSpPr/>
            <p:nvPr/>
          </p:nvSpPr>
          <p:spPr>
            <a:xfrm>
              <a:off x="3055236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</p:grpSp>
      <p:grpSp>
        <p:nvGrpSpPr>
          <p:cNvPr id="119" name="组合 54"/>
          <p:cNvGrpSpPr/>
          <p:nvPr/>
        </p:nvGrpSpPr>
        <p:grpSpPr>
          <a:xfrm>
            <a:off x="8631263" y="1077772"/>
            <a:ext cx="3135134" cy="3103608"/>
            <a:chOff x="2929466" y="330821"/>
            <a:chExt cx="6333067" cy="6269384"/>
          </a:xfrm>
        </p:grpSpPr>
        <p:sp>
          <p:nvSpPr>
            <p:cNvPr id="120" name="菱形 119"/>
            <p:cNvSpPr/>
            <p:nvPr/>
          </p:nvSpPr>
          <p:spPr>
            <a:xfrm>
              <a:off x="419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1" name="菱形 120"/>
            <p:cNvSpPr/>
            <p:nvPr/>
          </p:nvSpPr>
          <p:spPr>
            <a:xfrm>
              <a:off x="292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2" name="菱形 121"/>
            <p:cNvSpPr/>
            <p:nvPr/>
          </p:nvSpPr>
          <p:spPr>
            <a:xfrm>
              <a:off x="3055236" y="1017947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3" name="菱形 122"/>
            <p:cNvSpPr/>
            <p:nvPr/>
          </p:nvSpPr>
          <p:spPr>
            <a:xfrm>
              <a:off x="3407634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4" name="菱形 123"/>
            <p:cNvSpPr/>
            <p:nvPr/>
          </p:nvSpPr>
          <p:spPr>
            <a:xfrm>
              <a:off x="3916864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5" name="菱形 124"/>
            <p:cNvSpPr/>
            <p:nvPr/>
          </p:nvSpPr>
          <p:spPr>
            <a:xfrm>
              <a:off x="4482068" y="33082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6" name="菱形 125"/>
            <p:cNvSpPr/>
            <p:nvPr/>
          </p:nvSpPr>
          <p:spPr>
            <a:xfrm>
              <a:off x="4991298" y="576053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7" name="菱形 126"/>
            <p:cNvSpPr/>
            <p:nvPr/>
          </p:nvSpPr>
          <p:spPr>
            <a:xfrm>
              <a:off x="5343697" y="1017946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8" name="菱形 127"/>
            <p:cNvSpPr/>
            <p:nvPr/>
          </p:nvSpPr>
          <p:spPr>
            <a:xfrm>
              <a:off x="5469466" y="1568979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29" name="菱形 128"/>
            <p:cNvSpPr/>
            <p:nvPr/>
          </p:nvSpPr>
          <p:spPr>
            <a:xfrm>
              <a:off x="5343697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30" name="菱形 129"/>
            <p:cNvSpPr/>
            <p:nvPr/>
          </p:nvSpPr>
          <p:spPr>
            <a:xfrm>
              <a:off x="4991298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31" name="菱形 130"/>
            <p:cNvSpPr/>
            <p:nvPr/>
          </p:nvSpPr>
          <p:spPr>
            <a:xfrm>
              <a:off x="4482068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32" name="菱形 131"/>
            <p:cNvSpPr/>
            <p:nvPr/>
          </p:nvSpPr>
          <p:spPr>
            <a:xfrm>
              <a:off x="3916865" y="2807138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33" name="菱形 132"/>
            <p:cNvSpPr/>
            <p:nvPr/>
          </p:nvSpPr>
          <p:spPr>
            <a:xfrm>
              <a:off x="3407634" y="2561905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  <p:sp>
          <p:nvSpPr>
            <p:cNvPr id="134" name="菱形 133"/>
            <p:cNvSpPr/>
            <p:nvPr/>
          </p:nvSpPr>
          <p:spPr>
            <a:xfrm>
              <a:off x="3055236" y="2120011"/>
              <a:ext cx="3793067" cy="3793067"/>
            </a:xfrm>
            <a:prstGeom prst="diamond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微软雅黑"/>
                <a:cs typeface=""/>
              </a:endParaRPr>
            </a:p>
          </p:txBody>
        </p:sp>
      </p:grpSp>
      <p:sp>
        <p:nvSpPr>
          <p:cNvPr id="135" name="菱形 134"/>
          <p:cNvSpPr/>
          <p:nvPr/>
        </p:nvSpPr>
        <p:spPr>
          <a:xfrm>
            <a:off x="1647134" y="1408333"/>
            <a:ext cx="2555526" cy="2555526"/>
          </a:xfrm>
          <a:prstGeom prst="diamond">
            <a:avLst/>
          </a:prstGeom>
          <a:solidFill>
            <a:schemeClr val="bg1">
              <a:lumMod val="50000"/>
              <a:alpha val="8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sp>
        <p:nvSpPr>
          <p:cNvPr id="136" name="菱形 135"/>
          <p:cNvSpPr/>
          <p:nvPr/>
        </p:nvSpPr>
        <p:spPr>
          <a:xfrm>
            <a:off x="5300632" y="1408333"/>
            <a:ext cx="2555526" cy="2555526"/>
          </a:xfrm>
          <a:prstGeom prst="diamond">
            <a:avLst/>
          </a:prstGeom>
          <a:solidFill>
            <a:schemeClr val="bg1">
              <a:lumMod val="50000"/>
              <a:alpha val="8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sp>
        <p:nvSpPr>
          <p:cNvPr id="137" name="菱形 136"/>
          <p:cNvSpPr/>
          <p:nvPr/>
        </p:nvSpPr>
        <p:spPr>
          <a:xfrm>
            <a:off x="8924138" y="1408333"/>
            <a:ext cx="2555526" cy="2555526"/>
          </a:xfrm>
          <a:prstGeom prst="diamond">
            <a:avLst/>
          </a:prstGeom>
          <a:solidFill>
            <a:schemeClr val="bg1">
              <a:lumMod val="50000"/>
              <a:alpha val="8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grpSp>
        <p:nvGrpSpPr>
          <p:cNvPr id="138" name="Group 11"/>
          <p:cNvGrpSpPr>
            <a:grpSpLocks noChangeAspect="1"/>
          </p:cNvGrpSpPr>
          <p:nvPr/>
        </p:nvGrpSpPr>
        <p:grpSpPr bwMode="auto">
          <a:xfrm>
            <a:off x="5950273" y="2269785"/>
            <a:ext cx="1253814" cy="890206"/>
            <a:chOff x="1407" y="1098"/>
            <a:chExt cx="800" cy="568"/>
          </a:xfrm>
          <a:solidFill>
            <a:schemeClr val="bg1"/>
          </a:solidFill>
        </p:grpSpPr>
        <p:sp>
          <p:nvSpPr>
            <p:cNvPr id="139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0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1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2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3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4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5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6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147" name="Group 32"/>
          <p:cNvGrpSpPr>
            <a:grpSpLocks noChangeAspect="1"/>
          </p:cNvGrpSpPr>
          <p:nvPr/>
        </p:nvGrpSpPr>
        <p:grpSpPr bwMode="auto">
          <a:xfrm>
            <a:off x="9643752" y="2269785"/>
            <a:ext cx="1160904" cy="824242"/>
            <a:chOff x="4354" y="1098"/>
            <a:chExt cx="800" cy="568"/>
          </a:xfrm>
          <a:solidFill>
            <a:schemeClr val="bg1"/>
          </a:solidFill>
        </p:grpSpPr>
        <p:sp>
          <p:nvSpPr>
            <p:cNvPr id="148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49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0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1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2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3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154" name="Group 121"/>
          <p:cNvGrpSpPr>
            <a:grpSpLocks noChangeAspect="1"/>
          </p:cNvGrpSpPr>
          <p:nvPr/>
        </p:nvGrpSpPr>
        <p:grpSpPr bwMode="auto">
          <a:xfrm>
            <a:off x="2435639" y="2303653"/>
            <a:ext cx="964148" cy="820614"/>
            <a:chOff x="515" y="3088"/>
            <a:chExt cx="665" cy="566"/>
          </a:xfrm>
          <a:solidFill>
            <a:schemeClr val="bg1"/>
          </a:solidFill>
        </p:grpSpPr>
        <p:sp>
          <p:nvSpPr>
            <p:cNvPr id="155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6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7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8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59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60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61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62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163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sp>
        <p:nvSpPr>
          <p:cNvPr id="164" name="矩形 163"/>
          <p:cNvSpPr/>
          <p:nvPr/>
        </p:nvSpPr>
        <p:spPr>
          <a:xfrm>
            <a:off x="1925405" y="430278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65" name="矩形 164"/>
          <p:cNvSpPr/>
          <p:nvPr/>
        </p:nvSpPr>
        <p:spPr>
          <a:xfrm>
            <a:off x="1610456" y="4661131"/>
            <a:ext cx="26612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5613887" y="430278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67" name="矩形 166"/>
          <p:cNvSpPr/>
          <p:nvPr/>
        </p:nvSpPr>
        <p:spPr>
          <a:xfrm>
            <a:off x="5298938" y="4661131"/>
            <a:ext cx="26612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9205639" y="430278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69" name="矩形 168"/>
          <p:cNvSpPr/>
          <p:nvPr/>
        </p:nvSpPr>
        <p:spPr>
          <a:xfrm>
            <a:off x="8890690" y="4661131"/>
            <a:ext cx="26612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287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 r="24"/>
          <a:stretch>
            <a:fillRect/>
          </a:stretch>
        </p:blipFill>
        <p:spPr/>
      </p:pic>
      <p:sp>
        <p:nvSpPr>
          <p:cNvPr id="7" name="文本框 6"/>
          <p:cNvSpPr txBox="1"/>
          <p:nvPr/>
        </p:nvSpPr>
        <p:spPr>
          <a:xfrm>
            <a:off x="898082" y="605751"/>
            <a:ext cx="895245" cy="2088682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标题数字等都可以通过点击和重新输入进行更改。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0050" y="304800"/>
            <a:ext cx="1487908" cy="3582202"/>
          </a:xfrm>
          <a:prstGeom prst="rect">
            <a:avLst/>
          </a:prstGeom>
          <a:noFill/>
        </p:spPr>
        <p:txBody>
          <a:bodyPr vert="wordArtVertRtl" wrap="square" rtlCol="0" anchor="ctr">
            <a:spAutoFit/>
          </a:bodyPr>
          <a:lstStyle/>
          <a:p>
            <a:r>
              <a:rPr lang="zh-CN" altLang="en-US" sz="6600" b="1">
                <a:solidFill>
                  <a:prstClr val="white"/>
                </a:solidFill>
                <a:latin typeface="微软雅黑"/>
                <a:ea typeface="微软雅黑"/>
              </a:rPr>
              <a:t>标题</a:t>
            </a:r>
            <a:endParaRPr lang="zh-CN" altLang="en-US" sz="660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735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8" name="流程图: 磁盘 10"/>
          <p:cNvSpPr/>
          <p:nvPr/>
        </p:nvSpPr>
        <p:spPr>
          <a:xfrm>
            <a:off x="1750907" y="927113"/>
            <a:ext cx="3581400" cy="1090263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cxnSp>
        <p:nvCxnSpPr>
          <p:cNvPr id="9" name="直接连接符 17"/>
          <p:cNvCxnSpPr/>
          <p:nvPr/>
        </p:nvCxnSpPr>
        <p:spPr>
          <a:xfrm>
            <a:off x="5501640" y="1472244"/>
            <a:ext cx="2065867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7642133" y="946821"/>
            <a:ext cx="2289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1.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7642133" y="1305171"/>
            <a:ext cx="345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5" name="流程图: 磁盘 10"/>
          <p:cNvSpPr/>
          <p:nvPr/>
        </p:nvSpPr>
        <p:spPr>
          <a:xfrm>
            <a:off x="1750907" y="2117506"/>
            <a:ext cx="3581400" cy="1090263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cxnSp>
        <p:nvCxnSpPr>
          <p:cNvPr id="16" name="直接连接符 17"/>
          <p:cNvCxnSpPr/>
          <p:nvPr/>
        </p:nvCxnSpPr>
        <p:spPr>
          <a:xfrm>
            <a:off x="5501640" y="2662637"/>
            <a:ext cx="2065867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642133" y="2137214"/>
            <a:ext cx="2289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2.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7642133" y="2495564"/>
            <a:ext cx="345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21" name="流程图: 磁盘 10"/>
          <p:cNvSpPr/>
          <p:nvPr/>
        </p:nvSpPr>
        <p:spPr>
          <a:xfrm>
            <a:off x="1750907" y="3307899"/>
            <a:ext cx="3581400" cy="109026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cxnSp>
        <p:nvCxnSpPr>
          <p:cNvPr id="22" name="直接连接符 17"/>
          <p:cNvCxnSpPr/>
          <p:nvPr/>
        </p:nvCxnSpPr>
        <p:spPr>
          <a:xfrm>
            <a:off x="5501640" y="3853030"/>
            <a:ext cx="2065867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7642133" y="3327607"/>
            <a:ext cx="2289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3.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7642133" y="3685957"/>
            <a:ext cx="345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27" name="流程图: 磁盘 10"/>
          <p:cNvSpPr/>
          <p:nvPr/>
        </p:nvSpPr>
        <p:spPr>
          <a:xfrm>
            <a:off x="1750907" y="4498291"/>
            <a:ext cx="3581400" cy="109026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  <p:cxnSp>
        <p:nvCxnSpPr>
          <p:cNvPr id="28" name="直接连接符 17"/>
          <p:cNvCxnSpPr/>
          <p:nvPr/>
        </p:nvCxnSpPr>
        <p:spPr>
          <a:xfrm>
            <a:off x="5501640" y="5043422"/>
            <a:ext cx="2065867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7642133" y="4517999"/>
            <a:ext cx="22894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4.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642133" y="4876349"/>
            <a:ext cx="345258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546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WATCHING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指导老师：</a:t>
            </a:r>
            <a:r>
              <a:rPr lang="en-US" altLang="zh-CN" dirty="0"/>
              <a:t>John Doe  </a:t>
            </a:r>
            <a:r>
              <a:rPr lang="zh-CN" altLang="en-US" dirty="0"/>
              <a:t>报告人：</a:t>
            </a:r>
            <a:r>
              <a:rPr lang="en-US" altLang="zh-CN" dirty="0"/>
              <a:t>Jane Doe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18146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1" r="27491"/>
          <a:stretch>
            <a:fillRect/>
          </a:stretch>
        </p:blipFill>
        <p:spPr/>
      </p:pic>
      <p:sp>
        <p:nvSpPr>
          <p:cNvPr id="9" name="矩形 8"/>
          <p:cNvSpPr/>
          <p:nvPr/>
        </p:nvSpPr>
        <p:spPr>
          <a:xfrm>
            <a:off x="1383224" y="1730443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1372109" y="3040107"/>
            <a:ext cx="4376757" cy="2469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32466" y="2662348"/>
            <a:ext cx="956733" cy="84667"/>
          </a:xfrm>
          <a:prstGeom prst="roundRect">
            <a:avLst>
              <a:gd name="adj" fmla="val 44166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0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1383224" y="1139720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点击此处添加标题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1383224" y="21470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1372109" y="2533841"/>
            <a:ext cx="4376757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83224" y="4631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1372109" y="5018061"/>
            <a:ext cx="437675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l"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7103558" y="1292920"/>
            <a:ext cx="758825" cy="906463"/>
          </a:xfrm>
          <a:custGeom>
            <a:avLst/>
            <a:gdLst>
              <a:gd name="T0" fmla="*/ 0 w 478"/>
              <a:gd name="T1" fmla="*/ 571 h 571"/>
              <a:gd name="T2" fmla="*/ 199 w 478"/>
              <a:gd name="T3" fmla="*/ 571 h 571"/>
              <a:gd name="T4" fmla="*/ 199 w 478"/>
              <a:gd name="T5" fmla="*/ 450 h 571"/>
              <a:gd name="T6" fmla="*/ 140 w 478"/>
              <a:gd name="T7" fmla="*/ 409 h 571"/>
              <a:gd name="T8" fmla="*/ 154 w 478"/>
              <a:gd name="T9" fmla="*/ 387 h 571"/>
              <a:gd name="T10" fmla="*/ 199 w 478"/>
              <a:gd name="T11" fmla="*/ 409 h 571"/>
              <a:gd name="T12" fmla="*/ 199 w 478"/>
              <a:gd name="T13" fmla="*/ 324 h 571"/>
              <a:gd name="T14" fmla="*/ 257 w 478"/>
              <a:gd name="T15" fmla="*/ 324 h 571"/>
              <a:gd name="T16" fmla="*/ 257 w 478"/>
              <a:gd name="T17" fmla="*/ 387 h 571"/>
              <a:gd name="T18" fmla="*/ 311 w 478"/>
              <a:gd name="T19" fmla="*/ 364 h 571"/>
              <a:gd name="T20" fmla="*/ 325 w 478"/>
              <a:gd name="T21" fmla="*/ 387 h 571"/>
              <a:gd name="T22" fmla="*/ 257 w 478"/>
              <a:gd name="T23" fmla="*/ 418 h 571"/>
              <a:gd name="T24" fmla="*/ 257 w 478"/>
              <a:gd name="T25" fmla="*/ 450 h 571"/>
              <a:gd name="T26" fmla="*/ 352 w 478"/>
              <a:gd name="T27" fmla="*/ 405 h 571"/>
              <a:gd name="T28" fmla="*/ 366 w 478"/>
              <a:gd name="T29" fmla="*/ 432 h 571"/>
              <a:gd name="T30" fmla="*/ 257 w 478"/>
              <a:gd name="T31" fmla="*/ 481 h 571"/>
              <a:gd name="T32" fmla="*/ 257 w 478"/>
              <a:gd name="T33" fmla="*/ 571 h 571"/>
              <a:gd name="T34" fmla="*/ 388 w 478"/>
              <a:gd name="T35" fmla="*/ 571 h 571"/>
              <a:gd name="T36" fmla="*/ 478 w 478"/>
              <a:gd name="T37" fmla="*/ 571 h 571"/>
              <a:gd name="T38" fmla="*/ 239 w 478"/>
              <a:gd name="T39" fmla="*/ 0 h 571"/>
              <a:gd name="T40" fmla="*/ 0 w 478"/>
              <a:gd name="T41" fmla="*/ 57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" h="571">
                <a:moveTo>
                  <a:pt x="0" y="571"/>
                </a:moveTo>
                <a:lnTo>
                  <a:pt x="199" y="571"/>
                </a:lnTo>
                <a:lnTo>
                  <a:pt x="199" y="450"/>
                </a:lnTo>
                <a:lnTo>
                  <a:pt x="140" y="409"/>
                </a:lnTo>
                <a:lnTo>
                  <a:pt x="154" y="387"/>
                </a:lnTo>
                <a:lnTo>
                  <a:pt x="199" y="409"/>
                </a:lnTo>
                <a:lnTo>
                  <a:pt x="199" y="324"/>
                </a:lnTo>
                <a:lnTo>
                  <a:pt x="257" y="324"/>
                </a:lnTo>
                <a:lnTo>
                  <a:pt x="257" y="387"/>
                </a:lnTo>
                <a:lnTo>
                  <a:pt x="311" y="364"/>
                </a:lnTo>
                <a:lnTo>
                  <a:pt x="325" y="387"/>
                </a:lnTo>
                <a:lnTo>
                  <a:pt x="257" y="418"/>
                </a:lnTo>
                <a:lnTo>
                  <a:pt x="257" y="450"/>
                </a:lnTo>
                <a:lnTo>
                  <a:pt x="352" y="405"/>
                </a:lnTo>
                <a:lnTo>
                  <a:pt x="366" y="432"/>
                </a:lnTo>
                <a:lnTo>
                  <a:pt x="257" y="481"/>
                </a:lnTo>
                <a:lnTo>
                  <a:pt x="257" y="571"/>
                </a:lnTo>
                <a:lnTo>
                  <a:pt x="388" y="571"/>
                </a:lnTo>
                <a:lnTo>
                  <a:pt x="478" y="571"/>
                </a:lnTo>
                <a:lnTo>
                  <a:pt x="239" y="0"/>
                </a:lnTo>
                <a:lnTo>
                  <a:pt x="0" y="571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2" name="Freeform 9"/>
          <p:cNvSpPr>
            <a:spLocks noEditPoints="1"/>
          </p:cNvSpPr>
          <p:nvPr/>
        </p:nvSpPr>
        <p:spPr bwMode="auto">
          <a:xfrm>
            <a:off x="8415060" y="1299270"/>
            <a:ext cx="1036637" cy="893763"/>
          </a:xfrm>
          <a:custGeom>
            <a:avLst/>
            <a:gdLst>
              <a:gd name="T0" fmla="*/ 114 w 653"/>
              <a:gd name="T1" fmla="*/ 563 h 563"/>
              <a:gd name="T2" fmla="*/ 544 w 653"/>
              <a:gd name="T3" fmla="*/ 563 h 563"/>
              <a:gd name="T4" fmla="*/ 653 w 653"/>
              <a:gd name="T5" fmla="*/ 387 h 563"/>
              <a:gd name="T6" fmla="*/ 219 w 653"/>
              <a:gd name="T7" fmla="*/ 378 h 563"/>
              <a:gd name="T8" fmla="*/ 114 w 653"/>
              <a:gd name="T9" fmla="*/ 563 h 563"/>
              <a:gd name="T10" fmla="*/ 434 w 653"/>
              <a:gd name="T11" fmla="*/ 0 h 563"/>
              <a:gd name="T12" fmla="*/ 219 w 653"/>
              <a:gd name="T13" fmla="*/ 0 h 563"/>
              <a:gd name="T14" fmla="*/ 417 w 653"/>
              <a:gd name="T15" fmla="*/ 365 h 563"/>
              <a:gd name="T16" fmla="*/ 644 w 653"/>
              <a:gd name="T17" fmla="*/ 369 h 563"/>
              <a:gd name="T18" fmla="*/ 434 w 653"/>
              <a:gd name="T19" fmla="*/ 0 h 563"/>
              <a:gd name="T20" fmla="*/ 0 w 653"/>
              <a:gd name="T21" fmla="*/ 369 h 563"/>
              <a:gd name="T22" fmla="*/ 92 w 653"/>
              <a:gd name="T23" fmla="*/ 558 h 563"/>
              <a:gd name="T24" fmla="*/ 307 w 653"/>
              <a:gd name="T25" fmla="*/ 198 h 563"/>
              <a:gd name="T26" fmla="*/ 206 w 653"/>
              <a:gd name="T27" fmla="*/ 4 h 563"/>
              <a:gd name="T28" fmla="*/ 0 w 653"/>
              <a:gd name="T29" fmla="*/ 369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3" h="563">
                <a:moveTo>
                  <a:pt x="114" y="563"/>
                </a:moveTo>
                <a:lnTo>
                  <a:pt x="544" y="563"/>
                </a:lnTo>
                <a:lnTo>
                  <a:pt x="653" y="387"/>
                </a:lnTo>
                <a:lnTo>
                  <a:pt x="219" y="378"/>
                </a:lnTo>
                <a:lnTo>
                  <a:pt x="114" y="563"/>
                </a:lnTo>
                <a:close/>
                <a:moveTo>
                  <a:pt x="434" y="0"/>
                </a:moveTo>
                <a:lnTo>
                  <a:pt x="219" y="0"/>
                </a:lnTo>
                <a:lnTo>
                  <a:pt x="417" y="365"/>
                </a:lnTo>
                <a:lnTo>
                  <a:pt x="644" y="369"/>
                </a:lnTo>
                <a:lnTo>
                  <a:pt x="434" y="0"/>
                </a:lnTo>
                <a:close/>
                <a:moveTo>
                  <a:pt x="0" y="369"/>
                </a:moveTo>
                <a:lnTo>
                  <a:pt x="92" y="558"/>
                </a:lnTo>
                <a:lnTo>
                  <a:pt x="307" y="198"/>
                </a:lnTo>
                <a:lnTo>
                  <a:pt x="206" y="4"/>
                </a:lnTo>
                <a:lnTo>
                  <a:pt x="0" y="369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9797092" y="1307208"/>
            <a:ext cx="1266824" cy="884238"/>
          </a:xfrm>
          <a:custGeom>
            <a:avLst/>
            <a:gdLst>
              <a:gd name="T0" fmla="*/ 798 w 798"/>
              <a:gd name="T1" fmla="*/ 557 h 557"/>
              <a:gd name="T2" fmla="*/ 764 w 798"/>
              <a:gd name="T3" fmla="*/ 136 h 557"/>
              <a:gd name="T4" fmla="*/ 601 w 798"/>
              <a:gd name="T5" fmla="*/ 170 h 557"/>
              <a:gd name="T6" fmla="*/ 730 w 798"/>
              <a:gd name="T7" fmla="*/ 359 h 557"/>
              <a:gd name="T8" fmla="*/ 663 w 798"/>
              <a:gd name="T9" fmla="*/ 203 h 557"/>
              <a:gd name="T10" fmla="*/ 601 w 798"/>
              <a:gd name="T11" fmla="*/ 170 h 557"/>
              <a:gd name="T12" fmla="*/ 634 w 798"/>
              <a:gd name="T13" fmla="*/ 426 h 557"/>
              <a:gd name="T14" fmla="*/ 730 w 798"/>
              <a:gd name="T15" fmla="*/ 494 h 557"/>
              <a:gd name="T16" fmla="*/ 601 w 798"/>
              <a:gd name="T17" fmla="*/ 557 h 557"/>
              <a:gd name="T18" fmla="*/ 764 w 798"/>
              <a:gd name="T19" fmla="*/ 557 h 557"/>
              <a:gd name="T20" fmla="*/ 553 w 798"/>
              <a:gd name="T21" fmla="*/ 557 h 557"/>
              <a:gd name="T22" fmla="*/ 519 w 798"/>
              <a:gd name="T23" fmla="*/ 136 h 557"/>
              <a:gd name="T24" fmla="*/ 356 w 798"/>
              <a:gd name="T25" fmla="*/ 170 h 557"/>
              <a:gd name="T26" fmla="*/ 490 w 798"/>
              <a:gd name="T27" fmla="*/ 359 h 557"/>
              <a:gd name="T28" fmla="*/ 423 w 798"/>
              <a:gd name="T29" fmla="*/ 203 h 557"/>
              <a:gd name="T30" fmla="*/ 356 w 798"/>
              <a:gd name="T31" fmla="*/ 170 h 557"/>
              <a:gd name="T32" fmla="*/ 389 w 798"/>
              <a:gd name="T33" fmla="*/ 426 h 557"/>
              <a:gd name="T34" fmla="*/ 490 w 798"/>
              <a:gd name="T35" fmla="*/ 494 h 557"/>
              <a:gd name="T36" fmla="*/ 356 w 798"/>
              <a:gd name="T37" fmla="*/ 557 h 557"/>
              <a:gd name="T38" fmla="*/ 519 w 798"/>
              <a:gd name="T39" fmla="*/ 557 h 557"/>
              <a:gd name="T40" fmla="*/ 0 w 798"/>
              <a:gd name="T41" fmla="*/ 426 h 557"/>
              <a:gd name="T42" fmla="*/ 0 w 798"/>
              <a:gd name="T43" fmla="*/ 136 h 557"/>
              <a:gd name="T44" fmla="*/ 135 w 798"/>
              <a:gd name="T45" fmla="*/ 0 h 557"/>
              <a:gd name="T46" fmla="*/ 202 w 798"/>
              <a:gd name="T47" fmla="*/ 392 h 557"/>
              <a:gd name="T48" fmla="*/ 34 w 798"/>
              <a:gd name="T49" fmla="*/ 426 h 557"/>
              <a:gd name="T50" fmla="*/ 67 w 798"/>
              <a:gd name="T51" fmla="*/ 359 h 557"/>
              <a:gd name="T52" fmla="*/ 135 w 798"/>
              <a:gd name="T53" fmla="*/ 203 h 557"/>
              <a:gd name="T54" fmla="*/ 67 w 798"/>
              <a:gd name="T55" fmla="*/ 359 h 557"/>
              <a:gd name="T56" fmla="*/ 245 w 798"/>
              <a:gd name="T57" fmla="*/ 68 h 557"/>
              <a:gd name="T58" fmla="*/ 312 w 798"/>
              <a:gd name="T59" fmla="*/ 0 h 557"/>
              <a:gd name="T60" fmla="*/ 245 w 798"/>
              <a:gd name="T61" fmla="*/ 68 h 557"/>
              <a:gd name="T62" fmla="*/ 245 w 798"/>
              <a:gd name="T63" fmla="*/ 136 h 557"/>
              <a:gd name="T64" fmla="*/ 312 w 798"/>
              <a:gd name="T65" fmla="*/ 426 h 557"/>
              <a:gd name="T66" fmla="*/ 245 w 798"/>
              <a:gd name="T67" fmla="*/ 13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98" h="557">
                <a:moveTo>
                  <a:pt x="764" y="557"/>
                </a:moveTo>
                <a:lnTo>
                  <a:pt x="798" y="557"/>
                </a:lnTo>
                <a:lnTo>
                  <a:pt x="798" y="136"/>
                </a:lnTo>
                <a:lnTo>
                  <a:pt x="764" y="136"/>
                </a:lnTo>
                <a:lnTo>
                  <a:pt x="601" y="136"/>
                </a:lnTo>
                <a:lnTo>
                  <a:pt x="601" y="170"/>
                </a:lnTo>
                <a:lnTo>
                  <a:pt x="730" y="203"/>
                </a:lnTo>
                <a:lnTo>
                  <a:pt x="730" y="359"/>
                </a:lnTo>
                <a:lnTo>
                  <a:pt x="663" y="359"/>
                </a:lnTo>
                <a:lnTo>
                  <a:pt x="663" y="203"/>
                </a:lnTo>
                <a:lnTo>
                  <a:pt x="601" y="203"/>
                </a:lnTo>
                <a:lnTo>
                  <a:pt x="601" y="170"/>
                </a:lnTo>
                <a:lnTo>
                  <a:pt x="601" y="426"/>
                </a:lnTo>
                <a:lnTo>
                  <a:pt x="634" y="426"/>
                </a:lnTo>
                <a:lnTo>
                  <a:pt x="730" y="426"/>
                </a:lnTo>
                <a:lnTo>
                  <a:pt x="730" y="494"/>
                </a:lnTo>
                <a:lnTo>
                  <a:pt x="601" y="494"/>
                </a:lnTo>
                <a:lnTo>
                  <a:pt x="601" y="557"/>
                </a:lnTo>
                <a:lnTo>
                  <a:pt x="764" y="557"/>
                </a:lnTo>
                <a:lnTo>
                  <a:pt x="764" y="557"/>
                </a:lnTo>
                <a:close/>
                <a:moveTo>
                  <a:pt x="519" y="557"/>
                </a:moveTo>
                <a:lnTo>
                  <a:pt x="553" y="557"/>
                </a:lnTo>
                <a:lnTo>
                  <a:pt x="553" y="136"/>
                </a:lnTo>
                <a:lnTo>
                  <a:pt x="519" y="136"/>
                </a:lnTo>
                <a:lnTo>
                  <a:pt x="356" y="136"/>
                </a:lnTo>
                <a:lnTo>
                  <a:pt x="356" y="170"/>
                </a:lnTo>
                <a:lnTo>
                  <a:pt x="490" y="203"/>
                </a:lnTo>
                <a:lnTo>
                  <a:pt x="490" y="359"/>
                </a:lnTo>
                <a:lnTo>
                  <a:pt x="423" y="359"/>
                </a:lnTo>
                <a:lnTo>
                  <a:pt x="423" y="203"/>
                </a:lnTo>
                <a:lnTo>
                  <a:pt x="356" y="203"/>
                </a:lnTo>
                <a:lnTo>
                  <a:pt x="356" y="170"/>
                </a:lnTo>
                <a:lnTo>
                  <a:pt x="356" y="426"/>
                </a:lnTo>
                <a:lnTo>
                  <a:pt x="389" y="426"/>
                </a:lnTo>
                <a:lnTo>
                  <a:pt x="490" y="426"/>
                </a:lnTo>
                <a:lnTo>
                  <a:pt x="490" y="494"/>
                </a:lnTo>
                <a:lnTo>
                  <a:pt x="356" y="494"/>
                </a:lnTo>
                <a:lnTo>
                  <a:pt x="356" y="557"/>
                </a:lnTo>
                <a:lnTo>
                  <a:pt x="519" y="557"/>
                </a:lnTo>
                <a:lnTo>
                  <a:pt x="519" y="557"/>
                </a:lnTo>
                <a:close/>
                <a:moveTo>
                  <a:pt x="34" y="426"/>
                </a:moveTo>
                <a:lnTo>
                  <a:pt x="0" y="426"/>
                </a:lnTo>
                <a:lnTo>
                  <a:pt x="0" y="170"/>
                </a:lnTo>
                <a:lnTo>
                  <a:pt x="0" y="136"/>
                </a:lnTo>
                <a:lnTo>
                  <a:pt x="135" y="136"/>
                </a:lnTo>
                <a:lnTo>
                  <a:pt x="135" y="0"/>
                </a:lnTo>
                <a:lnTo>
                  <a:pt x="202" y="0"/>
                </a:lnTo>
                <a:lnTo>
                  <a:pt x="202" y="392"/>
                </a:lnTo>
                <a:lnTo>
                  <a:pt x="202" y="426"/>
                </a:lnTo>
                <a:lnTo>
                  <a:pt x="34" y="426"/>
                </a:lnTo>
                <a:lnTo>
                  <a:pt x="34" y="426"/>
                </a:lnTo>
                <a:close/>
                <a:moveTo>
                  <a:pt x="67" y="359"/>
                </a:moveTo>
                <a:lnTo>
                  <a:pt x="67" y="203"/>
                </a:lnTo>
                <a:lnTo>
                  <a:pt x="135" y="203"/>
                </a:lnTo>
                <a:lnTo>
                  <a:pt x="135" y="359"/>
                </a:lnTo>
                <a:lnTo>
                  <a:pt x="67" y="359"/>
                </a:lnTo>
                <a:lnTo>
                  <a:pt x="67" y="359"/>
                </a:lnTo>
                <a:close/>
                <a:moveTo>
                  <a:pt x="245" y="68"/>
                </a:moveTo>
                <a:lnTo>
                  <a:pt x="245" y="0"/>
                </a:lnTo>
                <a:lnTo>
                  <a:pt x="312" y="0"/>
                </a:lnTo>
                <a:lnTo>
                  <a:pt x="312" y="68"/>
                </a:lnTo>
                <a:lnTo>
                  <a:pt x="245" y="68"/>
                </a:lnTo>
                <a:lnTo>
                  <a:pt x="245" y="68"/>
                </a:lnTo>
                <a:close/>
                <a:moveTo>
                  <a:pt x="245" y="136"/>
                </a:moveTo>
                <a:lnTo>
                  <a:pt x="245" y="426"/>
                </a:lnTo>
                <a:lnTo>
                  <a:pt x="312" y="426"/>
                </a:lnTo>
                <a:lnTo>
                  <a:pt x="312" y="136"/>
                </a:lnTo>
                <a:lnTo>
                  <a:pt x="245" y="136"/>
                </a:lnTo>
                <a:lnTo>
                  <a:pt x="245" y="13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4" name="Freeform 21"/>
          <p:cNvSpPr>
            <a:spLocks noEditPoints="1"/>
          </p:cNvSpPr>
          <p:nvPr/>
        </p:nvSpPr>
        <p:spPr bwMode="auto">
          <a:xfrm>
            <a:off x="6932108" y="4211803"/>
            <a:ext cx="1101725" cy="900113"/>
          </a:xfrm>
          <a:custGeom>
            <a:avLst/>
            <a:gdLst>
              <a:gd name="T0" fmla="*/ 4 w 148"/>
              <a:gd name="T1" fmla="*/ 97 h 120"/>
              <a:gd name="T2" fmla="*/ 33 w 148"/>
              <a:gd name="T3" fmla="*/ 114 h 120"/>
              <a:gd name="T4" fmla="*/ 91 w 148"/>
              <a:gd name="T5" fmla="*/ 119 h 120"/>
              <a:gd name="T6" fmla="*/ 141 w 148"/>
              <a:gd name="T7" fmla="*/ 100 h 120"/>
              <a:gd name="T8" fmla="*/ 148 w 148"/>
              <a:gd name="T9" fmla="*/ 90 h 120"/>
              <a:gd name="T10" fmla="*/ 145 w 148"/>
              <a:gd name="T11" fmla="*/ 76 h 120"/>
              <a:gd name="T12" fmla="*/ 134 w 148"/>
              <a:gd name="T13" fmla="*/ 44 h 120"/>
              <a:gd name="T14" fmla="*/ 99 w 148"/>
              <a:gd name="T15" fmla="*/ 7 h 120"/>
              <a:gd name="T16" fmla="*/ 80 w 148"/>
              <a:gd name="T17" fmla="*/ 0 h 120"/>
              <a:gd name="T18" fmla="*/ 76 w 148"/>
              <a:gd name="T19" fmla="*/ 0 h 120"/>
              <a:gd name="T20" fmla="*/ 69 w 148"/>
              <a:gd name="T21" fmla="*/ 0 h 120"/>
              <a:gd name="T22" fmla="*/ 64 w 148"/>
              <a:gd name="T23" fmla="*/ 1 h 120"/>
              <a:gd name="T24" fmla="*/ 44 w 148"/>
              <a:gd name="T25" fmla="*/ 10 h 120"/>
              <a:gd name="T26" fmla="*/ 9 w 148"/>
              <a:gd name="T27" fmla="*/ 55 h 120"/>
              <a:gd name="T28" fmla="*/ 0 w 148"/>
              <a:gd name="T29" fmla="*/ 89 h 120"/>
              <a:gd name="T30" fmla="*/ 0 w 148"/>
              <a:gd name="T31" fmla="*/ 92 h 120"/>
              <a:gd name="T32" fmla="*/ 10 w 148"/>
              <a:gd name="T33" fmla="*/ 86 h 120"/>
              <a:gd name="T34" fmla="*/ 12 w 148"/>
              <a:gd name="T35" fmla="*/ 80 h 120"/>
              <a:gd name="T36" fmla="*/ 23 w 148"/>
              <a:gd name="T37" fmla="*/ 61 h 120"/>
              <a:gd name="T38" fmla="*/ 37 w 148"/>
              <a:gd name="T39" fmla="*/ 46 h 120"/>
              <a:gd name="T40" fmla="*/ 57 w 148"/>
              <a:gd name="T41" fmla="*/ 59 h 120"/>
              <a:gd name="T42" fmla="*/ 66 w 148"/>
              <a:gd name="T43" fmla="*/ 58 h 120"/>
              <a:gd name="T44" fmla="*/ 87 w 148"/>
              <a:gd name="T45" fmla="*/ 34 h 120"/>
              <a:gd name="T46" fmla="*/ 95 w 148"/>
              <a:gd name="T47" fmla="*/ 29 h 120"/>
              <a:gd name="T48" fmla="*/ 98 w 148"/>
              <a:gd name="T49" fmla="*/ 32 h 120"/>
              <a:gd name="T50" fmla="*/ 119 w 148"/>
              <a:gd name="T51" fmla="*/ 52 h 120"/>
              <a:gd name="T52" fmla="*/ 135 w 148"/>
              <a:gd name="T53" fmla="*/ 76 h 120"/>
              <a:gd name="T54" fmla="*/ 137 w 148"/>
              <a:gd name="T55" fmla="*/ 90 h 120"/>
              <a:gd name="T56" fmla="*/ 89 w 148"/>
              <a:gd name="T57" fmla="*/ 110 h 120"/>
              <a:gd name="T58" fmla="*/ 32 w 148"/>
              <a:gd name="T59" fmla="*/ 104 h 120"/>
              <a:gd name="T60" fmla="*/ 11 w 148"/>
              <a:gd name="T61" fmla="*/ 87 h 120"/>
              <a:gd name="T62" fmla="*/ 10 w 148"/>
              <a:gd name="T63" fmla="*/ 8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8" h="120">
                <a:moveTo>
                  <a:pt x="1" y="92"/>
                </a:moveTo>
                <a:cubicBezTo>
                  <a:pt x="2" y="94"/>
                  <a:pt x="3" y="95"/>
                  <a:pt x="4" y="97"/>
                </a:cubicBezTo>
                <a:cubicBezTo>
                  <a:pt x="7" y="99"/>
                  <a:pt x="9" y="102"/>
                  <a:pt x="12" y="104"/>
                </a:cubicBezTo>
                <a:cubicBezTo>
                  <a:pt x="18" y="109"/>
                  <a:pt x="25" y="112"/>
                  <a:pt x="33" y="114"/>
                </a:cubicBezTo>
                <a:cubicBezTo>
                  <a:pt x="42" y="117"/>
                  <a:pt x="51" y="119"/>
                  <a:pt x="60" y="119"/>
                </a:cubicBezTo>
                <a:cubicBezTo>
                  <a:pt x="70" y="120"/>
                  <a:pt x="81" y="120"/>
                  <a:pt x="91" y="119"/>
                </a:cubicBezTo>
                <a:cubicBezTo>
                  <a:pt x="101" y="118"/>
                  <a:pt x="110" y="116"/>
                  <a:pt x="119" y="113"/>
                </a:cubicBezTo>
                <a:cubicBezTo>
                  <a:pt x="127" y="110"/>
                  <a:pt x="135" y="105"/>
                  <a:pt x="141" y="100"/>
                </a:cubicBezTo>
                <a:cubicBezTo>
                  <a:pt x="143" y="98"/>
                  <a:pt x="144" y="97"/>
                  <a:pt x="146" y="95"/>
                </a:cubicBezTo>
                <a:cubicBezTo>
                  <a:pt x="147" y="93"/>
                  <a:pt x="148" y="92"/>
                  <a:pt x="148" y="90"/>
                </a:cubicBezTo>
                <a:cubicBezTo>
                  <a:pt x="148" y="88"/>
                  <a:pt x="148" y="85"/>
                  <a:pt x="147" y="83"/>
                </a:cubicBezTo>
                <a:cubicBezTo>
                  <a:pt x="147" y="81"/>
                  <a:pt x="146" y="79"/>
                  <a:pt x="145" y="76"/>
                </a:cubicBezTo>
                <a:cubicBezTo>
                  <a:pt x="145" y="75"/>
                  <a:pt x="145" y="75"/>
                  <a:pt x="145" y="74"/>
                </a:cubicBezTo>
                <a:cubicBezTo>
                  <a:pt x="142" y="64"/>
                  <a:pt x="139" y="54"/>
                  <a:pt x="134" y="44"/>
                </a:cubicBezTo>
                <a:cubicBezTo>
                  <a:pt x="130" y="37"/>
                  <a:pt x="125" y="29"/>
                  <a:pt x="119" y="23"/>
                </a:cubicBezTo>
                <a:cubicBezTo>
                  <a:pt x="113" y="16"/>
                  <a:pt x="107" y="11"/>
                  <a:pt x="99" y="7"/>
                </a:cubicBezTo>
                <a:cubicBezTo>
                  <a:pt x="95" y="5"/>
                  <a:pt x="91" y="3"/>
                  <a:pt x="87" y="2"/>
                </a:cubicBezTo>
                <a:cubicBezTo>
                  <a:pt x="85" y="1"/>
                  <a:pt x="82" y="1"/>
                  <a:pt x="80" y="0"/>
                </a:cubicBezTo>
                <a:cubicBezTo>
                  <a:pt x="79" y="0"/>
                  <a:pt x="79" y="0"/>
                  <a:pt x="78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70" y="0"/>
                  <a:pt x="69" y="0"/>
                </a:cubicBezTo>
                <a:cubicBezTo>
                  <a:pt x="68" y="0"/>
                  <a:pt x="68" y="0"/>
                  <a:pt x="67" y="0"/>
                </a:cubicBezTo>
                <a:cubicBezTo>
                  <a:pt x="66" y="1"/>
                  <a:pt x="65" y="1"/>
                  <a:pt x="64" y="1"/>
                </a:cubicBezTo>
                <a:cubicBezTo>
                  <a:pt x="61" y="2"/>
                  <a:pt x="59" y="2"/>
                  <a:pt x="57" y="3"/>
                </a:cubicBezTo>
                <a:cubicBezTo>
                  <a:pt x="52" y="5"/>
                  <a:pt x="48" y="7"/>
                  <a:pt x="44" y="10"/>
                </a:cubicBezTo>
                <a:cubicBezTo>
                  <a:pt x="36" y="15"/>
                  <a:pt x="29" y="22"/>
                  <a:pt x="24" y="29"/>
                </a:cubicBezTo>
                <a:cubicBezTo>
                  <a:pt x="18" y="37"/>
                  <a:pt x="13" y="46"/>
                  <a:pt x="9" y="55"/>
                </a:cubicBezTo>
                <a:cubicBezTo>
                  <a:pt x="5" y="64"/>
                  <a:pt x="2" y="74"/>
                  <a:pt x="1" y="85"/>
                </a:cubicBezTo>
                <a:cubicBezTo>
                  <a:pt x="0" y="86"/>
                  <a:pt x="0" y="87"/>
                  <a:pt x="0" y="8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91"/>
                  <a:pt x="0" y="92"/>
                </a:cubicBezTo>
                <a:cubicBezTo>
                  <a:pt x="0" y="92"/>
                  <a:pt x="1" y="92"/>
                  <a:pt x="1" y="92"/>
                </a:cubicBezTo>
                <a:close/>
                <a:moveTo>
                  <a:pt x="10" y="86"/>
                </a:moveTo>
                <a:cubicBezTo>
                  <a:pt x="11" y="85"/>
                  <a:pt x="11" y="85"/>
                  <a:pt x="11" y="84"/>
                </a:cubicBezTo>
                <a:cubicBezTo>
                  <a:pt x="11" y="83"/>
                  <a:pt x="12" y="81"/>
                  <a:pt x="12" y="80"/>
                </a:cubicBezTo>
                <a:cubicBezTo>
                  <a:pt x="14" y="75"/>
                  <a:pt x="16" y="71"/>
                  <a:pt x="19" y="67"/>
                </a:cubicBezTo>
                <a:cubicBezTo>
                  <a:pt x="20" y="65"/>
                  <a:pt x="21" y="63"/>
                  <a:pt x="23" y="61"/>
                </a:cubicBezTo>
                <a:cubicBezTo>
                  <a:pt x="24" y="58"/>
                  <a:pt x="26" y="56"/>
                  <a:pt x="27" y="54"/>
                </a:cubicBezTo>
                <a:cubicBezTo>
                  <a:pt x="30" y="51"/>
                  <a:pt x="33" y="48"/>
                  <a:pt x="37" y="46"/>
                </a:cubicBezTo>
                <a:cubicBezTo>
                  <a:pt x="43" y="45"/>
                  <a:pt x="47" y="50"/>
                  <a:pt x="51" y="54"/>
                </a:cubicBezTo>
                <a:cubicBezTo>
                  <a:pt x="52" y="56"/>
                  <a:pt x="54" y="58"/>
                  <a:pt x="57" y="59"/>
                </a:cubicBezTo>
                <a:cubicBezTo>
                  <a:pt x="58" y="60"/>
                  <a:pt x="60" y="60"/>
                  <a:pt x="61" y="60"/>
                </a:cubicBezTo>
                <a:cubicBezTo>
                  <a:pt x="63" y="60"/>
                  <a:pt x="65" y="59"/>
                  <a:pt x="66" y="58"/>
                </a:cubicBezTo>
                <a:cubicBezTo>
                  <a:pt x="70" y="54"/>
                  <a:pt x="73" y="50"/>
                  <a:pt x="76" y="46"/>
                </a:cubicBezTo>
                <a:cubicBezTo>
                  <a:pt x="80" y="42"/>
                  <a:pt x="83" y="38"/>
                  <a:pt x="87" y="34"/>
                </a:cubicBezTo>
                <a:cubicBezTo>
                  <a:pt x="88" y="32"/>
                  <a:pt x="90" y="30"/>
                  <a:pt x="92" y="29"/>
                </a:cubicBezTo>
                <a:cubicBezTo>
                  <a:pt x="93" y="29"/>
                  <a:pt x="94" y="29"/>
                  <a:pt x="95" y="29"/>
                </a:cubicBezTo>
                <a:cubicBezTo>
                  <a:pt x="96" y="30"/>
                  <a:pt x="96" y="30"/>
                  <a:pt x="97" y="30"/>
                </a:cubicBezTo>
                <a:cubicBezTo>
                  <a:pt x="97" y="31"/>
                  <a:pt x="98" y="31"/>
                  <a:pt x="98" y="32"/>
                </a:cubicBezTo>
                <a:cubicBezTo>
                  <a:pt x="103" y="35"/>
                  <a:pt x="106" y="38"/>
                  <a:pt x="110" y="42"/>
                </a:cubicBezTo>
                <a:cubicBezTo>
                  <a:pt x="113" y="45"/>
                  <a:pt x="116" y="48"/>
                  <a:pt x="119" y="52"/>
                </a:cubicBezTo>
                <a:cubicBezTo>
                  <a:pt x="122" y="55"/>
                  <a:pt x="124" y="58"/>
                  <a:pt x="127" y="62"/>
                </a:cubicBezTo>
                <a:cubicBezTo>
                  <a:pt x="130" y="66"/>
                  <a:pt x="132" y="71"/>
                  <a:pt x="135" y="76"/>
                </a:cubicBezTo>
                <a:cubicBezTo>
                  <a:pt x="137" y="80"/>
                  <a:pt x="139" y="85"/>
                  <a:pt x="137" y="89"/>
                </a:cubicBezTo>
                <a:cubicBezTo>
                  <a:pt x="137" y="90"/>
                  <a:pt x="137" y="90"/>
                  <a:pt x="137" y="90"/>
                </a:cubicBezTo>
                <a:cubicBezTo>
                  <a:pt x="132" y="97"/>
                  <a:pt x="125" y="101"/>
                  <a:pt x="117" y="104"/>
                </a:cubicBezTo>
                <a:cubicBezTo>
                  <a:pt x="108" y="108"/>
                  <a:pt x="98" y="109"/>
                  <a:pt x="89" y="110"/>
                </a:cubicBezTo>
                <a:cubicBezTo>
                  <a:pt x="79" y="111"/>
                  <a:pt x="69" y="111"/>
                  <a:pt x="59" y="110"/>
                </a:cubicBezTo>
                <a:cubicBezTo>
                  <a:pt x="50" y="109"/>
                  <a:pt x="41" y="107"/>
                  <a:pt x="32" y="104"/>
                </a:cubicBezTo>
                <a:cubicBezTo>
                  <a:pt x="25" y="101"/>
                  <a:pt x="18" y="97"/>
                  <a:pt x="14" y="92"/>
                </a:cubicBezTo>
                <a:cubicBezTo>
                  <a:pt x="13" y="90"/>
                  <a:pt x="12" y="89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0" y="86"/>
                  <a:pt x="10" y="86"/>
                  <a:pt x="10" y="86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5" name="Freeform 25"/>
          <p:cNvSpPr>
            <a:spLocks noEditPoints="1"/>
          </p:cNvSpPr>
          <p:nvPr/>
        </p:nvSpPr>
        <p:spPr bwMode="auto">
          <a:xfrm>
            <a:off x="8490466" y="4225078"/>
            <a:ext cx="885825" cy="887413"/>
          </a:xfrm>
          <a:custGeom>
            <a:avLst/>
            <a:gdLst>
              <a:gd name="T0" fmla="*/ 9 w 148"/>
              <a:gd name="T1" fmla="*/ 109 h 148"/>
              <a:gd name="T2" fmla="*/ 32 w 148"/>
              <a:gd name="T3" fmla="*/ 86 h 148"/>
              <a:gd name="T4" fmla="*/ 32 w 148"/>
              <a:gd name="T5" fmla="*/ 135 h 148"/>
              <a:gd name="T6" fmla="*/ 9 w 148"/>
              <a:gd name="T7" fmla="*/ 109 h 148"/>
              <a:gd name="T8" fmla="*/ 0 w 148"/>
              <a:gd name="T9" fmla="*/ 74 h 148"/>
              <a:gd name="T10" fmla="*/ 39 w 148"/>
              <a:gd name="T11" fmla="*/ 9 h 148"/>
              <a:gd name="T12" fmla="*/ 64 w 148"/>
              <a:gd name="T13" fmla="*/ 35 h 148"/>
              <a:gd name="T14" fmla="*/ 3 w 148"/>
              <a:gd name="T15" fmla="*/ 96 h 148"/>
              <a:gd name="T16" fmla="*/ 0 w 148"/>
              <a:gd name="T17" fmla="*/ 74 h 148"/>
              <a:gd name="T18" fmla="*/ 74 w 148"/>
              <a:gd name="T19" fmla="*/ 0 h 148"/>
              <a:gd name="T20" fmla="*/ 102 w 148"/>
              <a:gd name="T21" fmla="*/ 6 h 148"/>
              <a:gd name="T22" fmla="*/ 102 w 148"/>
              <a:gd name="T23" fmla="*/ 53 h 148"/>
              <a:gd name="T24" fmla="*/ 52 w 148"/>
              <a:gd name="T25" fmla="*/ 3 h 148"/>
              <a:gd name="T26" fmla="*/ 74 w 148"/>
              <a:gd name="T27" fmla="*/ 0 h 148"/>
              <a:gd name="T28" fmla="*/ 148 w 148"/>
              <a:gd name="T29" fmla="*/ 74 h 148"/>
              <a:gd name="T30" fmla="*/ 142 w 148"/>
              <a:gd name="T31" fmla="*/ 102 h 148"/>
              <a:gd name="T32" fmla="*/ 116 w 148"/>
              <a:gd name="T33" fmla="*/ 102 h 148"/>
              <a:gd name="T34" fmla="*/ 116 w 148"/>
              <a:gd name="T35" fmla="*/ 13 h 148"/>
              <a:gd name="T36" fmla="*/ 148 w 148"/>
              <a:gd name="T37" fmla="*/ 74 h 148"/>
              <a:gd name="T38" fmla="*/ 46 w 148"/>
              <a:gd name="T39" fmla="*/ 142 h 148"/>
              <a:gd name="T40" fmla="*/ 46 w 148"/>
              <a:gd name="T41" fmla="*/ 116 h 148"/>
              <a:gd name="T42" fmla="*/ 135 w 148"/>
              <a:gd name="T43" fmla="*/ 116 h 148"/>
              <a:gd name="T44" fmla="*/ 74 w 148"/>
              <a:gd name="T45" fmla="*/ 148 h 148"/>
              <a:gd name="T46" fmla="*/ 46 w 148"/>
              <a:gd name="T47" fmla="*/ 1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8" h="148">
                <a:moveTo>
                  <a:pt x="9" y="109"/>
                </a:moveTo>
                <a:cubicBezTo>
                  <a:pt x="32" y="86"/>
                  <a:pt x="32" y="86"/>
                  <a:pt x="32" y="86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23" y="128"/>
                  <a:pt x="15" y="120"/>
                  <a:pt x="9" y="109"/>
                </a:cubicBezTo>
                <a:close/>
                <a:moveTo>
                  <a:pt x="0" y="74"/>
                </a:moveTo>
                <a:cubicBezTo>
                  <a:pt x="0" y="46"/>
                  <a:pt x="16" y="22"/>
                  <a:pt x="39" y="9"/>
                </a:cubicBezTo>
                <a:cubicBezTo>
                  <a:pt x="64" y="35"/>
                  <a:pt x="64" y="35"/>
                  <a:pt x="64" y="35"/>
                </a:cubicBezTo>
                <a:cubicBezTo>
                  <a:pt x="3" y="96"/>
                  <a:pt x="3" y="96"/>
                  <a:pt x="3" y="96"/>
                </a:cubicBezTo>
                <a:cubicBezTo>
                  <a:pt x="1" y="89"/>
                  <a:pt x="0" y="82"/>
                  <a:pt x="0" y="74"/>
                </a:cubicBezTo>
                <a:close/>
                <a:moveTo>
                  <a:pt x="74" y="0"/>
                </a:moveTo>
                <a:cubicBezTo>
                  <a:pt x="84" y="0"/>
                  <a:pt x="93" y="2"/>
                  <a:pt x="102" y="6"/>
                </a:cubicBezTo>
                <a:cubicBezTo>
                  <a:pt x="102" y="53"/>
                  <a:pt x="102" y="53"/>
                  <a:pt x="102" y="53"/>
                </a:cubicBezTo>
                <a:cubicBezTo>
                  <a:pt x="52" y="3"/>
                  <a:pt x="52" y="3"/>
                  <a:pt x="52" y="3"/>
                </a:cubicBezTo>
                <a:cubicBezTo>
                  <a:pt x="59" y="1"/>
                  <a:pt x="66" y="0"/>
                  <a:pt x="74" y="0"/>
                </a:cubicBezTo>
                <a:close/>
                <a:moveTo>
                  <a:pt x="148" y="74"/>
                </a:moveTo>
                <a:cubicBezTo>
                  <a:pt x="148" y="84"/>
                  <a:pt x="146" y="93"/>
                  <a:pt x="142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35" y="26"/>
                  <a:pt x="148" y="49"/>
                  <a:pt x="148" y="74"/>
                </a:cubicBezTo>
                <a:close/>
                <a:moveTo>
                  <a:pt x="46" y="142"/>
                </a:moveTo>
                <a:cubicBezTo>
                  <a:pt x="46" y="116"/>
                  <a:pt x="46" y="116"/>
                  <a:pt x="46" y="116"/>
                </a:cubicBezTo>
                <a:cubicBezTo>
                  <a:pt x="135" y="116"/>
                  <a:pt x="135" y="116"/>
                  <a:pt x="135" y="116"/>
                </a:cubicBezTo>
                <a:cubicBezTo>
                  <a:pt x="122" y="135"/>
                  <a:pt x="99" y="148"/>
                  <a:pt x="74" y="148"/>
                </a:cubicBezTo>
                <a:cubicBezTo>
                  <a:pt x="64" y="148"/>
                  <a:pt x="55" y="146"/>
                  <a:pt x="46" y="142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6" name="Freeform 33"/>
          <p:cNvSpPr>
            <a:spLocks noEditPoints="1"/>
          </p:cNvSpPr>
          <p:nvPr/>
        </p:nvSpPr>
        <p:spPr bwMode="auto">
          <a:xfrm>
            <a:off x="9896411" y="4349078"/>
            <a:ext cx="1068186" cy="731488"/>
          </a:xfrm>
          <a:custGeom>
            <a:avLst/>
            <a:gdLst>
              <a:gd name="T0" fmla="*/ 94 w 145"/>
              <a:gd name="T1" fmla="*/ 5 h 98"/>
              <a:gd name="T2" fmla="*/ 94 w 145"/>
              <a:gd name="T3" fmla="*/ 15 h 98"/>
              <a:gd name="T4" fmla="*/ 131 w 145"/>
              <a:gd name="T5" fmla="*/ 15 h 98"/>
              <a:gd name="T6" fmla="*/ 131 w 145"/>
              <a:gd name="T7" fmla="*/ 5 h 98"/>
              <a:gd name="T8" fmla="*/ 94 w 145"/>
              <a:gd name="T9" fmla="*/ 5 h 98"/>
              <a:gd name="T10" fmla="*/ 0 w 145"/>
              <a:gd name="T11" fmla="*/ 1 h 98"/>
              <a:gd name="T12" fmla="*/ 43 w 145"/>
              <a:gd name="T13" fmla="*/ 1 h 98"/>
              <a:gd name="T14" fmla="*/ 70 w 145"/>
              <a:gd name="T15" fmla="*/ 18 h 98"/>
              <a:gd name="T16" fmla="*/ 58 w 145"/>
              <a:gd name="T17" fmla="*/ 41 h 98"/>
              <a:gd name="T18" fmla="*/ 74 w 145"/>
              <a:gd name="T19" fmla="*/ 67 h 98"/>
              <a:gd name="T20" fmla="*/ 46 w 145"/>
              <a:gd name="T21" fmla="*/ 89 h 98"/>
              <a:gd name="T22" fmla="*/ 0 w 145"/>
              <a:gd name="T23" fmla="*/ 89 h 98"/>
              <a:gd name="T24" fmla="*/ 0 w 145"/>
              <a:gd name="T25" fmla="*/ 1 h 98"/>
              <a:gd name="T26" fmla="*/ 20 w 145"/>
              <a:gd name="T27" fmla="*/ 36 h 98"/>
              <a:gd name="T28" fmla="*/ 37 w 145"/>
              <a:gd name="T29" fmla="*/ 36 h 98"/>
              <a:gd name="T30" fmla="*/ 44 w 145"/>
              <a:gd name="T31" fmla="*/ 35 h 98"/>
              <a:gd name="T32" fmla="*/ 48 w 145"/>
              <a:gd name="T33" fmla="*/ 33 h 98"/>
              <a:gd name="T34" fmla="*/ 51 w 145"/>
              <a:gd name="T35" fmla="*/ 29 h 98"/>
              <a:gd name="T36" fmla="*/ 52 w 145"/>
              <a:gd name="T37" fmla="*/ 25 h 98"/>
              <a:gd name="T38" fmla="*/ 51 w 145"/>
              <a:gd name="T39" fmla="*/ 21 h 98"/>
              <a:gd name="T40" fmla="*/ 48 w 145"/>
              <a:gd name="T41" fmla="*/ 18 h 98"/>
              <a:gd name="T42" fmla="*/ 45 w 145"/>
              <a:gd name="T43" fmla="*/ 16 h 98"/>
              <a:gd name="T44" fmla="*/ 39 w 145"/>
              <a:gd name="T45" fmla="*/ 15 h 98"/>
              <a:gd name="T46" fmla="*/ 20 w 145"/>
              <a:gd name="T47" fmla="*/ 15 h 98"/>
              <a:gd name="T48" fmla="*/ 20 w 145"/>
              <a:gd name="T49" fmla="*/ 36 h 98"/>
              <a:gd name="T50" fmla="*/ 20 w 145"/>
              <a:gd name="T51" fmla="*/ 73 h 98"/>
              <a:gd name="T52" fmla="*/ 39 w 145"/>
              <a:gd name="T53" fmla="*/ 73 h 98"/>
              <a:gd name="T54" fmla="*/ 46 w 145"/>
              <a:gd name="T55" fmla="*/ 73 h 98"/>
              <a:gd name="T56" fmla="*/ 51 w 145"/>
              <a:gd name="T57" fmla="*/ 70 h 98"/>
              <a:gd name="T58" fmla="*/ 54 w 145"/>
              <a:gd name="T59" fmla="*/ 66 h 98"/>
              <a:gd name="T60" fmla="*/ 54 w 145"/>
              <a:gd name="T61" fmla="*/ 61 h 98"/>
              <a:gd name="T62" fmla="*/ 54 w 145"/>
              <a:gd name="T63" fmla="*/ 57 h 98"/>
              <a:gd name="T64" fmla="*/ 51 w 145"/>
              <a:gd name="T65" fmla="*/ 53 h 98"/>
              <a:gd name="T66" fmla="*/ 47 w 145"/>
              <a:gd name="T67" fmla="*/ 51 h 98"/>
              <a:gd name="T68" fmla="*/ 41 w 145"/>
              <a:gd name="T69" fmla="*/ 50 h 98"/>
              <a:gd name="T70" fmla="*/ 20 w 145"/>
              <a:gd name="T71" fmla="*/ 50 h 98"/>
              <a:gd name="T72" fmla="*/ 20 w 145"/>
              <a:gd name="T73" fmla="*/ 73 h 98"/>
              <a:gd name="T74" fmla="*/ 98 w 145"/>
              <a:gd name="T75" fmla="*/ 61 h 98"/>
              <a:gd name="T76" fmla="*/ 108 w 145"/>
              <a:gd name="T77" fmla="*/ 78 h 98"/>
              <a:gd name="T78" fmla="*/ 126 w 145"/>
              <a:gd name="T79" fmla="*/ 70 h 98"/>
              <a:gd name="T80" fmla="*/ 142 w 145"/>
              <a:gd name="T81" fmla="*/ 70 h 98"/>
              <a:gd name="T82" fmla="*/ 100 w 145"/>
              <a:gd name="T83" fmla="*/ 89 h 98"/>
              <a:gd name="T84" fmla="*/ 80 w 145"/>
              <a:gd name="T85" fmla="*/ 56 h 98"/>
              <a:gd name="T86" fmla="*/ 88 w 145"/>
              <a:gd name="T87" fmla="*/ 34 h 98"/>
              <a:gd name="T88" fmla="*/ 112 w 145"/>
              <a:gd name="T89" fmla="*/ 24 h 98"/>
              <a:gd name="T90" fmla="*/ 135 w 145"/>
              <a:gd name="T91" fmla="*/ 33 h 98"/>
              <a:gd name="T92" fmla="*/ 143 w 145"/>
              <a:gd name="T93" fmla="*/ 62 h 98"/>
              <a:gd name="T94" fmla="*/ 98 w 145"/>
              <a:gd name="T95" fmla="*/ 61 h 98"/>
              <a:gd name="T96" fmla="*/ 126 w 145"/>
              <a:gd name="T97" fmla="*/ 50 h 98"/>
              <a:gd name="T98" fmla="*/ 124 w 145"/>
              <a:gd name="T99" fmla="*/ 45 h 98"/>
              <a:gd name="T100" fmla="*/ 122 w 145"/>
              <a:gd name="T101" fmla="*/ 40 h 98"/>
              <a:gd name="T102" fmla="*/ 117 w 145"/>
              <a:gd name="T103" fmla="*/ 37 h 98"/>
              <a:gd name="T104" fmla="*/ 112 w 145"/>
              <a:gd name="T105" fmla="*/ 36 h 98"/>
              <a:gd name="T106" fmla="*/ 107 w 145"/>
              <a:gd name="T107" fmla="*/ 37 h 98"/>
              <a:gd name="T108" fmla="*/ 102 w 145"/>
              <a:gd name="T109" fmla="*/ 41 h 98"/>
              <a:gd name="T110" fmla="*/ 100 w 145"/>
              <a:gd name="T111" fmla="*/ 45 h 98"/>
              <a:gd name="T112" fmla="*/ 98 w 145"/>
              <a:gd name="T113" fmla="*/ 50 h 98"/>
              <a:gd name="T114" fmla="*/ 126 w 145"/>
              <a:gd name="T115" fmla="*/ 5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5" h="98">
                <a:moveTo>
                  <a:pt x="94" y="5"/>
                </a:moveTo>
                <a:cubicBezTo>
                  <a:pt x="94" y="15"/>
                  <a:pt x="94" y="15"/>
                  <a:pt x="94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5"/>
                  <a:pt x="131" y="5"/>
                  <a:pt x="131" y="5"/>
                </a:cubicBezTo>
                <a:lnTo>
                  <a:pt x="94" y="5"/>
                </a:lnTo>
                <a:close/>
                <a:moveTo>
                  <a:pt x="0" y="1"/>
                </a:moveTo>
                <a:cubicBezTo>
                  <a:pt x="43" y="1"/>
                  <a:pt x="43" y="1"/>
                  <a:pt x="43" y="1"/>
                </a:cubicBezTo>
                <a:cubicBezTo>
                  <a:pt x="43" y="1"/>
                  <a:pt x="66" y="0"/>
                  <a:pt x="70" y="18"/>
                </a:cubicBezTo>
                <a:cubicBezTo>
                  <a:pt x="73" y="37"/>
                  <a:pt x="58" y="41"/>
                  <a:pt x="58" y="41"/>
                </a:cubicBezTo>
                <a:cubicBezTo>
                  <a:pt x="58" y="41"/>
                  <a:pt x="76" y="46"/>
                  <a:pt x="74" y="67"/>
                </a:cubicBezTo>
                <a:cubicBezTo>
                  <a:pt x="71" y="89"/>
                  <a:pt x="46" y="89"/>
                  <a:pt x="46" y="89"/>
                </a:cubicBezTo>
                <a:cubicBezTo>
                  <a:pt x="0" y="89"/>
                  <a:pt x="0" y="89"/>
                  <a:pt x="0" y="89"/>
                </a:cubicBezTo>
                <a:lnTo>
                  <a:pt x="0" y="1"/>
                </a:lnTo>
                <a:close/>
                <a:moveTo>
                  <a:pt x="20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2" y="36"/>
                  <a:pt x="44" y="35"/>
                </a:cubicBezTo>
                <a:cubicBezTo>
                  <a:pt x="45" y="35"/>
                  <a:pt x="47" y="34"/>
                  <a:pt x="48" y="33"/>
                </a:cubicBezTo>
                <a:cubicBezTo>
                  <a:pt x="49" y="33"/>
                  <a:pt x="50" y="31"/>
                  <a:pt x="51" y="29"/>
                </a:cubicBezTo>
                <a:cubicBezTo>
                  <a:pt x="51" y="28"/>
                  <a:pt x="52" y="26"/>
                  <a:pt x="52" y="25"/>
                </a:cubicBezTo>
                <a:cubicBezTo>
                  <a:pt x="52" y="24"/>
                  <a:pt x="51" y="22"/>
                  <a:pt x="51" y="21"/>
                </a:cubicBezTo>
                <a:cubicBezTo>
                  <a:pt x="50" y="20"/>
                  <a:pt x="50" y="19"/>
                  <a:pt x="48" y="18"/>
                </a:cubicBezTo>
                <a:cubicBezTo>
                  <a:pt x="47" y="17"/>
                  <a:pt x="46" y="16"/>
                  <a:pt x="45" y="16"/>
                </a:cubicBezTo>
                <a:cubicBezTo>
                  <a:pt x="43" y="15"/>
                  <a:pt x="41" y="15"/>
                  <a:pt x="39" y="15"/>
                </a:cubicBezTo>
                <a:cubicBezTo>
                  <a:pt x="20" y="15"/>
                  <a:pt x="20" y="15"/>
                  <a:pt x="20" y="15"/>
                </a:cubicBezTo>
                <a:lnTo>
                  <a:pt x="20" y="36"/>
                </a:lnTo>
                <a:close/>
                <a:moveTo>
                  <a:pt x="20" y="73"/>
                </a:move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4" y="73"/>
                  <a:pt x="46" y="73"/>
                </a:cubicBezTo>
                <a:cubicBezTo>
                  <a:pt x="47" y="72"/>
                  <a:pt x="50" y="72"/>
                  <a:pt x="51" y="70"/>
                </a:cubicBezTo>
                <a:cubicBezTo>
                  <a:pt x="52" y="70"/>
                  <a:pt x="53" y="68"/>
                  <a:pt x="54" y="66"/>
                </a:cubicBezTo>
                <a:cubicBezTo>
                  <a:pt x="54" y="64"/>
                  <a:pt x="54" y="62"/>
                  <a:pt x="54" y="61"/>
                </a:cubicBezTo>
                <a:cubicBezTo>
                  <a:pt x="54" y="60"/>
                  <a:pt x="54" y="58"/>
                  <a:pt x="54" y="57"/>
                </a:cubicBezTo>
                <a:cubicBezTo>
                  <a:pt x="53" y="55"/>
                  <a:pt x="52" y="54"/>
                  <a:pt x="51" y="53"/>
                </a:cubicBezTo>
                <a:cubicBezTo>
                  <a:pt x="50" y="52"/>
                  <a:pt x="49" y="52"/>
                  <a:pt x="47" y="51"/>
                </a:cubicBezTo>
                <a:cubicBezTo>
                  <a:pt x="45" y="51"/>
                  <a:pt x="43" y="50"/>
                  <a:pt x="41" y="50"/>
                </a:cubicBezTo>
                <a:cubicBezTo>
                  <a:pt x="20" y="50"/>
                  <a:pt x="20" y="50"/>
                  <a:pt x="20" y="50"/>
                </a:cubicBezTo>
                <a:lnTo>
                  <a:pt x="20" y="73"/>
                </a:lnTo>
                <a:close/>
                <a:moveTo>
                  <a:pt x="98" y="61"/>
                </a:moveTo>
                <a:cubicBezTo>
                  <a:pt x="98" y="62"/>
                  <a:pt x="98" y="75"/>
                  <a:pt x="108" y="78"/>
                </a:cubicBezTo>
                <a:cubicBezTo>
                  <a:pt x="120" y="81"/>
                  <a:pt x="126" y="71"/>
                  <a:pt x="126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2"/>
                  <a:pt x="135" y="98"/>
                  <a:pt x="100" y="89"/>
                </a:cubicBezTo>
                <a:cubicBezTo>
                  <a:pt x="79" y="84"/>
                  <a:pt x="80" y="58"/>
                  <a:pt x="80" y="56"/>
                </a:cubicBezTo>
                <a:cubicBezTo>
                  <a:pt x="80" y="54"/>
                  <a:pt x="80" y="44"/>
                  <a:pt x="88" y="34"/>
                </a:cubicBezTo>
                <a:cubicBezTo>
                  <a:pt x="97" y="24"/>
                  <a:pt x="109" y="24"/>
                  <a:pt x="112" y="24"/>
                </a:cubicBezTo>
                <a:cubicBezTo>
                  <a:pt x="114" y="24"/>
                  <a:pt x="127" y="24"/>
                  <a:pt x="135" y="33"/>
                </a:cubicBezTo>
                <a:cubicBezTo>
                  <a:pt x="145" y="44"/>
                  <a:pt x="143" y="62"/>
                  <a:pt x="143" y="62"/>
                </a:cubicBezTo>
                <a:lnTo>
                  <a:pt x="98" y="61"/>
                </a:lnTo>
                <a:close/>
                <a:moveTo>
                  <a:pt x="126" y="50"/>
                </a:moveTo>
                <a:cubicBezTo>
                  <a:pt x="125" y="48"/>
                  <a:pt x="125" y="46"/>
                  <a:pt x="124" y="45"/>
                </a:cubicBezTo>
                <a:cubicBezTo>
                  <a:pt x="124" y="43"/>
                  <a:pt x="123" y="42"/>
                  <a:pt x="122" y="40"/>
                </a:cubicBezTo>
                <a:cubicBezTo>
                  <a:pt x="120" y="39"/>
                  <a:pt x="119" y="38"/>
                  <a:pt x="117" y="37"/>
                </a:cubicBezTo>
                <a:cubicBezTo>
                  <a:pt x="116" y="37"/>
                  <a:pt x="114" y="36"/>
                  <a:pt x="112" y="36"/>
                </a:cubicBezTo>
                <a:cubicBezTo>
                  <a:pt x="110" y="36"/>
                  <a:pt x="108" y="37"/>
                  <a:pt x="107" y="37"/>
                </a:cubicBezTo>
                <a:cubicBezTo>
                  <a:pt x="105" y="38"/>
                  <a:pt x="104" y="39"/>
                  <a:pt x="102" y="41"/>
                </a:cubicBezTo>
                <a:cubicBezTo>
                  <a:pt x="101" y="42"/>
                  <a:pt x="100" y="43"/>
                  <a:pt x="100" y="45"/>
                </a:cubicBezTo>
                <a:cubicBezTo>
                  <a:pt x="99" y="47"/>
                  <a:pt x="98" y="48"/>
                  <a:pt x="98" y="50"/>
                </a:cubicBezTo>
                <a:lnTo>
                  <a:pt x="126" y="5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7" name="Freeform 49"/>
          <p:cNvSpPr>
            <a:spLocks noEditPoints="1"/>
          </p:cNvSpPr>
          <p:nvPr/>
        </p:nvSpPr>
        <p:spPr bwMode="auto">
          <a:xfrm>
            <a:off x="9969335" y="2756827"/>
            <a:ext cx="922338" cy="917576"/>
          </a:xfrm>
          <a:custGeom>
            <a:avLst/>
            <a:gdLst>
              <a:gd name="T0" fmla="*/ 24 w 111"/>
              <a:gd name="T1" fmla="*/ 110 h 110"/>
              <a:gd name="T2" fmla="*/ 24 w 111"/>
              <a:gd name="T3" fmla="*/ 37 h 110"/>
              <a:gd name="T4" fmla="*/ 1 w 111"/>
              <a:gd name="T5" fmla="*/ 37 h 110"/>
              <a:gd name="T6" fmla="*/ 1 w 111"/>
              <a:gd name="T7" fmla="*/ 110 h 110"/>
              <a:gd name="T8" fmla="*/ 24 w 111"/>
              <a:gd name="T9" fmla="*/ 110 h 110"/>
              <a:gd name="T10" fmla="*/ 24 w 111"/>
              <a:gd name="T11" fmla="*/ 11 h 110"/>
              <a:gd name="T12" fmla="*/ 12 w 111"/>
              <a:gd name="T13" fmla="*/ 0 h 110"/>
              <a:gd name="T14" fmla="*/ 0 w 111"/>
              <a:gd name="T15" fmla="*/ 11 h 110"/>
              <a:gd name="T16" fmla="*/ 12 w 111"/>
              <a:gd name="T17" fmla="*/ 23 h 110"/>
              <a:gd name="T18" fmla="*/ 12 w 111"/>
              <a:gd name="T19" fmla="*/ 23 h 110"/>
              <a:gd name="T20" fmla="*/ 24 w 111"/>
              <a:gd name="T21" fmla="*/ 11 h 110"/>
              <a:gd name="T22" fmla="*/ 60 w 111"/>
              <a:gd name="T23" fmla="*/ 110 h 110"/>
              <a:gd name="T24" fmla="*/ 60 w 111"/>
              <a:gd name="T25" fmla="*/ 69 h 110"/>
              <a:gd name="T26" fmla="*/ 61 w 111"/>
              <a:gd name="T27" fmla="*/ 63 h 110"/>
              <a:gd name="T28" fmla="*/ 74 w 111"/>
              <a:gd name="T29" fmla="*/ 53 h 110"/>
              <a:gd name="T30" fmla="*/ 89 w 111"/>
              <a:gd name="T31" fmla="*/ 69 h 110"/>
              <a:gd name="T32" fmla="*/ 89 w 111"/>
              <a:gd name="T33" fmla="*/ 110 h 110"/>
              <a:gd name="T34" fmla="*/ 111 w 111"/>
              <a:gd name="T35" fmla="*/ 110 h 110"/>
              <a:gd name="T36" fmla="*/ 111 w 111"/>
              <a:gd name="T37" fmla="*/ 67 h 110"/>
              <a:gd name="T38" fmla="*/ 83 w 111"/>
              <a:gd name="T39" fmla="*/ 34 h 110"/>
              <a:gd name="T40" fmla="*/ 60 w 111"/>
              <a:gd name="T41" fmla="*/ 46 h 110"/>
              <a:gd name="T42" fmla="*/ 60 w 111"/>
              <a:gd name="T43" fmla="*/ 37 h 110"/>
              <a:gd name="T44" fmla="*/ 38 w 111"/>
              <a:gd name="T45" fmla="*/ 37 h 110"/>
              <a:gd name="T46" fmla="*/ 38 w 111"/>
              <a:gd name="T47" fmla="*/ 110 h 110"/>
              <a:gd name="T48" fmla="*/ 60 w 111"/>
              <a:gd name="T4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" h="110">
                <a:moveTo>
                  <a:pt x="24" y="110"/>
                </a:moveTo>
                <a:cubicBezTo>
                  <a:pt x="24" y="37"/>
                  <a:pt x="24" y="37"/>
                  <a:pt x="24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110"/>
                  <a:pt x="1" y="110"/>
                  <a:pt x="1" y="110"/>
                </a:cubicBezTo>
                <a:lnTo>
                  <a:pt x="24" y="110"/>
                </a:lnTo>
                <a:close/>
                <a:moveTo>
                  <a:pt x="24" y="11"/>
                </a:moveTo>
                <a:cubicBezTo>
                  <a:pt x="23" y="5"/>
                  <a:pt x="19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8"/>
                  <a:pt x="5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9" y="23"/>
                  <a:pt x="24" y="18"/>
                  <a:pt x="24" y="11"/>
                </a:cubicBezTo>
                <a:close/>
                <a:moveTo>
                  <a:pt x="60" y="110"/>
                </a:moveTo>
                <a:cubicBezTo>
                  <a:pt x="60" y="69"/>
                  <a:pt x="60" y="69"/>
                  <a:pt x="60" y="69"/>
                </a:cubicBezTo>
                <a:cubicBezTo>
                  <a:pt x="60" y="66"/>
                  <a:pt x="61" y="64"/>
                  <a:pt x="61" y="63"/>
                </a:cubicBezTo>
                <a:cubicBezTo>
                  <a:pt x="63" y="58"/>
                  <a:pt x="67" y="53"/>
                  <a:pt x="74" y="53"/>
                </a:cubicBezTo>
                <a:cubicBezTo>
                  <a:pt x="83" y="53"/>
                  <a:pt x="89" y="59"/>
                  <a:pt x="89" y="69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111" y="110"/>
                  <a:pt x="111" y="110"/>
                  <a:pt x="111" y="110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11" y="45"/>
                  <a:pt x="99" y="34"/>
                  <a:pt x="83" y="34"/>
                </a:cubicBezTo>
                <a:cubicBezTo>
                  <a:pt x="69" y="34"/>
                  <a:pt x="64" y="41"/>
                  <a:pt x="60" y="46"/>
                </a:cubicBezTo>
                <a:cubicBezTo>
                  <a:pt x="60" y="37"/>
                  <a:pt x="60" y="37"/>
                  <a:pt x="60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44"/>
                  <a:pt x="38" y="110"/>
                  <a:pt x="38" y="110"/>
                </a:cubicBezTo>
                <a:lnTo>
                  <a:pt x="60" y="11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8" name="Freeform 53"/>
          <p:cNvSpPr>
            <a:spLocks noEditPoints="1"/>
          </p:cNvSpPr>
          <p:nvPr/>
        </p:nvSpPr>
        <p:spPr bwMode="auto">
          <a:xfrm>
            <a:off x="8359497" y="2764763"/>
            <a:ext cx="1147763" cy="900113"/>
          </a:xfrm>
          <a:custGeom>
            <a:avLst/>
            <a:gdLst>
              <a:gd name="T0" fmla="*/ 56 w 154"/>
              <a:gd name="T1" fmla="*/ 106 h 120"/>
              <a:gd name="T2" fmla="*/ 56 w 154"/>
              <a:gd name="T3" fmla="*/ 0 h 120"/>
              <a:gd name="T4" fmla="*/ 113 w 154"/>
              <a:gd name="T5" fmla="*/ 30 h 120"/>
              <a:gd name="T6" fmla="*/ 105 w 154"/>
              <a:gd name="T7" fmla="*/ 65 h 120"/>
              <a:gd name="T8" fmla="*/ 93 w 154"/>
              <a:gd name="T9" fmla="*/ 59 h 120"/>
              <a:gd name="T10" fmla="*/ 93 w 154"/>
              <a:gd name="T11" fmla="*/ 28 h 120"/>
              <a:gd name="T12" fmla="*/ 79 w 154"/>
              <a:gd name="T13" fmla="*/ 24 h 120"/>
              <a:gd name="T14" fmla="*/ 79 w 154"/>
              <a:gd name="T15" fmla="*/ 120 h 120"/>
              <a:gd name="T16" fmla="*/ 56 w 154"/>
              <a:gd name="T17" fmla="*/ 106 h 120"/>
              <a:gd name="T18" fmla="*/ 88 w 154"/>
              <a:gd name="T19" fmla="*/ 105 h 120"/>
              <a:gd name="T20" fmla="*/ 88 w 154"/>
              <a:gd name="T21" fmla="*/ 117 h 120"/>
              <a:gd name="T22" fmla="*/ 146 w 154"/>
              <a:gd name="T23" fmla="*/ 93 h 120"/>
              <a:gd name="T24" fmla="*/ 114 w 154"/>
              <a:gd name="T25" fmla="*/ 72 h 120"/>
              <a:gd name="T26" fmla="*/ 88 w 154"/>
              <a:gd name="T27" fmla="*/ 78 h 120"/>
              <a:gd name="T28" fmla="*/ 88 w 154"/>
              <a:gd name="T29" fmla="*/ 90 h 120"/>
              <a:gd name="T30" fmla="*/ 120 w 154"/>
              <a:gd name="T31" fmla="*/ 82 h 120"/>
              <a:gd name="T32" fmla="*/ 132 w 154"/>
              <a:gd name="T33" fmla="*/ 88 h 120"/>
              <a:gd name="T34" fmla="*/ 88 w 154"/>
              <a:gd name="T35" fmla="*/ 105 h 120"/>
              <a:gd name="T36" fmla="*/ 29 w 154"/>
              <a:gd name="T37" fmla="*/ 107 h 120"/>
              <a:gd name="T38" fmla="*/ 0 w 154"/>
              <a:gd name="T39" fmla="*/ 93 h 120"/>
              <a:gd name="T40" fmla="*/ 46 w 154"/>
              <a:gd name="T41" fmla="*/ 69 h 120"/>
              <a:gd name="T42" fmla="*/ 46 w 154"/>
              <a:gd name="T43" fmla="*/ 82 h 120"/>
              <a:gd name="T44" fmla="*/ 24 w 154"/>
              <a:gd name="T45" fmla="*/ 89 h 120"/>
              <a:gd name="T46" fmla="*/ 26 w 154"/>
              <a:gd name="T47" fmla="*/ 96 h 120"/>
              <a:gd name="T48" fmla="*/ 46 w 154"/>
              <a:gd name="T49" fmla="*/ 93 h 120"/>
              <a:gd name="T50" fmla="*/ 46 w 154"/>
              <a:gd name="T51" fmla="*/ 105 h 120"/>
              <a:gd name="T52" fmla="*/ 29 w 154"/>
              <a:gd name="T53" fmla="*/ 10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" h="120">
                <a:moveTo>
                  <a:pt x="56" y="106"/>
                </a:move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106" y="9"/>
                  <a:pt x="113" y="30"/>
                </a:cubicBezTo>
                <a:cubicBezTo>
                  <a:pt x="120" y="51"/>
                  <a:pt x="109" y="65"/>
                  <a:pt x="105" y="65"/>
                </a:cubicBezTo>
                <a:cubicBezTo>
                  <a:pt x="95" y="67"/>
                  <a:pt x="93" y="59"/>
                  <a:pt x="93" y="59"/>
                </a:cubicBezTo>
                <a:cubicBezTo>
                  <a:pt x="93" y="28"/>
                  <a:pt x="93" y="28"/>
                  <a:pt x="93" y="28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120"/>
                  <a:pt x="79" y="120"/>
                  <a:pt x="79" y="120"/>
                </a:cubicBezTo>
                <a:lnTo>
                  <a:pt x="56" y="106"/>
                </a:lnTo>
                <a:close/>
                <a:moveTo>
                  <a:pt x="88" y="105"/>
                </a:moveTo>
                <a:cubicBezTo>
                  <a:pt x="88" y="117"/>
                  <a:pt x="88" y="117"/>
                  <a:pt x="88" y="117"/>
                </a:cubicBezTo>
                <a:cubicBezTo>
                  <a:pt x="88" y="117"/>
                  <a:pt x="139" y="100"/>
                  <a:pt x="146" y="93"/>
                </a:cubicBezTo>
                <a:cubicBezTo>
                  <a:pt x="154" y="86"/>
                  <a:pt x="128" y="69"/>
                  <a:pt x="114" y="72"/>
                </a:cubicBezTo>
                <a:cubicBezTo>
                  <a:pt x="114" y="72"/>
                  <a:pt x="102" y="72"/>
                  <a:pt x="88" y="78"/>
                </a:cubicBezTo>
                <a:cubicBezTo>
                  <a:pt x="88" y="78"/>
                  <a:pt x="88" y="90"/>
                  <a:pt x="88" y="90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32" y="88"/>
                  <a:pt x="132" y="88"/>
                  <a:pt x="132" y="88"/>
                </a:cubicBezTo>
                <a:lnTo>
                  <a:pt x="88" y="105"/>
                </a:lnTo>
                <a:close/>
                <a:moveTo>
                  <a:pt x="29" y="107"/>
                </a:moveTo>
                <a:cubicBezTo>
                  <a:pt x="14" y="107"/>
                  <a:pt x="0" y="103"/>
                  <a:pt x="0" y="93"/>
                </a:cubicBezTo>
                <a:cubicBezTo>
                  <a:pt x="0" y="83"/>
                  <a:pt x="21" y="73"/>
                  <a:pt x="46" y="69"/>
                </a:cubicBezTo>
                <a:cubicBezTo>
                  <a:pt x="46" y="82"/>
                  <a:pt x="46" y="82"/>
                  <a:pt x="46" y="82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19" y="96"/>
                  <a:pt x="26" y="96"/>
                </a:cubicBezTo>
                <a:cubicBezTo>
                  <a:pt x="40" y="96"/>
                  <a:pt x="46" y="93"/>
                  <a:pt x="46" y="93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5" y="108"/>
                  <a:pt x="29" y="107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7122608" y="2764763"/>
            <a:ext cx="720725" cy="919163"/>
          </a:xfrm>
          <a:custGeom>
            <a:avLst/>
            <a:gdLst>
              <a:gd name="T0" fmla="*/ 66 w 110"/>
              <a:gd name="T1" fmla="*/ 105 h 141"/>
              <a:gd name="T2" fmla="*/ 110 w 110"/>
              <a:gd name="T3" fmla="*/ 48 h 141"/>
              <a:gd name="T4" fmla="*/ 58 w 110"/>
              <a:gd name="T5" fmla="*/ 0 h 141"/>
              <a:gd name="T6" fmla="*/ 0 w 110"/>
              <a:gd name="T7" fmla="*/ 52 h 141"/>
              <a:gd name="T8" fmla="*/ 16 w 110"/>
              <a:gd name="T9" fmla="*/ 84 h 141"/>
              <a:gd name="T10" fmla="*/ 21 w 110"/>
              <a:gd name="T11" fmla="*/ 82 h 141"/>
              <a:gd name="T12" fmla="*/ 22 w 110"/>
              <a:gd name="T13" fmla="*/ 75 h 141"/>
              <a:gd name="T14" fmla="*/ 21 w 110"/>
              <a:gd name="T15" fmla="*/ 71 h 141"/>
              <a:gd name="T16" fmla="*/ 16 w 110"/>
              <a:gd name="T17" fmla="*/ 54 h 141"/>
              <a:gd name="T18" fmla="*/ 56 w 110"/>
              <a:gd name="T19" fmla="*/ 14 h 141"/>
              <a:gd name="T20" fmla="*/ 90 w 110"/>
              <a:gd name="T21" fmla="*/ 46 h 141"/>
              <a:gd name="T22" fmla="*/ 64 w 110"/>
              <a:gd name="T23" fmla="*/ 91 h 141"/>
              <a:gd name="T24" fmla="*/ 51 w 110"/>
              <a:gd name="T25" fmla="*/ 75 h 141"/>
              <a:gd name="T26" fmla="*/ 59 w 110"/>
              <a:gd name="T27" fmla="*/ 45 h 141"/>
              <a:gd name="T28" fmla="*/ 47 w 110"/>
              <a:gd name="T29" fmla="*/ 32 h 141"/>
              <a:gd name="T30" fmla="*/ 32 w 110"/>
              <a:gd name="T31" fmla="*/ 54 h 141"/>
              <a:gd name="T32" fmla="*/ 34 w 110"/>
              <a:gd name="T33" fmla="*/ 67 h 141"/>
              <a:gd name="T34" fmla="*/ 24 w 110"/>
              <a:gd name="T35" fmla="*/ 113 h 141"/>
              <a:gd name="T36" fmla="*/ 22 w 110"/>
              <a:gd name="T37" fmla="*/ 132 h 141"/>
              <a:gd name="T38" fmla="*/ 32 w 110"/>
              <a:gd name="T39" fmla="*/ 136 h 141"/>
              <a:gd name="T40" fmla="*/ 40 w 110"/>
              <a:gd name="T41" fmla="*/ 118 h 141"/>
              <a:gd name="T42" fmla="*/ 46 w 110"/>
              <a:gd name="T43" fmla="*/ 95 h 141"/>
              <a:gd name="T44" fmla="*/ 66 w 110"/>
              <a:gd name="T45" fmla="*/ 10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0" h="141">
                <a:moveTo>
                  <a:pt x="66" y="105"/>
                </a:moveTo>
                <a:cubicBezTo>
                  <a:pt x="92" y="105"/>
                  <a:pt x="110" y="81"/>
                  <a:pt x="110" y="48"/>
                </a:cubicBezTo>
                <a:cubicBezTo>
                  <a:pt x="110" y="23"/>
                  <a:pt x="90" y="0"/>
                  <a:pt x="58" y="0"/>
                </a:cubicBezTo>
                <a:cubicBezTo>
                  <a:pt x="19" y="0"/>
                  <a:pt x="0" y="28"/>
                  <a:pt x="0" y="52"/>
                </a:cubicBezTo>
                <a:cubicBezTo>
                  <a:pt x="0" y="67"/>
                  <a:pt x="5" y="79"/>
                  <a:pt x="16" y="84"/>
                </a:cubicBezTo>
                <a:cubicBezTo>
                  <a:pt x="18" y="85"/>
                  <a:pt x="20" y="84"/>
                  <a:pt x="21" y="82"/>
                </a:cubicBezTo>
                <a:cubicBezTo>
                  <a:pt x="21" y="81"/>
                  <a:pt x="22" y="77"/>
                  <a:pt x="22" y="75"/>
                </a:cubicBezTo>
                <a:cubicBezTo>
                  <a:pt x="23" y="73"/>
                  <a:pt x="23" y="73"/>
                  <a:pt x="21" y="71"/>
                </a:cubicBezTo>
                <a:cubicBezTo>
                  <a:pt x="18" y="67"/>
                  <a:pt x="16" y="62"/>
                  <a:pt x="16" y="54"/>
                </a:cubicBezTo>
                <a:cubicBezTo>
                  <a:pt x="16" y="33"/>
                  <a:pt x="31" y="14"/>
                  <a:pt x="56" y="14"/>
                </a:cubicBezTo>
                <a:cubicBezTo>
                  <a:pt x="78" y="14"/>
                  <a:pt x="90" y="28"/>
                  <a:pt x="90" y="46"/>
                </a:cubicBezTo>
                <a:cubicBezTo>
                  <a:pt x="90" y="70"/>
                  <a:pt x="80" y="91"/>
                  <a:pt x="64" y="91"/>
                </a:cubicBezTo>
                <a:cubicBezTo>
                  <a:pt x="56" y="91"/>
                  <a:pt x="49" y="84"/>
                  <a:pt x="51" y="75"/>
                </a:cubicBezTo>
                <a:cubicBezTo>
                  <a:pt x="54" y="64"/>
                  <a:pt x="59" y="53"/>
                  <a:pt x="59" y="45"/>
                </a:cubicBezTo>
                <a:cubicBezTo>
                  <a:pt x="59" y="38"/>
                  <a:pt x="55" y="32"/>
                  <a:pt x="47" y="32"/>
                </a:cubicBezTo>
                <a:cubicBezTo>
                  <a:pt x="39" y="32"/>
                  <a:pt x="32" y="42"/>
                  <a:pt x="32" y="54"/>
                </a:cubicBezTo>
                <a:cubicBezTo>
                  <a:pt x="32" y="62"/>
                  <a:pt x="34" y="67"/>
                  <a:pt x="34" y="67"/>
                </a:cubicBezTo>
                <a:cubicBezTo>
                  <a:pt x="34" y="67"/>
                  <a:pt x="25" y="106"/>
                  <a:pt x="24" y="113"/>
                </a:cubicBezTo>
                <a:cubicBezTo>
                  <a:pt x="22" y="119"/>
                  <a:pt x="22" y="126"/>
                  <a:pt x="22" y="132"/>
                </a:cubicBezTo>
                <a:cubicBezTo>
                  <a:pt x="23" y="137"/>
                  <a:pt x="28" y="141"/>
                  <a:pt x="32" y="136"/>
                </a:cubicBezTo>
                <a:cubicBezTo>
                  <a:pt x="35" y="131"/>
                  <a:pt x="38" y="124"/>
                  <a:pt x="40" y="118"/>
                </a:cubicBezTo>
                <a:cubicBezTo>
                  <a:pt x="41" y="114"/>
                  <a:pt x="46" y="95"/>
                  <a:pt x="46" y="95"/>
                </a:cubicBezTo>
                <a:cubicBezTo>
                  <a:pt x="49" y="100"/>
                  <a:pt x="57" y="105"/>
                  <a:pt x="66" y="105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234344" y="1445319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1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684752" y="1445319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2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181878" y="1445319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3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32741" y="2914485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4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83149" y="2914485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5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180275" y="2914485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6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232741" y="4349078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7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83149" y="4349078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8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180275" y="4349078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/>
              </a:rPr>
              <a:t>9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a typeface="微软雅黑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6726868" y="2237881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0" name="文本框 8"/>
          <p:cNvSpPr txBox="1"/>
          <p:nvPr/>
        </p:nvSpPr>
        <p:spPr>
          <a:xfrm>
            <a:off x="8177276" y="22406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1" name="文本框 8"/>
          <p:cNvSpPr txBox="1"/>
          <p:nvPr/>
        </p:nvSpPr>
        <p:spPr>
          <a:xfrm>
            <a:off x="9674402" y="22406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2" name="文本框 8"/>
          <p:cNvSpPr txBox="1"/>
          <p:nvPr/>
        </p:nvSpPr>
        <p:spPr>
          <a:xfrm>
            <a:off x="6726868" y="36884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3" name="文本框 8"/>
          <p:cNvSpPr txBox="1"/>
          <p:nvPr/>
        </p:nvSpPr>
        <p:spPr>
          <a:xfrm>
            <a:off x="8177276" y="36884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4" name="文本框 8"/>
          <p:cNvSpPr txBox="1"/>
          <p:nvPr/>
        </p:nvSpPr>
        <p:spPr>
          <a:xfrm>
            <a:off x="9674402" y="36884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5" name="文本框 8"/>
          <p:cNvSpPr txBox="1"/>
          <p:nvPr/>
        </p:nvSpPr>
        <p:spPr>
          <a:xfrm>
            <a:off x="6726868" y="51362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6" name="文本框 8"/>
          <p:cNvSpPr txBox="1"/>
          <p:nvPr/>
        </p:nvSpPr>
        <p:spPr>
          <a:xfrm>
            <a:off x="8177276" y="51362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9674402" y="5136212"/>
            <a:ext cx="151220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defRPr/>
            </a:pPr>
            <a:r>
              <a:rPr lang="en-US" altLang="zh-CN" sz="13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微软雅黑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12" name="矩形 11"/>
          <p:cNvSpPr/>
          <p:nvPr/>
        </p:nvSpPr>
        <p:spPr>
          <a:xfrm>
            <a:off x="3746639" y="1139720"/>
            <a:ext cx="4698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849231" y="1849159"/>
            <a:ext cx="4493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微软雅黑"/>
              </a:rPr>
              <a:t>标题数字等都可以通过点击和重新输入进行更改</a:t>
            </a:r>
          </a:p>
        </p:txBody>
      </p:sp>
      <p:sp>
        <p:nvSpPr>
          <p:cNvPr id="14" name="矩形 13"/>
          <p:cNvSpPr/>
          <p:nvPr/>
        </p:nvSpPr>
        <p:spPr>
          <a:xfrm>
            <a:off x="2657316" y="2557542"/>
            <a:ext cx="687736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ea typeface="微软雅黑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ea typeface="微软雅黑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倍字间距。标题数字等都可以通过点击和重新输入进行更改。标题数字等都可以通过点击和重新输入进行更改，顶部“开始”面板中可以对字体、字号、颜色、行距等进行修改。建议正文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ea typeface="微软雅黑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ea typeface="微软雅黑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5080338" y="376452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4387840" y="4133855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ea typeface="微软雅黑"/>
              </a:rPr>
              <a:t>标题数字等都可以通过点击和重新输入进行更改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2575651" y="4926095"/>
            <a:ext cx="1245176" cy="1245176"/>
            <a:chOff x="2448431" y="4826448"/>
            <a:chExt cx="1499616" cy="1499616"/>
          </a:xfrm>
        </p:grpSpPr>
        <p:sp>
          <p:nvSpPr>
            <p:cNvPr id="20" name="椭圆 19"/>
            <p:cNvSpPr/>
            <p:nvPr/>
          </p:nvSpPr>
          <p:spPr>
            <a:xfrm>
              <a:off x="2448431" y="4826448"/>
              <a:ext cx="1499616" cy="14996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2837877" y="5116675"/>
              <a:ext cx="720725" cy="919163"/>
            </a:xfrm>
            <a:custGeom>
              <a:avLst/>
              <a:gdLst>
                <a:gd name="T0" fmla="*/ 66 w 110"/>
                <a:gd name="T1" fmla="*/ 105 h 141"/>
                <a:gd name="T2" fmla="*/ 110 w 110"/>
                <a:gd name="T3" fmla="*/ 48 h 141"/>
                <a:gd name="T4" fmla="*/ 58 w 110"/>
                <a:gd name="T5" fmla="*/ 0 h 141"/>
                <a:gd name="T6" fmla="*/ 0 w 110"/>
                <a:gd name="T7" fmla="*/ 52 h 141"/>
                <a:gd name="T8" fmla="*/ 16 w 110"/>
                <a:gd name="T9" fmla="*/ 84 h 141"/>
                <a:gd name="T10" fmla="*/ 21 w 110"/>
                <a:gd name="T11" fmla="*/ 82 h 141"/>
                <a:gd name="T12" fmla="*/ 22 w 110"/>
                <a:gd name="T13" fmla="*/ 75 h 141"/>
                <a:gd name="T14" fmla="*/ 21 w 110"/>
                <a:gd name="T15" fmla="*/ 71 h 141"/>
                <a:gd name="T16" fmla="*/ 16 w 110"/>
                <a:gd name="T17" fmla="*/ 54 h 141"/>
                <a:gd name="T18" fmla="*/ 56 w 110"/>
                <a:gd name="T19" fmla="*/ 14 h 141"/>
                <a:gd name="T20" fmla="*/ 90 w 110"/>
                <a:gd name="T21" fmla="*/ 46 h 141"/>
                <a:gd name="T22" fmla="*/ 64 w 110"/>
                <a:gd name="T23" fmla="*/ 91 h 141"/>
                <a:gd name="T24" fmla="*/ 51 w 110"/>
                <a:gd name="T25" fmla="*/ 75 h 141"/>
                <a:gd name="T26" fmla="*/ 59 w 110"/>
                <a:gd name="T27" fmla="*/ 45 h 141"/>
                <a:gd name="T28" fmla="*/ 47 w 110"/>
                <a:gd name="T29" fmla="*/ 32 h 141"/>
                <a:gd name="T30" fmla="*/ 32 w 110"/>
                <a:gd name="T31" fmla="*/ 54 h 141"/>
                <a:gd name="T32" fmla="*/ 34 w 110"/>
                <a:gd name="T33" fmla="*/ 67 h 141"/>
                <a:gd name="T34" fmla="*/ 24 w 110"/>
                <a:gd name="T35" fmla="*/ 113 h 141"/>
                <a:gd name="T36" fmla="*/ 22 w 110"/>
                <a:gd name="T37" fmla="*/ 132 h 141"/>
                <a:gd name="T38" fmla="*/ 32 w 110"/>
                <a:gd name="T39" fmla="*/ 136 h 141"/>
                <a:gd name="T40" fmla="*/ 40 w 110"/>
                <a:gd name="T41" fmla="*/ 118 h 141"/>
                <a:gd name="T42" fmla="*/ 46 w 110"/>
                <a:gd name="T43" fmla="*/ 95 h 141"/>
                <a:gd name="T44" fmla="*/ 66 w 110"/>
                <a:gd name="T45" fmla="*/ 10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141">
                  <a:moveTo>
                    <a:pt x="66" y="105"/>
                  </a:moveTo>
                  <a:cubicBezTo>
                    <a:pt x="92" y="105"/>
                    <a:pt x="110" y="81"/>
                    <a:pt x="110" y="48"/>
                  </a:cubicBezTo>
                  <a:cubicBezTo>
                    <a:pt x="110" y="23"/>
                    <a:pt x="90" y="0"/>
                    <a:pt x="58" y="0"/>
                  </a:cubicBezTo>
                  <a:cubicBezTo>
                    <a:pt x="19" y="0"/>
                    <a:pt x="0" y="28"/>
                    <a:pt x="0" y="52"/>
                  </a:cubicBezTo>
                  <a:cubicBezTo>
                    <a:pt x="0" y="67"/>
                    <a:pt x="5" y="79"/>
                    <a:pt x="16" y="84"/>
                  </a:cubicBezTo>
                  <a:cubicBezTo>
                    <a:pt x="18" y="85"/>
                    <a:pt x="20" y="84"/>
                    <a:pt x="21" y="82"/>
                  </a:cubicBezTo>
                  <a:cubicBezTo>
                    <a:pt x="21" y="81"/>
                    <a:pt x="22" y="77"/>
                    <a:pt x="22" y="75"/>
                  </a:cubicBezTo>
                  <a:cubicBezTo>
                    <a:pt x="23" y="73"/>
                    <a:pt x="23" y="73"/>
                    <a:pt x="21" y="71"/>
                  </a:cubicBezTo>
                  <a:cubicBezTo>
                    <a:pt x="18" y="67"/>
                    <a:pt x="16" y="62"/>
                    <a:pt x="16" y="54"/>
                  </a:cubicBezTo>
                  <a:cubicBezTo>
                    <a:pt x="16" y="33"/>
                    <a:pt x="31" y="14"/>
                    <a:pt x="56" y="14"/>
                  </a:cubicBezTo>
                  <a:cubicBezTo>
                    <a:pt x="78" y="14"/>
                    <a:pt x="90" y="28"/>
                    <a:pt x="90" y="46"/>
                  </a:cubicBezTo>
                  <a:cubicBezTo>
                    <a:pt x="90" y="70"/>
                    <a:pt x="80" y="91"/>
                    <a:pt x="64" y="91"/>
                  </a:cubicBezTo>
                  <a:cubicBezTo>
                    <a:pt x="56" y="91"/>
                    <a:pt x="49" y="84"/>
                    <a:pt x="51" y="75"/>
                  </a:cubicBezTo>
                  <a:cubicBezTo>
                    <a:pt x="54" y="64"/>
                    <a:pt x="59" y="53"/>
                    <a:pt x="59" y="45"/>
                  </a:cubicBezTo>
                  <a:cubicBezTo>
                    <a:pt x="59" y="38"/>
                    <a:pt x="55" y="32"/>
                    <a:pt x="47" y="32"/>
                  </a:cubicBezTo>
                  <a:cubicBezTo>
                    <a:pt x="39" y="32"/>
                    <a:pt x="32" y="42"/>
                    <a:pt x="32" y="54"/>
                  </a:cubicBezTo>
                  <a:cubicBezTo>
                    <a:pt x="32" y="62"/>
                    <a:pt x="34" y="67"/>
                    <a:pt x="34" y="67"/>
                  </a:cubicBezTo>
                  <a:cubicBezTo>
                    <a:pt x="34" y="67"/>
                    <a:pt x="25" y="106"/>
                    <a:pt x="24" y="113"/>
                  </a:cubicBezTo>
                  <a:cubicBezTo>
                    <a:pt x="22" y="119"/>
                    <a:pt x="22" y="126"/>
                    <a:pt x="22" y="132"/>
                  </a:cubicBezTo>
                  <a:cubicBezTo>
                    <a:pt x="23" y="137"/>
                    <a:pt x="28" y="141"/>
                    <a:pt x="32" y="136"/>
                  </a:cubicBezTo>
                  <a:cubicBezTo>
                    <a:pt x="35" y="131"/>
                    <a:pt x="38" y="124"/>
                    <a:pt x="40" y="118"/>
                  </a:cubicBezTo>
                  <a:cubicBezTo>
                    <a:pt x="41" y="114"/>
                    <a:pt x="46" y="95"/>
                    <a:pt x="46" y="95"/>
                  </a:cubicBezTo>
                  <a:cubicBezTo>
                    <a:pt x="49" y="100"/>
                    <a:pt x="57" y="105"/>
                    <a:pt x="66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5432580" y="4926095"/>
            <a:ext cx="1245176" cy="1245176"/>
            <a:chOff x="5320109" y="4826448"/>
            <a:chExt cx="1499616" cy="1499616"/>
          </a:xfrm>
        </p:grpSpPr>
        <p:sp>
          <p:nvSpPr>
            <p:cNvPr id="18" name="Freeform 53"/>
            <p:cNvSpPr>
              <a:spLocks noEditPoints="1"/>
            </p:cNvSpPr>
            <p:nvPr/>
          </p:nvSpPr>
          <p:spPr bwMode="auto">
            <a:xfrm>
              <a:off x="5631004" y="5232046"/>
              <a:ext cx="877826" cy="688420"/>
            </a:xfrm>
            <a:custGeom>
              <a:avLst/>
              <a:gdLst>
                <a:gd name="T0" fmla="*/ 56 w 154"/>
                <a:gd name="T1" fmla="*/ 106 h 120"/>
                <a:gd name="T2" fmla="*/ 56 w 154"/>
                <a:gd name="T3" fmla="*/ 0 h 120"/>
                <a:gd name="T4" fmla="*/ 113 w 154"/>
                <a:gd name="T5" fmla="*/ 30 h 120"/>
                <a:gd name="T6" fmla="*/ 105 w 154"/>
                <a:gd name="T7" fmla="*/ 65 h 120"/>
                <a:gd name="T8" fmla="*/ 93 w 154"/>
                <a:gd name="T9" fmla="*/ 59 h 120"/>
                <a:gd name="T10" fmla="*/ 93 w 154"/>
                <a:gd name="T11" fmla="*/ 28 h 120"/>
                <a:gd name="T12" fmla="*/ 79 w 154"/>
                <a:gd name="T13" fmla="*/ 24 h 120"/>
                <a:gd name="T14" fmla="*/ 79 w 154"/>
                <a:gd name="T15" fmla="*/ 120 h 120"/>
                <a:gd name="T16" fmla="*/ 56 w 154"/>
                <a:gd name="T17" fmla="*/ 106 h 120"/>
                <a:gd name="T18" fmla="*/ 88 w 154"/>
                <a:gd name="T19" fmla="*/ 105 h 120"/>
                <a:gd name="T20" fmla="*/ 88 w 154"/>
                <a:gd name="T21" fmla="*/ 117 h 120"/>
                <a:gd name="T22" fmla="*/ 146 w 154"/>
                <a:gd name="T23" fmla="*/ 93 h 120"/>
                <a:gd name="T24" fmla="*/ 114 w 154"/>
                <a:gd name="T25" fmla="*/ 72 h 120"/>
                <a:gd name="T26" fmla="*/ 88 w 154"/>
                <a:gd name="T27" fmla="*/ 78 h 120"/>
                <a:gd name="T28" fmla="*/ 88 w 154"/>
                <a:gd name="T29" fmla="*/ 90 h 120"/>
                <a:gd name="T30" fmla="*/ 120 w 154"/>
                <a:gd name="T31" fmla="*/ 82 h 120"/>
                <a:gd name="T32" fmla="*/ 132 w 154"/>
                <a:gd name="T33" fmla="*/ 88 h 120"/>
                <a:gd name="T34" fmla="*/ 88 w 154"/>
                <a:gd name="T35" fmla="*/ 105 h 120"/>
                <a:gd name="T36" fmla="*/ 29 w 154"/>
                <a:gd name="T37" fmla="*/ 107 h 120"/>
                <a:gd name="T38" fmla="*/ 0 w 154"/>
                <a:gd name="T39" fmla="*/ 93 h 120"/>
                <a:gd name="T40" fmla="*/ 46 w 154"/>
                <a:gd name="T41" fmla="*/ 69 h 120"/>
                <a:gd name="T42" fmla="*/ 46 w 154"/>
                <a:gd name="T43" fmla="*/ 82 h 120"/>
                <a:gd name="T44" fmla="*/ 24 w 154"/>
                <a:gd name="T45" fmla="*/ 89 h 120"/>
                <a:gd name="T46" fmla="*/ 26 w 154"/>
                <a:gd name="T47" fmla="*/ 96 h 120"/>
                <a:gd name="T48" fmla="*/ 46 w 154"/>
                <a:gd name="T49" fmla="*/ 93 h 120"/>
                <a:gd name="T50" fmla="*/ 46 w 154"/>
                <a:gd name="T51" fmla="*/ 105 h 120"/>
                <a:gd name="T52" fmla="*/ 29 w 154"/>
                <a:gd name="T5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120">
                  <a:moveTo>
                    <a:pt x="56" y="106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106" y="9"/>
                    <a:pt x="113" y="30"/>
                  </a:cubicBezTo>
                  <a:cubicBezTo>
                    <a:pt x="120" y="51"/>
                    <a:pt x="109" y="65"/>
                    <a:pt x="105" y="65"/>
                  </a:cubicBezTo>
                  <a:cubicBezTo>
                    <a:pt x="95" y="67"/>
                    <a:pt x="93" y="59"/>
                    <a:pt x="93" y="59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20"/>
                    <a:pt x="79" y="120"/>
                    <a:pt x="79" y="120"/>
                  </a:cubicBezTo>
                  <a:lnTo>
                    <a:pt x="56" y="106"/>
                  </a:lnTo>
                  <a:close/>
                  <a:moveTo>
                    <a:pt x="88" y="105"/>
                  </a:moveTo>
                  <a:cubicBezTo>
                    <a:pt x="88" y="117"/>
                    <a:pt x="88" y="117"/>
                    <a:pt x="88" y="117"/>
                  </a:cubicBezTo>
                  <a:cubicBezTo>
                    <a:pt x="88" y="117"/>
                    <a:pt x="139" y="100"/>
                    <a:pt x="146" y="93"/>
                  </a:cubicBezTo>
                  <a:cubicBezTo>
                    <a:pt x="154" y="86"/>
                    <a:pt x="128" y="69"/>
                    <a:pt x="114" y="72"/>
                  </a:cubicBezTo>
                  <a:cubicBezTo>
                    <a:pt x="114" y="72"/>
                    <a:pt x="102" y="72"/>
                    <a:pt x="88" y="78"/>
                  </a:cubicBezTo>
                  <a:cubicBezTo>
                    <a:pt x="88" y="78"/>
                    <a:pt x="88" y="90"/>
                    <a:pt x="88" y="90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32" y="88"/>
                    <a:pt x="132" y="88"/>
                    <a:pt x="132" y="88"/>
                  </a:cubicBezTo>
                  <a:lnTo>
                    <a:pt x="88" y="105"/>
                  </a:lnTo>
                  <a:close/>
                  <a:moveTo>
                    <a:pt x="29" y="107"/>
                  </a:moveTo>
                  <a:cubicBezTo>
                    <a:pt x="14" y="107"/>
                    <a:pt x="0" y="103"/>
                    <a:pt x="0" y="93"/>
                  </a:cubicBezTo>
                  <a:cubicBezTo>
                    <a:pt x="0" y="83"/>
                    <a:pt x="21" y="73"/>
                    <a:pt x="46" y="69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4" y="89"/>
                    <a:pt x="19" y="96"/>
                    <a:pt x="26" y="96"/>
                  </a:cubicBezTo>
                  <a:cubicBezTo>
                    <a:pt x="40" y="96"/>
                    <a:pt x="46" y="93"/>
                    <a:pt x="46" y="93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5"/>
                    <a:pt x="45" y="108"/>
                    <a:pt x="29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320109" y="4826448"/>
              <a:ext cx="1499616" cy="14996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289509" y="4926095"/>
            <a:ext cx="1245176" cy="1245176"/>
            <a:chOff x="8162289" y="4826448"/>
            <a:chExt cx="1499616" cy="1499616"/>
          </a:xfrm>
        </p:grpSpPr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8558274" y="5221799"/>
              <a:ext cx="707646" cy="708914"/>
            </a:xfrm>
            <a:custGeom>
              <a:avLst/>
              <a:gdLst>
                <a:gd name="T0" fmla="*/ 9 w 148"/>
                <a:gd name="T1" fmla="*/ 109 h 148"/>
                <a:gd name="T2" fmla="*/ 32 w 148"/>
                <a:gd name="T3" fmla="*/ 86 h 148"/>
                <a:gd name="T4" fmla="*/ 32 w 148"/>
                <a:gd name="T5" fmla="*/ 135 h 148"/>
                <a:gd name="T6" fmla="*/ 9 w 148"/>
                <a:gd name="T7" fmla="*/ 109 h 148"/>
                <a:gd name="T8" fmla="*/ 0 w 148"/>
                <a:gd name="T9" fmla="*/ 74 h 148"/>
                <a:gd name="T10" fmla="*/ 39 w 148"/>
                <a:gd name="T11" fmla="*/ 9 h 148"/>
                <a:gd name="T12" fmla="*/ 64 w 148"/>
                <a:gd name="T13" fmla="*/ 35 h 148"/>
                <a:gd name="T14" fmla="*/ 3 w 148"/>
                <a:gd name="T15" fmla="*/ 96 h 148"/>
                <a:gd name="T16" fmla="*/ 0 w 148"/>
                <a:gd name="T17" fmla="*/ 74 h 148"/>
                <a:gd name="T18" fmla="*/ 74 w 148"/>
                <a:gd name="T19" fmla="*/ 0 h 148"/>
                <a:gd name="T20" fmla="*/ 102 w 148"/>
                <a:gd name="T21" fmla="*/ 6 h 148"/>
                <a:gd name="T22" fmla="*/ 102 w 148"/>
                <a:gd name="T23" fmla="*/ 53 h 148"/>
                <a:gd name="T24" fmla="*/ 52 w 148"/>
                <a:gd name="T25" fmla="*/ 3 h 148"/>
                <a:gd name="T26" fmla="*/ 74 w 148"/>
                <a:gd name="T27" fmla="*/ 0 h 148"/>
                <a:gd name="T28" fmla="*/ 148 w 148"/>
                <a:gd name="T29" fmla="*/ 74 h 148"/>
                <a:gd name="T30" fmla="*/ 142 w 148"/>
                <a:gd name="T31" fmla="*/ 102 h 148"/>
                <a:gd name="T32" fmla="*/ 116 w 148"/>
                <a:gd name="T33" fmla="*/ 102 h 148"/>
                <a:gd name="T34" fmla="*/ 116 w 148"/>
                <a:gd name="T35" fmla="*/ 13 h 148"/>
                <a:gd name="T36" fmla="*/ 148 w 148"/>
                <a:gd name="T37" fmla="*/ 74 h 148"/>
                <a:gd name="T38" fmla="*/ 46 w 148"/>
                <a:gd name="T39" fmla="*/ 142 h 148"/>
                <a:gd name="T40" fmla="*/ 46 w 148"/>
                <a:gd name="T41" fmla="*/ 116 h 148"/>
                <a:gd name="T42" fmla="*/ 135 w 148"/>
                <a:gd name="T43" fmla="*/ 116 h 148"/>
                <a:gd name="T44" fmla="*/ 74 w 148"/>
                <a:gd name="T45" fmla="*/ 148 h 148"/>
                <a:gd name="T46" fmla="*/ 46 w 148"/>
                <a:gd name="T47" fmla="*/ 1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48">
                  <a:moveTo>
                    <a:pt x="9" y="109"/>
                  </a:moveTo>
                  <a:cubicBezTo>
                    <a:pt x="32" y="86"/>
                    <a:pt x="32" y="86"/>
                    <a:pt x="32" y="86"/>
                  </a:cubicBezTo>
                  <a:cubicBezTo>
                    <a:pt x="32" y="135"/>
                    <a:pt x="32" y="135"/>
                    <a:pt x="32" y="135"/>
                  </a:cubicBezTo>
                  <a:cubicBezTo>
                    <a:pt x="23" y="128"/>
                    <a:pt x="15" y="120"/>
                    <a:pt x="9" y="109"/>
                  </a:cubicBezTo>
                  <a:close/>
                  <a:moveTo>
                    <a:pt x="0" y="74"/>
                  </a:moveTo>
                  <a:cubicBezTo>
                    <a:pt x="0" y="46"/>
                    <a:pt x="16" y="22"/>
                    <a:pt x="39" y="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89"/>
                    <a:pt x="0" y="82"/>
                    <a:pt x="0" y="74"/>
                  </a:cubicBezTo>
                  <a:close/>
                  <a:moveTo>
                    <a:pt x="74" y="0"/>
                  </a:moveTo>
                  <a:cubicBezTo>
                    <a:pt x="84" y="0"/>
                    <a:pt x="93" y="2"/>
                    <a:pt x="102" y="6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9" y="1"/>
                    <a:pt x="66" y="0"/>
                    <a:pt x="74" y="0"/>
                  </a:cubicBezTo>
                  <a:close/>
                  <a:moveTo>
                    <a:pt x="148" y="74"/>
                  </a:moveTo>
                  <a:cubicBezTo>
                    <a:pt x="148" y="84"/>
                    <a:pt x="146" y="93"/>
                    <a:pt x="142" y="102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35" y="26"/>
                    <a:pt x="148" y="49"/>
                    <a:pt x="148" y="74"/>
                  </a:cubicBezTo>
                  <a:close/>
                  <a:moveTo>
                    <a:pt x="46" y="142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22" y="135"/>
                    <a:pt x="99" y="148"/>
                    <a:pt x="74" y="148"/>
                  </a:cubicBezTo>
                  <a:cubicBezTo>
                    <a:pt x="64" y="148"/>
                    <a:pt x="55" y="146"/>
                    <a:pt x="46" y="1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8162289" y="4826448"/>
              <a:ext cx="1499616" cy="149961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371570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r="2190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/>
      </p:pic>
      <p:sp>
        <p:nvSpPr>
          <p:cNvPr id="16" name="矩形 15"/>
          <p:cNvSpPr/>
          <p:nvPr/>
        </p:nvSpPr>
        <p:spPr>
          <a:xfrm>
            <a:off x="1793790" y="3989873"/>
            <a:ext cx="2977769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2064" y="3989873"/>
            <a:ext cx="2977769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41164" y="3989873"/>
            <a:ext cx="2977769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15121" y="4736097"/>
            <a:ext cx="173510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 输入标题 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63395" y="4736097"/>
            <a:ext cx="188360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 输入标题 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62495" y="4736097"/>
            <a:ext cx="173510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</a:rPr>
              <a:t>「 输入标题 」</a:t>
            </a:r>
          </a:p>
        </p:txBody>
      </p:sp>
    </p:spTree>
    <p:extLst>
      <p:ext uri="{BB962C8B-B14F-4D97-AF65-F5344CB8AC3E}">
        <p14:creationId xmlns:p14="http://schemas.microsoft.com/office/powerpoint/2010/main" val="8169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r="275"/>
          <a:stretch>
            <a:fillRect/>
          </a:stretch>
        </p:blipFill>
        <p:spPr/>
      </p:pic>
      <p:sp>
        <p:nvSpPr>
          <p:cNvPr id="12" name="矩形 11"/>
          <p:cNvSpPr/>
          <p:nvPr/>
        </p:nvSpPr>
        <p:spPr>
          <a:xfrm>
            <a:off x="8000899" y="3475627"/>
            <a:ext cx="3088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/>
                <a:ea typeface="微软雅黑"/>
              </a:rPr>
              <a:t>「点击此处添加标题」</a:t>
            </a:r>
          </a:p>
        </p:txBody>
      </p:sp>
      <p:sp>
        <p:nvSpPr>
          <p:cNvPr id="13" name="矩形 12"/>
          <p:cNvSpPr/>
          <p:nvPr/>
        </p:nvSpPr>
        <p:spPr>
          <a:xfrm>
            <a:off x="8183778" y="3987137"/>
            <a:ext cx="359369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852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1474</Words>
  <Application>Microsoft Office PowerPoint</Application>
  <PresentationFormat>宽屏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Microsoft YaHei</vt:lpstr>
      <vt:lpstr>Microsoft YaHei</vt:lpstr>
      <vt:lpstr>Arial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子恒 董</cp:lastModifiedBy>
  <cp:revision>30</cp:revision>
  <dcterms:created xsi:type="dcterms:W3CDTF">2015-08-18T02:51:41Z</dcterms:created>
  <dcterms:modified xsi:type="dcterms:W3CDTF">2019-04-25T07:18:58Z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2017-12-21T08:34:45.4398042Z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