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45108-F3ED-466F-8A61-BEC9A76FC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55998D-2211-4E75-BFCA-860D93AD5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EF138-A32F-4BD7-8435-9E6FC680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9C731-195A-4F96-9F20-7E22F0F0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A5D86-E54A-409F-AA23-691F842E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1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E2F2F-211E-4A41-8266-8C5B244A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592100-F079-4E98-A2FB-080269C13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E9B7C-3FBE-4498-B3E0-8721BB0B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FF3DB-6A3F-4A2F-B513-126E8DDE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5BBA5-BEF7-4E0C-831E-BD63E853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34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92BEAE-1F80-44F8-BF80-44B313710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52E7D6-0ADF-4096-BE7A-DF66BDC1B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7959B-ABC3-4FD1-AF5D-D850169D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1CA8E-93B7-492E-B746-83E61B90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8834C-124F-4D86-8D24-8419B790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4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56E06-5954-45A3-8D1F-1DA08E80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A8092-1097-4E5C-9546-A1800160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D3B86-D74A-4823-998B-4A558F47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08580-3E2E-44C0-A020-AA1E16AF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D06170-7558-42D6-9C8E-0E31029B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16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6A3EC-4468-471A-B39D-32A9F3EC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912555-92C3-4196-81D9-115BC5957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B9B79-8FC6-4597-A963-CD08802C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3C63E-4566-4519-918F-3683BEEA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E7429-AD83-4086-92A7-B6BFA98B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81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04366-C364-4F9B-A508-E3FF21C8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26CEC-E4C8-4B2F-A58D-170B7FA6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3EE254-886C-4E87-AA86-4EEEA5A1C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5F77CC-234F-488F-996C-63A40195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B249DC-2275-48E5-BB00-1CBD6D3E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FF5DB7-E311-48F3-B208-FBE76D00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0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9982A-CCAD-4DAC-935D-4665B9E0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BE57C9-DD47-400D-980D-B0073A395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555287-F942-406D-8E4B-5E309A775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47ED26-189B-4AF7-926B-42ADE8AB6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5B5C7A-A74A-4E24-B387-AF6C56CD3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27B55C-64F6-44D8-BEB6-24190303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7BE10E-B19B-44A4-B0A6-6A5904C7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092BF8-E8F4-4628-BDE9-EC62A39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FD186-42F9-40FC-A2A6-AFFC95AA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FAB554-38D6-474D-A548-84C326E0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B32E5E-B248-4F33-9110-CA41DB10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1FAB0B-3EDD-4C3C-BC17-F43088A6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2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88CE2A-CC54-4273-9E5E-CB079A6C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C85663-F821-4858-9503-E57E6CC0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000584-2C1D-43C5-985F-1FC36696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19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F6D57-A494-403A-B8FF-9A0718FB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431D4-7668-449A-BAF6-3B20ECB40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FC9E74-C0EC-4426-8416-BC37058B6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18337-AAEA-471C-A114-89923CFF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4AF71A-529B-41ED-B191-F1653AF9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9BED5E-A2AB-4016-813E-91F47C7A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38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D22EC-DC62-4422-85C3-925F0BB5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0D6E63-2366-4319-AC7D-5F1C37679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585F32-562F-4596-8645-044192345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0F20EB-6255-426F-9AB5-96F639F4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BDF97-C742-41AF-8AFD-64A22C71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CA4D2B-7FDA-45E3-9272-60F3906F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0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6E6200-D09C-4339-9861-BA3EDA36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569C7-AB46-417B-B085-324209C4A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5C0EC-3545-43BF-AF0D-AAEBD0E11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B004B-6976-4124-916E-73905FBD1C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233D0-DBEC-432F-A5C9-936A0962F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FC515-13BB-4209-AFFB-3453FE547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12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9EC6035-3652-4900-A4BF-43560678E24A}"/>
              </a:ext>
            </a:extLst>
          </p:cNvPr>
          <p:cNvCxnSpPr/>
          <p:nvPr/>
        </p:nvCxnSpPr>
        <p:spPr>
          <a:xfrm>
            <a:off x="906706" y="2838011"/>
            <a:ext cx="0" cy="1654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2999E88-850B-495F-A374-4D919845353F}"/>
              </a:ext>
            </a:extLst>
          </p:cNvPr>
          <p:cNvCxnSpPr/>
          <p:nvPr/>
        </p:nvCxnSpPr>
        <p:spPr>
          <a:xfrm>
            <a:off x="1363906" y="2838011"/>
            <a:ext cx="0" cy="1654679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C4EDACC-EFEC-406D-B77E-49563B053BCE}"/>
              </a:ext>
            </a:extLst>
          </p:cNvPr>
          <p:cNvSpPr txBox="1"/>
          <p:nvPr/>
        </p:nvSpPr>
        <p:spPr>
          <a:xfrm>
            <a:off x="1828471" y="2129878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运动补偿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235E224-8191-4358-9E63-EFAFAAD986B7}"/>
              </a:ext>
            </a:extLst>
          </p:cNvPr>
          <p:cNvSpPr/>
          <p:nvPr/>
        </p:nvSpPr>
        <p:spPr>
          <a:xfrm>
            <a:off x="1318906" y="2299155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D4664EA-BD0C-4BA3-8D4A-60F1D07298E2}"/>
              </a:ext>
            </a:extLst>
          </p:cNvPr>
          <p:cNvSpPr/>
          <p:nvPr/>
        </p:nvSpPr>
        <p:spPr>
          <a:xfrm>
            <a:off x="547150" y="2206823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3808E8-DAE4-42EF-AEEE-43A6C6F72169}"/>
              </a:ext>
            </a:extLst>
          </p:cNvPr>
          <p:cNvSpPr txBox="1"/>
          <p:nvPr/>
        </p:nvSpPr>
        <p:spPr>
          <a:xfrm>
            <a:off x="547151" y="2206822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39F4708-896F-4AD0-BE78-C146D4EACE96}"/>
              </a:ext>
            </a:extLst>
          </p:cNvPr>
          <p:cNvCxnSpPr/>
          <p:nvPr/>
        </p:nvCxnSpPr>
        <p:spPr>
          <a:xfrm>
            <a:off x="4502883" y="3160363"/>
            <a:ext cx="0" cy="1654679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750C63A-1D52-4BD7-A048-D83B24FFA377}"/>
              </a:ext>
            </a:extLst>
          </p:cNvPr>
          <p:cNvCxnSpPr/>
          <p:nvPr/>
        </p:nvCxnSpPr>
        <p:spPr>
          <a:xfrm>
            <a:off x="4045683" y="3160363"/>
            <a:ext cx="0" cy="1654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45C04A2-6858-4A5D-9F58-D382F330FA63}"/>
              </a:ext>
            </a:extLst>
          </p:cNvPr>
          <p:cNvCxnSpPr/>
          <p:nvPr/>
        </p:nvCxnSpPr>
        <p:spPr>
          <a:xfrm>
            <a:off x="4655283" y="3312763"/>
            <a:ext cx="0" cy="1654679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D5D41DDE-A77C-48DD-8167-9C30B0BF6B00}"/>
              </a:ext>
            </a:extLst>
          </p:cNvPr>
          <p:cNvSpPr/>
          <p:nvPr/>
        </p:nvSpPr>
        <p:spPr>
          <a:xfrm>
            <a:off x="3789388" y="2610909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AF778D-8C17-48E1-9A29-BC50E3D9F5A5}"/>
              </a:ext>
            </a:extLst>
          </p:cNvPr>
          <p:cNvSpPr txBox="1"/>
          <p:nvPr/>
        </p:nvSpPr>
        <p:spPr>
          <a:xfrm>
            <a:off x="3789389" y="2610908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588FE14-9858-4D95-8689-05CC4E39F737}"/>
              </a:ext>
            </a:extLst>
          </p:cNvPr>
          <p:cNvSpPr/>
          <p:nvPr/>
        </p:nvSpPr>
        <p:spPr>
          <a:xfrm>
            <a:off x="4915083" y="307870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95814D89-A7EF-461E-BEFF-4D5D889AB2C2}"/>
              </a:ext>
            </a:extLst>
          </p:cNvPr>
          <p:cNvCxnSpPr/>
          <p:nvPr/>
        </p:nvCxnSpPr>
        <p:spPr>
          <a:xfrm flipV="1">
            <a:off x="2215935" y="3536567"/>
            <a:ext cx="1387642" cy="492443"/>
          </a:xfrm>
          <a:prstGeom prst="bentConnector3">
            <a:avLst>
              <a:gd name="adj1" fmla="val 204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A2843A5-63F9-44B7-801B-32EAA4BE1A26}"/>
              </a:ext>
            </a:extLst>
          </p:cNvPr>
          <p:cNvCxnSpPr/>
          <p:nvPr/>
        </p:nvCxnSpPr>
        <p:spPr>
          <a:xfrm>
            <a:off x="3956627" y="5473294"/>
            <a:ext cx="409571" cy="28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C89E9769-30D1-4EA4-841A-A5E28B5A0ABE}"/>
              </a:ext>
            </a:extLst>
          </p:cNvPr>
          <p:cNvCxnSpPr/>
          <p:nvPr/>
        </p:nvCxnSpPr>
        <p:spPr>
          <a:xfrm flipV="1">
            <a:off x="2368335" y="3688967"/>
            <a:ext cx="1387642" cy="492443"/>
          </a:xfrm>
          <a:prstGeom prst="bentConnector3">
            <a:avLst>
              <a:gd name="adj1" fmla="val 20415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5BBA852-EAE5-4CF7-A9B9-9BB9687AB7ED}"/>
              </a:ext>
            </a:extLst>
          </p:cNvPr>
          <p:cNvCxnSpPr/>
          <p:nvPr/>
        </p:nvCxnSpPr>
        <p:spPr>
          <a:xfrm>
            <a:off x="4109027" y="5625694"/>
            <a:ext cx="409571" cy="288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DEC910A-3964-478E-8569-C02B3BDAE30F}"/>
              </a:ext>
            </a:extLst>
          </p:cNvPr>
          <p:cNvCxnSpPr>
            <a:cxnSpLocks/>
          </p:cNvCxnSpPr>
          <p:nvPr/>
        </p:nvCxnSpPr>
        <p:spPr>
          <a:xfrm>
            <a:off x="6896502" y="2703163"/>
            <a:ext cx="1138989" cy="4572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ABF62D8-E511-41BB-A5D3-1465E4C7AC8D}"/>
              </a:ext>
            </a:extLst>
          </p:cNvPr>
          <p:cNvSpPr/>
          <p:nvPr/>
        </p:nvSpPr>
        <p:spPr>
          <a:xfrm>
            <a:off x="7493091" y="1688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E3FA0E-9319-422E-B9F0-28B66D75D4EA}"/>
              </a:ext>
            </a:extLst>
          </p:cNvPr>
          <p:cNvSpPr/>
          <p:nvPr/>
        </p:nvSpPr>
        <p:spPr>
          <a:xfrm>
            <a:off x="7493091" y="1832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0A73636-4C35-42D3-8B8C-514DFFD06535}"/>
              </a:ext>
            </a:extLst>
          </p:cNvPr>
          <p:cNvSpPr/>
          <p:nvPr/>
        </p:nvSpPr>
        <p:spPr>
          <a:xfrm>
            <a:off x="7493091" y="1974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3C95FAE-B2D0-4DB8-96F4-A966A1116DEF}"/>
              </a:ext>
            </a:extLst>
          </p:cNvPr>
          <p:cNvSpPr/>
          <p:nvPr/>
        </p:nvSpPr>
        <p:spPr>
          <a:xfrm>
            <a:off x="7493091" y="2118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733B3A-8BF3-4B74-984D-21B79090A420}"/>
              </a:ext>
            </a:extLst>
          </p:cNvPr>
          <p:cNvSpPr/>
          <p:nvPr/>
        </p:nvSpPr>
        <p:spPr>
          <a:xfrm>
            <a:off x="7493091" y="2262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CC90D6E-36FF-47E9-A94E-8DABD3FEA895}"/>
              </a:ext>
            </a:extLst>
          </p:cNvPr>
          <p:cNvSpPr/>
          <p:nvPr/>
        </p:nvSpPr>
        <p:spPr>
          <a:xfrm>
            <a:off x="7493091" y="2406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563D966-8009-4C1B-98D9-821DEF2A4421}"/>
              </a:ext>
            </a:extLst>
          </p:cNvPr>
          <p:cNvSpPr/>
          <p:nvPr/>
        </p:nvSpPr>
        <p:spPr>
          <a:xfrm>
            <a:off x="7493091" y="2550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4300902-F2E2-4D25-AA8F-6C97B8B0D8F6}"/>
              </a:ext>
            </a:extLst>
          </p:cNvPr>
          <p:cNvSpPr/>
          <p:nvPr/>
        </p:nvSpPr>
        <p:spPr>
          <a:xfrm>
            <a:off x="7637091" y="1688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AB7F84D-7AFA-4CD5-9EE0-F0EF255D4184}"/>
              </a:ext>
            </a:extLst>
          </p:cNvPr>
          <p:cNvSpPr/>
          <p:nvPr/>
        </p:nvSpPr>
        <p:spPr>
          <a:xfrm>
            <a:off x="7637091" y="1832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E233794-C306-4AD6-A997-F5BE3B0E01B1}"/>
              </a:ext>
            </a:extLst>
          </p:cNvPr>
          <p:cNvSpPr/>
          <p:nvPr/>
        </p:nvSpPr>
        <p:spPr>
          <a:xfrm>
            <a:off x="7637091" y="1974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8EDDFC0-C7F5-4EE5-84BC-98747056E77D}"/>
              </a:ext>
            </a:extLst>
          </p:cNvPr>
          <p:cNvSpPr/>
          <p:nvPr/>
        </p:nvSpPr>
        <p:spPr>
          <a:xfrm>
            <a:off x="7637091" y="2118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93C3D79-6912-4C8F-B980-F3DF4AFF36A6}"/>
              </a:ext>
            </a:extLst>
          </p:cNvPr>
          <p:cNvSpPr/>
          <p:nvPr/>
        </p:nvSpPr>
        <p:spPr>
          <a:xfrm>
            <a:off x="7637091" y="2262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24D65E2-5B11-4ED0-B7DA-1985DD4252BF}"/>
              </a:ext>
            </a:extLst>
          </p:cNvPr>
          <p:cNvSpPr/>
          <p:nvPr/>
        </p:nvSpPr>
        <p:spPr>
          <a:xfrm>
            <a:off x="7637091" y="2406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735218F-2445-4142-9048-5AC720E92391}"/>
              </a:ext>
            </a:extLst>
          </p:cNvPr>
          <p:cNvSpPr/>
          <p:nvPr/>
        </p:nvSpPr>
        <p:spPr>
          <a:xfrm>
            <a:off x="7637091" y="2550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5B06EF8-A518-4771-9181-CCEEFC1DA886}"/>
              </a:ext>
            </a:extLst>
          </p:cNvPr>
          <p:cNvSpPr/>
          <p:nvPr/>
        </p:nvSpPr>
        <p:spPr>
          <a:xfrm>
            <a:off x="7781091" y="1688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8286716-120C-49F8-89E8-ED8737FECE39}"/>
              </a:ext>
            </a:extLst>
          </p:cNvPr>
          <p:cNvSpPr/>
          <p:nvPr/>
        </p:nvSpPr>
        <p:spPr>
          <a:xfrm>
            <a:off x="7781091" y="1832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97BDD45-BB1F-4485-B1DD-CCB2E7EF7A2C}"/>
              </a:ext>
            </a:extLst>
          </p:cNvPr>
          <p:cNvSpPr/>
          <p:nvPr/>
        </p:nvSpPr>
        <p:spPr>
          <a:xfrm>
            <a:off x="7781091" y="1974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99BF587-7E05-4C94-B32C-7785B5969401}"/>
              </a:ext>
            </a:extLst>
          </p:cNvPr>
          <p:cNvSpPr/>
          <p:nvPr/>
        </p:nvSpPr>
        <p:spPr>
          <a:xfrm>
            <a:off x="7781091" y="2118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6D8D66F-33CD-4CC3-8D72-465E9029D9B9}"/>
              </a:ext>
            </a:extLst>
          </p:cNvPr>
          <p:cNvSpPr/>
          <p:nvPr/>
        </p:nvSpPr>
        <p:spPr>
          <a:xfrm>
            <a:off x="7781091" y="2262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0AF3F89-DBE6-4A6F-BEF0-3A2F840E8900}"/>
              </a:ext>
            </a:extLst>
          </p:cNvPr>
          <p:cNvSpPr/>
          <p:nvPr/>
        </p:nvSpPr>
        <p:spPr>
          <a:xfrm>
            <a:off x="7781091" y="2406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8BA8EF4-75C9-443A-B97D-EE677606B183}"/>
              </a:ext>
            </a:extLst>
          </p:cNvPr>
          <p:cNvSpPr/>
          <p:nvPr/>
        </p:nvSpPr>
        <p:spPr>
          <a:xfrm>
            <a:off x="7781091" y="2550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D606183-8571-47D6-A565-B076D4B778A3}"/>
              </a:ext>
            </a:extLst>
          </p:cNvPr>
          <p:cNvSpPr/>
          <p:nvPr/>
        </p:nvSpPr>
        <p:spPr>
          <a:xfrm>
            <a:off x="7925091" y="1688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4B1FE2C-7CF9-4618-BEE3-8F0E27DDE986}"/>
              </a:ext>
            </a:extLst>
          </p:cNvPr>
          <p:cNvSpPr/>
          <p:nvPr/>
        </p:nvSpPr>
        <p:spPr>
          <a:xfrm>
            <a:off x="7925091" y="1832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8749976-F990-4C82-BD43-CD2E9BE46A14}"/>
              </a:ext>
            </a:extLst>
          </p:cNvPr>
          <p:cNvSpPr/>
          <p:nvPr/>
        </p:nvSpPr>
        <p:spPr>
          <a:xfrm>
            <a:off x="7925091" y="1974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E449181-381E-4F5B-9A6D-14B2C0345632}"/>
              </a:ext>
            </a:extLst>
          </p:cNvPr>
          <p:cNvSpPr/>
          <p:nvPr/>
        </p:nvSpPr>
        <p:spPr>
          <a:xfrm>
            <a:off x="7925091" y="2118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E9DFE62-76B0-4811-9578-500C91D9F14D}"/>
              </a:ext>
            </a:extLst>
          </p:cNvPr>
          <p:cNvSpPr/>
          <p:nvPr/>
        </p:nvSpPr>
        <p:spPr>
          <a:xfrm>
            <a:off x="7925091" y="2262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E76B4DC-234E-4C64-B2A0-5D89616EE2C6}"/>
              </a:ext>
            </a:extLst>
          </p:cNvPr>
          <p:cNvSpPr/>
          <p:nvPr/>
        </p:nvSpPr>
        <p:spPr>
          <a:xfrm>
            <a:off x="7925091" y="2406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EF98803-B500-4B2A-9E56-5040EEEDA9C4}"/>
              </a:ext>
            </a:extLst>
          </p:cNvPr>
          <p:cNvSpPr/>
          <p:nvPr/>
        </p:nvSpPr>
        <p:spPr>
          <a:xfrm>
            <a:off x="7925091" y="2550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AA879C2-9751-4E6D-B5C8-1B2710527C39}"/>
              </a:ext>
            </a:extLst>
          </p:cNvPr>
          <p:cNvSpPr/>
          <p:nvPr/>
        </p:nvSpPr>
        <p:spPr>
          <a:xfrm>
            <a:off x="8069091" y="1688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D8FD863-DB21-425F-93D2-DFA9325B06BC}"/>
              </a:ext>
            </a:extLst>
          </p:cNvPr>
          <p:cNvSpPr/>
          <p:nvPr/>
        </p:nvSpPr>
        <p:spPr>
          <a:xfrm>
            <a:off x="8069091" y="1832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6753C2A-2E5E-43C8-B277-5A386BB1A3EE}"/>
              </a:ext>
            </a:extLst>
          </p:cNvPr>
          <p:cNvSpPr/>
          <p:nvPr/>
        </p:nvSpPr>
        <p:spPr>
          <a:xfrm>
            <a:off x="8069091" y="1974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0E4938D-F129-4B22-98D0-4EA1114612D8}"/>
              </a:ext>
            </a:extLst>
          </p:cNvPr>
          <p:cNvSpPr/>
          <p:nvPr/>
        </p:nvSpPr>
        <p:spPr>
          <a:xfrm>
            <a:off x="8069091" y="2118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2A3D348-E4DF-4A87-AD76-231D1EAB74EE}"/>
              </a:ext>
            </a:extLst>
          </p:cNvPr>
          <p:cNvSpPr/>
          <p:nvPr/>
        </p:nvSpPr>
        <p:spPr>
          <a:xfrm>
            <a:off x="8069091" y="2262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E497221-D24C-4155-A1B0-6B829A225672}"/>
              </a:ext>
            </a:extLst>
          </p:cNvPr>
          <p:cNvSpPr/>
          <p:nvPr/>
        </p:nvSpPr>
        <p:spPr>
          <a:xfrm>
            <a:off x="8069091" y="2406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E89F871-4ADC-4DFC-9AF4-4D9ABF29FCDA}"/>
              </a:ext>
            </a:extLst>
          </p:cNvPr>
          <p:cNvSpPr/>
          <p:nvPr/>
        </p:nvSpPr>
        <p:spPr>
          <a:xfrm>
            <a:off x="8069091" y="2550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9129254-919B-42FA-B4E6-82BF93EBC075}"/>
              </a:ext>
            </a:extLst>
          </p:cNvPr>
          <p:cNvSpPr/>
          <p:nvPr/>
        </p:nvSpPr>
        <p:spPr>
          <a:xfrm>
            <a:off x="8213091" y="1688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BF754BF-97C6-4E3D-809C-35304665F3F6}"/>
              </a:ext>
            </a:extLst>
          </p:cNvPr>
          <p:cNvSpPr/>
          <p:nvPr/>
        </p:nvSpPr>
        <p:spPr>
          <a:xfrm>
            <a:off x="8213091" y="1832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F4CA2E6-2089-43EA-93E0-07C2A0CE0CD8}"/>
              </a:ext>
            </a:extLst>
          </p:cNvPr>
          <p:cNvSpPr/>
          <p:nvPr/>
        </p:nvSpPr>
        <p:spPr>
          <a:xfrm>
            <a:off x="8213091" y="1974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0EA0521-D664-4FD1-A93E-8E04310328BD}"/>
              </a:ext>
            </a:extLst>
          </p:cNvPr>
          <p:cNvSpPr/>
          <p:nvPr/>
        </p:nvSpPr>
        <p:spPr>
          <a:xfrm>
            <a:off x="8213091" y="2118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7C782C4-BD41-416F-945F-E11DBB7E7215}"/>
              </a:ext>
            </a:extLst>
          </p:cNvPr>
          <p:cNvSpPr/>
          <p:nvPr/>
        </p:nvSpPr>
        <p:spPr>
          <a:xfrm>
            <a:off x="8213091" y="2262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31409DC-E4D5-4DD9-A4B7-47A7F54DFF2D}"/>
              </a:ext>
            </a:extLst>
          </p:cNvPr>
          <p:cNvSpPr/>
          <p:nvPr/>
        </p:nvSpPr>
        <p:spPr>
          <a:xfrm>
            <a:off x="8213091" y="2406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117E8E8-1D39-4989-8C56-CF35BA26180F}"/>
              </a:ext>
            </a:extLst>
          </p:cNvPr>
          <p:cNvSpPr/>
          <p:nvPr/>
        </p:nvSpPr>
        <p:spPr>
          <a:xfrm>
            <a:off x="8213091" y="2550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AE192E6-A910-4D98-BBDD-FF11677DB559}"/>
              </a:ext>
            </a:extLst>
          </p:cNvPr>
          <p:cNvSpPr/>
          <p:nvPr/>
        </p:nvSpPr>
        <p:spPr>
          <a:xfrm>
            <a:off x="8357091" y="1688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919564F-95D3-4B19-96F0-B694A1E24536}"/>
              </a:ext>
            </a:extLst>
          </p:cNvPr>
          <p:cNvSpPr/>
          <p:nvPr/>
        </p:nvSpPr>
        <p:spPr>
          <a:xfrm>
            <a:off x="8357091" y="1832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EB68271-D5EB-43B4-A3ED-C96FE3A5012F}"/>
              </a:ext>
            </a:extLst>
          </p:cNvPr>
          <p:cNvSpPr/>
          <p:nvPr/>
        </p:nvSpPr>
        <p:spPr>
          <a:xfrm>
            <a:off x="8357091" y="1974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67D007D-150F-4382-B0C9-79307DD5B6B6}"/>
              </a:ext>
            </a:extLst>
          </p:cNvPr>
          <p:cNvSpPr/>
          <p:nvPr/>
        </p:nvSpPr>
        <p:spPr>
          <a:xfrm>
            <a:off x="8357091" y="2118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E16BC6C-5CEF-4E71-BB8E-2AF0BC898E5F}"/>
              </a:ext>
            </a:extLst>
          </p:cNvPr>
          <p:cNvSpPr/>
          <p:nvPr/>
        </p:nvSpPr>
        <p:spPr>
          <a:xfrm>
            <a:off x="8357091" y="2262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509DE62-A090-4DB6-A5B4-568F63EC0498}"/>
              </a:ext>
            </a:extLst>
          </p:cNvPr>
          <p:cNvSpPr/>
          <p:nvPr/>
        </p:nvSpPr>
        <p:spPr>
          <a:xfrm>
            <a:off x="8357091" y="2406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B5B4BBD-E336-4735-ADA9-F4EBFCF9F46C}"/>
              </a:ext>
            </a:extLst>
          </p:cNvPr>
          <p:cNvSpPr/>
          <p:nvPr/>
        </p:nvSpPr>
        <p:spPr>
          <a:xfrm>
            <a:off x="8357091" y="2550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BC9D467-F24C-4CC0-9981-C1CF3C255436}"/>
              </a:ext>
            </a:extLst>
          </p:cNvPr>
          <p:cNvSpPr/>
          <p:nvPr/>
        </p:nvSpPr>
        <p:spPr>
          <a:xfrm>
            <a:off x="8501091" y="1688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40373F3-09EE-46AE-A014-43223B454962}"/>
              </a:ext>
            </a:extLst>
          </p:cNvPr>
          <p:cNvSpPr/>
          <p:nvPr/>
        </p:nvSpPr>
        <p:spPr>
          <a:xfrm>
            <a:off x="8501091" y="1832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9B254FC-DE0F-4A0C-9BF6-3324580E832F}"/>
              </a:ext>
            </a:extLst>
          </p:cNvPr>
          <p:cNvSpPr/>
          <p:nvPr/>
        </p:nvSpPr>
        <p:spPr>
          <a:xfrm>
            <a:off x="8501091" y="1974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33762E7-5845-4884-9294-71A92267E458}"/>
              </a:ext>
            </a:extLst>
          </p:cNvPr>
          <p:cNvSpPr/>
          <p:nvPr/>
        </p:nvSpPr>
        <p:spPr>
          <a:xfrm>
            <a:off x="8501091" y="2118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A9CCC8B-3FCD-4644-BC73-CCA0E8B122E2}"/>
              </a:ext>
            </a:extLst>
          </p:cNvPr>
          <p:cNvSpPr/>
          <p:nvPr/>
        </p:nvSpPr>
        <p:spPr>
          <a:xfrm>
            <a:off x="8501091" y="2262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E03A34F-39A7-4264-B16A-4A6139B125AD}"/>
              </a:ext>
            </a:extLst>
          </p:cNvPr>
          <p:cNvSpPr/>
          <p:nvPr/>
        </p:nvSpPr>
        <p:spPr>
          <a:xfrm>
            <a:off x="8501091" y="2406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9977D17-0A3C-4996-B0F8-5EAD5BA31B8E}"/>
              </a:ext>
            </a:extLst>
          </p:cNvPr>
          <p:cNvSpPr/>
          <p:nvPr/>
        </p:nvSpPr>
        <p:spPr>
          <a:xfrm>
            <a:off x="8501091" y="2550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026D2F2-E805-4262-A921-8AF65B13C6DB}"/>
              </a:ext>
            </a:extLst>
          </p:cNvPr>
          <p:cNvSpPr/>
          <p:nvPr/>
        </p:nvSpPr>
        <p:spPr>
          <a:xfrm>
            <a:off x="8645091" y="1688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294EB3D-0C05-4FF0-905A-15981427DF5C}"/>
              </a:ext>
            </a:extLst>
          </p:cNvPr>
          <p:cNvSpPr/>
          <p:nvPr/>
        </p:nvSpPr>
        <p:spPr>
          <a:xfrm>
            <a:off x="8645091" y="1832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A0FDAB7-E507-4CA3-A710-C0BE7BBC9ACC}"/>
              </a:ext>
            </a:extLst>
          </p:cNvPr>
          <p:cNvSpPr/>
          <p:nvPr/>
        </p:nvSpPr>
        <p:spPr>
          <a:xfrm>
            <a:off x="8645091" y="1974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BB27FA2-54A3-4BC7-85CA-C3C75416E3D8}"/>
              </a:ext>
            </a:extLst>
          </p:cNvPr>
          <p:cNvSpPr/>
          <p:nvPr/>
        </p:nvSpPr>
        <p:spPr>
          <a:xfrm>
            <a:off x="8645091" y="2118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0659A6D-9C01-4A7F-A9B9-3C6E0501009F}"/>
              </a:ext>
            </a:extLst>
          </p:cNvPr>
          <p:cNvSpPr/>
          <p:nvPr/>
        </p:nvSpPr>
        <p:spPr>
          <a:xfrm>
            <a:off x="8645091" y="2262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CE38A0C-D923-48FD-B415-AC54564E780C}"/>
              </a:ext>
            </a:extLst>
          </p:cNvPr>
          <p:cNvSpPr/>
          <p:nvPr/>
        </p:nvSpPr>
        <p:spPr>
          <a:xfrm>
            <a:off x="8645091" y="2406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59736B7-6FF9-41CE-92EC-B68108B09C8C}"/>
              </a:ext>
            </a:extLst>
          </p:cNvPr>
          <p:cNvSpPr/>
          <p:nvPr/>
        </p:nvSpPr>
        <p:spPr>
          <a:xfrm>
            <a:off x="8645091" y="2550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81F06FA-C2E3-4DC4-9DE8-D7F1B97BE6FC}"/>
              </a:ext>
            </a:extLst>
          </p:cNvPr>
          <p:cNvSpPr/>
          <p:nvPr/>
        </p:nvSpPr>
        <p:spPr>
          <a:xfrm>
            <a:off x="8789091" y="1688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6F2D517-6DB8-44F1-8D96-AD559BC6361B}"/>
              </a:ext>
            </a:extLst>
          </p:cNvPr>
          <p:cNvSpPr/>
          <p:nvPr/>
        </p:nvSpPr>
        <p:spPr>
          <a:xfrm>
            <a:off x="8789091" y="1832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4353411-EC06-40A9-BBBA-4CC633EA0C44}"/>
              </a:ext>
            </a:extLst>
          </p:cNvPr>
          <p:cNvSpPr/>
          <p:nvPr/>
        </p:nvSpPr>
        <p:spPr>
          <a:xfrm>
            <a:off x="8789091" y="1974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802760E-BE2B-40F2-AF38-9F3F2BB332A4}"/>
              </a:ext>
            </a:extLst>
          </p:cNvPr>
          <p:cNvSpPr/>
          <p:nvPr/>
        </p:nvSpPr>
        <p:spPr>
          <a:xfrm>
            <a:off x="8789091" y="2118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C433BB0-151A-47A3-91FA-9C786CD7431B}"/>
              </a:ext>
            </a:extLst>
          </p:cNvPr>
          <p:cNvSpPr/>
          <p:nvPr/>
        </p:nvSpPr>
        <p:spPr>
          <a:xfrm>
            <a:off x="8789091" y="2262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5AA58C1-BB6A-4F00-8608-A79483AE4C7D}"/>
              </a:ext>
            </a:extLst>
          </p:cNvPr>
          <p:cNvSpPr/>
          <p:nvPr/>
        </p:nvSpPr>
        <p:spPr>
          <a:xfrm>
            <a:off x="8789091" y="2406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24C76304-2F4C-4BCA-9ADD-DBDACBB7BF55}"/>
              </a:ext>
            </a:extLst>
          </p:cNvPr>
          <p:cNvSpPr/>
          <p:nvPr/>
        </p:nvSpPr>
        <p:spPr>
          <a:xfrm>
            <a:off x="8789091" y="2550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7DD4364-22A0-4825-8BDA-43177B70FA10}"/>
              </a:ext>
            </a:extLst>
          </p:cNvPr>
          <p:cNvSpPr/>
          <p:nvPr/>
        </p:nvSpPr>
        <p:spPr>
          <a:xfrm>
            <a:off x="8933091" y="1688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3B72DD9F-2186-4A24-B6B0-227A61BDDC2F}"/>
              </a:ext>
            </a:extLst>
          </p:cNvPr>
          <p:cNvSpPr/>
          <p:nvPr/>
        </p:nvSpPr>
        <p:spPr>
          <a:xfrm>
            <a:off x="8933091" y="1832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68E372C-160E-468E-B94A-1A8BC555A660}"/>
              </a:ext>
            </a:extLst>
          </p:cNvPr>
          <p:cNvSpPr/>
          <p:nvPr/>
        </p:nvSpPr>
        <p:spPr>
          <a:xfrm>
            <a:off x="8933091" y="1974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6D830A0-579C-4BD3-9E28-63D0F1EF6DC9}"/>
              </a:ext>
            </a:extLst>
          </p:cNvPr>
          <p:cNvSpPr/>
          <p:nvPr/>
        </p:nvSpPr>
        <p:spPr>
          <a:xfrm>
            <a:off x="8933091" y="2118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8E575C5-54CF-4FCA-BE1C-095EEB2C593C}"/>
              </a:ext>
            </a:extLst>
          </p:cNvPr>
          <p:cNvSpPr/>
          <p:nvPr/>
        </p:nvSpPr>
        <p:spPr>
          <a:xfrm>
            <a:off x="8933091" y="2262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F96A6D8-2154-4693-9BF9-3639C14DC349}"/>
              </a:ext>
            </a:extLst>
          </p:cNvPr>
          <p:cNvSpPr/>
          <p:nvPr/>
        </p:nvSpPr>
        <p:spPr>
          <a:xfrm>
            <a:off x="8933091" y="2406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058E4B10-2380-4594-9DFB-299EB474FF65}"/>
              </a:ext>
            </a:extLst>
          </p:cNvPr>
          <p:cNvSpPr/>
          <p:nvPr/>
        </p:nvSpPr>
        <p:spPr>
          <a:xfrm>
            <a:off x="8933091" y="2550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3ED86E60-5D1D-44E7-94D3-19A29C05F445}"/>
              </a:ext>
            </a:extLst>
          </p:cNvPr>
          <p:cNvSpPr/>
          <p:nvPr/>
        </p:nvSpPr>
        <p:spPr>
          <a:xfrm>
            <a:off x="9077091" y="1688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423DF32-0B2A-4AC7-92A2-9AA7D74C001B}"/>
              </a:ext>
            </a:extLst>
          </p:cNvPr>
          <p:cNvSpPr/>
          <p:nvPr/>
        </p:nvSpPr>
        <p:spPr>
          <a:xfrm>
            <a:off x="9077091" y="1832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E2D6068E-FC60-4954-A35E-2BD72CD3DF1B}"/>
              </a:ext>
            </a:extLst>
          </p:cNvPr>
          <p:cNvSpPr/>
          <p:nvPr/>
        </p:nvSpPr>
        <p:spPr>
          <a:xfrm>
            <a:off x="9077091" y="1974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2FD247C-65A6-420D-AEE0-9B848FAA95A2}"/>
              </a:ext>
            </a:extLst>
          </p:cNvPr>
          <p:cNvSpPr/>
          <p:nvPr/>
        </p:nvSpPr>
        <p:spPr>
          <a:xfrm>
            <a:off x="9077091" y="2118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E7FE2D8-54C4-431B-A55D-489EA5F1E092}"/>
              </a:ext>
            </a:extLst>
          </p:cNvPr>
          <p:cNvSpPr/>
          <p:nvPr/>
        </p:nvSpPr>
        <p:spPr>
          <a:xfrm>
            <a:off x="9077091" y="2262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243A00D1-2ECD-4C92-90EA-93058B913D42}"/>
              </a:ext>
            </a:extLst>
          </p:cNvPr>
          <p:cNvSpPr/>
          <p:nvPr/>
        </p:nvSpPr>
        <p:spPr>
          <a:xfrm>
            <a:off x="9077091" y="2406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BED8EFB-660F-45AC-9454-61E12F2BE083}"/>
              </a:ext>
            </a:extLst>
          </p:cNvPr>
          <p:cNvSpPr/>
          <p:nvPr/>
        </p:nvSpPr>
        <p:spPr>
          <a:xfrm>
            <a:off x="9077091" y="2550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21A582E2-74D8-4862-A366-A97C3DF28A79}"/>
              </a:ext>
            </a:extLst>
          </p:cNvPr>
          <p:cNvCxnSpPr>
            <a:cxnSpLocks/>
          </p:cNvCxnSpPr>
          <p:nvPr/>
        </p:nvCxnSpPr>
        <p:spPr>
          <a:xfrm>
            <a:off x="7048902" y="2855563"/>
            <a:ext cx="1138989" cy="4572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3BE5A1D2-94F4-44ED-9B0B-ADEA4D6E1F16}"/>
              </a:ext>
            </a:extLst>
          </p:cNvPr>
          <p:cNvSpPr/>
          <p:nvPr/>
        </p:nvSpPr>
        <p:spPr>
          <a:xfrm>
            <a:off x="2180568" y="2627216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3CDE7B0-7EF8-46D1-B659-0BE9CA127C27}"/>
              </a:ext>
            </a:extLst>
          </p:cNvPr>
          <p:cNvSpPr txBox="1"/>
          <p:nvPr/>
        </p:nvSpPr>
        <p:spPr>
          <a:xfrm>
            <a:off x="2251815" y="4748774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FAC577B-0A3F-45FB-B30C-ECE094C23650}"/>
              </a:ext>
            </a:extLst>
          </p:cNvPr>
          <p:cNvSpPr txBox="1"/>
          <p:nvPr/>
        </p:nvSpPr>
        <p:spPr>
          <a:xfrm>
            <a:off x="2251814" y="5115779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71F9AA0-C0AA-4D39-81DA-C545A3303FE1}"/>
              </a:ext>
            </a:extLst>
          </p:cNvPr>
          <p:cNvSpPr/>
          <p:nvPr/>
        </p:nvSpPr>
        <p:spPr>
          <a:xfrm>
            <a:off x="1999566" y="872826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3DF98B7E-4541-438B-A19E-A06FC48A46DB}"/>
              </a:ext>
            </a:extLst>
          </p:cNvPr>
          <p:cNvSpPr/>
          <p:nvPr/>
        </p:nvSpPr>
        <p:spPr>
          <a:xfrm>
            <a:off x="2332968" y="2779616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2ECD6925-AD43-44DE-854A-CDC5B6E3B0B0}"/>
              </a:ext>
            </a:extLst>
          </p:cNvPr>
          <p:cNvSpPr/>
          <p:nvPr/>
        </p:nvSpPr>
        <p:spPr>
          <a:xfrm>
            <a:off x="2380581" y="316879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990C6C7-A642-4706-9ADE-3A17148A5C62}"/>
              </a:ext>
            </a:extLst>
          </p:cNvPr>
          <p:cNvSpPr/>
          <p:nvPr/>
        </p:nvSpPr>
        <p:spPr>
          <a:xfrm>
            <a:off x="2863566" y="402877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5DFCBFA7-F1EE-4516-AA52-7E09F540BA54}"/>
              </a:ext>
            </a:extLst>
          </p:cNvPr>
          <p:cNvSpPr/>
          <p:nvPr/>
        </p:nvSpPr>
        <p:spPr>
          <a:xfrm>
            <a:off x="6416189" y="3662757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B7598610-9E8A-4A75-AE6F-4156A5D2F717}"/>
              </a:ext>
            </a:extLst>
          </p:cNvPr>
          <p:cNvCxnSpPr/>
          <p:nvPr/>
        </p:nvCxnSpPr>
        <p:spPr>
          <a:xfrm flipV="1">
            <a:off x="2520735" y="3841367"/>
            <a:ext cx="1387642" cy="492443"/>
          </a:xfrm>
          <a:prstGeom prst="bentConnector3">
            <a:avLst>
              <a:gd name="adj1" fmla="val 204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111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D1A964-7BE2-45B0-9FEE-13F590001BDE}"/>
              </a:ext>
            </a:extLst>
          </p:cNvPr>
          <p:cNvSpPr txBox="1"/>
          <p:nvPr/>
        </p:nvSpPr>
        <p:spPr>
          <a:xfrm>
            <a:off x="1474397" y="270074"/>
            <a:ext cx="2764468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编码控制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DA206E-15B0-4E96-ABED-2FEB8A8D9D2A}"/>
              </a:ext>
            </a:extLst>
          </p:cNvPr>
          <p:cNvSpPr txBox="1"/>
          <p:nvPr/>
        </p:nvSpPr>
        <p:spPr>
          <a:xfrm>
            <a:off x="4725911" y="768116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变换</a:t>
            </a:r>
            <a:r>
              <a:rPr lang="en-US" altLang="zh-CN" sz="1600" dirty="0"/>
              <a:t>/</a:t>
            </a:r>
            <a:r>
              <a:rPr lang="zh-CN" altLang="en-US" sz="1600" dirty="0"/>
              <a:t>量化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E1E5F8-AAAD-46FB-A3DE-8C20799AFD44}"/>
              </a:ext>
            </a:extLst>
          </p:cNvPr>
          <p:cNvSpPr txBox="1"/>
          <p:nvPr/>
        </p:nvSpPr>
        <p:spPr>
          <a:xfrm>
            <a:off x="7717661" y="768116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熵编码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DB86FB-FA31-4EB0-B4A4-29E6D572D06C}"/>
              </a:ext>
            </a:extLst>
          </p:cNvPr>
          <p:cNvSpPr txBox="1"/>
          <p:nvPr/>
        </p:nvSpPr>
        <p:spPr>
          <a:xfrm>
            <a:off x="587603" y="3095674"/>
            <a:ext cx="641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  <a:endParaRPr lang="en-US" altLang="zh-CN" dirty="0"/>
          </a:p>
          <a:p>
            <a:r>
              <a:rPr lang="zh-CN" altLang="en-US" dirty="0"/>
              <a:t>视频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E6BE453-1715-48E7-B1D7-4DE63EC49092}"/>
              </a:ext>
            </a:extLst>
          </p:cNvPr>
          <p:cNvSpPr/>
          <p:nvPr/>
        </p:nvSpPr>
        <p:spPr>
          <a:xfrm>
            <a:off x="734720" y="87863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E9FDC6FE-9936-46D1-8648-5EAC94A30E66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283263" y="743692"/>
            <a:ext cx="1495474" cy="8867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1BA8B13-DA0A-4703-98E3-A97FFC796760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824720" y="919053"/>
            <a:ext cx="1896952" cy="12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970D6728-C5FD-4E8D-8379-066493E510BA}"/>
              </a:ext>
            </a:extLst>
          </p:cNvPr>
          <p:cNvSpPr/>
          <p:nvPr/>
        </p:nvSpPr>
        <p:spPr>
          <a:xfrm>
            <a:off x="2721671" y="788249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9CFDEB-8BAB-410B-94B6-43A156097C5D}"/>
              </a:ext>
            </a:extLst>
          </p:cNvPr>
          <p:cNvSpPr txBox="1"/>
          <p:nvPr/>
        </p:nvSpPr>
        <p:spPr>
          <a:xfrm>
            <a:off x="2721672" y="788248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2BA377D-4132-455F-92A2-1486BFABB41B}"/>
              </a:ext>
            </a:extLst>
          </p:cNvPr>
          <p:cNvCxnSpPr>
            <a:cxnSpLocks/>
          </p:cNvCxnSpPr>
          <p:nvPr/>
        </p:nvCxnSpPr>
        <p:spPr>
          <a:xfrm flipH="1">
            <a:off x="6686796" y="937393"/>
            <a:ext cx="1" cy="736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2FA0CD2-80C0-4D5F-B79C-C3F5FD328AD5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2977639" y="919053"/>
            <a:ext cx="1748272" cy="18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8B14C11-2CD2-4AA6-8C0B-5B9743D2D9C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905006" y="937393"/>
            <a:ext cx="18126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418DC77-6FCA-4919-B2E4-437DCA7C6716}"/>
              </a:ext>
            </a:extLst>
          </p:cNvPr>
          <p:cNvSpPr txBox="1"/>
          <p:nvPr/>
        </p:nvSpPr>
        <p:spPr>
          <a:xfrm>
            <a:off x="9133872" y="608628"/>
            <a:ext cx="641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  <a:endParaRPr lang="en-US" altLang="zh-CN" dirty="0"/>
          </a:p>
          <a:p>
            <a:r>
              <a:rPr lang="zh-CN" altLang="en-US" dirty="0"/>
              <a:t>码流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005FF1F-5C7D-437F-8E69-7B4BB10E362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896756" y="937393"/>
            <a:ext cx="6543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293112A5-7100-4E05-8E8F-EFFBC75CA3EA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4238865" y="439351"/>
            <a:ext cx="4068344" cy="3287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910C322-97B1-4D62-A52C-305B99B2776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8307208" y="1106670"/>
            <a:ext cx="1" cy="545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74A66A5D-E611-424A-A5FF-EEBDCF5555CE}"/>
              </a:ext>
            </a:extLst>
          </p:cNvPr>
          <p:cNvSpPr/>
          <p:nvPr/>
        </p:nvSpPr>
        <p:spPr>
          <a:xfrm>
            <a:off x="6641796" y="87863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B268EE9-E67F-4655-BFB0-9CA31C6B237D}"/>
              </a:ext>
            </a:extLst>
          </p:cNvPr>
          <p:cNvSpPr txBox="1"/>
          <p:nvPr/>
        </p:nvSpPr>
        <p:spPr>
          <a:xfrm>
            <a:off x="2172568" y="1283742"/>
            <a:ext cx="64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帧间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FF4B12A-041B-40D6-8EB7-699DB3352972}"/>
              </a:ext>
            </a:extLst>
          </p:cNvPr>
          <p:cNvSpPr/>
          <p:nvPr/>
        </p:nvSpPr>
        <p:spPr>
          <a:xfrm>
            <a:off x="2846144" y="1613438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EA5B2E-AB47-4C9C-8494-0AD9DC015AF8}"/>
              </a:ext>
            </a:extLst>
          </p:cNvPr>
          <p:cNvSpPr txBox="1"/>
          <p:nvPr/>
        </p:nvSpPr>
        <p:spPr>
          <a:xfrm>
            <a:off x="2848399" y="1060904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-</a:t>
            </a:r>
            <a:endParaRPr lang="zh-CN" altLang="en-US" sz="1100" b="1" dirty="0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E1D83D8E-239E-4DE9-9D03-F74913826BDA}"/>
              </a:ext>
            </a:extLst>
          </p:cNvPr>
          <p:cNvCxnSpPr>
            <a:cxnSpLocks/>
          </p:cNvCxnSpPr>
          <p:nvPr/>
        </p:nvCxnSpPr>
        <p:spPr>
          <a:xfrm>
            <a:off x="4256348" y="526789"/>
            <a:ext cx="2617362" cy="112714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5C57F8-0130-4AB1-8EBF-1D1E8938D47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315458" y="526789"/>
            <a:ext cx="1" cy="241327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15E1E13-CEF0-4A85-A80C-FCDC862E267C}"/>
              </a:ext>
            </a:extLst>
          </p:cNvPr>
          <p:cNvCxnSpPr>
            <a:cxnSpLocks/>
          </p:cNvCxnSpPr>
          <p:nvPr/>
        </p:nvCxnSpPr>
        <p:spPr>
          <a:xfrm>
            <a:off x="3104366" y="618868"/>
            <a:ext cx="0" cy="1204346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DB9D70E-D84D-4D87-8909-712F5CC2849A}"/>
              </a:ext>
            </a:extLst>
          </p:cNvPr>
          <p:cNvSpPr txBox="1"/>
          <p:nvPr/>
        </p:nvSpPr>
        <p:spPr>
          <a:xfrm>
            <a:off x="2144950" y="2383709"/>
            <a:ext cx="1582387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图像组</a:t>
            </a:r>
            <a:r>
              <a:rPr lang="en-US" altLang="zh-CN" sz="1600" dirty="0"/>
              <a:t>GOP</a:t>
            </a:r>
            <a:endParaRPr lang="zh-CN" altLang="en-US" sz="16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509655-D570-44E9-9DA6-F30BC7F72E56}"/>
              </a:ext>
            </a:extLst>
          </p:cNvPr>
          <p:cNvSpPr txBox="1"/>
          <p:nvPr/>
        </p:nvSpPr>
        <p:spPr>
          <a:xfrm>
            <a:off x="2486129" y="2926397"/>
            <a:ext cx="1582388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条</a:t>
            </a:r>
            <a:r>
              <a:rPr lang="en-US" altLang="zh-CN" sz="1600" dirty="0"/>
              <a:t>Slice</a:t>
            </a:r>
            <a:endParaRPr lang="zh-CN" altLang="en-US" sz="16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144169A-75D2-47AA-AF3C-5088A06423EE}"/>
              </a:ext>
            </a:extLst>
          </p:cNvPr>
          <p:cNvSpPr txBox="1"/>
          <p:nvPr/>
        </p:nvSpPr>
        <p:spPr>
          <a:xfrm>
            <a:off x="2767883" y="3472801"/>
            <a:ext cx="1582388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编码树单元</a:t>
            </a:r>
            <a:r>
              <a:rPr lang="en-US" altLang="zh-CN" sz="1600" dirty="0"/>
              <a:t>CTU</a:t>
            </a:r>
            <a:endParaRPr lang="zh-CN" altLang="en-US" sz="16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3CF2906-6108-4637-B4F8-451BE621DD7E}"/>
              </a:ext>
            </a:extLst>
          </p:cNvPr>
          <p:cNvSpPr txBox="1"/>
          <p:nvPr/>
        </p:nvSpPr>
        <p:spPr>
          <a:xfrm>
            <a:off x="3020862" y="4019205"/>
            <a:ext cx="1592873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编码单元</a:t>
            </a:r>
            <a:r>
              <a:rPr lang="en-US" altLang="zh-CN" sz="1600" dirty="0"/>
              <a:t>CU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068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5C18B29-AD70-4C90-829B-3DB38E8BFC32}"/>
              </a:ext>
            </a:extLst>
          </p:cNvPr>
          <p:cNvSpPr txBox="1"/>
          <p:nvPr/>
        </p:nvSpPr>
        <p:spPr>
          <a:xfrm>
            <a:off x="2681299" y="1193805"/>
            <a:ext cx="2764468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编码控制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98A33A-0059-414A-8DC3-56EC1BBBEFB4}"/>
              </a:ext>
            </a:extLst>
          </p:cNvPr>
          <p:cNvSpPr txBox="1"/>
          <p:nvPr/>
        </p:nvSpPr>
        <p:spPr>
          <a:xfrm>
            <a:off x="5932813" y="1691847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变换</a:t>
            </a:r>
            <a:r>
              <a:rPr lang="en-US" altLang="zh-CN" sz="1600" dirty="0"/>
              <a:t>/</a:t>
            </a:r>
            <a:r>
              <a:rPr lang="zh-CN" altLang="en-US" sz="1600" dirty="0"/>
              <a:t>量化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FFC188-6559-4670-86C5-37191BCC8AE5}"/>
              </a:ext>
            </a:extLst>
          </p:cNvPr>
          <p:cNvSpPr txBox="1"/>
          <p:nvPr/>
        </p:nvSpPr>
        <p:spPr>
          <a:xfrm>
            <a:off x="8924563" y="1691847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熵编码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EF34A6-2B9F-4295-B0D2-7DD897075B24}"/>
              </a:ext>
            </a:extLst>
          </p:cNvPr>
          <p:cNvSpPr txBox="1"/>
          <p:nvPr/>
        </p:nvSpPr>
        <p:spPr>
          <a:xfrm>
            <a:off x="7605360" y="2577668"/>
            <a:ext cx="950503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反量化</a:t>
            </a:r>
            <a:endParaRPr lang="en-US" altLang="zh-CN" sz="1600" dirty="0"/>
          </a:p>
          <a:p>
            <a:pPr algn="ctr"/>
            <a:r>
              <a:rPr lang="zh-CN" altLang="en-US" sz="1600" dirty="0"/>
              <a:t>反变换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3E1938E-A4A1-4B61-A9B6-10E0ED802A62}"/>
              </a:ext>
            </a:extLst>
          </p:cNvPr>
          <p:cNvSpPr txBox="1"/>
          <p:nvPr/>
        </p:nvSpPr>
        <p:spPr>
          <a:xfrm>
            <a:off x="4266672" y="3721980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帧内预测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370288-2C51-4147-BEAF-D84B6C398C1F}"/>
              </a:ext>
            </a:extLst>
          </p:cNvPr>
          <p:cNvSpPr txBox="1"/>
          <p:nvPr/>
        </p:nvSpPr>
        <p:spPr>
          <a:xfrm>
            <a:off x="2681298" y="3721980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运动补偿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AAFF8C3-80EB-4BF6-910C-7843D5D5D41E}"/>
              </a:ext>
            </a:extLst>
          </p:cNvPr>
          <p:cNvSpPr txBox="1"/>
          <p:nvPr/>
        </p:nvSpPr>
        <p:spPr>
          <a:xfrm>
            <a:off x="2681297" y="5144016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运动估计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1C969A-BE22-4663-8E1B-37009BDA8B20}"/>
              </a:ext>
            </a:extLst>
          </p:cNvPr>
          <p:cNvSpPr txBox="1"/>
          <p:nvPr/>
        </p:nvSpPr>
        <p:spPr>
          <a:xfrm>
            <a:off x="4269963" y="5146904"/>
            <a:ext cx="1275348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参考帧缓存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68413FC-93CF-4C3B-B995-DD134FF890AC}"/>
              </a:ext>
            </a:extLst>
          </p:cNvPr>
          <p:cNvSpPr txBox="1"/>
          <p:nvPr/>
        </p:nvSpPr>
        <p:spPr>
          <a:xfrm>
            <a:off x="1110056" y="1519618"/>
            <a:ext cx="641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  <a:endParaRPr lang="en-US" altLang="zh-CN" dirty="0"/>
          </a:p>
          <a:p>
            <a:r>
              <a:rPr lang="zh-CN" altLang="en-US" dirty="0"/>
              <a:t>视频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B0CE2CB-DC3D-4D28-B4D4-E383A7C4F86E}"/>
              </a:ext>
            </a:extLst>
          </p:cNvPr>
          <p:cNvSpPr/>
          <p:nvPr/>
        </p:nvSpPr>
        <p:spPr>
          <a:xfrm>
            <a:off x="1941622" y="1802361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4180CA4-9D8D-4A68-A1EB-4F0CE1A19FC2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1751740" y="1363082"/>
            <a:ext cx="929559" cy="479702"/>
          </a:xfrm>
          <a:prstGeom prst="bentConnector3">
            <a:avLst>
              <a:gd name="adj1" fmla="val 2590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FC21D57-6932-4858-8613-3BA62BB37BD0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2031622" y="1842784"/>
            <a:ext cx="1896952" cy="12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E90C7C91-D83C-4064-BB9D-1903511B6BFA}"/>
              </a:ext>
            </a:extLst>
          </p:cNvPr>
          <p:cNvSpPr/>
          <p:nvPr/>
        </p:nvSpPr>
        <p:spPr>
          <a:xfrm>
            <a:off x="3928573" y="1711980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382CDFB-24E8-4500-B2A7-B029DE989D90}"/>
              </a:ext>
            </a:extLst>
          </p:cNvPr>
          <p:cNvSpPr txBox="1"/>
          <p:nvPr/>
        </p:nvSpPr>
        <p:spPr>
          <a:xfrm>
            <a:off x="3928574" y="1711979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F198B08-64CC-4B65-A222-3D906E44BFB8}"/>
              </a:ext>
            </a:extLst>
          </p:cNvPr>
          <p:cNvCxnSpPr>
            <a:cxnSpLocks/>
          </p:cNvCxnSpPr>
          <p:nvPr/>
        </p:nvCxnSpPr>
        <p:spPr>
          <a:xfrm flipH="1">
            <a:off x="7893698" y="1861124"/>
            <a:ext cx="1" cy="736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1403B45-E686-41E9-BAF2-B3CFEE6B2378}"/>
              </a:ext>
            </a:extLst>
          </p:cNvPr>
          <p:cNvCxnSpPr>
            <a:cxnSpLocks/>
          </p:cNvCxnSpPr>
          <p:nvPr/>
        </p:nvCxnSpPr>
        <p:spPr>
          <a:xfrm flipV="1">
            <a:off x="2820442" y="4060534"/>
            <a:ext cx="0" cy="1083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9F01B2D-ED95-486D-ABCC-1EE1B81B6329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>
            <a:off x="4184541" y="1842784"/>
            <a:ext cx="1748272" cy="18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736294E-46DA-4FE3-819F-67B1D0C777B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111908" y="1861124"/>
            <a:ext cx="18126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7751F232-F835-4DCD-9988-541CE86FF86F}"/>
              </a:ext>
            </a:extLst>
          </p:cNvPr>
          <p:cNvSpPr txBox="1"/>
          <p:nvPr/>
        </p:nvSpPr>
        <p:spPr>
          <a:xfrm>
            <a:off x="10340774" y="1532359"/>
            <a:ext cx="641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  <a:endParaRPr lang="en-US" altLang="zh-CN" dirty="0"/>
          </a:p>
          <a:p>
            <a:r>
              <a:rPr lang="zh-CN" altLang="en-US" dirty="0"/>
              <a:t>码流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A22C9AF-AD8B-49B2-A1B3-C5BBF328223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0103658" y="1861124"/>
            <a:ext cx="6543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6F21FED9-66FF-4522-A7E2-0B7C0DC84B64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>
            <a:off x="5445767" y="1363082"/>
            <a:ext cx="4068344" cy="3287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920E0806-20C3-4B9D-A0A9-196B7E75194F}"/>
              </a:ext>
            </a:extLst>
          </p:cNvPr>
          <p:cNvSpPr txBox="1"/>
          <p:nvPr/>
        </p:nvSpPr>
        <p:spPr>
          <a:xfrm>
            <a:off x="8707165" y="2575558"/>
            <a:ext cx="1613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运动参数和</a:t>
            </a:r>
            <a:endParaRPr lang="en-US" altLang="zh-CN" dirty="0"/>
          </a:p>
          <a:p>
            <a:pPr algn="ctr"/>
            <a:r>
              <a:rPr lang="zh-CN" altLang="en-US" dirty="0"/>
              <a:t>其他编码参数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5565EAD-B977-48FE-AA6C-570BA73C4757}"/>
              </a:ext>
            </a:extLst>
          </p:cNvPr>
          <p:cNvCxnSpPr>
            <a:cxnSpLocks/>
            <a:stCxn id="62" idx="0"/>
            <a:endCxn id="8" idx="2"/>
          </p:cNvCxnSpPr>
          <p:nvPr/>
        </p:nvCxnSpPr>
        <p:spPr>
          <a:xfrm flipV="1">
            <a:off x="9514110" y="2030401"/>
            <a:ext cx="1" cy="545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3CCDF8A-5561-47CF-82A2-F2F8C803F65D}"/>
              </a:ext>
            </a:extLst>
          </p:cNvPr>
          <p:cNvCxnSpPr>
            <a:cxnSpLocks/>
          </p:cNvCxnSpPr>
          <p:nvPr/>
        </p:nvCxnSpPr>
        <p:spPr>
          <a:xfrm>
            <a:off x="2972513" y="4060534"/>
            <a:ext cx="0" cy="1083482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2EBA6A5-782B-4AFA-B9FB-21E393E9EC2C}"/>
              </a:ext>
            </a:extLst>
          </p:cNvPr>
          <p:cNvSpPr/>
          <p:nvPr/>
        </p:nvSpPr>
        <p:spPr>
          <a:xfrm>
            <a:off x="7848698" y="1802361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25CD4E8B-5D28-4F6B-AA3D-88D31A62FBBD}"/>
              </a:ext>
            </a:extLst>
          </p:cNvPr>
          <p:cNvSpPr/>
          <p:nvPr/>
        </p:nvSpPr>
        <p:spPr>
          <a:xfrm>
            <a:off x="4059340" y="3197278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793FD66F-CCEE-47BC-A7FA-557AFDBBFA53}"/>
              </a:ext>
            </a:extLst>
          </p:cNvPr>
          <p:cNvSpPr txBox="1"/>
          <p:nvPr/>
        </p:nvSpPr>
        <p:spPr>
          <a:xfrm>
            <a:off x="3395156" y="3242278"/>
            <a:ext cx="64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帧内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B3E803E-6FC4-4C24-BCA6-A585F7B055DB}"/>
              </a:ext>
            </a:extLst>
          </p:cNvPr>
          <p:cNvSpPr txBox="1"/>
          <p:nvPr/>
        </p:nvSpPr>
        <p:spPr>
          <a:xfrm>
            <a:off x="3379470" y="2207473"/>
            <a:ext cx="64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帧间</a:t>
            </a:r>
          </a:p>
        </p:txBody>
      </p: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FB2173A7-2D6D-4216-9D9E-44A9BCF3865C}"/>
              </a:ext>
            </a:extLst>
          </p:cNvPr>
          <p:cNvCxnSpPr>
            <a:cxnSpLocks/>
            <a:stCxn id="15" idx="0"/>
            <a:endCxn id="93" idx="2"/>
          </p:cNvCxnSpPr>
          <p:nvPr/>
        </p:nvCxnSpPr>
        <p:spPr>
          <a:xfrm rot="5400000" flipH="1" flipV="1">
            <a:off x="3092041" y="2760975"/>
            <a:ext cx="1139811" cy="7822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0F76D0E4-583F-4083-B7E7-F8DD6AFFB8B2}"/>
              </a:ext>
            </a:extLst>
          </p:cNvPr>
          <p:cNvSpPr/>
          <p:nvPr/>
        </p:nvSpPr>
        <p:spPr>
          <a:xfrm>
            <a:off x="4053046" y="2537169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47A0248D-BAFD-4622-B596-ECEEE4293E04}"/>
              </a:ext>
            </a:extLst>
          </p:cNvPr>
          <p:cNvSpPr/>
          <p:nvPr/>
        </p:nvSpPr>
        <p:spPr>
          <a:xfrm>
            <a:off x="4412080" y="2852199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EA8A27C9-A111-4B27-8267-F3FC5E04A461}"/>
              </a:ext>
            </a:extLst>
          </p:cNvPr>
          <p:cNvSpPr/>
          <p:nvPr/>
        </p:nvSpPr>
        <p:spPr>
          <a:xfrm>
            <a:off x="5736559" y="284812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1208DD79-9982-4DA6-B9C6-03C18EF51543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860392" y="5313293"/>
            <a:ext cx="409571" cy="28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304E3504-267F-44B1-B481-2996B6F45176}"/>
              </a:ext>
            </a:extLst>
          </p:cNvPr>
          <p:cNvSpPr/>
          <p:nvPr/>
        </p:nvSpPr>
        <p:spPr>
          <a:xfrm>
            <a:off x="4008046" y="526829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4A85E312-D938-4A54-94DB-611FB94C80C0}"/>
              </a:ext>
            </a:extLst>
          </p:cNvPr>
          <p:cNvCxnSpPr>
            <a:cxnSpLocks/>
            <a:stCxn id="101" idx="0"/>
            <a:endCxn id="15" idx="2"/>
          </p:cNvCxnSpPr>
          <p:nvPr/>
        </p:nvCxnSpPr>
        <p:spPr>
          <a:xfrm rot="16200000" flipV="1">
            <a:off x="3058067" y="4273314"/>
            <a:ext cx="1207759" cy="782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4E2D4490-241B-4B08-8593-B19F34A1FC9A}"/>
              </a:ext>
            </a:extLst>
          </p:cNvPr>
          <p:cNvCxnSpPr>
            <a:cxnSpLocks/>
            <a:stCxn id="27" idx="4"/>
            <a:endCxn id="16" idx="1"/>
          </p:cNvCxnSpPr>
          <p:nvPr/>
        </p:nvCxnSpPr>
        <p:spPr>
          <a:xfrm rot="16200000" flipH="1">
            <a:off x="623493" y="3255489"/>
            <a:ext cx="3420932" cy="69467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2F0CE2C8-0507-4014-92A5-D293761CD6B9}"/>
              </a:ext>
            </a:extLst>
          </p:cNvPr>
          <p:cNvSpPr/>
          <p:nvPr/>
        </p:nvSpPr>
        <p:spPr>
          <a:xfrm>
            <a:off x="1943447" y="437168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AB88EE51-F9E6-4088-A3BB-C5C05C05D2D7}"/>
              </a:ext>
            </a:extLst>
          </p:cNvPr>
          <p:cNvCxnSpPr>
            <a:cxnSpLocks/>
            <a:stCxn id="110" idx="6"/>
            <a:endCxn id="14" idx="2"/>
          </p:cNvCxnSpPr>
          <p:nvPr/>
        </p:nvCxnSpPr>
        <p:spPr>
          <a:xfrm flipV="1">
            <a:off x="2033447" y="4060534"/>
            <a:ext cx="2822773" cy="35614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B69B956-0A56-4419-A3A9-5B9E3B68FF95}"/>
              </a:ext>
            </a:extLst>
          </p:cNvPr>
          <p:cNvCxnSpPr>
            <a:cxnSpLocks/>
          </p:cNvCxnSpPr>
          <p:nvPr/>
        </p:nvCxnSpPr>
        <p:spPr>
          <a:xfrm>
            <a:off x="2820442" y="1532359"/>
            <a:ext cx="0" cy="2189621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255D074B-231E-47EA-BFD3-71DB17F4D298}"/>
              </a:ext>
            </a:extLst>
          </p:cNvPr>
          <p:cNvCxnSpPr>
            <a:cxnSpLocks/>
          </p:cNvCxnSpPr>
          <p:nvPr/>
        </p:nvCxnSpPr>
        <p:spPr>
          <a:xfrm>
            <a:off x="4736779" y="1542599"/>
            <a:ext cx="0" cy="2179381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FCB03E56-4A3B-4641-9429-23F173272863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 flipV="1">
            <a:off x="4502080" y="2893123"/>
            <a:ext cx="1234479" cy="4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0A65F0DA-D86C-4AE3-B9CF-B63D23BB38C7}"/>
              </a:ext>
            </a:extLst>
          </p:cNvPr>
          <p:cNvCxnSpPr>
            <a:cxnSpLocks/>
            <a:stCxn id="93" idx="5"/>
            <a:endCxn id="94" idx="1"/>
          </p:cNvCxnSpPr>
          <p:nvPr/>
        </p:nvCxnSpPr>
        <p:spPr>
          <a:xfrm>
            <a:off x="4129866" y="2613989"/>
            <a:ext cx="295394" cy="2513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1B350B8F-0C96-4B4A-BC98-C81641C8DD41}"/>
              </a:ext>
            </a:extLst>
          </p:cNvPr>
          <p:cNvCxnSpPr>
            <a:cxnSpLocks/>
            <a:stCxn id="97" idx="0"/>
            <a:endCxn id="37" idx="2"/>
          </p:cNvCxnSpPr>
          <p:nvPr/>
        </p:nvCxnSpPr>
        <p:spPr>
          <a:xfrm rot="16200000" flipV="1">
            <a:off x="4481792" y="1548355"/>
            <a:ext cx="874534" cy="1725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椭圆 141">
            <a:extLst>
              <a:ext uri="{FF2B5EF4-FFF2-40B4-BE49-F238E27FC236}">
                <a16:creationId xmlns:a16="http://schemas.microsoft.com/office/drawing/2014/main" id="{46EE36EB-EB43-4A7F-8FC8-568EB6B46D8B}"/>
              </a:ext>
            </a:extLst>
          </p:cNvPr>
          <p:cNvSpPr/>
          <p:nvPr/>
        </p:nvSpPr>
        <p:spPr>
          <a:xfrm>
            <a:off x="7952626" y="3715032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33E8FBC4-6EB9-4BC0-963E-EF842E156B5F}"/>
              </a:ext>
            </a:extLst>
          </p:cNvPr>
          <p:cNvSpPr txBox="1"/>
          <p:nvPr/>
        </p:nvSpPr>
        <p:spPr>
          <a:xfrm>
            <a:off x="7952627" y="3715031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14380581-8A97-4200-8C8E-07D79BA4020C}"/>
              </a:ext>
            </a:extLst>
          </p:cNvPr>
          <p:cNvCxnSpPr>
            <a:cxnSpLocks/>
            <a:stCxn id="13" idx="2"/>
            <a:endCxn id="143" idx="0"/>
          </p:cNvCxnSpPr>
          <p:nvPr/>
        </p:nvCxnSpPr>
        <p:spPr>
          <a:xfrm flipH="1">
            <a:off x="8080611" y="3162443"/>
            <a:ext cx="1" cy="552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06107C1A-7128-4D30-98BA-88BA402DE0B1}"/>
              </a:ext>
            </a:extLst>
          </p:cNvPr>
          <p:cNvCxnSpPr>
            <a:cxnSpLocks/>
            <a:stCxn id="97" idx="4"/>
            <a:endCxn id="143" idx="1"/>
          </p:cNvCxnSpPr>
          <p:nvPr/>
        </p:nvCxnSpPr>
        <p:spPr>
          <a:xfrm rot="16200000" flipH="1">
            <a:off x="6413237" y="2306445"/>
            <a:ext cx="907713" cy="21710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3598BA3-1241-4E56-BB64-C99228DE85D4}"/>
              </a:ext>
            </a:extLst>
          </p:cNvPr>
          <p:cNvSpPr/>
          <p:nvPr/>
        </p:nvSpPr>
        <p:spPr>
          <a:xfrm>
            <a:off x="8035610" y="437168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159121B5-4043-4162-B72E-57BCF65C01A9}"/>
              </a:ext>
            </a:extLst>
          </p:cNvPr>
          <p:cNvCxnSpPr>
            <a:cxnSpLocks/>
            <a:stCxn id="160" idx="2"/>
            <a:endCxn id="14" idx="2"/>
          </p:cNvCxnSpPr>
          <p:nvPr/>
        </p:nvCxnSpPr>
        <p:spPr>
          <a:xfrm rot="10800000">
            <a:off x="4856220" y="4060535"/>
            <a:ext cx="3179390" cy="35614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E10F60B-7CA7-4799-A3CE-4D17DABE0AA2}"/>
              </a:ext>
            </a:extLst>
          </p:cNvPr>
          <p:cNvSpPr txBox="1"/>
          <p:nvPr/>
        </p:nvSpPr>
        <p:spPr>
          <a:xfrm>
            <a:off x="5877236" y="5026059"/>
            <a:ext cx="1020647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自适应</a:t>
            </a:r>
            <a:endParaRPr lang="en-US" altLang="zh-CN" sz="1600" dirty="0"/>
          </a:p>
          <a:p>
            <a:pPr algn="ctr"/>
            <a:r>
              <a:rPr lang="zh-CN" altLang="en-US" sz="1600" dirty="0"/>
              <a:t>样值偏移</a:t>
            </a: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3887C449-9F54-4124-8560-4EA14236147B}"/>
              </a:ext>
            </a:extLst>
          </p:cNvPr>
          <p:cNvSpPr txBox="1"/>
          <p:nvPr/>
        </p:nvSpPr>
        <p:spPr>
          <a:xfrm>
            <a:off x="6897883" y="5026058"/>
            <a:ext cx="804729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去方块</a:t>
            </a:r>
            <a:endParaRPr lang="en-US" altLang="zh-CN" sz="1600" dirty="0"/>
          </a:p>
          <a:p>
            <a:pPr algn="ctr"/>
            <a:r>
              <a:rPr lang="zh-CN" altLang="en-US" sz="1600" dirty="0"/>
              <a:t>滤波</a:t>
            </a:r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336D0DE5-0299-4F1E-ACCE-8D44042CC6B1}"/>
              </a:ext>
            </a:extLst>
          </p:cNvPr>
          <p:cNvCxnSpPr>
            <a:cxnSpLocks/>
            <a:stCxn id="171" idx="1"/>
            <a:endCxn id="17" idx="3"/>
          </p:cNvCxnSpPr>
          <p:nvPr/>
        </p:nvCxnSpPr>
        <p:spPr>
          <a:xfrm flipH="1" flipV="1">
            <a:off x="5545311" y="5316181"/>
            <a:ext cx="331925" cy="2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连接符: 肘形 191">
            <a:extLst>
              <a:ext uri="{FF2B5EF4-FFF2-40B4-BE49-F238E27FC236}">
                <a16:creationId xmlns:a16="http://schemas.microsoft.com/office/drawing/2014/main" id="{88499372-5B95-4ECF-8353-A9E117D190EC}"/>
              </a:ext>
            </a:extLst>
          </p:cNvPr>
          <p:cNvCxnSpPr>
            <a:cxnSpLocks/>
            <a:stCxn id="143" idx="2"/>
            <a:endCxn id="172" idx="3"/>
          </p:cNvCxnSpPr>
          <p:nvPr/>
        </p:nvCxnSpPr>
        <p:spPr>
          <a:xfrm rot="5400000">
            <a:off x="7220710" y="4458544"/>
            <a:ext cx="1341805" cy="3779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文本框 195">
            <a:extLst>
              <a:ext uri="{FF2B5EF4-FFF2-40B4-BE49-F238E27FC236}">
                <a16:creationId xmlns:a16="http://schemas.microsoft.com/office/drawing/2014/main" id="{D3A5FBE5-6DB4-4DCA-B173-3389C9812842}"/>
              </a:ext>
            </a:extLst>
          </p:cNvPr>
          <p:cNvSpPr txBox="1"/>
          <p:nvPr/>
        </p:nvSpPr>
        <p:spPr>
          <a:xfrm>
            <a:off x="4055301" y="1984635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-</a:t>
            </a:r>
            <a:endParaRPr lang="zh-CN" altLang="en-US" sz="1100" b="1" dirty="0"/>
          </a:p>
        </p:txBody>
      </p:sp>
      <p:cxnSp>
        <p:nvCxnSpPr>
          <p:cNvPr id="205" name="连接符: 肘形 204">
            <a:extLst>
              <a:ext uri="{FF2B5EF4-FFF2-40B4-BE49-F238E27FC236}">
                <a16:creationId xmlns:a16="http://schemas.microsoft.com/office/drawing/2014/main" id="{FD0D8AE2-7E12-462E-A245-C34590C5F4E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63250" y="1450520"/>
            <a:ext cx="2617362" cy="112714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5BC6FB13-555D-4F43-950B-7CB44A5F804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22360" y="1450520"/>
            <a:ext cx="1" cy="241327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7772E563-B755-4C07-84F6-290073353C9E}"/>
              </a:ext>
            </a:extLst>
          </p:cNvPr>
          <p:cNvCxnSpPr>
            <a:cxnSpLocks/>
          </p:cNvCxnSpPr>
          <p:nvPr/>
        </p:nvCxnSpPr>
        <p:spPr>
          <a:xfrm>
            <a:off x="4311268" y="1542599"/>
            <a:ext cx="0" cy="1204346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3832B119-D7BE-4F78-843D-589FF70A9D6C}"/>
              </a:ext>
            </a:extLst>
          </p:cNvPr>
          <p:cNvCxnSpPr>
            <a:cxnSpLocks/>
            <a:stCxn id="14" idx="1"/>
            <a:endCxn id="81" idx="4"/>
          </p:cNvCxnSpPr>
          <p:nvPr/>
        </p:nvCxnSpPr>
        <p:spPr>
          <a:xfrm rot="10800000">
            <a:off x="4104340" y="3287279"/>
            <a:ext cx="162332" cy="6039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96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E2C18-69EC-43C8-BE2D-5FE608986340}"/>
              </a:ext>
            </a:extLst>
          </p:cNvPr>
          <p:cNvSpPr/>
          <p:nvPr/>
        </p:nvSpPr>
        <p:spPr>
          <a:xfrm>
            <a:off x="1252758" y="178983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6B0B4C-D527-4945-8E15-8255F16CB2F0}"/>
              </a:ext>
            </a:extLst>
          </p:cNvPr>
          <p:cNvSpPr/>
          <p:nvPr/>
        </p:nvSpPr>
        <p:spPr>
          <a:xfrm>
            <a:off x="1405158" y="194223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B230D0-E215-4202-B696-C2F1EFFBDECE}"/>
              </a:ext>
            </a:extLst>
          </p:cNvPr>
          <p:cNvSpPr/>
          <p:nvPr/>
        </p:nvSpPr>
        <p:spPr>
          <a:xfrm>
            <a:off x="1557558" y="209463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BDD23F-6775-4447-B838-466913F64F9E}"/>
              </a:ext>
            </a:extLst>
          </p:cNvPr>
          <p:cNvSpPr/>
          <p:nvPr/>
        </p:nvSpPr>
        <p:spPr>
          <a:xfrm>
            <a:off x="1709958" y="224703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2A6981-9DFB-40F3-9DC4-F1B006D53E99}"/>
              </a:ext>
            </a:extLst>
          </p:cNvPr>
          <p:cNvSpPr/>
          <p:nvPr/>
        </p:nvSpPr>
        <p:spPr>
          <a:xfrm>
            <a:off x="1862358" y="239943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CF2676-D083-43D1-A8C2-4B851CBF3691}"/>
              </a:ext>
            </a:extLst>
          </p:cNvPr>
          <p:cNvSpPr/>
          <p:nvPr/>
        </p:nvSpPr>
        <p:spPr>
          <a:xfrm>
            <a:off x="2014758" y="2543818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10D52A-C5D5-4FEF-9BAC-05CFF503A944}"/>
              </a:ext>
            </a:extLst>
          </p:cNvPr>
          <p:cNvSpPr/>
          <p:nvPr/>
        </p:nvSpPr>
        <p:spPr>
          <a:xfrm>
            <a:off x="2167158" y="2696218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02DA202-5A01-4AF6-9E93-B2050743639B}"/>
              </a:ext>
            </a:extLst>
          </p:cNvPr>
          <p:cNvSpPr/>
          <p:nvPr/>
        </p:nvSpPr>
        <p:spPr>
          <a:xfrm>
            <a:off x="2319558" y="2848618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A3F327C-65AF-4A17-94A7-0C028CA8B2C9}"/>
              </a:ext>
            </a:extLst>
          </p:cNvPr>
          <p:cNvSpPr/>
          <p:nvPr/>
        </p:nvSpPr>
        <p:spPr>
          <a:xfrm>
            <a:off x="2471958" y="3001018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33F63BA-0171-4950-B4C2-0707AE0187CF}"/>
              </a:ext>
            </a:extLst>
          </p:cNvPr>
          <p:cNvCxnSpPr>
            <a:cxnSpLocks/>
          </p:cNvCxnSpPr>
          <p:nvPr/>
        </p:nvCxnSpPr>
        <p:spPr>
          <a:xfrm>
            <a:off x="3322190" y="2094639"/>
            <a:ext cx="3689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3BBE601-A367-444E-8A80-A353980C6794}"/>
              </a:ext>
            </a:extLst>
          </p:cNvPr>
          <p:cNvCxnSpPr>
            <a:cxnSpLocks/>
          </p:cNvCxnSpPr>
          <p:nvPr/>
        </p:nvCxnSpPr>
        <p:spPr>
          <a:xfrm>
            <a:off x="3779390" y="2543818"/>
            <a:ext cx="3689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F9FAFF2-A234-4580-BA5D-4C705D99C842}"/>
              </a:ext>
            </a:extLst>
          </p:cNvPr>
          <p:cNvCxnSpPr>
            <a:cxnSpLocks/>
          </p:cNvCxnSpPr>
          <p:nvPr/>
        </p:nvCxnSpPr>
        <p:spPr>
          <a:xfrm>
            <a:off x="3691158" y="2094639"/>
            <a:ext cx="457200" cy="449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DF258163-FE13-4333-B319-AA242BB70AAE}"/>
              </a:ext>
            </a:extLst>
          </p:cNvPr>
          <p:cNvSpPr/>
          <p:nvPr/>
        </p:nvSpPr>
        <p:spPr>
          <a:xfrm>
            <a:off x="4830147" y="155722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B94DAF0-F262-47B2-BBE0-E8207B6F7CC3}"/>
              </a:ext>
            </a:extLst>
          </p:cNvPr>
          <p:cNvSpPr/>
          <p:nvPr/>
        </p:nvSpPr>
        <p:spPr>
          <a:xfrm>
            <a:off x="4982547" y="170962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787F716-F21C-4E65-B657-BFAE97BE90BB}"/>
              </a:ext>
            </a:extLst>
          </p:cNvPr>
          <p:cNvSpPr/>
          <p:nvPr/>
        </p:nvSpPr>
        <p:spPr>
          <a:xfrm>
            <a:off x="5134947" y="186202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F5A7F70-C42D-40E7-A39F-C79A1E09569D}"/>
              </a:ext>
            </a:extLst>
          </p:cNvPr>
          <p:cNvCxnSpPr>
            <a:cxnSpLocks/>
          </p:cNvCxnSpPr>
          <p:nvPr/>
        </p:nvCxnSpPr>
        <p:spPr>
          <a:xfrm flipV="1">
            <a:off x="3691158" y="1557229"/>
            <a:ext cx="1138989" cy="53741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70C1CFF-916F-4D93-B148-029B0A4B93E2}"/>
              </a:ext>
            </a:extLst>
          </p:cNvPr>
          <p:cNvCxnSpPr>
            <a:cxnSpLocks/>
          </p:cNvCxnSpPr>
          <p:nvPr/>
        </p:nvCxnSpPr>
        <p:spPr>
          <a:xfrm>
            <a:off x="4148358" y="2543818"/>
            <a:ext cx="1138989" cy="4572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9EA1C39-08F6-4921-823D-8F043A393E07}"/>
              </a:ext>
            </a:extLst>
          </p:cNvPr>
          <p:cNvCxnSpPr>
            <a:cxnSpLocks/>
            <a:endCxn id="286" idx="1"/>
          </p:cNvCxnSpPr>
          <p:nvPr/>
        </p:nvCxnSpPr>
        <p:spPr>
          <a:xfrm>
            <a:off x="6999803" y="3980797"/>
            <a:ext cx="568902" cy="681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云形 11">
            <a:extLst>
              <a:ext uri="{FF2B5EF4-FFF2-40B4-BE49-F238E27FC236}">
                <a16:creationId xmlns:a16="http://schemas.microsoft.com/office/drawing/2014/main" id="{6DF7B3DD-324D-491A-9D79-51B85200AA5B}"/>
              </a:ext>
            </a:extLst>
          </p:cNvPr>
          <p:cNvSpPr/>
          <p:nvPr/>
        </p:nvSpPr>
        <p:spPr>
          <a:xfrm>
            <a:off x="2652188" y="3153418"/>
            <a:ext cx="633827" cy="37698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立方体 26">
            <a:extLst>
              <a:ext uri="{FF2B5EF4-FFF2-40B4-BE49-F238E27FC236}">
                <a16:creationId xmlns:a16="http://schemas.microsoft.com/office/drawing/2014/main" id="{F134CADA-993B-4937-A92E-7CB8AE937EA8}"/>
              </a:ext>
            </a:extLst>
          </p:cNvPr>
          <p:cNvSpPr/>
          <p:nvPr/>
        </p:nvSpPr>
        <p:spPr>
          <a:xfrm>
            <a:off x="3322190" y="3305818"/>
            <a:ext cx="549198" cy="529389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D97A8BC-C589-4DFD-936E-2477B1195366}"/>
              </a:ext>
            </a:extLst>
          </p:cNvPr>
          <p:cNvSpPr/>
          <p:nvPr/>
        </p:nvSpPr>
        <p:spPr>
          <a:xfrm>
            <a:off x="5283336" y="201442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云形 38">
            <a:extLst>
              <a:ext uri="{FF2B5EF4-FFF2-40B4-BE49-F238E27FC236}">
                <a16:creationId xmlns:a16="http://schemas.microsoft.com/office/drawing/2014/main" id="{2CCC2049-D57C-45A5-898D-3035A9E3ED5E}"/>
              </a:ext>
            </a:extLst>
          </p:cNvPr>
          <p:cNvSpPr/>
          <p:nvPr/>
        </p:nvSpPr>
        <p:spPr>
          <a:xfrm>
            <a:off x="5463566" y="2166829"/>
            <a:ext cx="633827" cy="37698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立方体 39">
            <a:extLst>
              <a:ext uri="{FF2B5EF4-FFF2-40B4-BE49-F238E27FC236}">
                <a16:creationId xmlns:a16="http://schemas.microsoft.com/office/drawing/2014/main" id="{91943DA7-68D8-470B-8F92-C9CD94E72FB2}"/>
              </a:ext>
            </a:extLst>
          </p:cNvPr>
          <p:cNvSpPr/>
          <p:nvPr/>
        </p:nvSpPr>
        <p:spPr>
          <a:xfrm>
            <a:off x="6133568" y="2319229"/>
            <a:ext cx="549198" cy="529389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B65E9D8-D309-4F45-9447-B7E9E6A198B4}"/>
              </a:ext>
            </a:extLst>
          </p:cNvPr>
          <p:cNvSpPr/>
          <p:nvPr/>
        </p:nvSpPr>
        <p:spPr>
          <a:xfrm>
            <a:off x="8083176" y="1557229"/>
            <a:ext cx="1728000" cy="10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云形 41">
            <a:extLst>
              <a:ext uri="{FF2B5EF4-FFF2-40B4-BE49-F238E27FC236}">
                <a16:creationId xmlns:a16="http://schemas.microsoft.com/office/drawing/2014/main" id="{19A3E85C-965A-4284-947F-AD50EC078F87}"/>
              </a:ext>
            </a:extLst>
          </p:cNvPr>
          <p:cNvSpPr/>
          <p:nvPr/>
        </p:nvSpPr>
        <p:spPr>
          <a:xfrm>
            <a:off x="8263406" y="1709630"/>
            <a:ext cx="633827" cy="37698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立方体 42">
            <a:extLst>
              <a:ext uri="{FF2B5EF4-FFF2-40B4-BE49-F238E27FC236}">
                <a16:creationId xmlns:a16="http://schemas.microsoft.com/office/drawing/2014/main" id="{A9AB5734-B693-435E-B654-C286F6A4C9FF}"/>
              </a:ext>
            </a:extLst>
          </p:cNvPr>
          <p:cNvSpPr/>
          <p:nvPr/>
        </p:nvSpPr>
        <p:spPr>
          <a:xfrm>
            <a:off x="8933408" y="1862030"/>
            <a:ext cx="549198" cy="529389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7012522-E351-4478-B618-28DCC7DD81E3}"/>
              </a:ext>
            </a:extLst>
          </p:cNvPr>
          <p:cNvSpPr/>
          <p:nvPr/>
        </p:nvSpPr>
        <p:spPr>
          <a:xfrm>
            <a:off x="8091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B7F8C6B-8781-40C7-BA0C-CD65AAF4CFD8}"/>
              </a:ext>
            </a:extLst>
          </p:cNvPr>
          <p:cNvSpPr/>
          <p:nvPr/>
        </p:nvSpPr>
        <p:spPr>
          <a:xfrm>
            <a:off x="8091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DCF016B-8518-49D8-9496-FC18E40510E3}"/>
              </a:ext>
            </a:extLst>
          </p:cNvPr>
          <p:cNvSpPr/>
          <p:nvPr/>
        </p:nvSpPr>
        <p:spPr>
          <a:xfrm>
            <a:off x="8091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053CFDB-F22C-436A-AA82-DF10B6727E77}"/>
              </a:ext>
            </a:extLst>
          </p:cNvPr>
          <p:cNvSpPr/>
          <p:nvPr/>
        </p:nvSpPr>
        <p:spPr>
          <a:xfrm>
            <a:off x="8091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CEB912E-8B9E-4431-B17A-B9483F0604D8}"/>
              </a:ext>
            </a:extLst>
          </p:cNvPr>
          <p:cNvSpPr/>
          <p:nvPr/>
        </p:nvSpPr>
        <p:spPr>
          <a:xfrm>
            <a:off x="8091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8C4C7F0-4C05-41C0-A9EE-CF18306E27D4}"/>
              </a:ext>
            </a:extLst>
          </p:cNvPr>
          <p:cNvSpPr/>
          <p:nvPr/>
        </p:nvSpPr>
        <p:spPr>
          <a:xfrm>
            <a:off x="8091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AE22A92-6AA6-4B75-8693-CED021D2802A}"/>
              </a:ext>
            </a:extLst>
          </p:cNvPr>
          <p:cNvSpPr/>
          <p:nvPr/>
        </p:nvSpPr>
        <p:spPr>
          <a:xfrm>
            <a:off x="8091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6E6B7E6-834E-4330-B117-8949F38D1338}"/>
              </a:ext>
            </a:extLst>
          </p:cNvPr>
          <p:cNvSpPr/>
          <p:nvPr/>
        </p:nvSpPr>
        <p:spPr>
          <a:xfrm>
            <a:off x="8235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79869E1-FE9F-48B9-ACB8-89CD775B340E}"/>
              </a:ext>
            </a:extLst>
          </p:cNvPr>
          <p:cNvSpPr/>
          <p:nvPr/>
        </p:nvSpPr>
        <p:spPr>
          <a:xfrm>
            <a:off x="8235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8D7F9A9-C760-486D-A173-818F83019ACA}"/>
              </a:ext>
            </a:extLst>
          </p:cNvPr>
          <p:cNvSpPr/>
          <p:nvPr/>
        </p:nvSpPr>
        <p:spPr>
          <a:xfrm>
            <a:off x="8235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A9633AD-8636-4495-9DE7-9981A04B738A}"/>
              </a:ext>
            </a:extLst>
          </p:cNvPr>
          <p:cNvSpPr/>
          <p:nvPr/>
        </p:nvSpPr>
        <p:spPr>
          <a:xfrm>
            <a:off x="8235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B4FC515-E379-4B33-9541-C16AB284B821}"/>
              </a:ext>
            </a:extLst>
          </p:cNvPr>
          <p:cNvSpPr/>
          <p:nvPr/>
        </p:nvSpPr>
        <p:spPr>
          <a:xfrm>
            <a:off x="8235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D8D4E21-3EEF-477D-87AD-41EDEFDAC583}"/>
              </a:ext>
            </a:extLst>
          </p:cNvPr>
          <p:cNvSpPr/>
          <p:nvPr/>
        </p:nvSpPr>
        <p:spPr>
          <a:xfrm>
            <a:off x="8235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79512B3-A93D-4C02-BD08-3FD1B6585B3D}"/>
              </a:ext>
            </a:extLst>
          </p:cNvPr>
          <p:cNvSpPr/>
          <p:nvPr/>
        </p:nvSpPr>
        <p:spPr>
          <a:xfrm>
            <a:off x="8235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48D2B79-DB68-42C0-9D37-721F6FEF4137}"/>
              </a:ext>
            </a:extLst>
          </p:cNvPr>
          <p:cNvSpPr/>
          <p:nvPr/>
        </p:nvSpPr>
        <p:spPr>
          <a:xfrm>
            <a:off x="8379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F46EC4A-AFDD-4033-8F69-0A21B0332725}"/>
              </a:ext>
            </a:extLst>
          </p:cNvPr>
          <p:cNvSpPr/>
          <p:nvPr/>
        </p:nvSpPr>
        <p:spPr>
          <a:xfrm>
            <a:off x="8379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B0AF5D5-AB7F-47CC-AC5C-36D76E1C4C20}"/>
              </a:ext>
            </a:extLst>
          </p:cNvPr>
          <p:cNvSpPr/>
          <p:nvPr/>
        </p:nvSpPr>
        <p:spPr>
          <a:xfrm>
            <a:off x="8379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8841DF4-B197-4C87-8204-B89202A77DDB}"/>
              </a:ext>
            </a:extLst>
          </p:cNvPr>
          <p:cNvSpPr/>
          <p:nvPr/>
        </p:nvSpPr>
        <p:spPr>
          <a:xfrm>
            <a:off x="8379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1B936E2-B2D2-4810-85DC-833CB34A56F6}"/>
              </a:ext>
            </a:extLst>
          </p:cNvPr>
          <p:cNvSpPr/>
          <p:nvPr/>
        </p:nvSpPr>
        <p:spPr>
          <a:xfrm>
            <a:off x="8379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5F29E75-419D-465D-9261-62FB7A9D07FC}"/>
              </a:ext>
            </a:extLst>
          </p:cNvPr>
          <p:cNvSpPr/>
          <p:nvPr/>
        </p:nvSpPr>
        <p:spPr>
          <a:xfrm>
            <a:off x="8379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DFD6AC4-A0AB-4769-94C3-E6EA80FFB245}"/>
              </a:ext>
            </a:extLst>
          </p:cNvPr>
          <p:cNvSpPr/>
          <p:nvPr/>
        </p:nvSpPr>
        <p:spPr>
          <a:xfrm>
            <a:off x="8379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79F965E-E9D8-436A-B84A-FF72132BEAD2}"/>
              </a:ext>
            </a:extLst>
          </p:cNvPr>
          <p:cNvSpPr/>
          <p:nvPr/>
        </p:nvSpPr>
        <p:spPr>
          <a:xfrm>
            <a:off x="8523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DF26BF2-6E92-48DE-9540-CD414A8315DF}"/>
              </a:ext>
            </a:extLst>
          </p:cNvPr>
          <p:cNvSpPr/>
          <p:nvPr/>
        </p:nvSpPr>
        <p:spPr>
          <a:xfrm>
            <a:off x="8523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0E53C3E-3459-4B18-9C71-9D392817F0A5}"/>
              </a:ext>
            </a:extLst>
          </p:cNvPr>
          <p:cNvSpPr/>
          <p:nvPr/>
        </p:nvSpPr>
        <p:spPr>
          <a:xfrm>
            <a:off x="8523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E63A520-5F70-4993-82BE-CA95C4BA9BBB}"/>
              </a:ext>
            </a:extLst>
          </p:cNvPr>
          <p:cNvSpPr/>
          <p:nvPr/>
        </p:nvSpPr>
        <p:spPr>
          <a:xfrm>
            <a:off x="8523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BF6A68B-C7BE-4353-B35E-75A6CA651876}"/>
              </a:ext>
            </a:extLst>
          </p:cNvPr>
          <p:cNvSpPr/>
          <p:nvPr/>
        </p:nvSpPr>
        <p:spPr>
          <a:xfrm>
            <a:off x="8523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8271B7C-2767-495B-A8AE-F71AF0305992}"/>
              </a:ext>
            </a:extLst>
          </p:cNvPr>
          <p:cNvSpPr/>
          <p:nvPr/>
        </p:nvSpPr>
        <p:spPr>
          <a:xfrm>
            <a:off x="8523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F968DA5-592F-46EB-BC67-0824DEA7C134}"/>
              </a:ext>
            </a:extLst>
          </p:cNvPr>
          <p:cNvSpPr/>
          <p:nvPr/>
        </p:nvSpPr>
        <p:spPr>
          <a:xfrm>
            <a:off x="8523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7EAFF10-4DB7-4C84-9F59-DC6DF58D177F}"/>
              </a:ext>
            </a:extLst>
          </p:cNvPr>
          <p:cNvSpPr/>
          <p:nvPr/>
        </p:nvSpPr>
        <p:spPr>
          <a:xfrm>
            <a:off x="8667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0EE5C62D-E62F-4E23-A051-3A22A8545235}"/>
              </a:ext>
            </a:extLst>
          </p:cNvPr>
          <p:cNvSpPr/>
          <p:nvPr/>
        </p:nvSpPr>
        <p:spPr>
          <a:xfrm>
            <a:off x="8667544" y="1703312"/>
            <a:ext cx="144000" cy="144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8DB9A94-B15D-469A-A942-97A621E749D6}"/>
              </a:ext>
            </a:extLst>
          </p:cNvPr>
          <p:cNvSpPr/>
          <p:nvPr/>
        </p:nvSpPr>
        <p:spPr>
          <a:xfrm>
            <a:off x="8667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3B5548AF-F184-4D7B-96F3-82859CFFCC08}"/>
              </a:ext>
            </a:extLst>
          </p:cNvPr>
          <p:cNvSpPr/>
          <p:nvPr/>
        </p:nvSpPr>
        <p:spPr>
          <a:xfrm>
            <a:off x="8667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0C35AE1-5FD7-4F5D-9CEE-C2798E9DA268}"/>
              </a:ext>
            </a:extLst>
          </p:cNvPr>
          <p:cNvSpPr/>
          <p:nvPr/>
        </p:nvSpPr>
        <p:spPr>
          <a:xfrm>
            <a:off x="8667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B7563FE-9DFE-4C39-99F8-6BBA3353372B}"/>
              </a:ext>
            </a:extLst>
          </p:cNvPr>
          <p:cNvSpPr/>
          <p:nvPr/>
        </p:nvSpPr>
        <p:spPr>
          <a:xfrm>
            <a:off x="8667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53841FC-6743-45DA-803E-EE167424540A}"/>
              </a:ext>
            </a:extLst>
          </p:cNvPr>
          <p:cNvSpPr/>
          <p:nvPr/>
        </p:nvSpPr>
        <p:spPr>
          <a:xfrm>
            <a:off x="8667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DE877E6-B689-42AA-B496-4828EFAF74B3}"/>
              </a:ext>
            </a:extLst>
          </p:cNvPr>
          <p:cNvSpPr/>
          <p:nvPr/>
        </p:nvSpPr>
        <p:spPr>
          <a:xfrm>
            <a:off x="8811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F35768F-9AA1-4D19-BD8F-4DF7B6115AA6}"/>
              </a:ext>
            </a:extLst>
          </p:cNvPr>
          <p:cNvSpPr/>
          <p:nvPr/>
        </p:nvSpPr>
        <p:spPr>
          <a:xfrm>
            <a:off x="8811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50BDBE6-C02F-46BB-BB0C-A4D02B375AA0}"/>
              </a:ext>
            </a:extLst>
          </p:cNvPr>
          <p:cNvSpPr/>
          <p:nvPr/>
        </p:nvSpPr>
        <p:spPr>
          <a:xfrm>
            <a:off x="8811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4C83D598-BE7C-49F3-A5F2-FA8961D8E709}"/>
              </a:ext>
            </a:extLst>
          </p:cNvPr>
          <p:cNvSpPr/>
          <p:nvPr/>
        </p:nvSpPr>
        <p:spPr>
          <a:xfrm>
            <a:off x="8811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F156E3FC-4CCC-49DD-8786-7F3AB3FDD185}"/>
              </a:ext>
            </a:extLst>
          </p:cNvPr>
          <p:cNvSpPr/>
          <p:nvPr/>
        </p:nvSpPr>
        <p:spPr>
          <a:xfrm>
            <a:off x="8811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97BA8FA7-5C0F-4151-8A9A-3E4D1763EDC9}"/>
              </a:ext>
            </a:extLst>
          </p:cNvPr>
          <p:cNvSpPr/>
          <p:nvPr/>
        </p:nvSpPr>
        <p:spPr>
          <a:xfrm>
            <a:off x="8811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FBDA1F1A-555B-4A13-9F7B-D99AE4550FEF}"/>
              </a:ext>
            </a:extLst>
          </p:cNvPr>
          <p:cNvSpPr/>
          <p:nvPr/>
        </p:nvSpPr>
        <p:spPr>
          <a:xfrm>
            <a:off x="8811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F18A0FCA-2923-4594-A86A-C9381D0F2A6B}"/>
              </a:ext>
            </a:extLst>
          </p:cNvPr>
          <p:cNvSpPr/>
          <p:nvPr/>
        </p:nvSpPr>
        <p:spPr>
          <a:xfrm>
            <a:off x="8955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F12494E1-39DF-41FF-A5AE-D869E64165DC}"/>
              </a:ext>
            </a:extLst>
          </p:cNvPr>
          <p:cNvSpPr/>
          <p:nvPr/>
        </p:nvSpPr>
        <p:spPr>
          <a:xfrm>
            <a:off x="8955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4CFE14D-C91D-4825-842D-6D107A83A12D}"/>
              </a:ext>
            </a:extLst>
          </p:cNvPr>
          <p:cNvSpPr/>
          <p:nvPr/>
        </p:nvSpPr>
        <p:spPr>
          <a:xfrm>
            <a:off x="8955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DC195AB8-CD68-421C-B615-3BF6B5C4EF99}"/>
              </a:ext>
            </a:extLst>
          </p:cNvPr>
          <p:cNvSpPr/>
          <p:nvPr/>
        </p:nvSpPr>
        <p:spPr>
          <a:xfrm>
            <a:off x="8955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06BFA0F1-2AAB-44AB-BC14-9466510D0A1F}"/>
              </a:ext>
            </a:extLst>
          </p:cNvPr>
          <p:cNvSpPr/>
          <p:nvPr/>
        </p:nvSpPr>
        <p:spPr>
          <a:xfrm>
            <a:off x="8955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5B4F688-7B14-4937-8C5A-3C2549E591CE}"/>
              </a:ext>
            </a:extLst>
          </p:cNvPr>
          <p:cNvSpPr/>
          <p:nvPr/>
        </p:nvSpPr>
        <p:spPr>
          <a:xfrm>
            <a:off x="8955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555F0EAC-EB3F-4BC4-A8B8-D295B7A4B73D}"/>
              </a:ext>
            </a:extLst>
          </p:cNvPr>
          <p:cNvSpPr/>
          <p:nvPr/>
        </p:nvSpPr>
        <p:spPr>
          <a:xfrm>
            <a:off x="8955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4E73A6A0-F08D-467D-842D-EB6D2662DA18}"/>
              </a:ext>
            </a:extLst>
          </p:cNvPr>
          <p:cNvSpPr/>
          <p:nvPr/>
        </p:nvSpPr>
        <p:spPr>
          <a:xfrm>
            <a:off x="9099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AF5864CE-E4E0-4D7D-A604-49A4FDF2BA7C}"/>
              </a:ext>
            </a:extLst>
          </p:cNvPr>
          <p:cNvSpPr/>
          <p:nvPr/>
        </p:nvSpPr>
        <p:spPr>
          <a:xfrm>
            <a:off x="9099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82EDCEE-C157-4B51-AD22-A34A92DA05A4}"/>
              </a:ext>
            </a:extLst>
          </p:cNvPr>
          <p:cNvSpPr/>
          <p:nvPr/>
        </p:nvSpPr>
        <p:spPr>
          <a:xfrm>
            <a:off x="9099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22FFB66A-289E-4AE8-837F-F7CCF3702204}"/>
              </a:ext>
            </a:extLst>
          </p:cNvPr>
          <p:cNvSpPr/>
          <p:nvPr/>
        </p:nvSpPr>
        <p:spPr>
          <a:xfrm>
            <a:off x="9099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6B67F52-6F57-4B23-9903-F55D7F0DDA1B}"/>
              </a:ext>
            </a:extLst>
          </p:cNvPr>
          <p:cNvSpPr/>
          <p:nvPr/>
        </p:nvSpPr>
        <p:spPr>
          <a:xfrm>
            <a:off x="9099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E264E211-4EE8-4C60-9113-8E2CAA64699E}"/>
              </a:ext>
            </a:extLst>
          </p:cNvPr>
          <p:cNvSpPr/>
          <p:nvPr/>
        </p:nvSpPr>
        <p:spPr>
          <a:xfrm>
            <a:off x="9099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E70621B3-8827-4AE1-8A34-DF8CAD7BB992}"/>
              </a:ext>
            </a:extLst>
          </p:cNvPr>
          <p:cNvSpPr/>
          <p:nvPr/>
        </p:nvSpPr>
        <p:spPr>
          <a:xfrm>
            <a:off x="9099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D77F2352-088F-4427-B36F-07A7A04D8433}"/>
              </a:ext>
            </a:extLst>
          </p:cNvPr>
          <p:cNvSpPr/>
          <p:nvPr/>
        </p:nvSpPr>
        <p:spPr>
          <a:xfrm>
            <a:off x="9243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ED9E8F1B-2D2F-499D-AC2F-0514E8AFBA9A}"/>
              </a:ext>
            </a:extLst>
          </p:cNvPr>
          <p:cNvSpPr/>
          <p:nvPr/>
        </p:nvSpPr>
        <p:spPr>
          <a:xfrm>
            <a:off x="9243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153A65A1-12A8-4111-9BB0-CB44850805DB}"/>
              </a:ext>
            </a:extLst>
          </p:cNvPr>
          <p:cNvSpPr/>
          <p:nvPr/>
        </p:nvSpPr>
        <p:spPr>
          <a:xfrm>
            <a:off x="9243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3FEF7B95-8C04-40EC-96C5-A600A4AE5D06}"/>
              </a:ext>
            </a:extLst>
          </p:cNvPr>
          <p:cNvSpPr/>
          <p:nvPr/>
        </p:nvSpPr>
        <p:spPr>
          <a:xfrm>
            <a:off x="9243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1B9B2743-B749-4E03-9187-F86C89EB07D0}"/>
              </a:ext>
            </a:extLst>
          </p:cNvPr>
          <p:cNvSpPr/>
          <p:nvPr/>
        </p:nvSpPr>
        <p:spPr>
          <a:xfrm>
            <a:off x="9243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12E197FB-85E4-4D2A-87EF-51EB7BDD7C42}"/>
              </a:ext>
            </a:extLst>
          </p:cNvPr>
          <p:cNvSpPr/>
          <p:nvPr/>
        </p:nvSpPr>
        <p:spPr>
          <a:xfrm>
            <a:off x="9243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05BAF70A-3225-4C08-A873-C859E0A08F01}"/>
              </a:ext>
            </a:extLst>
          </p:cNvPr>
          <p:cNvSpPr/>
          <p:nvPr/>
        </p:nvSpPr>
        <p:spPr>
          <a:xfrm>
            <a:off x="9243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20B08D2F-C5CD-4FFA-B293-2F878FEE3AEE}"/>
              </a:ext>
            </a:extLst>
          </p:cNvPr>
          <p:cNvSpPr/>
          <p:nvPr/>
        </p:nvSpPr>
        <p:spPr>
          <a:xfrm>
            <a:off x="9387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EB03CEA4-2EEB-4562-A6AB-5D320B4ECB85}"/>
              </a:ext>
            </a:extLst>
          </p:cNvPr>
          <p:cNvSpPr/>
          <p:nvPr/>
        </p:nvSpPr>
        <p:spPr>
          <a:xfrm>
            <a:off x="9387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B4E363FB-FEBA-4D67-8718-1D9FD2333C4F}"/>
              </a:ext>
            </a:extLst>
          </p:cNvPr>
          <p:cNvSpPr/>
          <p:nvPr/>
        </p:nvSpPr>
        <p:spPr>
          <a:xfrm>
            <a:off x="9387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89F39BE2-D052-4AE5-BAE1-A30F5484D9C0}"/>
              </a:ext>
            </a:extLst>
          </p:cNvPr>
          <p:cNvSpPr/>
          <p:nvPr/>
        </p:nvSpPr>
        <p:spPr>
          <a:xfrm>
            <a:off x="9387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411B8C7C-747F-4E5B-8E24-F2A1A4ECA85A}"/>
              </a:ext>
            </a:extLst>
          </p:cNvPr>
          <p:cNvSpPr/>
          <p:nvPr/>
        </p:nvSpPr>
        <p:spPr>
          <a:xfrm>
            <a:off x="9387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9E51B979-929A-40C2-A3DA-1BC5003E1923}"/>
              </a:ext>
            </a:extLst>
          </p:cNvPr>
          <p:cNvSpPr/>
          <p:nvPr/>
        </p:nvSpPr>
        <p:spPr>
          <a:xfrm>
            <a:off x="9387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75920D2B-80D5-4A04-9DF4-DBEFAE235C62}"/>
              </a:ext>
            </a:extLst>
          </p:cNvPr>
          <p:cNvSpPr/>
          <p:nvPr/>
        </p:nvSpPr>
        <p:spPr>
          <a:xfrm>
            <a:off x="9387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DD8CF090-B50E-4709-9701-0B7E936E62CA}"/>
              </a:ext>
            </a:extLst>
          </p:cNvPr>
          <p:cNvSpPr/>
          <p:nvPr/>
        </p:nvSpPr>
        <p:spPr>
          <a:xfrm>
            <a:off x="9531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0636E7B5-2066-4E2C-9F6F-9831B9C93D83}"/>
              </a:ext>
            </a:extLst>
          </p:cNvPr>
          <p:cNvSpPr/>
          <p:nvPr/>
        </p:nvSpPr>
        <p:spPr>
          <a:xfrm>
            <a:off x="9531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8D9B4572-DC72-424F-9D26-152F75F3F275}"/>
              </a:ext>
            </a:extLst>
          </p:cNvPr>
          <p:cNvSpPr/>
          <p:nvPr/>
        </p:nvSpPr>
        <p:spPr>
          <a:xfrm>
            <a:off x="9531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59B45234-9BB0-45AF-94E0-970ACF6D797D}"/>
              </a:ext>
            </a:extLst>
          </p:cNvPr>
          <p:cNvSpPr/>
          <p:nvPr/>
        </p:nvSpPr>
        <p:spPr>
          <a:xfrm>
            <a:off x="9531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7DE2ABD-BCCC-4DEC-A271-9CC25C1CABEA}"/>
              </a:ext>
            </a:extLst>
          </p:cNvPr>
          <p:cNvSpPr/>
          <p:nvPr/>
        </p:nvSpPr>
        <p:spPr>
          <a:xfrm>
            <a:off x="9531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49318E5E-2C10-4657-A248-21631FCE6530}"/>
              </a:ext>
            </a:extLst>
          </p:cNvPr>
          <p:cNvSpPr/>
          <p:nvPr/>
        </p:nvSpPr>
        <p:spPr>
          <a:xfrm>
            <a:off x="9531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74C56398-E128-4953-8877-755E2FD07B4D}"/>
              </a:ext>
            </a:extLst>
          </p:cNvPr>
          <p:cNvSpPr/>
          <p:nvPr/>
        </p:nvSpPr>
        <p:spPr>
          <a:xfrm>
            <a:off x="9531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4C13D6DF-006F-41A4-B9E5-401B6AFF8762}"/>
              </a:ext>
            </a:extLst>
          </p:cNvPr>
          <p:cNvSpPr/>
          <p:nvPr/>
        </p:nvSpPr>
        <p:spPr>
          <a:xfrm>
            <a:off x="9675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CC292EA-E9C4-4C1E-8A54-FBD71A5BE6BA}"/>
              </a:ext>
            </a:extLst>
          </p:cNvPr>
          <p:cNvSpPr/>
          <p:nvPr/>
        </p:nvSpPr>
        <p:spPr>
          <a:xfrm>
            <a:off x="9675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271D6616-2A24-432E-92C7-F1C8E5CE4CD4}"/>
              </a:ext>
            </a:extLst>
          </p:cNvPr>
          <p:cNvSpPr/>
          <p:nvPr/>
        </p:nvSpPr>
        <p:spPr>
          <a:xfrm>
            <a:off x="9675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68B50F92-EF9C-4650-8EEA-65F77F1AAA0C}"/>
              </a:ext>
            </a:extLst>
          </p:cNvPr>
          <p:cNvSpPr/>
          <p:nvPr/>
        </p:nvSpPr>
        <p:spPr>
          <a:xfrm>
            <a:off x="9675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F2B5D0C-FBF5-484F-82D9-B900B8620C8E}"/>
              </a:ext>
            </a:extLst>
          </p:cNvPr>
          <p:cNvSpPr/>
          <p:nvPr/>
        </p:nvSpPr>
        <p:spPr>
          <a:xfrm>
            <a:off x="9675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CA3CC51C-7FF5-4AA8-A9F5-8A3FFE4930F7}"/>
              </a:ext>
            </a:extLst>
          </p:cNvPr>
          <p:cNvSpPr/>
          <p:nvPr/>
        </p:nvSpPr>
        <p:spPr>
          <a:xfrm>
            <a:off x="9675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44C6E30D-2999-4815-9270-0AA82431D0D2}"/>
              </a:ext>
            </a:extLst>
          </p:cNvPr>
          <p:cNvSpPr/>
          <p:nvPr/>
        </p:nvSpPr>
        <p:spPr>
          <a:xfrm>
            <a:off x="9675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75573A51-CACD-4BE0-B172-DA659B5F7E89}"/>
              </a:ext>
            </a:extLst>
          </p:cNvPr>
          <p:cNvCxnSpPr>
            <a:cxnSpLocks/>
          </p:cNvCxnSpPr>
          <p:nvPr/>
        </p:nvCxnSpPr>
        <p:spPr>
          <a:xfrm flipV="1">
            <a:off x="6959736" y="1557229"/>
            <a:ext cx="1123440" cy="45720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6BFA3EEA-9214-4D12-9638-EB0E12D515D0}"/>
              </a:ext>
            </a:extLst>
          </p:cNvPr>
          <p:cNvCxnSpPr>
            <a:cxnSpLocks/>
          </p:cNvCxnSpPr>
          <p:nvPr/>
        </p:nvCxnSpPr>
        <p:spPr>
          <a:xfrm flipV="1">
            <a:off x="6959736" y="2573446"/>
            <a:ext cx="1098208" cy="427573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EECDA9B1-BE41-4F80-91A2-EF1519389DC8}"/>
              </a:ext>
            </a:extLst>
          </p:cNvPr>
          <p:cNvCxnSpPr>
            <a:cxnSpLocks/>
            <a:stCxn id="115" idx="1"/>
          </p:cNvCxnSpPr>
          <p:nvPr/>
        </p:nvCxnSpPr>
        <p:spPr>
          <a:xfrm>
            <a:off x="8811544" y="1775312"/>
            <a:ext cx="562232" cy="150448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F3AAAAF2-D02E-4A10-AB64-4BE10F3E5926}"/>
              </a:ext>
            </a:extLst>
          </p:cNvPr>
          <p:cNvCxnSpPr>
            <a:cxnSpLocks/>
            <a:stCxn id="108" idx="1"/>
          </p:cNvCxnSpPr>
          <p:nvPr/>
        </p:nvCxnSpPr>
        <p:spPr>
          <a:xfrm>
            <a:off x="8667544" y="1775312"/>
            <a:ext cx="130232" cy="150448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3" name="矩形 262">
            <a:extLst>
              <a:ext uri="{FF2B5EF4-FFF2-40B4-BE49-F238E27FC236}">
                <a16:creationId xmlns:a16="http://schemas.microsoft.com/office/drawing/2014/main" id="{11D99538-B9F4-4D3F-ACA4-2353CBD2FCB3}"/>
              </a:ext>
            </a:extLst>
          </p:cNvPr>
          <p:cNvSpPr/>
          <p:nvPr/>
        </p:nvSpPr>
        <p:spPr>
          <a:xfrm>
            <a:off x="8797776" y="3279796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23966117-706F-4BD9-A5C5-F9A364A49456}"/>
              </a:ext>
            </a:extLst>
          </p:cNvPr>
          <p:cNvSpPr/>
          <p:nvPr/>
        </p:nvSpPr>
        <p:spPr>
          <a:xfrm>
            <a:off x="8797776" y="3275184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ABF158A4-7B9E-4504-8AD7-55166ED6320A}"/>
              </a:ext>
            </a:extLst>
          </p:cNvPr>
          <p:cNvSpPr/>
          <p:nvPr/>
        </p:nvSpPr>
        <p:spPr>
          <a:xfrm>
            <a:off x="8797776" y="3419184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EDAF31B4-0CCF-4D98-A0E3-7DC604414EB6}"/>
              </a:ext>
            </a:extLst>
          </p:cNvPr>
          <p:cNvSpPr/>
          <p:nvPr/>
        </p:nvSpPr>
        <p:spPr>
          <a:xfrm>
            <a:off x="8941776" y="3275184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AD830158-B0A6-4E05-961D-C454424D20F6}"/>
              </a:ext>
            </a:extLst>
          </p:cNvPr>
          <p:cNvSpPr/>
          <p:nvPr/>
        </p:nvSpPr>
        <p:spPr>
          <a:xfrm>
            <a:off x="8941776" y="3419184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F402F5C9-DD2A-4684-85E7-1CBCCA6EC858}"/>
              </a:ext>
            </a:extLst>
          </p:cNvPr>
          <p:cNvSpPr/>
          <p:nvPr/>
        </p:nvSpPr>
        <p:spPr>
          <a:xfrm>
            <a:off x="9085776" y="3275184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4E39BD1B-E1F9-43D3-B915-3C5D9815DCC6}"/>
              </a:ext>
            </a:extLst>
          </p:cNvPr>
          <p:cNvSpPr/>
          <p:nvPr/>
        </p:nvSpPr>
        <p:spPr>
          <a:xfrm>
            <a:off x="6394308" y="3404797"/>
            <a:ext cx="575571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1D53FDFF-B5B7-4A4D-8A0A-8DF3A107B3CC}"/>
              </a:ext>
            </a:extLst>
          </p:cNvPr>
          <p:cNvSpPr/>
          <p:nvPr/>
        </p:nvSpPr>
        <p:spPr>
          <a:xfrm>
            <a:off x="9085776" y="3567796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3041DE60-D3D1-4D4D-ACA9-A4B4F1C8B333}"/>
              </a:ext>
            </a:extLst>
          </p:cNvPr>
          <p:cNvSpPr/>
          <p:nvPr/>
        </p:nvSpPr>
        <p:spPr>
          <a:xfrm>
            <a:off x="7568705" y="3699607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3C3EF78F-D690-4453-993B-8AB352760425}"/>
              </a:ext>
            </a:extLst>
          </p:cNvPr>
          <p:cNvSpPr/>
          <p:nvPr/>
        </p:nvSpPr>
        <p:spPr>
          <a:xfrm>
            <a:off x="7565131" y="3697216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43DFFAF8-7703-40EF-B930-9AF8D7FBDFDA}"/>
              </a:ext>
            </a:extLst>
          </p:cNvPr>
          <p:cNvSpPr/>
          <p:nvPr/>
        </p:nvSpPr>
        <p:spPr>
          <a:xfrm>
            <a:off x="7854918" y="3985216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2233CBC6-11FA-4E1F-BA38-B65D03563AFA}"/>
              </a:ext>
            </a:extLst>
          </p:cNvPr>
          <p:cNvCxnSpPr>
            <a:cxnSpLocks/>
            <a:stCxn id="263" idx="1"/>
          </p:cNvCxnSpPr>
          <p:nvPr/>
        </p:nvCxnSpPr>
        <p:spPr>
          <a:xfrm flipH="1">
            <a:off x="8142918" y="3567796"/>
            <a:ext cx="654858" cy="70542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C60B0866-42E7-46F2-9538-A4C675CF233C}"/>
              </a:ext>
            </a:extLst>
          </p:cNvPr>
          <p:cNvCxnSpPr>
            <a:cxnSpLocks/>
          </p:cNvCxnSpPr>
          <p:nvPr/>
        </p:nvCxnSpPr>
        <p:spPr>
          <a:xfrm>
            <a:off x="6999803" y="3419184"/>
            <a:ext cx="568011" cy="286589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C9ED6AB5-FC7B-4298-BB2E-4EDFFEC9374F}"/>
              </a:ext>
            </a:extLst>
          </p:cNvPr>
          <p:cNvCxnSpPr>
            <a:cxnSpLocks/>
          </p:cNvCxnSpPr>
          <p:nvPr/>
        </p:nvCxnSpPr>
        <p:spPr>
          <a:xfrm flipH="1">
            <a:off x="8125390" y="3303613"/>
            <a:ext cx="636201" cy="40421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9" name="矩形 318">
            <a:extLst>
              <a:ext uri="{FF2B5EF4-FFF2-40B4-BE49-F238E27FC236}">
                <a16:creationId xmlns:a16="http://schemas.microsoft.com/office/drawing/2014/main" id="{A60252C3-1598-464F-A1CF-8D4E2915FE8F}"/>
              </a:ext>
            </a:extLst>
          </p:cNvPr>
          <p:cNvSpPr/>
          <p:nvPr/>
        </p:nvSpPr>
        <p:spPr>
          <a:xfrm>
            <a:off x="6394308" y="4376421"/>
            <a:ext cx="575571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5945513F-698C-43E3-A015-24F4A4DA7B0C}"/>
              </a:ext>
            </a:extLst>
          </p:cNvPr>
          <p:cNvSpPr/>
          <p:nvPr/>
        </p:nvSpPr>
        <p:spPr>
          <a:xfrm>
            <a:off x="6394307" y="4384575"/>
            <a:ext cx="575571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E50B20F4-E013-4786-BC42-03E2ECDB4A59}"/>
              </a:ext>
            </a:extLst>
          </p:cNvPr>
          <p:cNvCxnSpPr>
            <a:cxnSpLocks/>
          </p:cNvCxnSpPr>
          <p:nvPr/>
        </p:nvCxnSpPr>
        <p:spPr>
          <a:xfrm flipV="1">
            <a:off x="6987406" y="3707824"/>
            <a:ext cx="534050" cy="67675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接连接符 321">
            <a:extLst>
              <a:ext uri="{FF2B5EF4-FFF2-40B4-BE49-F238E27FC236}">
                <a16:creationId xmlns:a16="http://schemas.microsoft.com/office/drawing/2014/main" id="{F0BFE402-1574-4999-926D-EE92D4ED8180}"/>
              </a:ext>
            </a:extLst>
          </p:cNvPr>
          <p:cNvCxnSpPr>
            <a:cxnSpLocks/>
          </p:cNvCxnSpPr>
          <p:nvPr/>
        </p:nvCxnSpPr>
        <p:spPr>
          <a:xfrm flipH="1">
            <a:off x="6987405" y="4299975"/>
            <a:ext cx="577726" cy="1207816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" name="文本框 326">
            <a:extLst>
              <a:ext uri="{FF2B5EF4-FFF2-40B4-BE49-F238E27FC236}">
                <a16:creationId xmlns:a16="http://schemas.microsoft.com/office/drawing/2014/main" id="{8799B5EB-ECAE-4F74-8916-F77AD299C8BF}"/>
              </a:ext>
            </a:extLst>
          </p:cNvPr>
          <p:cNvSpPr txBox="1"/>
          <p:nvPr/>
        </p:nvSpPr>
        <p:spPr>
          <a:xfrm>
            <a:off x="1753173" y="4187958"/>
            <a:ext cx="128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视频序列</a:t>
            </a:r>
          </a:p>
        </p:txBody>
      </p:sp>
      <p:sp>
        <p:nvSpPr>
          <p:cNvPr id="329" name="文本框 328">
            <a:extLst>
              <a:ext uri="{FF2B5EF4-FFF2-40B4-BE49-F238E27FC236}">
                <a16:creationId xmlns:a16="http://schemas.microsoft.com/office/drawing/2014/main" id="{E291602F-DB9C-4AF2-97E0-9349F4CCD716}"/>
              </a:ext>
            </a:extLst>
          </p:cNvPr>
          <p:cNvSpPr txBox="1"/>
          <p:nvPr/>
        </p:nvSpPr>
        <p:spPr>
          <a:xfrm>
            <a:off x="5025762" y="1147974"/>
            <a:ext cx="148078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图像组</a:t>
            </a:r>
            <a:r>
              <a:rPr lang="en-US" altLang="zh-CN" dirty="0"/>
              <a:t>GOP</a:t>
            </a:r>
            <a:endParaRPr lang="zh-CN" altLang="en-US" dirty="0"/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82020B4C-EA37-43F0-BF4D-71976F84579F}"/>
              </a:ext>
            </a:extLst>
          </p:cNvPr>
          <p:cNvSpPr txBox="1"/>
          <p:nvPr/>
        </p:nvSpPr>
        <p:spPr>
          <a:xfrm>
            <a:off x="8299191" y="1106845"/>
            <a:ext cx="128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帧</a:t>
            </a:r>
            <a:r>
              <a:rPr lang="en-US" altLang="zh-CN" dirty="0"/>
              <a:t>Frame</a:t>
            </a:r>
            <a:endParaRPr lang="zh-CN" altLang="en-US" dirty="0"/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A3FBFC82-38C6-42B4-8CA5-3C15E2079C9D}"/>
              </a:ext>
            </a:extLst>
          </p:cNvPr>
          <p:cNvSpPr txBox="1"/>
          <p:nvPr/>
        </p:nvSpPr>
        <p:spPr>
          <a:xfrm>
            <a:off x="9387544" y="3377812"/>
            <a:ext cx="181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树形编码块</a:t>
            </a:r>
            <a:r>
              <a:rPr lang="en-US" altLang="zh-CN" dirty="0"/>
              <a:t>CTB</a:t>
            </a:r>
            <a:endParaRPr lang="zh-CN" altLang="en-US" dirty="0"/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7940BAE9-E5ED-4D7E-B91E-EEFFF6A23B7C}"/>
              </a:ext>
            </a:extLst>
          </p:cNvPr>
          <p:cNvSpPr txBox="1"/>
          <p:nvPr/>
        </p:nvSpPr>
        <p:spPr>
          <a:xfrm>
            <a:off x="7289123" y="3234518"/>
            <a:ext cx="118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编码块</a:t>
            </a:r>
            <a:r>
              <a:rPr lang="en-US" altLang="zh-CN" dirty="0"/>
              <a:t>CB</a:t>
            </a:r>
            <a:endParaRPr lang="zh-CN" altLang="en-US" dirty="0"/>
          </a:p>
        </p:txBody>
      </p:sp>
      <p:sp>
        <p:nvSpPr>
          <p:cNvPr id="333" name="文本框 332">
            <a:extLst>
              <a:ext uri="{FF2B5EF4-FFF2-40B4-BE49-F238E27FC236}">
                <a16:creationId xmlns:a16="http://schemas.microsoft.com/office/drawing/2014/main" id="{10001C21-8FCE-49D7-B42F-D964206E455A}"/>
              </a:ext>
            </a:extLst>
          </p:cNvPr>
          <p:cNvSpPr txBox="1"/>
          <p:nvPr/>
        </p:nvSpPr>
        <p:spPr>
          <a:xfrm>
            <a:off x="5192410" y="3498141"/>
            <a:ext cx="118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变换块</a:t>
            </a:r>
            <a:r>
              <a:rPr lang="en-US" altLang="zh-CN" dirty="0"/>
              <a:t>TB</a:t>
            </a:r>
            <a:endParaRPr lang="zh-CN" altLang="en-US" dirty="0"/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824EE77D-C765-41F9-B107-4B4FBAA3C3E8}"/>
              </a:ext>
            </a:extLst>
          </p:cNvPr>
          <p:cNvSpPr txBox="1"/>
          <p:nvPr/>
        </p:nvSpPr>
        <p:spPr>
          <a:xfrm>
            <a:off x="5175542" y="4775909"/>
            <a:ext cx="118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预测块</a:t>
            </a:r>
            <a:r>
              <a:rPr lang="en-US" altLang="zh-CN" dirty="0"/>
              <a:t>PB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48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矩形 241">
            <a:extLst>
              <a:ext uri="{FF2B5EF4-FFF2-40B4-BE49-F238E27FC236}">
                <a16:creationId xmlns:a16="http://schemas.microsoft.com/office/drawing/2014/main" id="{0D2E4FE0-4C7F-4752-850E-FCD83786C293}"/>
              </a:ext>
            </a:extLst>
          </p:cNvPr>
          <p:cNvSpPr/>
          <p:nvPr/>
        </p:nvSpPr>
        <p:spPr>
          <a:xfrm>
            <a:off x="1110605" y="3252067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45C7DA1B-01FE-4498-804F-8E6AD552BDC4}"/>
              </a:ext>
            </a:extLst>
          </p:cNvPr>
          <p:cNvSpPr/>
          <p:nvPr/>
        </p:nvSpPr>
        <p:spPr>
          <a:xfrm>
            <a:off x="1112024" y="2102453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3A4008C5-236D-4AE4-8021-DDD94D9FA605}"/>
              </a:ext>
            </a:extLst>
          </p:cNvPr>
          <p:cNvSpPr/>
          <p:nvPr/>
        </p:nvSpPr>
        <p:spPr>
          <a:xfrm>
            <a:off x="2264024" y="2102453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6BB2CE28-C40C-4720-B9F4-C1B02E262558}"/>
              </a:ext>
            </a:extLst>
          </p:cNvPr>
          <p:cNvSpPr txBox="1"/>
          <p:nvPr/>
        </p:nvSpPr>
        <p:spPr>
          <a:xfrm>
            <a:off x="1586400" y="2547648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87DECA33-5D82-4448-B88B-AC6C32299A9F}"/>
              </a:ext>
            </a:extLst>
          </p:cNvPr>
          <p:cNvSpPr/>
          <p:nvPr/>
        </p:nvSpPr>
        <p:spPr>
          <a:xfrm>
            <a:off x="1112024" y="2102453"/>
            <a:ext cx="2304000" cy="230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869A02DC-2F0A-414B-90B4-C6327D377F7F}"/>
              </a:ext>
            </a:extLst>
          </p:cNvPr>
          <p:cNvSpPr/>
          <p:nvPr/>
        </p:nvSpPr>
        <p:spPr>
          <a:xfrm>
            <a:off x="2264024" y="3254453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9C393952-D6D2-4540-97A4-D49713C74F95}"/>
              </a:ext>
            </a:extLst>
          </p:cNvPr>
          <p:cNvSpPr/>
          <p:nvPr/>
        </p:nvSpPr>
        <p:spPr>
          <a:xfrm>
            <a:off x="1686605" y="3829263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2E712CFB-8A73-4FEF-9D63-85747323715D}"/>
              </a:ext>
            </a:extLst>
          </p:cNvPr>
          <p:cNvSpPr/>
          <p:nvPr/>
        </p:nvSpPr>
        <p:spPr>
          <a:xfrm>
            <a:off x="2839481" y="2678453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99F06C22-B393-41CA-925C-B4D6B7442BE2}"/>
              </a:ext>
            </a:extLst>
          </p:cNvPr>
          <p:cNvSpPr/>
          <p:nvPr/>
        </p:nvSpPr>
        <p:spPr>
          <a:xfrm>
            <a:off x="2263481" y="2678453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0784A5F0-72B8-4AB5-A7C1-3E6BB5489488}"/>
              </a:ext>
            </a:extLst>
          </p:cNvPr>
          <p:cNvSpPr/>
          <p:nvPr/>
        </p:nvSpPr>
        <p:spPr>
          <a:xfrm>
            <a:off x="2551481" y="2966453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96FE03EF-20BB-4A3F-9DCF-50B839DA468D}"/>
              </a:ext>
            </a:extLst>
          </p:cNvPr>
          <p:cNvSpPr txBox="1"/>
          <p:nvPr/>
        </p:nvSpPr>
        <p:spPr>
          <a:xfrm>
            <a:off x="2306400" y="2697964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472216C3-756D-4464-984E-FF65711DBA44}"/>
              </a:ext>
            </a:extLst>
          </p:cNvPr>
          <p:cNvSpPr txBox="1"/>
          <p:nvPr/>
        </p:nvSpPr>
        <p:spPr>
          <a:xfrm>
            <a:off x="2450399" y="2264175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9854C937-7DA9-49E4-9D42-C938DF42B6BF}"/>
              </a:ext>
            </a:extLst>
          </p:cNvPr>
          <p:cNvSpPr txBox="1"/>
          <p:nvPr/>
        </p:nvSpPr>
        <p:spPr>
          <a:xfrm>
            <a:off x="3026399" y="2264175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2</a:t>
            </a:r>
            <a:endParaRPr lang="zh-CN" altLang="en-US" sz="1100" dirty="0"/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9D89FE39-FDCC-4420-BEB1-501DFF09408E}"/>
              </a:ext>
            </a:extLst>
          </p:cNvPr>
          <p:cNvSpPr txBox="1"/>
          <p:nvPr/>
        </p:nvSpPr>
        <p:spPr>
          <a:xfrm>
            <a:off x="2596452" y="2697964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4</a:t>
            </a:r>
            <a:endParaRPr lang="zh-CN" altLang="en-US" sz="1100" dirty="0"/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5333441D-7413-4673-875A-BCA64F9B48C7}"/>
              </a:ext>
            </a:extLst>
          </p:cNvPr>
          <p:cNvSpPr txBox="1"/>
          <p:nvPr/>
        </p:nvSpPr>
        <p:spPr>
          <a:xfrm>
            <a:off x="2306400" y="2979648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6B2730AB-0ED4-4E04-AEAE-7424789F54E2}"/>
              </a:ext>
            </a:extLst>
          </p:cNvPr>
          <p:cNvSpPr txBox="1"/>
          <p:nvPr/>
        </p:nvSpPr>
        <p:spPr>
          <a:xfrm>
            <a:off x="2592347" y="2979648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6</a:t>
            </a:r>
            <a:endParaRPr lang="zh-CN" altLang="en-US" sz="1100" dirty="0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9536F96C-C72D-4AA8-85CF-6664DF84B5F5}"/>
              </a:ext>
            </a:extLst>
          </p:cNvPr>
          <p:cNvSpPr txBox="1"/>
          <p:nvPr/>
        </p:nvSpPr>
        <p:spPr>
          <a:xfrm>
            <a:off x="3026963" y="2835648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7</a:t>
            </a:r>
            <a:endParaRPr lang="zh-CN" altLang="en-US" sz="1100" dirty="0"/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05C59769-BC81-4E4D-9685-05330E839924}"/>
              </a:ext>
            </a:extLst>
          </p:cNvPr>
          <p:cNvSpPr/>
          <p:nvPr/>
        </p:nvSpPr>
        <p:spPr>
          <a:xfrm>
            <a:off x="2256446" y="3253278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77CFA7BE-80F1-4F64-B565-2762FA609934}"/>
              </a:ext>
            </a:extLst>
          </p:cNvPr>
          <p:cNvSpPr/>
          <p:nvPr/>
        </p:nvSpPr>
        <p:spPr>
          <a:xfrm>
            <a:off x="2839781" y="3829260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55561A5E-DB3E-404F-A715-A511A9F043F9}"/>
              </a:ext>
            </a:extLst>
          </p:cNvPr>
          <p:cNvSpPr/>
          <p:nvPr/>
        </p:nvSpPr>
        <p:spPr>
          <a:xfrm>
            <a:off x="2257622" y="3829748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E4E2CF2F-5538-41F9-86CC-B890B6D1580C}"/>
              </a:ext>
            </a:extLst>
          </p:cNvPr>
          <p:cNvSpPr/>
          <p:nvPr/>
        </p:nvSpPr>
        <p:spPr>
          <a:xfrm>
            <a:off x="2545622" y="4117748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文本框 299">
            <a:extLst>
              <a:ext uri="{FF2B5EF4-FFF2-40B4-BE49-F238E27FC236}">
                <a16:creationId xmlns:a16="http://schemas.microsoft.com/office/drawing/2014/main" id="{499340C1-32E2-4BA2-9E53-5A7D3BA9478A}"/>
              </a:ext>
            </a:extLst>
          </p:cNvPr>
          <p:cNvSpPr txBox="1"/>
          <p:nvPr/>
        </p:nvSpPr>
        <p:spPr>
          <a:xfrm>
            <a:off x="1298399" y="3402383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8</a:t>
            </a:r>
            <a:endParaRPr lang="zh-CN" altLang="en-US" sz="1100" dirty="0"/>
          </a:p>
        </p:txBody>
      </p:sp>
      <p:sp>
        <p:nvSpPr>
          <p:cNvPr id="301" name="文本框 300">
            <a:extLst>
              <a:ext uri="{FF2B5EF4-FFF2-40B4-BE49-F238E27FC236}">
                <a16:creationId xmlns:a16="http://schemas.microsoft.com/office/drawing/2014/main" id="{EFCFADCD-8005-430E-8F8C-DEFEC55DA6B6}"/>
              </a:ext>
            </a:extLst>
          </p:cNvPr>
          <p:cNvSpPr txBox="1"/>
          <p:nvPr/>
        </p:nvSpPr>
        <p:spPr>
          <a:xfrm>
            <a:off x="1880655" y="3408367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9</a:t>
            </a:r>
            <a:endParaRPr lang="zh-CN" altLang="en-US" sz="1100" dirty="0"/>
          </a:p>
        </p:txBody>
      </p:sp>
      <p:sp>
        <p:nvSpPr>
          <p:cNvPr id="302" name="文本框 301">
            <a:extLst>
              <a:ext uri="{FF2B5EF4-FFF2-40B4-BE49-F238E27FC236}">
                <a16:creationId xmlns:a16="http://schemas.microsoft.com/office/drawing/2014/main" id="{88428392-10A4-413A-A794-7FA3755002FF}"/>
              </a:ext>
            </a:extLst>
          </p:cNvPr>
          <p:cNvSpPr txBox="1"/>
          <p:nvPr/>
        </p:nvSpPr>
        <p:spPr>
          <a:xfrm>
            <a:off x="1232611" y="4003323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10</a:t>
            </a:r>
            <a:endParaRPr lang="zh-CN" altLang="en-US" sz="1100" dirty="0"/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A4CAAC93-98DF-4C5F-A87D-4CCBFF1A2845}"/>
              </a:ext>
            </a:extLst>
          </p:cNvPr>
          <p:cNvSpPr txBox="1"/>
          <p:nvPr/>
        </p:nvSpPr>
        <p:spPr>
          <a:xfrm>
            <a:off x="1809399" y="4003323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11</a:t>
            </a:r>
            <a:endParaRPr lang="zh-CN" altLang="en-US" sz="1100" dirty="0"/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38298C33-C1B5-44B7-9A0A-1237F7BA5E08}"/>
              </a:ext>
            </a:extLst>
          </p:cNvPr>
          <p:cNvSpPr txBox="1"/>
          <p:nvPr/>
        </p:nvSpPr>
        <p:spPr>
          <a:xfrm>
            <a:off x="2230028" y="3854786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17</a:t>
            </a:r>
            <a:endParaRPr lang="zh-CN" altLang="en-US" sz="1100" dirty="0"/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3CE65749-2400-4519-96A6-91B048E6B028}"/>
              </a:ext>
            </a:extLst>
          </p:cNvPr>
          <p:cNvSpPr txBox="1"/>
          <p:nvPr/>
        </p:nvSpPr>
        <p:spPr>
          <a:xfrm>
            <a:off x="2516276" y="3854785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18</a:t>
            </a:r>
            <a:endParaRPr lang="zh-CN" altLang="en-US" sz="1100" dirty="0"/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73D639C3-4554-4986-991C-F6183B826EE2}"/>
              </a:ext>
            </a:extLst>
          </p:cNvPr>
          <p:cNvSpPr txBox="1"/>
          <p:nvPr/>
        </p:nvSpPr>
        <p:spPr>
          <a:xfrm>
            <a:off x="2955444" y="400236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21</a:t>
            </a:r>
            <a:endParaRPr lang="zh-CN" altLang="en-US" sz="1100" dirty="0"/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9510E275-BFF7-49BF-A498-7B8AF0E34AB3}"/>
              </a:ext>
            </a:extLst>
          </p:cNvPr>
          <p:cNvSpPr txBox="1"/>
          <p:nvPr/>
        </p:nvSpPr>
        <p:spPr>
          <a:xfrm>
            <a:off x="2523734" y="4132136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20</a:t>
            </a:r>
            <a:endParaRPr lang="zh-CN" altLang="en-US" sz="1100" dirty="0"/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2D9014E6-32EC-4B6D-B5BB-F5BCF3250CF0}"/>
              </a:ext>
            </a:extLst>
          </p:cNvPr>
          <p:cNvSpPr txBox="1"/>
          <p:nvPr/>
        </p:nvSpPr>
        <p:spPr>
          <a:xfrm>
            <a:off x="2235734" y="4132136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19</a:t>
            </a:r>
            <a:endParaRPr lang="zh-CN" altLang="en-US" sz="1100" dirty="0"/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2FBCC353-3763-4045-9A1C-B430FE7FAF1C}"/>
              </a:ext>
            </a:extLst>
          </p:cNvPr>
          <p:cNvSpPr/>
          <p:nvPr/>
        </p:nvSpPr>
        <p:spPr>
          <a:xfrm>
            <a:off x="2257622" y="3253896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1D68D9F2-0CBC-48E2-BDEB-A2674C7C70E4}"/>
              </a:ext>
            </a:extLst>
          </p:cNvPr>
          <p:cNvSpPr/>
          <p:nvPr/>
        </p:nvSpPr>
        <p:spPr>
          <a:xfrm>
            <a:off x="2545622" y="3541896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A8353B98-DABB-4F18-BE9E-E40DF3D33759}"/>
              </a:ext>
            </a:extLst>
          </p:cNvPr>
          <p:cNvSpPr txBox="1"/>
          <p:nvPr/>
        </p:nvSpPr>
        <p:spPr>
          <a:xfrm>
            <a:off x="2230028" y="327893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12</a:t>
            </a:r>
            <a:endParaRPr lang="zh-CN" altLang="en-US" sz="1100" dirty="0"/>
          </a:p>
        </p:txBody>
      </p:sp>
      <p:sp>
        <p:nvSpPr>
          <p:cNvPr id="313" name="文本框 312">
            <a:extLst>
              <a:ext uri="{FF2B5EF4-FFF2-40B4-BE49-F238E27FC236}">
                <a16:creationId xmlns:a16="http://schemas.microsoft.com/office/drawing/2014/main" id="{C06832D9-1ADC-4BB3-94A4-60BC8C367C13}"/>
              </a:ext>
            </a:extLst>
          </p:cNvPr>
          <p:cNvSpPr txBox="1"/>
          <p:nvPr/>
        </p:nvSpPr>
        <p:spPr>
          <a:xfrm>
            <a:off x="2516276" y="3278933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13</a:t>
            </a:r>
            <a:endParaRPr lang="zh-CN" altLang="en-US" sz="1100" dirty="0"/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id="{C33FA863-AD00-42A3-9831-5FF2EA245682}"/>
              </a:ext>
            </a:extLst>
          </p:cNvPr>
          <p:cNvSpPr txBox="1"/>
          <p:nvPr/>
        </p:nvSpPr>
        <p:spPr>
          <a:xfrm>
            <a:off x="2523734" y="355628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15</a:t>
            </a:r>
            <a:endParaRPr lang="zh-CN" altLang="en-US" sz="1100" dirty="0"/>
          </a:p>
        </p:txBody>
      </p:sp>
      <p:sp>
        <p:nvSpPr>
          <p:cNvPr id="315" name="文本框 314">
            <a:extLst>
              <a:ext uri="{FF2B5EF4-FFF2-40B4-BE49-F238E27FC236}">
                <a16:creationId xmlns:a16="http://schemas.microsoft.com/office/drawing/2014/main" id="{BEF686E5-6879-43DA-BFE8-3DA927F1402D}"/>
              </a:ext>
            </a:extLst>
          </p:cNvPr>
          <p:cNvSpPr txBox="1"/>
          <p:nvPr/>
        </p:nvSpPr>
        <p:spPr>
          <a:xfrm>
            <a:off x="2235734" y="355628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14</a:t>
            </a:r>
            <a:endParaRPr lang="zh-CN" altLang="en-US" sz="1100" dirty="0"/>
          </a:p>
        </p:txBody>
      </p:sp>
      <p:sp>
        <p:nvSpPr>
          <p:cNvPr id="316" name="文本框 315">
            <a:extLst>
              <a:ext uri="{FF2B5EF4-FFF2-40B4-BE49-F238E27FC236}">
                <a16:creationId xmlns:a16="http://schemas.microsoft.com/office/drawing/2014/main" id="{15AA70D6-0D3F-4A59-A287-E7733D5125A4}"/>
              </a:ext>
            </a:extLst>
          </p:cNvPr>
          <p:cNvSpPr txBox="1"/>
          <p:nvPr/>
        </p:nvSpPr>
        <p:spPr>
          <a:xfrm>
            <a:off x="2952043" y="3427557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16</a:t>
            </a:r>
            <a:endParaRPr lang="zh-CN" altLang="en-US" sz="1100" dirty="0"/>
          </a:p>
        </p:txBody>
      </p:sp>
      <p:sp>
        <p:nvSpPr>
          <p:cNvPr id="317" name="文本框 316">
            <a:extLst>
              <a:ext uri="{FF2B5EF4-FFF2-40B4-BE49-F238E27FC236}">
                <a16:creationId xmlns:a16="http://schemas.microsoft.com/office/drawing/2014/main" id="{CF9FB26E-1057-49A3-B090-00BDE231BCA3}"/>
              </a:ext>
            </a:extLst>
          </p:cNvPr>
          <p:cNvSpPr txBox="1"/>
          <p:nvPr/>
        </p:nvSpPr>
        <p:spPr>
          <a:xfrm>
            <a:off x="1593473" y="1657258"/>
            <a:ext cx="133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CTB(64×64)</a:t>
            </a:r>
            <a:endParaRPr lang="zh-CN" altLang="en-US" dirty="0"/>
          </a:p>
        </p:txBody>
      </p:sp>
      <p:cxnSp>
        <p:nvCxnSpPr>
          <p:cNvPr id="318" name="直接连接符 317">
            <a:extLst>
              <a:ext uri="{FF2B5EF4-FFF2-40B4-BE49-F238E27FC236}">
                <a16:creationId xmlns:a16="http://schemas.microsoft.com/office/drawing/2014/main" id="{F4318598-1FFB-478C-BC68-04E84E4E7D4D}"/>
              </a:ext>
            </a:extLst>
          </p:cNvPr>
          <p:cNvCxnSpPr>
            <a:cxnSpLocks/>
          </p:cNvCxnSpPr>
          <p:nvPr/>
        </p:nvCxnSpPr>
        <p:spPr>
          <a:xfrm>
            <a:off x="3976868" y="2026590"/>
            <a:ext cx="738866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接连接符 318">
            <a:extLst>
              <a:ext uri="{FF2B5EF4-FFF2-40B4-BE49-F238E27FC236}">
                <a16:creationId xmlns:a16="http://schemas.microsoft.com/office/drawing/2014/main" id="{A264C643-ADB5-46B2-901A-102F78D5FA4A}"/>
              </a:ext>
            </a:extLst>
          </p:cNvPr>
          <p:cNvCxnSpPr>
            <a:cxnSpLocks/>
            <a:stCxn id="328" idx="7"/>
            <a:endCxn id="327" idx="3"/>
          </p:cNvCxnSpPr>
          <p:nvPr/>
        </p:nvCxnSpPr>
        <p:spPr>
          <a:xfrm flipV="1">
            <a:off x="6436049" y="2058410"/>
            <a:ext cx="1820199" cy="8245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0" name="文本框 319">
            <a:extLst>
              <a:ext uri="{FF2B5EF4-FFF2-40B4-BE49-F238E27FC236}">
                <a16:creationId xmlns:a16="http://schemas.microsoft.com/office/drawing/2014/main" id="{F030F8F9-B4AB-4A4D-97A6-F0D5B6C5C039}"/>
              </a:ext>
            </a:extLst>
          </p:cNvPr>
          <p:cNvSpPr txBox="1"/>
          <p:nvPr/>
        </p:nvSpPr>
        <p:spPr>
          <a:xfrm>
            <a:off x="3863721" y="165725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层（根节点）</a:t>
            </a:r>
          </a:p>
        </p:txBody>
      </p: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45DAD357-E5B5-4033-8CE2-DAC36D7B2E8A}"/>
              </a:ext>
            </a:extLst>
          </p:cNvPr>
          <p:cNvCxnSpPr>
            <a:cxnSpLocks/>
          </p:cNvCxnSpPr>
          <p:nvPr/>
        </p:nvCxnSpPr>
        <p:spPr>
          <a:xfrm>
            <a:off x="3976868" y="2921937"/>
            <a:ext cx="738866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2" name="文本框 321">
            <a:extLst>
              <a:ext uri="{FF2B5EF4-FFF2-40B4-BE49-F238E27FC236}">
                <a16:creationId xmlns:a16="http://schemas.microsoft.com/office/drawing/2014/main" id="{C71B6ED6-B040-4B47-847D-4936BC969684}"/>
              </a:ext>
            </a:extLst>
          </p:cNvPr>
          <p:cNvSpPr txBox="1"/>
          <p:nvPr/>
        </p:nvSpPr>
        <p:spPr>
          <a:xfrm>
            <a:off x="3863721" y="255260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层</a:t>
            </a:r>
          </a:p>
        </p:txBody>
      </p:sp>
      <p:cxnSp>
        <p:nvCxnSpPr>
          <p:cNvPr id="323" name="直接连接符 322">
            <a:extLst>
              <a:ext uri="{FF2B5EF4-FFF2-40B4-BE49-F238E27FC236}">
                <a16:creationId xmlns:a16="http://schemas.microsoft.com/office/drawing/2014/main" id="{7F0A426E-6ABE-4814-91A9-023EC643BFE8}"/>
              </a:ext>
            </a:extLst>
          </p:cNvPr>
          <p:cNvCxnSpPr>
            <a:cxnSpLocks/>
          </p:cNvCxnSpPr>
          <p:nvPr/>
        </p:nvCxnSpPr>
        <p:spPr>
          <a:xfrm>
            <a:off x="3976868" y="3817283"/>
            <a:ext cx="738866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4" name="文本框 323">
            <a:extLst>
              <a:ext uri="{FF2B5EF4-FFF2-40B4-BE49-F238E27FC236}">
                <a16:creationId xmlns:a16="http://schemas.microsoft.com/office/drawing/2014/main" id="{994F24E5-7734-4734-92DE-A3E137B4EC88}"/>
              </a:ext>
            </a:extLst>
          </p:cNvPr>
          <p:cNvSpPr txBox="1"/>
          <p:nvPr/>
        </p:nvSpPr>
        <p:spPr>
          <a:xfrm>
            <a:off x="3863721" y="344795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层</a:t>
            </a:r>
          </a:p>
        </p:txBody>
      </p:sp>
      <p:cxnSp>
        <p:nvCxnSpPr>
          <p:cNvPr id="325" name="直接连接符 324">
            <a:extLst>
              <a:ext uri="{FF2B5EF4-FFF2-40B4-BE49-F238E27FC236}">
                <a16:creationId xmlns:a16="http://schemas.microsoft.com/office/drawing/2014/main" id="{350FBD69-40D2-4900-983E-95DBA1332095}"/>
              </a:ext>
            </a:extLst>
          </p:cNvPr>
          <p:cNvCxnSpPr>
            <a:cxnSpLocks/>
          </p:cNvCxnSpPr>
          <p:nvPr/>
        </p:nvCxnSpPr>
        <p:spPr>
          <a:xfrm>
            <a:off x="3976868" y="4712628"/>
            <a:ext cx="738866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6" name="文本框 325">
            <a:extLst>
              <a:ext uri="{FF2B5EF4-FFF2-40B4-BE49-F238E27FC236}">
                <a16:creationId xmlns:a16="http://schemas.microsoft.com/office/drawing/2014/main" id="{6B2C181E-D24F-47B3-997D-8F55F5B0EACE}"/>
              </a:ext>
            </a:extLst>
          </p:cNvPr>
          <p:cNvSpPr txBox="1"/>
          <p:nvPr/>
        </p:nvSpPr>
        <p:spPr>
          <a:xfrm>
            <a:off x="3863721" y="434329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层</a:t>
            </a:r>
          </a:p>
        </p:txBody>
      </p:sp>
      <p:sp>
        <p:nvSpPr>
          <p:cNvPr id="327" name="椭圆 326">
            <a:extLst>
              <a:ext uri="{FF2B5EF4-FFF2-40B4-BE49-F238E27FC236}">
                <a16:creationId xmlns:a16="http://schemas.microsoft.com/office/drawing/2014/main" id="{72D35B55-312F-4A18-88CD-AEF62F90EADD}"/>
              </a:ext>
            </a:extLst>
          </p:cNvPr>
          <p:cNvSpPr/>
          <p:nvPr/>
        </p:nvSpPr>
        <p:spPr>
          <a:xfrm>
            <a:off x="8243068" y="198159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椭圆 327">
            <a:extLst>
              <a:ext uri="{FF2B5EF4-FFF2-40B4-BE49-F238E27FC236}">
                <a16:creationId xmlns:a16="http://schemas.microsoft.com/office/drawing/2014/main" id="{052C7BE2-9501-42EB-98BD-E9A758755AE3}"/>
              </a:ext>
            </a:extLst>
          </p:cNvPr>
          <p:cNvSpPr/>
          <p:nvPr/>
        </p:nvSpPr>
        <p:spPr>
          <a:xfrm>
            <a:off x="6359229" y="2869779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椭圆 328">
            <a:extLst>
              <a:ext uri="{FF2B5EF4-FFF2-40B4-BE49-F238E27FC236}">
                <a16:creationId xmlns:a16="http://schemas.microsoft.com/office/drawing/2014/main" id="{64D0E421-07A3-4E45-B778-B7D4C08E5D6C}"/>
              </a:ext>
            </a:extLst>
          </p:cNvPr>
          <p:cNvSpPr/>
          <p:nvPr/>
        </p:nvSpPr>
        <p:spPr>
          <a:xfrm>
            <a:off x="7365990" y="2869779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椭圆 329">
            <a:extLst>
              <a:ext uri="{FF2B5EF4-FFF2-40B4-BE49-F238E27FC236}">
                <a16:creationId xmlns:a16="http://schemas.microsoft.com/office/drawing/2014/main" id="{B77B460C-720F-42E0-AF03-DE45E617FAF8}"/>
              </a:ext>
            </a:extLst>
          </p:cNvPr>
          <p:cNvSpPr/>
          <p:nvPr/>
        </p:nvSpPr>
        <p:spPr>
          <a:xfrm>
            <a:off x="8529908" y="287450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椭圆 330">
            <a:extLst>
              <a:ext uri="{FF2B5EF4-FFF2-40B4-BE49-F238E27FC236}">
                <a16:creationId xmlns:a16="http://schemas.microsoft.com/office/drawing/2014/main" id="{D2DE7958-C6CD-4610-A737-5B9E83FD9EE2}"/>
              </a:ext>
            </a:extLst>
          </p:cNvPr>
          <p:cNvSpPr/>
          <p:nvPr/>
        </p:nvSpPr>
        <p:spPr>
          <a:xfrm>
            <a:off x="9689313" y="287195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连接符 331">
            <a:extLst>
              <a:ext uri="{FF2B5EF4-FFF2-40B4-BE49-F238E27FC236}">
                <a16:creationId xmlns:a16="http://schemas.microsoft.com/office/drawing/2014/main" id="{14E83494-C937-4ABE-967C-CD65B95A2C59}"/>
              </a:ext>
            </a:extLst>
          </p:cNvPr>
          <p:cNvCxnSpPr>
            <a:cxnSpLocks/>
            <a:stCxn id="329" idx="7"/>
            <a:endCxn id="327" idx="3"/>
          </p:cNvCxnSpPr>
          <p:nvPr/>
        </p:nvCxnSpPr>
        <p:spPr>
          <a:xfrm flipV="1">
            <a:off x="7442810" y="2058410"/>
            <a:ext cx="813438" cy="8245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3" name="直接连接符 332">
            <a:extLst>
              <a:ext uri="{FF2B5EF4-FFF2-40B4-BE49-F238E27FC236}">
                <a16:creationId xmlns:a16="http://schemas.microsoft.com/office/drawing/2014/main" id="{C3ACA36E-A8EC-487F-B092-DFFE4CCB4AA4}"/>
              </a:ext>
            </a:extLst>
          </p:cNvPr>
          <p:cNvCxnSpPr>
            <a:cxnSpLocks/>
            <a:stCxn id="330" idx="0"/>
            <a:endCxn id="327" idx="4"/>
          </p:cNvCxnSpPr>
          <p:nvPr/>
        </p:nvCxnSpPr>
        <p:spPr>
          <a:xfrm flipH="1" flipV="1">
            <a:off x="8288068" y="2071590"/>
            <a:ext cx="286840" cy="8029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361C0AB0-4C8D-449B-81E6-87A38DF6D32D}"/>
              </a:ext>
            </a:extLst>
          </p:cNvPr>
          <p:cNvCxnSpPr>
            <a:cxnSpLocks/>
            <a:stCxn id="331" idx="1"/>
            <a:endCxn id="327" idx="5"/>
          </p:cNvCxnSpPr>
          <p:nvPr/>
        </p:nvCxnSpPr>
        <p:spPr>
          <a:xfrm flipH="1" flipV="1">
            <a:off x="8319888" y="2058410"/>
            <a:ext cx="1382605" cy="8267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5" name="直接连接符 334">
            <a:extLst>
              <a:ext uri="{FF2B5EF4-FFF2-40B4-BE49-F238E27FC236}">
                <a16:creationId xmlns:a16="http://schemas.microsoft.com/office/drawing/2014/main" id="{F6CDFBB0-C2AE-41B6-93F5-57959D22ED68}"/>
              </a:ext>
            </a:extLst>
          </p:cNvPr>
          <p:cNvCxnSpPr>
            <a:cxnSpLocks/>
            <a:stCxn id="336" idx="0"/>
            <a:endCxn id="329" idx="3"/>
          </p:cNvCxnSpPr>
          <p:nvPr/>
        </p:nvCxnSpPr>
        <p:spPr>
          <a:xfrm flipV="1">
            <a:off x="6783064" y="2946599"/>
            <a:ext cx="596106" cy="8237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6" name="椭圆 335">
            <a:extLst>
              <a:ext uri="{FF2B5EF4-FFF2-40B4-BE49-F238E27FC236}">
                <a16:creationId xmlns:a16="http://schemas.microsoft.com/office/drawing/2014/main" id="{6641B16B-E94C-40DD-BB1C-7DC1F241C822}"/>
              </a:ext>
            </a:extLst>
          </p:cNvPr>
          <p:cNvSpPr/>
          <p:nvPr/>
        </p:nvSpPr>
        <p:spPr>
          <a:xfrm>
            <a:off x="6738064" y="3770362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椭圆 336">
            <a:extLst>
              <a:ext uri="{FF2B5EF4-FFF2-40B4-BE49-F238E27FC236}">
                <a16:creationId xmlns:a16="http://schemas.microsoft.com/office/drawing/2014/main" id="{9945B84B-6848-480A-B2D5-0D0288D78514}"/>
              </a:ext>
            </a:extLst>
          </p:cNvPr>
          <p:cNvSpPr/>
          <p:nvPr/>
        </p:nvSpPr>
        <p:spPr>
          <a:xfrm>
            <a:off x="7055485" y="3770362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椭圆 337">
            <a:extLst>
              <a:ext uri="{FF2B5EF4-FFF2-40B4-BE49-F238E27FC236}">
                <a16:creationId xmlns:a16="http://schemas.microsoft.com/office/drawing/2014/main" id="{FDB64CFA-81B5-43B0-B8FA-4F813CDC95BB}"/>
              </a:ext>
            </a:extLst>
          </p:cNvPr>
          <p:cNvSpPr/>
          <p:nvPr/>
        </p:nvSpPr>
        <p:spPr>
          <a:xfrm>
            <a:off x="7351665" y="376320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椭圆 338">
            <a:extLst>
              <a:ext uri="{FF2B5EF4-FFF2-40B4-BE49-F238E27FC236}">
                <a16:creationId xmlns:a16="http://schemas.microsoft.com/office/drawing/2014/main" id="{742527BE-6D8A-475C-8AC4-3855B6A979BE}"/>
              </a:ext>
            </a:extLst>
          </p:cNvPr>
          <p:cNvSpPr/>
          <p:nvPr/>
        </p:nvSpPr>
        <p:spPr>
          <a:xfrm>
            <a:off x="7685536" y="3770362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0" name="直接连接符 339">
            <a:extLst>
              <a:ext uri="{FF2B5EF4-FFF2-40B4-BE49-F238E27FC236}">
                <a16:creationId xmlns:a16="http://schemas.microsoft.com/office/drawing/2014/main" id="{EF95D2AB-71E4-4785-8A8B-B14EFCC87861}"/>
              </a:ext>
            </a:extLst>
          </p:cNvPr>
          <p:cNvCxnSpPr>
            <a:cxnSpLocks/>
            <a:stCxn id="337" idx="0"/>
            <a:endCxn id="329" idx="3"/>
          </p:cNvCxnSpPr>
          <p:nvPr/>
        </p:nvCxnSpPr>
        <p:spPr>
          <a:xfrm flipV="1">
            <a:off x="7100485" y="2946599"/>
            <a:ext cx="278685" cy="8237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1" name="直接连接符 340">
            <a:extLst>
              <a:ext uri="{FF2B5EF4-FFF2-40B4-BE49-F238E27FC236}">
                <a16:creationId xmlns:a16="http://schemas.microsoft.com/office/drawing/2014/main" id="{845FB60C-6CC2-47DB-ACAC-BE61DEC4128F}"/>
              </a:ext>
            </a:extLst>
          </p:cNvPr>
          <p:cNvCxnSpPr>
            <a:cxnSpLocks/>
            <a:stCxn id="338" idx="0"/>
            <a:endCxn id="329" idx="4"/>
          </p:cNvCxnSpPr>
          <p:nvPr/>
        </p:nvCxnSpPr>
        <p:spPr>
          <a:xfrm flipV="1">
            <a:off x="7396665" y="2959779"/>
            <a:ext cx="14325" cy="803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2" name="直接连接符 341">
            <a:extLst>
              <a:ext uri="{FF2B5EF4-FFF2-40B4-BE49-F238E27FC236}">
                <a16:creationId xmlns:a16="http://schemas.microsoft.com/office/drawing/2014/main" id="{A176656C-6641-490B-BA7A-CFA0D2ED7A6A}"/>
              </a:ext>
            </a:extLst>
          </p:cNvPr>
          <p:cNvCxnSpPr>
            <a:cxnSpLocks/>
            <a:stCxn id="339" idx="0"/>
            <a:endCxn id="329" idx="5"/>
          </p:cNvCxnSpPr>
          <p:nvPr/>
        </p:nvCxnSpPr>
        <p:spPr>
          <a:xfrm flipH="1" flipV="1">
            <a:off x="7442810" y="2946599"/>
            <a:ext cx="287726" cy="8237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3" name="椭圆 342">
            <a:extLst>
              <a:ext uri="{FF2B5EF4-FFF2-40B4-BE49-F238E27FC236}">
                <a16:creationId xmlns:a16="http://schemas.microsoft.com/office/drawing/2014/main" id="{D32B1265-6321-4E2C-B0CD-3ED3E96566FF}"/>
              </a:ext>
            </a:extLst>
          </p:cNvPr>
          <p:cNvSpPr/>
          <p:nvPr/>
        </p:nvSpPr>
        <p:spPr>
          <a:xfrm>
            <a:off x="8107292" y="377688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椭圆 343">
            <a:extLst>
              <a:ext uri="{FF2B5EF4-FFF2-40B4-BE49-F238E27FC236}">
                <a16:creationId xmlns:a16="http://schemas.microsoft.com/office/drawing/2014/main" id="{ED4B8929-C846-4F1A-AD77-BD96EAE895BA}"/>
              </a:ext>
            </a:extLst>
          </p:cNvPr>
          <p:cNvSpPr/>
          <p:nvPr/>
        </p:nvSpPr>
        <p:spPr>
          <a:xfrm>
            <a:off x="8424713" y="377688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椭圆 344">
            <a:extLst>
              <a:ext uri="{FF2B5EF4-FFF2-40B4-BE49-F238E27FC236}">
                <a16:creationId xmlns:a16="http://schemas.microsoft.com/office/drawing/2014/main" id="{7BB7B379-8528-4ED3-BD4F-0105F4C0491D}"/>
              </a:ext>
            </a:extLst>
          </p:cNvPr>
          <p:cNvSpPr/>
          <p:nvPr/>
        </p:nvSpPr>
        <p:spPr>
          <a:xfrm>
            <a:off x="8720893" y="376972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椭圆 345">
            <a:extLst>
              <a:ext uri="{FF2B5EF4-FFF2-40B4-BE49-F238E27FC236}">
                <a16:creationId xmlns:a16="http://schemas.microsoft.com/office/drawing/2014/main" id="{E77984A3-639A-4F24-A44A-BB90B540603D}"/>
              </a:ext>
            </a:extLst>
          </p:cNvPr>
          <p:cNvSpPr/>
          <p:nvPr/>
        </p:nvSpPr>
        <p:spPr>
          <a:xfrm>
            <a:off x="9054764" y="377688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椭圆 346">
            <a:extLst>
              <a:ext uri="{FF2B5EF4-FFF2-40B4-BE49-F238E27FC236}">
                <a16:creationId xmlns:a16="http://schemas.microsoft.com/office/drawing/2014/main" id="{BF85E8CB-9B0B-4A46-95A7-DF5145BB49FE}"/>
              </a:ext>
            </a:extLst>
          </p:cNvPr>
          <p:cNvSpPr/>
          <p:nvPr/>
        </p:nvSpPr>
        <p:spPr>
          <a:xfrm>
            <a:off x="9684815" y="378311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椭圆 347">
            <a:extLst>
              <a:ext uri="{FF2B5EF4-FFF2-40B4-BE49-F238E27FC236}">
                <a16:creationId xmlns:a16="http://schemas.microsoft.com/office/drawing/2014/main" id="{E59B7B62-B6A5-401D-8627-7648E10265F4}"/>
              </a:ext>
            </a:extLst>
          </p:cNvPr>
          <p:cNvSpPr/>
          <p:nvPr/>
        </p:nvSpPr>
        <p:spPr>
          <a:xfrm>
            <a:off x="10002236" y="378311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椭圆 348">
            <a:extLst>
              <a:ext uri="{FF2B5EF4-FFF2-40B4-BE49-F238E27FC236}">
                <a16:creationId xmlns:a16="http://schemas.microsoft.com/office/drawing/2014/main" id="{F4F94E77-FCFB-42C3-9358-D47F28DB3915}"/>
              </a:ext>
            </a:extLst>
          </p:cNvPr>
          <p:cNvSpPr/>
          <p:nvPr/>
        </p:nvSpPr>
        <p:spPr>
          <a:xfrm>
            <a:off x="10298416" y="377595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椭圆 349">
            <a:extLst>
              <a:ext uri="{FF2B5EF4-FFF2-40B4-BE49-F238E27FC236}">
                <a16:creationId xmlns:a16="http://schemas.microsoft.com/office/drawing/2014/main" id="{2708F45C-93AA-416D-A24D-B694670D1F3F}"/>
              </a:ext>
            </a:extLst>
          </p:cNvPr>
          <p:cNvSpPr/>
          <p:nvPr/>
        </p:nvSpPr>
        <p:spPr>
          <a:xfrm>
            <a:off x="10632287" y="378311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1" name="直接连接符 350">
            <a:extLst>
              <a:ext uri="{FF2B5EF4-FFF2-40B4-BE49-F238E27FC236}">
                <a16:creationId xmlns:a16="http://schemas.microsoft.com/office/drawing/2014/main" id="{01CB71DE-18D0-4F86-8BED-3BD48E4A3398}"/>
              </a:ext>
            </a:extLst>
          </p:cNvPr>
          <p:cNvCxnSpPr>
            <a:cxnSpLocks/>
            <a:stCxn id="343" idx="7"/>
            <a:endCxn id="330" idx="3"/>
          </p:cNvCxnSpPr>
          <p:nvPr/>
        </p:nvCxnSpPr>
        <p:spPr>
          <a:xfrm flipV="1">
            <a:off x="8184112" y="2951323"/>
            <a:ext cx="358976" cy="838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2" name="直接连接符 351">
            <a:extLst>
              <a:ext uri="{FF2B5EF4-FFF2-40B4-BE49-F238E27FC236}">
                <a16:creationId xmlns:a16="http://schemas.microsoft.com/office/drawing/2014/main" id="{7AE70FBC-FC19-4569-BC56-8D58117DAB8C}"/>
              </a:ext>
            </a:extLst>
          </p:cNvPr>
          <p:cNvCxnSpPr>
            <a:cxnSpLocks/>
            <a:stCxn id="344" idx="0"/>
            <a:endCxn id="330" idx="4"/>
          </p:cNvCxnSpPr>
          <p:nvPr/>
        </p:nvCxnSpPr>
        <p:spPr>
          <a:xfrm flipV="1">
            <a:off x="8469713" y="2964503"/>
            <a:ext cx="105195" cy="8123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3" name="直接连接符 352">
            <a:extLst>
              <a:ext uri="{FF2B5EF4-FFF2-40B4-BE49-F238E27FC236}">
                <a16:creationId xmlns:a16="http://schemas.microsoft.com/office/drawing/2014/main" id="{8A6B3D40-2766-4087-BC02-682B74702F63}"/>
              </a:ext>
            </a:extLst>
          </p:cNvPr>
          <p:cNvCxnSpPr>
            <a:cxnSpLocks/>
            <a:stCxn id="345" idx="0"/>
            <a:endCxn id="330" idx="5"/>
          </p:cNvCxnSpPr>
          <p:nvPr/>
        </p:nvCxnSpPr>
        <p:spPr>
          <a:xfrm flipH="1" flipV="1">
            <a:off x="8606728" y="2951323"/>
            <a:ext cx="159165" cy="8184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4" name="直接连接符 353">
            <a:extLst>
              <a:ext uri="{FF2B5EF4-FFF2-40B4-BE49-F238E27FC236}">
                <a16:creationId xmlns:a16="http://schemas.microsoft.com/office/drawing/2014/main" id="{CD3C671D-80E4-4D4D-BCC6-882A11FA3DB9}"/>
              </a:ext>
            </a:extLst>
          </p:cNvPr>
          <p:cNvCxnSpPr>
            <a:cxnSpLocks/>
            <a:stCxn id="346" idx="0"/>
            <a:endCxn id="330" idx="5"/>
          </p:cNvCxnSpPr>
          <p:nvPr/>
        </p:nvCxnSpPr>
        <p:spPr>
          <a:xfrm flipH="1" flipV="1">
            <a:off x="8606728" y="2951323"/>
            <a:ext cx="493036" cy="8255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5" name="直接连接符 354">
            <a:extLst>
              <a:ext uri="{FF2B5EF4-FFF2-40B4-BE49-F238E27FC236}">
                <a16:creationId xmlns:a16="http://schemas.microsoft.com/office/drawing/2014/main" id="{75A44C3D-126B-4A40-A9DE-3A6D58C0753D}"/>
              </a:ext>
            </a:extLst>
          </p:cNvPr>
          <p:cNvCxnSpPr>
            <a:cxnSpLocks/>
            <a:stCxn id="347" idx="0"/>
            <a:endCxn id="331" idx="4"/>
          </p:cNvCxnSpPr>
          <p:nvPr/>
        </p:nvCxnSpPr>
        <p:spPr>
          <a:xfrm flipV="1">
            <a:off x="9729815" y="2961950"/>
            <a:ext cx="4498" cy="8211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6" name="直接连接符 355">
            <a:extLst>
              <a:ext uri="{FF2B5EF4-FFF2-40B4-BE49-F238E27FC236}">
                <a16:creationId xmlns:a16="http://schemas.microsoft.com/office/drawing/2014/main" id="{E117C4AC-7A3A-439B-9F58-F948E51225C2}"/>
              </a:ext>
            </a:extLst>
          </p:cNvPr>
          <p:cNvCxnSpPr>
            <a:cxnSpLocks/>
            <a:stCxn id="348" idx="0"/>
            <a:endCxn id="331" idx="5"/>
          </p:cNvCxnSpPr>
          <p:nvPr/>
        </p:nvCxnSpPr>
        <p:spPr>
          <a:xfrm flipH="1" flipV="1">
            <a:off x="9766133" y="2948770"/>
            <a:ext cx="281103" cy="8343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7" name="直接连接符 356">
            <a:extLst>
              <a:ext uri="{FF2B5EF4-FFF2-40B4-BE49-F238E27FC236}">
                <a16:creationId xmlns:a16="http://schemas.microsoft.com/office/drawing/2014/main" id="{B5D1915C-49ED-4431-A62A-EA3E1EFADE84}"/>
              </a:ext>
            </a:extLst>
          </p:cNvPr>
          <p:cNvCxnSpPr>
            <a:cxnSpLocks/>
            <a:stCxn id="349" idx="0"/>
            <a:endCxn id="331" idx="5"/>
          </p:cNvCxnSpPr>
          <p:nvPr/>
        </p:nvCxnSpPr>
        <p:spPr>
          <a:xfrm flipH="1" flipV="1">
            <a:off x="9766133" y="2948770"/>
            <a:ext cx="577283" cy="827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8" name="直接连接符 357">
            <a:extLst>
              <a:ext uri="{FF2B5EF4-FFF2-40B4-BE49-F238E27FC236}">
                <a16:creationId xmlns:a16="http://schemas.microsoft.com/office/drawing/2014/main" id="{8635D0EC-5A21-41F2-A57C-99F46C557BB7}"/>
              </a:ext>
            </a:extLst>
          </p:cNvPr>
          <p:cNvCxnSpPr>
            <a:cxnSpLocks/>
            <a:stCxn id="350" idx="0"/>
            <a:endCxn id="331" idx="6"/>
          </p:cNvCxnSpPr>
          <p:nvPr/>
        </p:nvCxnSpPr>
        <p:spPr>
          <a:xfrm flipH="1" flipV="1">
            <a:off x="9779313" y="2916950"/>
            <a:ext cx="897974" cy="8661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9" name="直接连接符 358">
            <a:extLst>
              <a:ext uri="{FF2B5EF4-FFF2-40B4-BE49-F238E27FC236}">
                <a16:creationId xmlns:a16="http://schemas.microsoft.com/office/drawing/2014/main" id="{6073EAEC-1D72-45A5-A2BE-55013D1DC6A9}"/>
              </a:ext>
            </a:extLst>
          </p:cNvPr>
          <p:cNvCxnSpPr>
            <a:cxnSpLocks/>
            <a:stCxn id="360" idx="0"/>
            <a:endCxn id="338" idx="3"/>
          </p:cNvCxnSpPr>
          <p:nvPr/>
        </p:nvCxnSpPr>
        <p:spPr>
          <a:xfrm flipV="1">
            <a:off x="6765135" y="3840023"/>
            <a:ext cx="599710" cy="8328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0" name="椭圆 359">
            <a:extLst>
              <a:ext uri="{FF2B5EF4-FFF2-40B4-BE49-F238E27FC236}">
                <a16:creationId xmlns:a16="http://schemas.microsoft.com/office/drawing/2014/main" id="{87255C95-0D62-41D8-B4BB-7FAAB73242B0}"/>
              </a:ext>
            </a:extLst>
          </p:cNvPr>
          <p:cNvSpPr/>
          <p:nvPr/>
        </p:nvSpPr>
        <p:spPr>
          <a:xfrm>
            <a:off x="6720135" y="467286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椭圆 360">
            <a:extLst>
              <a:ext uri="{FF2B5EF4-FFF2-40B4-BE49-F238E27FC236}">
                <a16:creationId xmlns:a16="http://schemas.microsoft.com/office/drawing/2014/main" id="{CC185356-2702-4AFE-A10B-CE1A13FE47B2}"/>
              </a:ext>
            </a:extLst>
          </p:cNvPr>
          <p:cNvSpPr/>
          <p:nvPr/>
        </p:nvSpPr>
        <p:spPr>
          <a:xfrm>
            <a:off x="7037556" y="467286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椭圆 361">
            <a:extLst>
              <a:ext uri="{FF2B5EF4-FFF2-40B4-BE49-F238E27FC236}">
                <a16:creationId xmlns:a16="http://schemas.microsoft.com/office/drawing/2014/main" id="{6893105D-DEBA-4615-8F95-4E6DBBBEF74F}"/>
              </a:ext>
            </a:extLst>
          </p:cNvPr>
          <p:cNvSpPr/>
          <p:nvPr/>
        </p:nvSpPr>
        <p:spPr>
          <a:xfrm>
            <a:off x="7333736" y="466570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椭圆 362">
            <a:extLst>
              <a:ext uri="{FF2B5EF4-FFF2-40B4-BE49-F238E27FC236}">
                <a16:creationId xmlns:a16="http://schemas.microsoft.com/office/drawing/2014/main" id="{0C725831-288A-4FA9-8CB8-11A0AF11E4C5}"/>
              </a:ext>
            </a:extLst>
          </p:cNvPr>
          <p:cNvSpPr/>
          <p:nvPr/>
        </p:nvSpPr>
        <p:spPr>
          <a:xfrm>
            <a:off x="7667607" y="467286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>
            <a:extLst>
              <a:ext uri="{FF2B5EF4-FFF2-40B4-BE49-F238E27FC236}">
                <a16:creationId xmlns:a16="http://schemas.microsoft.com/office/drawing/2014/main" id="{CFC504D4-E316-4618-BA8A-0CB8F6F4AB5C}"/>
              </a:ext>
            </a:extLst>
          </p:cNvPr>
          <p:cNvCxnSpPr>
            <a:cxnSpLocks/>
            <a:stCxn id="361" idx="0"/>
            <a:endCxn id="338" idx="3"/>
          </p:cNvCxnSpPr>
          <p:nvPr/>
        </p:nvCxnSpPr>
        <p:spPr>
          <a:xfrm flipV="1">
            <a:off x="7082556" y="3840023"/>
            <a:ext cx="282289" cy="8328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5" name="直接连接符 364">
            <a:extLst>
              <a:ext uri="{FF2B5EF4-FFF2-40B4-BE49-F238E27FC236}">
                <a16:creationId xmlns:a16="http://schemas.microsoft.com/office/drawing/2014/main" id="{421EB34F-A67D-4A70-BCF9-3DB6C2541A1B}"/>
              </a:ext>
            </a:extLst>
          </p:cNvPr>
          <p:cNvCxnSpPr>
            <a:cxnSpLocks/>
            <a:stCxn id="362" idx="0"/>
            <a:endCxn id="338" idx="4"/>
          </p:cNvCxnSpPr>
          <p:nvPr/>
        </p:nvCxnSpPr>
        <p:spPr>
          <a:xfrm flipV="1">
            <a:off x="7378736" y="3853203"/>
            <a:ext cx="17929" cy="8125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6" name="直接连接符 365">
            <a:extLst>
              <a:ext uri="{FF2B5EF4-FFF2-40B4-BE49-F238E27FC236}">
                <a16:creationId xmlns:a16="http://schemas.microsoft.com/office/drawing/2014/main" id="{DBC75BCF-0015-47D0-859A-69FF49B9F0F7}"/>
              </a:ext>
            </a:extLst>
          </p:cNvPr>
          <p:cNvCxnSpPr>
            <a:cxnSpLocks/>
            <a:stCxn id="363" idx="0"/>
            <a:endCxn id="338" idx="5"/>
          </p:cNvCxnSpPr>
          <p:nvPr/>
        </p:nvCxnSpPr>
        <p:spPr>
          <a:xfrm flipH="1" flipV="1">
            <a:off x="7428485" y="3840023"/>
            <a:ext cx="284122" cy="8328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7" name="直接连接符 366">
            <a:extLst>
              <a:ext uri="{FF2B5EF4-FFF2-40B4-BE49-F238E27FC236}">
                <a16:creationId xmlns:a16="http://schemas.microsoft.com/office/drawing/2014/main" id="{2F71AFA1-55D3-4679-8506-AA3E00493392}"/>
              </a:ext>
            </a:extLst>
          </p:cNvPr>
          <p:cNvCxnSpPr>
            <a:cxnSpLocks/>
            <a:stCxn id="368" idx="0"/>
            <a:endCxn id="347" idx="3"/>
          </p:cNvCxnSpPr>
          <p:nvPr/>
        </p:nvCxnSpPr>
        <p:spPr>
          <a:xfrm flipV="1">
            <a:off x="8759995" y="3859936"/>
            <a:ext cx="938000" cy="8051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8" name="椭圆 367">
            <a:extLst>
              <a:ext uri="{FF2B5EF4-FFF2-40B4-BE49-F238E27FC236}">
                <a16:creationId xmlns:a16="http://schemas.microsoft.com/office/drawing/2014/main" id="{48921DA8-C876-4772-A990-4C7386180FBF}"/>
              </a:ext>
            </a:extLst>
          </p:cNvPr>
          <p:cNvSpPr/>
          <p:nvPr/>
        </p:nvSpPr>
        <p:spPr>
          <a:xfrm>
            <a:off x="8714995" y="4665072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椭圆 368">
            <a:extLst>
              <a:ext uri="{FF2B5EF4-FFF2-40B4-BE49-F238E27FC236}">
                <a16:creationId xmlns:a16="http://schemas.microsoft.com/office/drawing/2014/main" id="{DFB79A31-3100-4094-A0EB-CB79CC1FBAFB}"/>
              </a:ext>
            </a:extLst>
          </p:cNvPr>
          <p:cNvSpPr/>
          <p:nvPr/>
        </p:nvSpPr>
        <p:spPr>
          <a:xfrm>
            <a:off x="9032416" y="4665072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椭圆 369">
            <a:extLst>
              <a:ext uri="{FF2B5EF4-FFF2-40B4-BE49-F238E27FC236}">
                <a16:creationId xmlns:a16="http://schemas.microsoft.com/office/drawing/2014/main" id="{28D753B7-B505-4917-800B-851BE2172943}"/>
              </a:ext>
            </a:extLst>
          </p:cNvPr>
          <p:cNvSpPr/>
          <p:nvPr/>
        </p:nvSpPr>
        <p:spPr>
          <a:xfrm>
            <a:off x="9328596" y="465791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椭圆 370">
            <a:extLst>
              <a:ext uri="{FF2B5EF4-FFF2-40B4-BE49-F238E27FC236}">
                <a16:creationId xmlns:a16="http://schemas.microsoft.com/office/drawing/2014/main" id="{8A9E893E-B06E-4731-8F51-30DE24C41345}"/>
              </a:ext>
            </a:extLst>
          </p:cNvPr>
          <p:cNvSpPr/>
          <p:nvPr/>
        </p:nvSpPr>
        <p:spPr>
          <a:xfrm>
            <a:off x="9662467" y="4665072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2" name="直接连接符 371">
            <a:extLst>
              <a:ext uri="{FF2B5EF4-FFF2-40B4-BE49-F238E27FC236}">
                <a16:creationId xmlns:a16="http://schemas.microsoft.com/office/drawing/2014/main" id="{E9F0DF60-FD08-4F77-B8F9-8FD63DAE9729}"/>
              </a:ext>
            </a:extLst>
          </p:cNvPr>
          <p:cNvCxnSpPr>
            <a:cxnSpLocks/>
            <a:stCxn id="369" idx="0"/>
            <a:endCxn id="347" idx="3"/>
          </p:cNvCxnSpPr>
          <p:nvPr/>
        </p:nvCxnSpPr>
        <p:spPr>
          <a:xfrm flipV="1">
            <a:off x="9077416" y="3859936"/>
            <a:ext cx="620579" cy="8051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3" name="直接连接符 372">
            <a:extLst>
              <a:ext uri="{FF2B5EF4-FFF2-40B4-BE49-F238E27FC236}">
                <a16:creationId xmlns:a16="http://schemas.microsoft.com/office/drawing/2014/main" id="{0A7EBBB4-5186-44A5-A9C2-D01189A0DE2F}"/>
              </a:ext>
            </a:extLst>
          </p:cNvPr>
          <p:cNvCxnSpPr>
            <a:cxnSpLocks/>
            <a:stCxn id="370" idx="0"/>
            <a:endCxn id="347" idx="3"/>
          </p:cNvCxnSpPr>
          <p:nvPr/>
        </p:nvCxnSpPr>
        <p:spPr>
          <a:xfrm flipV="1">
            <a:off x="9373596" y="3859936"/>
            <a:ext cx="324399" cy="7979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4" name="直接连接符 373">
            <a:extLst>
              <a:ext uri="{FF2B5EF4-FFF2-40B4-BE49-F238E27FC236}">
                <a16:creationId xmlns:a16="http://schemas.microsoft.com/office/drawing/2014/main" id="{1F325E53-F63D-433D-99D9-CB82D56FB5B8}"/>
              </a:ext>
            </a:extLst>
          </p:cNvPr>
          <p:cNvCxnSpPr>
            <a:cxnSpLocks/>
            <a:stCxn id="371" idx="0"/>
            <a:endCxn id="347" idx="4"/>
          </p:cNvCxnSpPr>
          <p:nvPr/>
        </p:nvCxnSpPr>
        <p:spPr>
          <a:xfrm flipV="1">
            <a:off x="9707467" y="3873116"/>
            <a:ext cx="22348" cy="7919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5" name="直接连接符 374">
            <a:extLst>
              <a:ext uri="{FF2B5EF4-FFF2-40B4-BE49-F238E27FC236}">
                <a16:creationId xmlns:a16="http://schemas.microsoft.com/office/drawing/2014/main" id="{1649B5D6-76EB-453B-A19E-597BB9ED84D5}"/>
              </a:ext>
            </a:extLst>
          </p:cNvPr>
          <p:cNvCxnSpPr>
            <a:cxnSpLocks/>
            <a:stCxn id="376" idx="0"/>
            <a:endCxn id="349" idx="3"/>
          </p:cNvCxnSpPr>
          <p:nvPr/>
        </p:nvCxnSpPr>
        <p:spPr>
          <a:xfrm flipV="1">
            <a:off x="10074436" y="3852777"/>
            <a:ext cx="237160" cy="822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6" name="椭圆 375">
            <a:extLst>
              <a:ext uri="{FF2B5EF4-FFF2-40B4-BE49-F238E27FC236}">
                <a16:creationId xmlns:a16="http://schemas.microsoft.com/office/drawing/2014/main" id="{B2CA3FB7-5995-4E84-934E-50C83E5325C7}"/>
              </a:ext>
            </a:extLst>
          </p:cNvPr>
          <p:cNvSpPr/>
          <p:nvPr/>
        </p:nvSpPr>
        <p:spPr>
          <a:xfrm>
            <a:off x="10029436" y="4675214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椭圆 376">
            <a:extLst>
              <a:ext uri="{FF2B5EF4-FFF2-40B4-BE49-F238E27FC236}">
                <a16:creationId xmlns:a16="http://schemas.microsoft.com/office/drawing/2014/main" id="{DD200992-36F5-40EF-ACC5-4ECE6F3AA047}"/>
              </a:ext>
            </a:extLst>
          </p:cNvPr>
          <p:cNvSpPr/>
          <p:nvPr/>
        </p:nvSpPr>
        <p:spPr>
          <a:xfrm>
            <a:off x="10346857" y="4675214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椭圆 377">
            <a:extLst>
              <a:ext uri="{FF2B5EF4-FFF2-40B4-BE49-F238E27FC236}">
                <a16:creationId xmlns:a16="http://schemas.microsoft.com/office/drawing/2014/main" id="{FC52A2F2-DE27-4FA4-8CC8-AB582D605F1C}"/>
              </a:ext>
            </a:extLst>
          </p:cNvPr>
          <p:cNvSpPr/>
          <p:nvPr/>
        </p:nvSpPr>
        <p:spPr>
          <a:xfrm>
            <a:off x="10643037" y="4668055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9" name="椭圆 378">
            <a:extLst>
              <a:ext uri="{FF2B5EF4-FFF2-40B4-BE49-F238E27FC236}">
                <a16:creationId xmlns:a16="http://schemas.microsoft.com/office/drawing/2014/main" id="{04DF8690-19B2-439F-9EFB-1D96F5EEAE56}"/>
              </a:ext>
            </a:extLst>
          </p:cNvPr>
          <p:cNvSpPr/>
          <p:nvPr/>
        </p:nvSpPr>
        <p:spPr>
          <a:xfrm>
            <a:off x="10976908" y="4675214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0" name="直接连接符 379">
            <a:extLst>
              <a:ext uri="{FF2B5EF4-FFF2-40B4-BE49-F238E27FC236}">
                <a16:creationId xmlns:a16="http://schemas.microsoft.com/office/drawing/2014/main" id="{A7E64168-60E1-4F81-A040-534FEF88F444}"/>
              </a:ext>
            </a:extLst>
          </p:cNvPr>
          <p:cNvCxnSpPr>
            <a:cxnSpLocks/>
            <a:stCxn id="377" idx="0"/>
            <a:endCxn id="349" idx="4"/>
          </p:cNvCxnSpPr>
          <p:nvPr/>
        </p:nvCxnSpPr>
        <p:spPr>
          <a:xfrm flipH="1" flipV="1">
            <a:off x="10343416" y="3865957"/>
            <a:ext cx="48441" cy="8092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1" name="直接连接符 380">
            <a:extLst>
              <a:ext uri="{FF2B5EF4-FFF2-40B4-BE49-F238E27FC236}">
                <a16:creationId xmlns:a16="http://schemas.microsoft.com/office/drawing/2014/main" id="{E4FE4FF1-BCA2-4ED2-960D-74242A33C5F9}"/>
              </a:ext>
            </a:extLst>
          </p:cNvPr>
          <p:cNvCxnSpPr>
            <a:cxnSpLocks/>
            <a:stCxn id="378" idx="0"/>
            <a:endCxn id="349" idx="5"/>
          </p:cNvCxnSpPr>
          <p:nvPr/>
        </p:nvCxnSpPr>
        <p:spPr>
          <a:xfrm flipH="1" flipV="1">
            <a:off x="10375236" y="3852777"/>
            <a:ext cx="312801" cy="8152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2" name="直接连接符 381">
            <a:extLst>
              <a:ext uri="{FF2B5EF4-FFF2-40B4-BE49-F238E27FC236}">
                <a16:creationId xmlns:a16="http://schemas.microsoft.com/office/drawing/2014/main" id="{0E184440-966B-4130-AB21-F9FA62D1EBD6}"/>
              </a:ext>
            </a:extLst>
          </p:cNvPr>
          <p:cNvCxnSpPr>
            <a:cxnSpLocks/>
            <a:stCxn id="379" idx="0"/>
            <a:endCxn id="349" idx="5"/>
          </p:cNvCxnSpPr>
          <p:nvPr/>
        </p:nvCxnSpPr>
        <p:spPr>
          <a:xfrm flipH="1" flipV="1">
            <a:off x="10375236" y="3852777"/>
            <a:ext cx="646672" cy="822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3" name="文本框 382">
            <a:extLst>
              <a:ext uri="{FF2B5EF4-FFF2-40B4-BE49-F238E27FC236}">
                <a16:creationId xmlns:a16="http://schemas.microsoft.com/office/drawing/2014/main" id="{0C3950AA-5A34-48EF-B85F-20054FCEA172}"/>
              </a:ext>
            </a:extLst>
          </p:cNvPr>
          <p:cNvSpPr txBox="1"/>
          <p:nvPr/>
        </p:nvSpPr>
        <p:spPr>
          <a:xfrm>
            <a:off x="6236587" y="2929412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384" name="文本框 383">
            <a:extLst>
              <a:ext uri="{FF2B5EF4-FFF2-40B4-BE49-F238E27FC236}">
                <a16:creationId xmlns:a16="http://schemas.microsoft.com/office/drawing/2014/main" id="{493DBDC9-A715-43CD-8B96-9A20D76E288F}"/>
              </a:ext>
            </a:extLst>
          </p:cNvPr>
          <p:cNvSpPr txBox="1"/>
          <p:nvPr/>
        </p:nvSpPr>
        <p:spPr>
          <a:xfrm>
            <a:off x="6592798" y="4717439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385" name="文本框 384">
            <a:extLst>
              <a:ext uri="{FF2B5EF4-FFF2-40B4-BE49-F238E27FC236}">
                <a16:creationId xmlns:a16="http://schemas.microsoft.com/office/drawing/2014/main" id="{7D9B7A9B-4DD2-4A33-8199-EA35387877C7}"/>
              </a:ext>
            </a:extLst>
          </p:cNvPr>
          <p:cNvSpPr txBox="1"/>
          <p:nvPr/>
        </p:nvSpPr>
        <p:spPr>
          <a:xfrm>
            <a:off x="6903620" y="4717439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4</a:t>
            </a:r>
            <a:endParaRPr lang="zh-CN" altLang="en-US" sz="1100" dirty="0"/>
          </a:p>
        </p:txBody>
      </p:sp>
      <p:sp>
        <p:nvSpPr>
          <p:cNvPr id="386" name="文本框 385">
            <a:extLst>
              <a:ext uri="{FF2B5EF4-FFF2-40B4-BE49-F238E27FC236}">
                <a16:creationId xmlns:a16="http://schemas.microsoft.com/office/drawing/2014/main" id="{DC95F83C-E204-49DD-9E35-ECC45995B0B3}"/>
              </a:ext>
            </a:extLst>
          </p:cNvPr>
          <p:cNvSpPr txBox="1"/>
          <p:nvPr/>
        </p:nvSpPr>
        <p:spPr>
          <a:xfrm>
            <a:off x="7209782" y="4717439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387" name="文本框 386">
            <a:extLst>
              <a:ext uri="{FF2B5EF4-FFF2-40B4-BE49-F238E27FC236}">
                <a16:creationId xmlns:a16="http://schemas.microsoft.com/office/drawing/2014/main" id="{DBBC9478-6AA7-4359-966F-871C5C8E34C1}"/>
              </a:ext>
            </a:extLst>
          </p:cNvPr>
          <p:cNvSpPr txBox="1"/>
          <p:nvPr/>
        </p:nvSpPr>
        <p:spPr>
          <a:xfrm>
            <a:off x="7543104" y="4717439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6</a:t>
            </a:r>
            <a:endParaRPr lang="zh-CN" altLang="en-US" sz="1100" dirty="0"/>
          </a:p>
        </p:txBody>
      </p:sp>
      <p:sp>
        <p:nvSpPr>
          <p:cNvPr id="388" name="文本框 387">
            <a:extLst>
              <a:ext uri="{FF2B5EF4-FFF2-40B4-BE49-F238E27FC236}">
                <a16:creationId xmlns:a16="http://schemas.microsoft.com/office/drawing/2014/main" id="{740A532D-CA1D-4FBE-9621-677FC947676F}"/>
              </a:ext>
            </a:extLst>
          </p:cNvPr>
          <p:cNvSpPr txBox="1"/>
          <p:nvPr/>
        </p:nvSpPr>
        <p:spPr>
          <a:xfrm>
            <a:off x="8594492" y="4717438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12</a:t>
            </a:r>
            <a:endParaRPr lang="zh-CN" altLang="en-US" sz="1100" dirty="0"/>
          </a:p>
        </p:txBody>
      </p:sp>
      <p:sp>
        <p:nvSpPr>
          <p:cNvPr id="389" name="文本框 388">
            <a:extLst>
              <a:ext uri="{FF2B5EF4-FFF2-40B4-BE49-F238E27FC236}">
                <a16:creationId xmlns:a16="http://schemas.microsoft.com/office/drawing/2014/main" id="{D4C5CF7D-01D6-4BB7-BCD0-93B263205629}"/>
              </a:ext>
            </a:extLst>
          </p:cNvPr>
          <p:cNvSpPr txBox="1"/>
          <p:nvPr/>
        </p:nvSpPr>
        <p:spPr>
          <a:xfrm>
            <a:off x="8910787" y="4717437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13</a:t>
            </a:r>
            <a:endParaRPr lang="zh-CN" altLang="en-US" sz="1100" dirty="0"/>
          </a:p>
        </p:txBody>
      </p:sp>
      <p:sp>
        <p:nvSpPr>
          <p:cNvPr id="390" name="文本框 389">
            <a:extLst>
              <a:ext uri="{FF2B5EF4-FFF2-40B4-BE49-F238E27FC236}">
                <a16:creationId xmlns:a16="http://schemas.microsoft.com/office/drawing/2014/main" id="{BD927CE6-8EB8-4BBF-871B-FDD5C4BD8F76}"/>
              </a:ext>
            </a:extLst>
          </p:cNvPr>
          <p:cNvSpPr txBox="1"/>
          <p:nvPr/>
        </p:nvSpPr>
        <p:spPr>
          <a:xfrm>
            <a:off x="9203213" y="4717436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14</a:t>
            </a:r>
            <a:endParaRPr lang="zh-CN" altLang="en-US" sz="1100" dirty="0"/>
          </a:p>
        </p:txBody>
      </p:sp>
      <p:sp>
        <p:nvSpPr>
          <p:cNvPr id="391" name="文本框 390">
            <a:extLst>
              <a:ext uri="{FF2B5EF4-FFF2-40B4-BE49-F238E27FC236}">
                <a16:creationId xmlns:a16="http://schemas.microsoft.com/office/drawing/2014/main" id="{3A0D3CCC-1014-4982-A39C-402DE607767B}"/>
              </a:ext>
            </a:extLst>
          </p:cNvPr>
          <p:cNvSpPr txBox="1"/>
          <p:nvPr/>
        </p:nvSpPr>
        <p:spPr>
          <a:xfrm>
            <a:off x="9522797" y="4716771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15</a:t>
            </a:r>
            <a:endParaRPr lang="zh-CN" altLang="en-US" sz="1100" dirty="0"/>
          </a:p>
        </p:txBody>
      </p:sp>
      <p:sp>
        <p:nvSpPr>
          <p:cNvPr id="392" name="文本框 391">
            <a:extLst>
              <a:ext uri="{FF2B5EF4-FFF2-40B4-BE49-F238E27FC236}">
                <a16:creationId xmlns:a16="http://schemas.microsoft.com/office/drawing/2014/main" id="{0799B8AD-52C6-49E2-8C68-C5F849B9680E}"/>
              </a:ext>
            </a:extLst>
          </p:cNvPr>
          <p:cNvSpPr txBox="1"/>
          <p:nvPr/>
        </p:nvSpPr>
        <p:spPr>
          <a:xfrm>
            <a:off x="9899265" y="4721152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17</a:t>
            </a:r>
            <a:endParaRPr lang="zh-CN" altLang="en-US" sz="1100" dirty="0"/>
          </a:p>
        </p:txBody>
      </p:sp>
      <p:sp>
        <p:nvSpPr>
          <p:cNvPr id="393" name="文本框 392">
            <a:extLst>
              <a:ext uri="{FF2B5EF4-FFF2-40B4-BE49-F238E27FC236}">
                <a16:creationId xmlns:a16="http://schemas.microsoft.com/office/drawing/2014/main" id="{ACFE5879-CA0F-47E2-A998-48E1A7186194}"/>
              </a:ext>
            </a:extLst>
          </p:cNvPr>
          <p:cNvSpPr txBox="1"/>
          <p:nvPr/>
        </p:nvSpPr>
        <p:spPr>
          <a:xfrm>
            <a:off x="10210087" y="4721152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18</a:t>
            </a:r>
            <a:endParaRPr lang="zh-CN" altLang="en-US" sz="1100" dirty="0"/>
          </a:p>
        </p:txBody>
      </p:sp>
      <p:sp>
        <p:nvSpPr>
          <p:cNvPr id="394" name="文本框 393">
            <a:extLst>
              <a:ext uri="{FF2B5EF4-FFF2-40B4-BE49-F238E27FC236}">
                <a16:creationId xmlns:a16="http://schemas.microsoft.com/office/drawing/2014/main" id="{CB749E39-C030-442D-900F-195DAE345CC7}"/>
              </a:ext>
            </a:extLst>
          </p:cNvPr>
          <p:cNvSpPr txBox="1"/>
          <p:nvPr/>
        </p:nvSpPr>
        <p:spPr>
          <a:xfrm>
            <a:off x="10516249" y="4721152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19</a:t>
            </a:r>
            <a:endParaRPr lang="zh-CN" altLang="en-US" sz="1100" dirty="0"/>
          </a:p>
        </p:txBody>
      </p:sp>
      <p:sp>
        <p:nvSpPr>
          <p:cNvPr id="395" name="文本框 394">
            <a:extLst>
              <a:ext uri="{FF2B5EF4-FFF2-40B4-BE49-F238E27FC236}">
                <a16:creationId xmlns:a16="http://schemas.microsoft.com/office/drawing/2014/main" id="{2B45FAF5-DCB8-472C-AF83-163C3F3A855C}"/>
              </a:ext>
            </a:extLst>
          </p:cNvPr>
          <p:cNvSpPr txBox="1"/>
          <p:nvPr/>
        </p:nvSpPr>
        <p:spPr>
          <a:xfrm>
            <a:off x="10849571" y="4721152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20</a:t>
            </a:r>
            <a:endParaRPr lang="zh-CN" altLang="en-US" sz="1100" dirty="0"/>
          </a:p>
        </p:txBody>
      </p:sp>
      <p:sp>
        <p:nvSpPr>
          <p:cNvPr id="396" name="文本框 395">
            <a:extLst>
              <a:ext uri="{FF2B5EF4-FFF2-40B4-BE49-F238E27FC236}">
                <a16:creationId xmlns:a16="http://schemas.microsoft.com/office/drawing/2014/main" id="{B4BDF380-6E56-4B01-A3EC-A4D97D10BD59}"/>
              </a:ext>
            </a:extLst>
          </p:cNvPr>
          <p:cNvSpPr txBox="1"/>
          <p:nvPr/>
        </p:nvSpPr>
        <p:spPr>
          <a:xfrm>
            <a:off x="6605498" y="3822461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397" name="文本框 396">
            <a:extLst>
              <a:ext uri="{FF2B5EF4-FFF2-40B4-BE49-F238E27FC236}">
                <a16:creationId xmlns:a16="http://schemas.microsoft.com/office/drawing/2014/main" id="{10A25CD8-5AF5-422B-AF3E-170ACE14E090}"/>
              </a:ext>
            </a:extLst>
          </p:cNvPr>
          <p:cNvSpPr txBox="1"/>
          <p:nvPr/>
        </p:nvSpPr>
        <p:spPr>
          <a:xfrm>
            <a:off x="6916320" y="3822461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2</a:t>
            </a:r>
            <a:endParaRPr lang="zh-CN" altLang="en-US" sz="1100" dirty="0"/>
          </a:p>
        </p:txBody>
      </p:sp>
      <p:sp>
        <p:nvSpPr>
          <p:cNvPr id="398" name="文本框 397">
            <a:extLst>
              <a:ext uri="{FF2B5EF4-FFF2-40B4-BE49-F238E27FC236}">
                <a16:creationId xmlns:a16="http://schemas.microsoft.com/office/drawing/2014/main" id="{49EC9599-D7F6-4793-8258-A0D2499EE1D0}"/>
              </a:ext>
            </a:extLst>
          </p:cNvPr>
          <p:cNvSpPr txBox="1"/>
          <p:nvPr/>
        </p:nvSpPr>
        <p:spPr>
          <a:xfrm>
            <a:off x="7555804" y="3822461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7</a:t>
            </a:r>
            <a:endParaRPr lang="zh-CN" altLang="en-US" sz="1100" dirty="0"/>
          </a:p>
        </p:txBody>
      </p:sp>
      <p:sp>
        <p:nvSpPr>
          <p:cNvPr id="399" name="文本框 398">
            <a:extLst>
              <a:ext uri="{FF2B5EF4-FFF2-40B4-BE49-F238E27FC236}">
                <a16:creationId xmlns:a16="http://schemas.microsoft.com/office/drawing/2014/main" id="{41A16F1C-1FCA-45CE-9D24-2B5F9FFE19B9}"/>
              </a:ext>
            </a:extLst>
          </p:cNvPr>
          <p:cNvSpPr txBox="1"/>
          <p:nvPr/>
        </p:nvSpPr>
        <p:spPr>
          <a:xfrm>
            <a:off x="7977090" y="382182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8</a:t>
            </a:r>
            <a:endParaRPr lang="zh-CN" altLang="en-US" sz="1100" dirty="0"/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0CF1C722-AA3F-4D87-BDEC-C35A851C4933}"/>
              </a:ext>
            </a:extLst>
          </p:cNvPr>
          <p:cNvSpPr txBox="1"/>
          <p:nvPr/>
        </p:nvSpPr>
        <p:spPr>
          <a:xfrm>
            <a:off x="8287912" y="382182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9</a:t>
            </a:r>
            <a:endParaRPr lang="zh-CN" altLang="en-US" sz="1100" dirty="0"/>
          </a:p>
        </p:txBody>
      </p:sp>
      <p:sp>
        <p:nvSpPr>
          <p:cNvPr id="401" name="文本框 400">
            <a:extLst>
              <a:ext uri="{FF2B5EF4-FFF2-40B4-BE49-F238E27FC236}">
                <a16:creationId xmlns:a16="http://schemas.microsoft.com/office/drawing/2014/main" id="{1A926B12-DA51-4DD8-82A2-6766157088F8}"/>
              </a:ext>
            </a:extLst>
          </p:cNvPr>
          <p:cNvSpPr txBox="1"/>
          <p:nvPr/>
        </p:nvSpPr>
        <p:spPr>
          <a:xfrm>
            <a:off x="8594074" y="382182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10</a:t>
            </a:r>
            <a:endParaRPr lang="zh-CN" altLang="en-US" sz="1100" dirty="0"/>
          </a:p>
        </p:txBody>
      </p:sp>
      <p:sp>
        <p:nvSpPr>
          <p:cNvPr id="402" name="文本框 401">
            <a:extLst>
              <a:ext uri="{FF2B5EF4-FFF2-40B4-BE49-F238E27FC236}">
                <a16:creationId xmlns:a16="http://schemas.microsoft.com/office/drawing/2014/main" id="{E76901EE-416D-41E4-8BE4-75387CA420EC}"/>
              </a:ext>
            </a:extLst>
          </p:cNvPr>
          <p:cNvSpPr txBox="1"/>
          <p:nvPr/>
        </p:nvSpPr>
        <p:spPr>
          <a:xfrm>
            <a:off x="8927396" y="382182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11</a:t>
            </a:r>
            <a:endParaRPr lang="zh-CN" altLang="en-US" sz="1100" dirty="0"/>
          </a:p>
        </p:txBody>
      </p:sp>
      <p:sp>
        <p:nvSpPr>
          <p:cNvPr id="403" name="文本框 402">
            <a:extLst>
              <a:ext uri="{FF2B5EF4-FFF2-40B4-BE49-F238E27FC236}">
                <a16:creationId xmlns:a16="http://schemas.microsoft.com/office/drawing/2014/main" id="{D1DB9CAC-4D17-4F0D-A622-7584C8D71477}"/>
              </a:ext>
            </a:extLst>
          </p:cNvPr>
          <p:cNvSpPr txBox="1"/>
          <p:nvPr/>
        </p:nvSpPr>
        <p:spPr>
          <a:xfrm>
            <a:off x="9881082" y="382182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16</a:t>
            </a:r>
            <a:endParaRPr lang="zh-CN" altLang="en-US" sz="1100" dirty="0"/>
          </a:p>
        </p:txBody>
      </p:sp>
      <p:sp>
        <p:nvSpPr>
          <p:cNvPr id="404" name="文本框 403">
            <a:extLst>
              <a:ext uri="{FF2B5EF4-FFF2-40B4-BE49-F238E27FC236}">
                <a16:creationId xmlns:a16="http://schemas.microsoft.com/office/drawing/2014/main" id="{C66AE358-9631-4B28-9B4E-6F16FABE7E9C}"/>
              </a:ext>
            </a:extLst>
          </p:cNvPr>
          <p:cNvSpPr txBox="1"/>
          <p:nvPr/>
        </p:nvSpPr>
        <p:spPr>
          <a:xfrm>
            <a:off x="10525252" y="3816193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21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6167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矩形 184">
            <a:extLst>
              <a:ext uri="{FF2B5EF4-FFF2-40B4-BE49-F238E27FC236}">
                <a16:creationId xmlns:a16="http://schemas.microsoft.com/office/drawing/2014/main" id="{341B5915-9982-4CC6-9CFA-F8159E36A2BC}"/>
              </a:ext>
            </a:extLst>
          </p:cNvPr>
          <p:cNvSpPr/>
          <p:nvPr/>
        </p:nvSpPr>
        <p:spPr>
          <a:xfrm>
            <a:off x="2954082" y="1314160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D80B8DF6-AD52-4E29-8A82-4E4D25688273}"/>
              </a:ext>
            </a:extLst>
          </p:cNvPr>
          <p:cNvSpPr/>
          <p:nvPr/>
        </p:nvSpPr>
        <p:spPr>
          <a:xfrm>
            <a:off x="6266743" y="1314987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38A8C8FF-D0E5-4677-9200-D982C5EAB5A2}"/>
              </a:ext>
            </a:extLst>
          </p:cNvPr>
          <p:cNvSpPr/>
          <p:nvPr/>
        </p:nvSpPr>
        <p:spPr>
          <a:xfrm>
            <a:off x="2957487" y="3019322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492D0787-C19E-4D49-9C4B-FBEE3BA4F551}"/>
              </a:ext>
            </a:extLst>
          </p:cNvPr>
          <p:cNvSpPr/>
          <p:nvPr/>
        </p:nvSpPr>
        <p:spPr>
          <a:xfrm>
            <a:off x="6266743" y="3019322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21AA374D-9CCA-4628-A281-F79AB19412DF}"/>
              </a:ext>
            </a:extLst>
          </p:cNvPr>
          <p:cNvSpPr/>
          <p:nvPr/>
        </p:nvSpPr>
        <p:spPr>
          <a:xfrm>
            <a:off x="7927297" y="3019322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17308D23-82C9-4224-A216-4F80A0AD2325}"/>
              </a:ext>
            </a:extLst>
          </p:cNvPr>
          <p:cNvSpPr/>
          <p:nvPr/>
        </p:nvSpPr>
        <p:spPr>
          <a:xfrm>
            <a:off x="2957487" y="4743715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D2E3E15B-98A0-4176-8175-CCE055B3591C}"/>
              </a:ext>
            </a:extLst>
          </p:cNvPr>
          <p:cNvSpPr/>
          <p:nvPr/>
        </p:nvSpPr>
        <p:spPr>
          <a:xfrm>
            <a:off x="4612115" y="4743715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774448DA-EB5D-4721-AB7F-2D606358869E}"/>
              </a:ext>
            </a:extLst>
          </p:cNvPr>
          <p:cNvSpPr/>
          <p:nvPr/>
        </p:nvSpPr>
        <p:spPr>
          <a:xfrm>
            <a:off x="6266743" y="4743715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885B9DCD-FFDD-4229-A5C8-607B4551B083}"/>
              </a:ext>
            </a:extLst>
          </p:cNvPr>
          <p:cNvSpPr/>
          <p:nvPr/>
        </p:nvSpPr>
        <p:spPr>
          <a:xfrm>
            <a:off x="7927297" y="4743715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D8F51CD8-EF41-4FE0-811B-648A2E8474FB}"/>
              </a:ext>
            </a:extLst>
          </p:cNvPr>
          <p:cNvSpPr/>
          <p:nvPr/>
        </p:nvSpPr>
        <p:spPr>
          <a:xfrm>
            <a:off x="7927297" y="1314160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40F13919-9A84-4FB6-BD4B-DB1C220B503E}"/>
              </a:ext>
            </a:extLst>
          </p:cNvPr>
          <p:cNvSpPr/>
          <p:nvPr/>
        </p:nvSpPr>
        <p:spPr>
          <a:xfrm>
            <a:off x="2786720" y="1173374"/>
            <a:ext cx="1492898" cy="1464906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69179450-B7C4-4A3B-BA4A-C162DD3B142C}"/>
              </a:ext>
            </a:extLst>
          </p:cNvPr>
          <p:cNvSpPr txBox="1"/>
          <p:nvPr/>
        </p:nvSpPr>
        <p:spPr>
          <a:xfrm>
            <a:off x="3077546" y="2479222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跳过模式</a:t>
            </a: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EF6E0663-1262-4360-9FDA-CC0B3696AF2A}"/>
              </a:ext>
            </a:extLst>
          </p:cNvPr>
          <p:cNvSpPr txBox="1"/>
          <p:nvPr/>
        </p:nvSpPr>
        <p:spPr>
          <a:xfrm>
            <a:off x="3077545" y="1751938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2N×2N</a:t>
            </a:r>
            <a:endParaRPr lang="zh-CN" altLang="en-US" sz="1400" dirty="0"/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4530B784-09F1-4765-81C5-B914289240CA}"/>
              </a:ext>
            </a:extLst>
          </p:cNvPr>
          <p:cNvSpPr/>
          <p:nvPr/>
        </p:nvSpPr>
        <p:spPr>
          <a:xfrm>
            <a:off x="6120903" y="1173374"/>
            <a:ext cx="3103939" cy="1464906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83175E7D-8813-4501-A767-CBB7D91009FC}"/>
              </a:ext>
            </a:extLst>
          </p:cNvPr>
          <p:cNvSpPr txBox="1"/>
          <p:nvPr/>
        </p:nvSpPr>
        <p:spPr>
          <a:xfrm>
            <a:off x="7220336" y="2515907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帧内预测</a:t>
            </a: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BECA33B6-9F86-48D9-946D-C72E560AAA6E}"/>
              </a:ext>
            </a:extLst>
          </p:cNvPr>
          <p:cNvSpPr txBox="1"/>
          <p:nvPr/>
        </p:nvSpPr>
        <p:spPr>
          <a:xfrm>
            <a:off x="6390207" y="1751938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2N×2N</a:t>
            </a:r>
            <a:endParaRPr lang="zh-CN" altLang="en-US" sz="1400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CC94146F-5D96-4BD1-9308-D64D96E11B03}"/>
              </a:ext>
            </a:extLst>
          </p:cNvPr>
          <p:cNvSpPr txBox="1"/>
          <p:nvPr/>
        </p:nvSpPr>
        <p:spPr>
          <a:xfrm>
            <a:off x="7942869" y="1444161"/>
            <a:ext cx="60865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N×N</a:t>
            </a:r>
            <a:endParaRPr lang="zh-CN" altLang="en-US" sz="1400" dirty="0"/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F3937FC5-C89E-49A4-8484-502D3C52A6DC}"/>
              </a:ext>
            </a:extLst>
          </p:cNvPr>
          <p:cNvSpPr/>
          <p:nvPr/>
        </p:nvSpPr>
        <p:spPr>
          <a:xfrm>
            <a:off x="2786720" y="2894797"/>
            <a:ext cx="6438118" cy="1464906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549E8FA7-836B-4811-8DB5-C2A83E3006B5}"/>
              </a:ext>
            </a:extLst>
          </p:cNvPr>
          <p:cNvSpPr txBox="1"/>
          <p:nvPr/>
        </p:nvSpPr>
        <p:spPr>
          <a:xfrm>
            <a:off x="5119369" y="4203938"/>
            <a:ext cx="177281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帧间预测对称模式</a:t>
            </a:r>
          </a:p>
        </p:txBody>
      </p: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3F354C02-2B10-4EB5-81B8-A969550D5B17}"/>
              </a:ext>
            </a:extLst>
          </p:cNvPr>
          <p:cNvCxnSpPr>
            <a:stCxn id="195" idx="0"/>
            <a:endCxn id="195" idx="2"/>
          </p:cNvCxnSpPr>
          <p:nvPr/>
        </p:nvCxnSpPr>
        <p:spPr>
          <a:xfrm>
            <a:off x="8503297" y="1314160"/>
            <a:ext cx="0" cy="115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8C43B236-B625-4685-B180-CD016931089B}"/>
              </a:ext>
            </a:extLst>
          </p:cNvPr>
          <p:cNvCxnSpPr>
            <a:cxnSpLocks/>
            <a:stCxn id="189" idx="0"/>
            <a:endCxn id="189" idx="2"/>
          </p:cNvCxnSpPr>
          <p:nvPr/>
        </p:nvCxnSpPr>
        <p:spPr>
          <a:xfrm>
            <a:off x="6842743" y="3019322"/>
            <a:ext cx="0" cy="115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137E6BFE-3CAF-4D82-989A-44AFA0B061A3}"/>
              </a:ext>
            </a:extLst>
          </p:cNvPr>
          <p:cNvCxnSpPr>
            <a:cxnSpLocks/>
            <a:stCxn id="195" idx="1"/>
            <a:endCxn id="195" idx="3"/>
          </p:cNvCxnSpPr>
          <p:nvPr/>
        </p:nvCxnSpPr>
        <p:spPr>
          <a:xfrm>
            <a:off x="7927297" y="1890160"/>
            <a:ext cx="115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FB6D5D3E-1AC4-43D3-A51B-74193898CE22}"/>
              </a:ext>
            </a:extLst>
          </p:cNvPr>
          <p:cNvCxnSpPr>
            <a:cxnSpLocks/>
          </p:cNvCxnSpPr>
          <p:nvPr/>
        </p:nvCxnSpPr>
        <p:spPr>
          <a:xfrm flipV="1">
            <a:off x="6266743" y="5650240"/>
            <a:ext cx="1152000" cy="1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矩形 215">
            <a:extLst>
              <a:ext uri="{FF2B5EF4-FFF2-40B4-BE49-F238E27FC236}">
                <a16:creationId xmlns:a16="http://schemas.microsoft.com/office/drawing/2014/main" id="{9895EBA6-43D4-45AE-B29C-300E48837E70}"/>
              </a:ext>
            </a:extLst>
          </p:cNvPr>
          <p:cNvSpPr/>
          <p:nvPr/>
        </p:nvSpPr>
        <p:spPr>
          <a:xfrm>
            <a:off x="4612115" y="3019322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17B920B9-B4C4-45A4-A3E5-66BDF8441757}"/>
              </a:ext>
            </a:extLst>
          </p:cNvPr>
          <p:cNvSpPr txBox="1"/>
          <p:nvPr/>
        </p:nvSpPr>
        <p:spPr>
          <a:xfrm>
            <a:off x="4627687" y="3149323"/>
            <a:ext cx="60865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N×N</a:t>
            </a:r>
            <a:endParaRPr lang="zh-CN" altLang="en-US" sz="1400" dirty="0"/>
          </a:p>
        </p:txBody>
      </p: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8A3C319B-AD39-4FB5-B01F-2B61FE551F0D}"/>
              </a:ext>
            </a:extLst>
          </p:cNvPr>
          <p:cNvCxnSpPr>
            <a:stCxn id="216" idx="0"/>
            <a:endCxn id="216" idx="2"/>
          </p:cNvCxnSpPr>
          <p:nvPr/>
        </p:nvCxnSpPr>
        <p:spPr>
          <a:xfrm>
            <a:off x="5188115" y="3019322"/>
            <a:ext cx="0" cy="115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6E8D2EBA-4516-4452-990F-11D36BB2A65F}"/>
              </a:ext>
            </a:extLst>
          </p:cNvPr>
          <p:cNvCxnSpPr>
            <a:cxnSpLocks/>
            <a:stCxn id="216" idx="1"/>
            <a:endCxn id="216" idx="3"/>
          </p:cNvCxnSpPr>
          <p:nvPr/>
        </p:nvCxnSpPr>
        <p:spPr>
          <a:xfrm>
            <a:off x="4612115" y="3595322"/>
            <a:ext cx="115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文本框 220">
            <a:extLst>
              <a:ext uri="{FF2B5EF4-FFF2-40B4-BE49-F238E27FC236}">
                <a16:creationId xmlns:a16="http://schemas.microsoft.com/office/drawing/2014/main" id="{F93F08AF-17FC-41DA-9CE6-0C9C5FA34D9C}"/>
              </a:ext>
            </a:extLst>
          </p:cNvPr>
          <p:cNvSpPr txBox="1"/>
          <p:nvPr/>
        </p:nvSpPr>
        <p:spPr>
          <a:xfrm>
            <a:off x="3077545" y="3441433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2N×2N</a:t>
            </a:r>
            <a:endParaRPr lang="zh-CN" altLang="en-US" sz="1400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4FBB5574-80B2-424E-B12A-1186C9BAC845}"/>
              </a:ext>
            </a:extLst>
          </p:cNvPr>
          <p:cNvSpPr txBox="1"/>
          <p:nvPr/>
        </p:nvSpPr>
        <p:spPr>
          <a:xfrm>
            <a:off x="6314666" y="3333711"/>
            <a:ext cx="5280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</a:t>
            </a:r>
          </a:p>
          <a:p>
            <a:pPr algn="ctr"/>
            <a:r>
              <a:rPr lang="en-US" altLang="zh-CN" sz="1400" dirty="0"/>
              <a:t>×2N</a:t>
            </a:r>
            <a:endParaRPr lang="zh-CN" altLang="en-US" sz="1400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0A95376E-17F1-4284-8E09-94F1BAA224E4}"/>
              </a:ext>
            </a:extLst>
          </p:cNvPr>
          <p:cNvSpPr txBox="1"/>
          <p:nvPr/>
        </p:nvSpPr>
        <p:spPr>
          <a:xfrm>
            <a:off x="8053084" y="3082469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2N×N</a:t>
            </a:r>
            <a:endParaRPr lang="zh-CN" altLang="en-US" sz="1400" dirty="0"/>
          </a:p>
        </p:txBody>
      </p:sp>
      <p:cxnSp>
        <p:nvCxnSpPr>
          <p:cNvPr id="226" name="直接连接符 225">
            <a:extLst>
              <a:ext uri="{FF2B5EF4-FFF2-40B4-BE49-F238E27FC236}">
                <a16:creationId xmlns:a16="http://schemas.microsoft.com/office/drawing/2014/main" id="{AC16A84E-1168-42A5-8496-1AB91FB8E63E}"/>
              </a:ext>
            </a:extLst>
          </p:cNvPr>
          <p:cNvCxnSpPr>
            <a:cxnSpLocks/>
            <a:stCxn id="190" idx="1"/>
            <a:endCxn id="190" idx="3"/>
          </p:cNvCxnSpPr>
          <p:nvPr/>
        </p:nvCxnSpPr>
        <p:spPr>
          <a:xfrm>
            <a:off x="7927297" y="3595322"/>
            <a:ext cx="115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727F9307-3AC1-4636-B117-8368C1E8B6AB}"/>
              </a:ext>
            </a:extLst>
          </p:cNvPr>
          <p:cNvCxnSpPr>
            <a:cxnSpLocks/>
          </p:cNvCxnSpPr>
          <p:nvPr/>
        </p:nvCxnSpPr>
        <p:spPr>
          <a:xfrm>
            <a:off x="3187937" y="4743715"/>
            <a:ext cx="0" cy="115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接连接符 231">
            <a:extLst>
              <a:ext uri="{FF2B5EF4-FFF2-40B4-BE49-F238E27FC236}">
                <a16:creationId xmlns:a16="http://schemas.microsoft.com/office/drawing/2014/main" id="{93A6CA2A-18F1-45EA-A891-36866FBD3780}"/>
              </a:ext>
            </a:extLst>
          </p:cNvPr>
          <p:cNvCxnSpPr>
            <a:cxnSpLocks/>
          </p:cNvCxnSpPr>
          <p:nvPr/>
        </p:nvCxnSpPr>
        <p:spPr>
          <a:xfrm>
            <a:off x="5522767" y="4743715"/>
            <a:ext cx="0" cy="115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C2E8DCB8-6F27-49DB-A7BC-E25AF839F465}"/>
              </a:ext>
            </a:extLst>
          </p:cNvPr>
          <p:cNvCxnSpPr>
            <a:cxnSpLocks/>
          </p:cNvCxnSpPr>
          <p:nvPr/>
        </p:nvCxnSpPr>
        <p:spPr>
          <a:xfrm flipV="1">
            <a:off x="7921371" y="5028199"/>
            <a:ext cx="1152000" cy="1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87F7715F-81FD-4030-A3A5-D55B79B8B309}"/>
              </a:ext>
            </a:extLst>
          </p:cNvPr>
          <p:cNvSpPr/>
          <p:nvPr/>
        </p:nvSpPr>
        <p:spPr>
          <a:xfrm>
            <a:off x="2786720" y="4603524"/>
            <a:ext cx="6438118" cy="1464906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B64DD627-C7D6-4A57-B6F3-9FACDA1C7D7C}"/>
              </a:ext>
            </a:extLst>
          </p:cNvPr>
          <p:cNvSpPr txBox="1"/>
          <p:nvPr/>
        </p:nvSpPr>
        <p:spPr>
          <a:xfrm>
            <a:off x="5071473" y="5914541"/>
            <a:ext cx="18686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帧间预测非对称模式</a:t>
            </a: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62FFE7DE-793B-4B4A-BB02-CFEEB401A54B}"/>
              </a:ext>
            </a:extLst>
          </p:cNvPr>
          <p:cNvSpPr txBox="1"/>
          <p:nvPr/>
        </p:nvSpPr>
        <p:spPr>
          <a:xfrm>
            <a:off x="3281561" y="5165826"/>
            <a:ext cx="7343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nL×2N</a:t>
            </a:r>
            <a:endParaRPr lang="zh-CN" altLang="en-US" sz="1400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433F9A1D-FEE2-4591-B3BF-E7C297D8403B}"/>
              </a:ext>
            </a:extLst>
          </p:cNvPr>
          <p:cNvSpPr txBox="1"/>
          <p:nvPr/>
        </p:nvSpPr>
        <p:spPr>
          <a:xfrm>
            <a:off x="4698735" y="5188113"/>
            <a:ext cx="7343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nR×2N</a:t>
            </a:r>
            <a:endParaRPr lang="zh-CN" altLang="en-US" sz="1400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AE401572-B2BC-49EB-8821-7B3E5C5E9CAF}"/>
              </a:ext>
            </a:extLst>
          </p:cNvPr>
          <p:cNvSpPr txBox="1"/>
          <p:nvPr/>
        </p:nvSpPr>
        <p:spPr>
          <a:xfrm>
            <a:off x="6437188" y="5043089"/>
            <a:ext cx="8219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2N×nD</a:t>
            </a:r>
            <a:endParaRPr lang="zh-CN" altLang="en-US" sz="1400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9F6B1753-8D05-4560-AF6C-0470FE8ED411}"/>
              </a:ext>
            </a:extLst>
          </p:cNvPr>
          <p:cNvSpPr txBox="1"/>
          <p:nvPr/>
        </p:nvSpPr>
        <p:spPr>
          <a:xfrm>
            <a:off x="8094662" y="5307762"/>
            <a:ext cx="8219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2N×nU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527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74FE2C-6000-46E5-A3FF-FA7BC532B69C}"/>
              </a:ext>
            </a:extLst>
          </p:cNvPr>
          <p:cNvSpPr/>
          <p:nvPr/>
        </p:nvSpPr>
        <p:spPr>
          <a:xfrm>
            <a:off x="3687273" y="2576525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93940E-C748-4003-8629-E50946118A1C}"/>
              </a:ext>
            </a:extLst>
          </p:cNvPr>
          <p:cNvSpPr txBox="1"/>
          <p:nvPr/>
        </p:nvSpPr>
        <p:spPr>
          <a:xfrm>
            <a:off x="3687273" y="2732825"/>
            <a:ext cx="57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TU1</a:t>
            </a:r>
            <a:endParaRPr lang="zh-CN" altLang="en-US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2E5D7E-DD5B-435A-86FF-38BD176DFF3A}"/>
              </a:ext>
            </a:extLst>
          </p:cNvPr>
          <p:cNvSpPr/>
          <p:nvPr/>
        </p:nvSpPr>
        <p:spPr>
          <a:xfrm>
            <a:off x="3687273" y="2578315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F35C60-2332-4E48-AE06-18616CA78645}"/>
              </a:ext>
            </a:extLst>
          </p:cNvPr>
          <p:cNvSpPr/>
          <p:nvPr/>
        </p:nvSpPr>
        <p:spPr>
          <a:xfrm>
            <a:off x="4263273" y="2577420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1ACACA-6728-4927-BF5A-D9B4B62F570F}"/>
              </a:ext>
            </a:extLst>
          </p:cNvPr>
          <p:cNvSpPr txBox="1"/>
          <p:nvPr/>
        </p:nvSpPr>
        <p:spPr>
          <a:xfrm>
            <a:off x="4193746" y="2592310"/>
            <a:ext cx="446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TU2</a:t>
            </a:r>
            <a:endParaRPr lang="zh-CN" altLang="en-US" sz="110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0D6AF56-F8B7-492E-8AE3-47195188E9AB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4263273" y="2865420"/>
            <a:ext cx="5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FDFE562-5649-409F-8BB1-DE4E5028241D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>
            <a:off x="4551273" y="2577420"/>
            <a:ext cx="0" cy="57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368C096-0CC5-4289-87FD-2D246473D6E7}"/>
              </a:ext>
            </a:extLst>
          </p:cNvPr>
          <p:cNvSpPr txBox="1"/>
          <p:nvPr/>
        </p:nvSpPr>
        <p:spPr>
          <a:xfrm>
            <a:off x="4462792" y="2602915"/>
            <a:ext cx="446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TU3</a:t>
            </a:r>
            <a:endParaRPr lang="zh-CN" altLang="en-US" sz="11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35462C7-A316-4A69-B0DB-7368DD7F21C6}"/>
              </a:ext>
            </a:extLst>
          </p:cNvPr>
          <p:cNvSpPr txBox="1"/>
          <p:nvPr/>
        </p:nvSpPr>
        <p:spPr>
          <a:xfrm>
            <a:off x="4193746" y="2864525"/>
            <a:ext cx="446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TU4</a:t>
            </a:r>
            <a:endParaRPr lang="zh-CN" altLang="en-US" sz="11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C25A2AA-DE41-467E-94B1-A4A3C2EBC1D9}"/>
              </a:ext>
            </a:extLst>
          </p:cNvPr>
          <p:cNvSpPr txBox="1"/>
          <p:nvPr/>
        </p:nvSpPr>
        <p:spPr>
          <a:xfrm>
            <a:off x="4462792" y="2864077"/>
            <a:ext cx="446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TU5</a:t>
            </a:r>
            <a:endParaRPr lang="zh-CN" altLang="en-US" sz="11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457B41C-C495-4DD3-8C24-5F8614D5C3E1}"/>
              </a:ext>
            </a:extLst>
          </p:cNvPr>
          <p:cNvSpPr/>
          <p:nvPr/>
        </p:nvSpPr>
        <p:spPr>
          <a:xfrm>
            <a:off x="3687273" y="3154315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7CD8AFF-DA61-49B2-8BA8-06C4F2A8E3EE}"/>
              </a:ext>
            </a:extLst>
          </p:cNvPr>
          <p:cNvSpPr txBox="1"/>
          <p:nvPr/>
        </p:nvSpPr>
        <p:spPr>
          <a:xfrm>
            <a:off x="3687273" y="3310615"/>
            <a:ext cx="57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TU6</a:t>
            </a:r>
            <a:endParaRPr lang="zh-CN" altLang="en-US" sz="11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BAE2293-2F42-4BE9-B153-53FD76A0CBE8}"/>
              </a:ext>
            </a:extLst>
          </p:cNvPr>
          <p:cNvSpPr/>
          <p:nvPr/>
        </p:nvSpPr>
        <p:spPr>
          <a:xfrm>
            <a:off x="4263273" y="3154315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B5F5991-488E-4FF1-8BF3-FBC07269FE06}"/>
              </a:ext>
            </a:extLst>
          </p:cNvPr>
          <p:cNvSpPr txBox="1"/>
          <p:nvPr/>
        </p:nvSpPr>
        <p:spPr>
          <a:xfrm>
            <a:off x="4263273" y="3310615"/>
            <a:ext cx="57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TU7</a:t>
            </a:r>
            <a:endParaRPr lang="zh-CN" altLang="en-US" sz="1100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23779AC-84D9-4942-AFC0-2CBCA5EC61CA}"/>
              </a:ext>
            </a:extLst>
          </p:cNvPr>
          <p:cNvCxnSpPr>
            <a:cxnSpLocks/>
          </p:cNvCxnSpPr>
          <p:nvPr/>
        </p:nvCxnSpPr>
        <p:spPr>
          <a:xfrm>
            <a:off x="5364396" y="2716854"/>
            <a:ext cx="241460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E1F2010A-F509-475F-A8F9-1109647399A2}"/>
              </a:ext>
            </a:extLst>
          </p:cNvPr>
          <p:cNvCxnSpPr>
            <a:cxnSpLocks/>
          </p:cNvCxnSpPr>
          <p:nvPr/>
        </p:nvCxnSpPr>
        <p:spPr>
          <a:xfrm>
            <a:off x="5364396" y="3153368"/>
            <a:ext cx="241460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A536CA9-A8EA-4CF8-B4DB-A8AF0DC99661}"/>
              </a:ext>
            </a:extLst>
          </p:cNvPr>
          <p:cNvCxnSpPr>
            <a:cxnSpLocks/>
          </p:cNvCxnSpPr>
          <p:nvPr/>
        </p:nvCxnSpPr>
        <p:spPr>
          <a:xfrm>
            <a:off x="5364396" y="3611747"/>
            <a:ext cx="241460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A1E0AE56-3E98-4A92-AC64-FDCA7C63BEC6}"/>
              </a:ext>
            </a:extLst>
          </p:cNvPr>
          <p:cNvSpPr txBox="1"/>
          <p:nvPr/>
        </p:nvSpPr>
        <p:spPr>
          <a:xfrm>
            <a:off x="7668002" y="2233583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深度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E8EBE70-278E-44FD-8B9A-9D7AEA87B8BC}"/>
              </a:ext>
            </a:extLst>
          </p:cNvPr>
          <p:cNvSpPr txBox="1"/>
          <p:nvPr/>
        </p:nvSpPr>
        <p:spPr>
          <a:xfrm>
            <a:off x="7668001" y="2532188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FBBD14C-72C0-43FE-97B5-87839B74B1ED}"/>
              </a:ext>
            </a:extLst>
          </p:cNvPr>
          <p:cNvSpPr txBox="1"/>
          <p:nvPr/>
        </p:nvSpPr>
        <p:spPr>
          <a:xfrm>
            <a:off x="7668001" y="296870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FF3935D-C2A5-42F5-A5A6-0F4968CE598F}"/>
              </a:ext>
            </a:extLst>
          </p:cNvPr>
          <p:cNvSpPr txBox="1"/>
          <p:nvPr/>
        </p:nvSpPr>
        <p:spPr>
          <a:xfrm>
            <a:off x="7668000" y="342708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69246B29-60AD-4E1E-B968-1AA0953E0304}"/>
              </a:ext>
            </a:extLst>
          </p:cNvPr>
          <p:cNvSpPr/>
          <p:nvPr/>
        </p:nvSpPr>
        <p:spPr>
          <a:xfrm>
            <a:off x="6495174" y="2677062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B390AA23-6976-42A4-BA11-DE020C5E8D95}"/>
              </a:ext>
            </a:extLst>
          </p:cNvPr>
          <p:cNvCxnSpPr>
            <a:cxnSpLocks/>
            <a:stCxn id="98" idx="0"/>
            <a:endCxn id="96" idx="3"/>
          </p:cNvCxnSpPr>
          <p:nvPr/>
        </p:nvCxnSpPr>
        <p:spPr>
          <a:xfrm flipV="1">
            <a:off x="6063881" y="2753882"/>
            <a:ext cx="444473" cy="361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987778A3-8D76-4837-9BCA-7A4C09D68A44}"/>
              </a:ext>
            </a:extLst>
          </p:cNvPr>
          <p:cNvSpPr/>
          <p:nvPr/>
        </p:nvSpPr>
        <p:spPr>
          <a:xfrm>
            <a:off x="6018881" y="311552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49E8D6D7-99CC-4E75-90A3-FB488AFDA037}"/>
              </a:ext>
            </a:extLst>
          </p:cNvPr>
          <p:cNvSpPr/>
          <p:nvPr/>
        </p:nvSpPr>
        <p:spPr>
          <a:xfrm>
            <a:off x="6641551" y="3107554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7B3C15BC-D68E-45F7-84CD-9FDE9AB03F90}"/>
              </a:ext>
            </a:extLst>
          </p:cNvPr>
          <p:cNvSpPr/>
          <p:nvPr/>
        </p:nvSpPr>
        <p:spPr>
          <a:xfrm>
            <a:off x="6296401" y="310324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41C2EAEF-EFEF-4AA4-ABF0-1553DF3F9899}"/>
              </a:ext>
            </a:extLst>
          </p:cNvPr>
          <p:cNvSpPr/>
          <p:nvPr/>
        </p:nvSpPr>
        <p:spPr>
          <a:xfrm>
            <a:off x="6966353" y="311552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C3DA0FB3-0FEF-406F-9F20-EA63BBD5865F}"/>
              </a:ext>
            </a:extLst>
          </p:cNvPr>
          <p:cNvCxnSpPr>
            <a:cxnSpLocks/>
            <a:stCxn id="99" idx="0"/>
            <a:endCxn id="96" idx="4"/>
          </p:cNvCxnSpPr>
          <p:nvPr/>
        </p:nvCxnSpPr>
        <p:spPr>
          <a:xfrm flipH="1" flipV="1">
            <a:off x="6540174" y="2767062"/>
            <a:ext cx="146377" cy="3404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13771339-FA0B-4846-AAEB-4449F388CD57}"/>
              </a:ext>
            </a:extLst>
          </p:cNvPr>
          <p:cNvCxnSpPr>
            <a:cxnSpLocks/>
            <a:stCxn id="100" idx="0"/>
            <a:endCxn id="96" idx="4"/>
          </p:cNvCxnSpPr>
          <p:nvPr/>
        </p:nvCxnSpPr>
        <p:spPr>
          <a:xfrm flipV="1">
            <a:off x="6341401" y="2767062"/>
            <a:ext cx="198773" cy="3361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8F833423-5D32-4AE9-9066-471EB24541DE}"/>
              </a:ext>
            </a:extLst>
          </p:cNvPr>
          <p:cNvCxnSpPr>
            <a:cxnSpLocks/>
            <a:stCxn id="101" idx="0"/>
            <a:endCxn id="96" idx="5"/>
          </p:cNvCxnSpPr>
          <p:nvPr/>
        </p:nvCxnSpPr>
        <p:spPr>
          <a:xfrm flipH="1" flipV="1">
            <a:off x="6571994" y="2753882"/>
            <a:ext cx="439359" cy="361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9F9FA8D4-36D7-4995-919B-6E38BDC94BA9}"/>
              </a:ext>
            </a:extLst>
          </p:cNvPr>
          <p:cNvCxnSpPr>
            <a:cxnSpLocks/>
            <a:stCxn id="106" idx="0"/>
            <a:endCxn id="100" idx="3"/>
          </p:cNvCxnSpPr>
          <p:nvPr/>
        </p:nvCxnSpPr>
        <p:spPr>
          <a:xfrm flipV="1">
            <a:off x="5817800" y="3180060"/>
            <a:ext cx="491781" cy="3862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A3805C2C-3529-4FB4-9177-D93C511793B4}"/>
              </a:ext>
            </a:extLst>
          </p:cNvPr>
          <p:cNvSpPr/>
          <p:nvPr/>
        </p:nvSpPr>
        <p:spPr>
          <a:xfrm>
            <a:off x="5772800" y="3566358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03547984-C8DA-45D7-A344-01DCD456E81B}"/>
              </a:ext>
            </a:extLst>
          </p:cNvPr>
          <p:cNvSpPr/>
          <p:nvPr/>
        </p:nvSpPr>
        <p:spPr>
          <a:xfrm>
            <a:off x="6090221" y="3566358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8EA97F85-2B18-48EB-BA6F-8160E1EDFFD1}"/>
              </a:ext>
            </a:extLst>
          </p:cNvPr>
          <p:cNvSpPr/>
          <p:nvPr/>
        </p:nvSpPr>
        <p:spPr>
          <a:xfrm>
            <a:off x="6386401" y="3559199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A21C0459-589B-449B-8B0D-024B8CAFBECB}"/>
              </a:ext>
            </a:extLst>
          </p:cNvPr>
          <p:cNvSpPr/>
          <p:nvPr/>
        </p:nvSpPr>
        <p:spPr>
          <a:xfrm>
            <a:off x="6720272" y="3566358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A95F9C4F-B5A2-4149-A06A-7968A49AC9FE}"/>
              </a:ext>
            </a:extLst>
          </p:cNvPr>
          <p:cNvCxnSpPr>
            <a:cxnSpLocks/>
            <a:stCxn id="107" idx="0"/>
            <a:endCxn id="100" idx="3"/>
          </p:cNvCxnSpPr>
          <p:nvPr/>
        </p:nvCxnSpPr>
        <p:spPr>
          <a:xfrm flipV="1">
            <a:off x="6135221" y="3180060"/>
            <a:ext cx="174360" cy="3862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35AF8F8B-3CB6-4881-B942-09753692B5FB}"/>
              </a:ext>
            </a:extLst>
          </p:cNvPr>
          <p:cNvCxnSpPr>
            <a:cxnSpLocks/>
            <a:stCxn id="108" idx="0"/>
            <a:endCxn id="100" idx="4"/>
          </p:cNvCxnSpPr>
          <p:nvPr/>
        </p:nvCxnSpPr>
        <p:spPr>
          <a:xfrm flipH="1" flipV="1">
            <a:off x="6341401" y="3193240"/>
            <a:ext cx="90000" cy="365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ED761B16-9047-40DA-8A19-5FA2CA9C6FC0}"/>
              </a:ext>
            </a:extLst>
          </p:cNvPr>
          <p:cNvCxnSpPr>
            <a:cxnSpLocks/>
            <a:stCxn id="109" idx="0"/>
            <a:endCxn id="100" idx="5"/>
          </p:cNvCxnSpPr>
          <p:nvPr/>
        </p:nvCxnSpPr>
        <p:spPr>
          <a:xfrm flipH="1" flipV="1">
            <a:off x="6373221" y="3180060"/>
            <a:ext cx="392051" cy="3862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E17F2ACA-92F5-4539-BA57-208FC421A522}"/>
              </a:ext>
            </a:extLst>
          </p:cNvPr>
          <p:cNvSpPr txBox="1"/>
          <p:nvPr/>
        </p:nvSpPr>
        <p:spPr>
          <a:xfrm>
            <a:off x="3683288" y="2233583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</a:t>
            </a:r>
          </a:p>
        </p:txBody>
      </p:sp>
    </p:spTree>
    <p:extLst>
      <p:ext uri="{BB962C8B-B14F-4D97-AF65-F5344CB8AC3E}">
        <p14:creationId xmlns:p14="http://schemas.microsoft.com/office/powerpoint/2010/main" val="407357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AABF760-7248-4B33-8205-DD7A7249C457}"/>
              </a:ext>
            </a:extLst>
          </p:cNvPr>
          <p:cNvCxnSpPr>
            <a:cxnSpLocks/>
          </p:cNvCxnSpPr>
          <p:nvPr/>
        </p:nvCxnSpPr>
        <p:spPr>
          <a:xfrm>
            <a:off x="2002294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0EF5786-9D2D-498E-AF9B-6E8764302C47}"/>
              </a:ext>
            </a:extLst>
          </p:cNvPr>
          <p:cNvCxnSpPr>
            <a:cxnSpLocks/>
          </p:cNvCxnSpPr>
          <p:nvPr/>
        </p:nvCxnSpPr>
        <p:spPr>
          <a:xfrm>
            <a:off x="2110588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6147372-7831-46D6-988E-E1FD5BFC295B}"/>
              </a:ext>
            </a:extLst>
          </p:cNvPr>
          <p:cNvCxnSpPr>
            <a:cxnSpLocks/>
          </p:cNvCxnSpPr>
          <p:nvPr/>
        </p:nvCxnSpPr>
        <p:spPr>
          <a:xfrm>
            <a:off x="2218588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78A6A31-40EC-4AF9-8FED-F8C61BF2A155}"/>
              </a:ext>
            </a:extLst>
          </p:cNvPr>
          <p:cNvCxnSpPr>
            <a:cxnSpLocks/>
          </p:cNvCxnSpPr>
          <p:nvPr/>
        </p:nvCxnSpPr>
        <p:spPr>
          <a:xfrm>
            <a:off x="2326588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C81DDB-22C7-42DE-83EB-73EAAD8BC4FC}"/>
              </a:ext>
            </a:extLst>
          </p:cNvPr>
          <p:cNvCxnSpPr>
            <a:cxnSpLocks/>
          </p:cNvCxnSpPr>
          <p:nvPr/>
        </p:nvCxnSpPr>
        <p:spPr>
          <a:xfrm>
            <a:off x="2434588" y="246311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D13A7FD-23F7-483E-883B-3EA3C3531600}"/>
              </a:ext>
            </a:extLst>
          </p:cNvPr>
          <p:cNvSpPr txBox="1"/>
          <p:nvPr/>
        </p:nvSpPr>
        <p:spPr>
          <a:xfrm>
            <a:off x="2209536" y="86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-25</a:t>
            </a:r>
            <a:endParaRPr lang="zh-CN" altLang="en-US" sz="1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E9DFEB6-9665-4320-8DDD-87242804E010}"/>
              </a:ext>
            </a:extLst>
          </p:cNvPr>
          <p:cNvSpPr txBox="1"/>
          <p:nvPr/>
        </p:nvSpPr>
        <p:spPr>
          <a:xfrm>
            <a:off x="2744459" y="90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-20</a:t>
            </a:r>
            <a:endParaRPr lang="zh-CN" altLang="en-US" sz="1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A837B1F-1A96-43C4-A7CF-B9C2C766A20C}"/>
              </a:ext>
            </a:extLst>
          </p:cNvPr>
          <p:cNvSpPr txBox="1"/>
          <p:nvPr/>
        </p:nvSpPr>
        <p:spPr>
          <a:xfrm>
            <a:off x="3321829" y="85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-15</a:t>
            </a:r>
            <a:endParaRPr lang="zh-CN" altLang="en-US" sz="10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9E398A6-6CB6-4A7F-8703-92229E85120D}"/>
              </a:ext>
            </a:extLst>
          </p:cNvPr>
          <p:cNvSpPr txBox="1"/>
          <p:nvPr/>
        </p:nvSpPr>
        <p:spPr>
          <a:xfrm>
            <a:off x="3862573" y="84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-10</a:t>
            </a:r>
            <a:endParaRPr lang="zh-CN" altLang="en-US" sz="10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6503961-57FA-4EBA-9344-5912B4E30CC0}"/>
              </a:ext>
            </a:extLst>
          </p:cNvPr>
          <p:cNvSpPr txBox="1"/>
          <p:nvPr/>
        </p:nvSpPr>
        <p:spPr>
          <a:xfrm>
            <a:off x="5545805" y="4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5</a:t>
            </a:r>
            <a:endParaRPr lang="zh-CN" altLang="en-US" sz="10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CB4D64C-37DC-49D9-A059-0A3FEF44B415}"/>
              </a:ext>
            </a:extLst>
          </p:cNvPr>
          <p:cNvSpPr txBox="1"/>
          <p:nvPr/>
        </p:nvSpPr>
        <p:spPr>
          <a:xfrm>
            <a:off x="6094213" y="3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10</a:t>
            </a:r>
            <a:endParaRPr lang="zh-CN" altLang="en-US" sz="10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3E7FB76-EC09-4A1E-B53A-90BEDB54665B}"/>
              </a:ext>
            </a:extLst>
          </p:cNvPr>
          <p:cNvSpPr txBox="1"/>
          <p:nvPr/>
        </p:nvSpPr>
        <p:spPr>
          <a:xfrm>
            <a:off x="6672807" y="2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15</a:t>
            </a:r>
            <a:endParaRPr lang="zh-CN" altLang="en-US" sz="10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5BABA1F-E0B4-4625-99B0-68DE6D340ECE}"/>
              </a:ext>
            </a:extLst>
          </p:cNvPr>
          <p:cNvSpPr txBox="1"/>
          <p:nvPr/>
        </p:nvSpPr>
        <p:spPr>
          <a:xfrm>
            <a:off x="7218804" y="1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20</a:t>
            </a:r>
            <a:endParaRPr lang="zh-CN" altLang="en-US" sz="10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8691E9E-064F-4AED-A3F9-0F6D2BDDB69E}"/>
              </a:ext>
            </a:extLst>
          </p:cNvPr>
          <p:cNvSpPr txBox="1"/>
          <p:nvPr/>
        </p:nvSpPr>
        <p:spPr>
          <a:xfrm>
            <a:off x="7758988" y="0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25</a:t>
            </a:r>
            <a:endParaRPr lang="zh-CN" altLang="en-US" sz="1000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9F67E791-FFD3-4D57-B2A6-091A56D198D6}"/>
              </a:ext>
            </a:extLst>
          </p:cNvPr>
          <p:cNvCxnSpPr>
            <a:cxnSpLocks/>
          </p:cNvCxnSpPr>
          <p:nvPr/>
        </p:nvCxnSpPr>
        <p:spPr>
          <a:xfrm>
            <a:off x="2565241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CA642D76-713C-4F37-9269-95B7667FF829}"/>
              </a:ext>
            </a:extLst>
          </p:cNvPr>
          <p:cNvCxnSpPr>
            <a:cxnSpLocks/>
          </p:cNvCxnSpPr>
          <p:nvPr/>
        </p:nvCxnSpPr>
        <p:spPr>
          <a:xfrm>
            <a:off x="2673535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BEDC6DD9-61DD-40AF-BB9A-0C9591E90ED0}"/>
              </a:ext>
            </a:extLst>
          </p:cNvPr>
          <p:cNvCxnSpPr>
            <a:cxnSpLocks/>
          </p:cNvCxnSpPr>
          <p:nvPr/>
        </p:nvCxnSpPr>
        <p:spPr>
          <a:xfrm>
            <a:off x="2781535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299060D1-420C-4846-9EBF-6355C279908A}"/>
              </a:ext>
            </a:extLst>
          </p:cNvPr>
          <p:cNvCxnSpPr>
            <a:cxnSpLocks/>
          </p:cNvCxnSpPr>
          <p:nvPr/>
        </p:nvCxnSpPr>
        <p:spPr>
          <a:xfrm>
            <a:off x="2889535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F6B2B07-9E47-4EA4-9B06-6826EBE5FDAE}"/>
              </a:ext>
            </a:extLst>
          </p:cNvPr>
          <p:cNvCxnSpPr>
            <a:cxnSpLocks/>
          </p:cNvCxnSpPr>
          <p:nvPr/>
        </p:nvCxnSpPr>
        <p:spPr>
          <a:xfrm>
            <a:off x="2997535" y="246311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EA18917D-3B1A-4F60-A004-265A5BFBD5EB}"/>
              </a:ext>
            </a:extLst>
          </p:cNvPr>
          <p:cNvCxnSpPr>
            <a:cxnSpLocks/>
          </p:cNvCxnSpPr>
          <p:nvPr/>
        </p:nvCxnSpPr>
        <p:spPr>
          <a:xfrm>
            <a:off x="3128188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4CBB8051-1FBD-49B9-BDE7-909E624E0ED1}"/>
              </a:ext>
            </a:extLst>
          </p:cNvPr>
          <p:cNvCxnSpPr>
            <a:cxnSpLocks/>
          </p:cNvCxnSpPr>
          <p:nvPr/>
        </p:nvCxnSpPr>
        <p:spPr>
          <a:xfrm>
            <a:off x="3236482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411598C-44BE-471D-B78F-6835B1AC3F67}"/>
              </a:ext>
            </a:extLst>
          </p:cNvPr>
          <p:cNvCxnSpPr>
            <a:cxnSpLocks/>
          </p:cNvCxnSpPr>
          <p:nvPr/>
        </p:nvCxnSpPr>
        <p:spPr>
          <a:xfrm>
            <a:off x="3344482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1158384-D089-4347-9FD8-24ECC3364662}"/>
              </a:ext>
            </a:extLst>
          </p:cNvPr>
          <p:cNvCxnSpPr>
            <a:cxnSpLocks/>
          </p:cNvCxnSpPr>
          <p:nvPr/>
        </p:nvCxnSpPr>
        <p:spPr>
          <a:xfrm>
            <a:off x="3452482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DCF4342B-C650-4E47-A339-A9F193E3AA04}"/>
              </a:ext>
            </a:extLst>
          </p:cNvPr>
          <p:cNvCxnSpPr>
            <a:cxnSpLocks/>
          </p:cNvCxnSpPr>
          <p:nvPr/>
        </p:nvCxnSpPr>
        <p:spPr>
          <a:xfrm>
            <a:off x="3560482" y="246311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E1280687-627F-414F-BFC8-FBCF3FB83ABA}"/>
              </a:ext>
            </a:extLst>
          </p:cNvPr>
          <p:cNvCxnSpPr>
            <a:cxnSpLocks/>
          </p:cNvCxnSpPr>
          <p:nvPr/>
        </p:nvCxnSpPr>
        <p:spPr>
          <a:xfrm>
            <a:off x="3670189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0E0A969A-FF33-481A-881F-2A415C07ED3C}"/>
              </a:ext>
            </a:extLst>
          </p:cNvPr>
          <p:cNvCxnSpPr>
            <a:cxnSpLocks/>
          </p:cNvCxnSpPr>
          <p:nvPr/>
        </p:nvCxnSpPr>
        <p:spPr>
          <a:xfrm>
            <a:off x="3778483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EB7AA0DF-9B69-458B-9AB4-EA0861FF2C74}"/>
              </a:ext>
            </a:extLst>
          </p:cNvPr>
          <p:cNvCxnSpPr>
            <a:cxnSpLocks/>
          </p:cNvCxnSpPr>
          <p:nvPr/>
        </p:nvCxnSpPr>
        <p:spPr>
          <a:xfrm>
            <a:off x="3886483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373F06EA-7B25-4744-A11E-1777C29540AF}"/>
              </a:ext>
            </a:extLst>
          </p:cNvPr>
          <p:cNvCxnSpPr>
            <a:cxnSpLocks/>
          </p:cNvCxnSpPr>
          <p:nvPr/>
        </p:nvCxnSpPr>
        <p:spPr>
          <a:xfrm>
            <a:off x="3994483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000A3E1E-A5DA-4CF6-BF67-5E0EED066604}"/>
              </a:ext>
            </a:extLst>
          </p:cNvPr>
          <p:cNvCxnSpPr>
            <a:cxnSpLocks/>
          </p:cNvCxnSpPr>
          <p:nvPr/>
        </p:nvCxnSpPr>
        <p:spPr>
          <a:xfrm>
            <a:off x="4102483" y="246311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E492A7DA-032E-4828-BE76-3364467437E3}"/>
              </a:ext>
            </a:extLst>
          </p:cNvPr>
          <p:cNvCxnSpPr>
            <a:cxnSpLocks/>
          </p:cNvCxnSpPr>
          <p:nvPr/>
        </p:nvCxnSpPr>
        <p:spPr>
          <a:xfrm>
            <a:off x="5318506" y="246232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42E8D146-1A6D-421F-8C4B-408EDDD96F91}"/>
              </a:ext>
            </a:extLst>
          </p:cNvPr>
          <p:cNvCxnSpPr>
            <a:cxnSpLocks/>
          </p:cNvCxnSpPr>
          <p:nvPr/>
        </p:nvCxnSpPr>
        <p:spPr>
          <a:xfrm>
            <a:off x="5426800" y="246232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192C24AE-0A17-4CE8-ACCA-E3D2F9D08E55}"/>
              </a:ext>
            </a:extLst>
          </p:cNvPr>
          <p:cNvCxnSpPr>
            <a:cxnSpLocks/>
          </p:cNvCxnSpPr>
          <p:nvPr/>
        </p:nvCxnSpPr>
        <p:spPr>
          <a:xfrm>
            <a:off x="5534800" y="246232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4DB050B3-88E6-4C93-94D0-A576CF517102}"/>
              </a:ext>
            </a:extLst>
          </p:cNvPr>
          <p:cNvCxnSpPr>
            <a:cxnSpLocks/>
          </p:cNvCxnSpPr>
          <p:nvPr/>
        </p:nvCxnSpPr>
        <p:spPr>
          <a:xfrm>
            <a:off x="5642800" y="246232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EC5130F6-A570-454D-88D1-C77AB34C9A9F}"/>
              </a:ext>
            </a:extLst>
          </p:cNvPr>
          <p:cNvCxnSpPr>
            <a:cxnSpLocks/>
          </p:cNvCxnSpPr>
          <p:nvPr/>
        </p:nvCxnSpPr>
        <p:spPr>
          <a:xfrm>
            <a:off x="5750800" y="246232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FEA0647-35E3-4050-AC6D-555429768ECD}"/>
              </a:ext>
            </a:extLst>
          </p:cNvPr>
          <p:cNvCxnSpPr>
            <a:cxnSpLocks/>
          </p:cNvCxnSpPr>
          <p:nvPr/>
        </p:nvCxnSpPr>
        <p:spPr>
          <a:xfrm>
            <a:off x="5876506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95383FCB-D6B1-4D66-BA61-F4F7F255E1D0}"/>
              </a:ext>
            </a:extLst>
          </p:cNvPr>
          <p:cNvCxnSpPr>
            <a:cxnSpLocks/>
          </p:cNvCxnSpPr>
          <p:nvPr/>
        </p:nvCxnSpPr>
        <p:spPr>
          <a:xfrm>
            <a:off x="5984800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8105ED75-66D7-4003-89B8-56D0DE89D070}"/>
              </a:ext>
            </a:extLst>
          </p:cNvPr>
          <p:cNvCxnSpPr>
            <a:cxnSpLocks/>
          </p:cNvCxnSpPr>
          <p:nvPr/>
        </p:nvCxnSpPr>
        <p:spPr>
          <a:xfrm>
            <a:off x="6092800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3E91A64-D6F3-4AB1-BF71-57EACD29BEAF}"/>
              </a:ext>
            </a:extLst>
          </p:cNvPr>
          <p:cNvCxnSpPr>
            <a:cxnSpLocks/>
          </p:cNvCxnSpPr>
          <p:nvPr/>
        </p:nvCxnSpPr>
        <p:spPr>
          <a:xfrm>
            <a:off x="6200800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0B0DDED5-6909-40F7-9DE7-212EA1F07E71}"/>
              </a:ext>
            </a:extLst>
          </p:cNvPr>
          <p:cNvCxnSpPr>
            <a:cxnSpLocks/>
          </p:cNvCxnSpPr>
          <p:nvPr/>
        </p:nvCxnSpPr>
        <p:spPr>
          <a:xfrm>
            <a:off x="6308800" y="246227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298433F6-E96D-40B9-ACB7-ED61ED71DCF2}"/>
              </a:ext>
            </a:extLst>
          </p:cNvPr>
          <p:cNvCxnSpPr>
            <a:cxnSpLocks/>
          </p:cNvCxnSpPr>
          <p:nvPr/>
        </p:nvCxnSpPr>
        <p:spPr>
          <a:xfrm>
            <a:off x="6439453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3B3EC3D8-E4B7-44D7-A817-E0839F640C43}"/>
              </a:ext>
            </a:extLst>
          </p:cNvPr>
          <p:cNvCxnSpPr>
            <a:cxnSpLocks/>
          </p:cNvCxnSpPr>
          <p:nvPr/>
        </p:nvCxnSpPr>
        <p:spPr>
          <a:xfrm>
            <a:off x="6547747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E63C2AAE-88B7-4F38-BAA7-8D37BD09444E}"/>
              </a:ext>
            </a:extLst>
          </p:cNvPr>
          <p:cNvCxnSpPr>
            <a:cxnSpLocks/>
          </p:cNvCxnSpPr>
          <p:nvPr/>
        </p:nvCxnSpPr>
        <p:spPr>
          <a:xfrm>
            <a:off x="6655747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C8DD8287-2291-48E4-8FB6-58211E9A005C}"/>
              </a:ext>
            </a:extLst>
          </p:cNvPr>
          <p:cNvCxnSpPr>
            <a:cxnSpLocks/>
          </p:cNvCxnSpPr>
          <p:nvPr/>
        </p:nvCxnSpPr>
        <p:spPr>
          <a:xfrm>
            <a:off x="6763747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DF409C3D-B938-4BBC-B951-B5F0194B1809}"/>
              </a:ext>
            </a:extLst>
          </p:cNvPr>
          <p:cNvCxnSpPr>
            <a:cxnSpLocks/>
          </p:cNvCxnSpPr>
          <p:nvPr/>
        </p:nvCxnSpPr>
        <p:spPr>
          <a:xfrm>
            <a:off x="6871747" y="246227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28E3B6E8-F724-4408-99F7-B2B98AA8900E}"/>
              </a:ext>
            </a:extLst>
          </p:cNvPr>
          <p:cNvCxnSpPr>
            <a:cxnSpLocks/>
          </p:cNvCxnSpPr>
          <p:nvPr/>
        </p:nvCxnSpPr>
        <p:spPr>
          <a:xfrm>
            <a:off x="7002400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36C3BA53-1FB3-4224-AC17-DB4D5148FDB5}"/>
              </a:ext>
            </a:extLst>
          </p:cNvPr>
          <p:cNvCxnSpPr>
            <a:cxnSpLocks/>
          </p:cNvCxnSpPr>
          <p:nvPr/>
        </p:nvCxnSpPr>
        <p:spPr>
          <a:xfrm>
            <a:off x="7110694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00CD36F3-A818-48C4-A329-41A4F0DAAD6E}"/>
              </a:ext>
            </a:extLst>
          </p:cNvPr>
          <p:cNvCxnSpPr>
            <a:cxnSpLocks/>
          </p:cNvCxnSpPr>
          <p:nvPr/>
        </p:nvCxnSpPr>
        <p:spPr>
          <a:xfrm>
            <a:off x="7218694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F98EDD7A-70D1-411B-88E5-B46CC8229085}"/>
              </a:ext>
            </a:extLst>
          </p:cNvPr>
          <p:cNvCxnSpPr>
            <a:cxnSpLocks/>
          </p:cNvCxnSpPr>
          <p:nvPr/>
        </p:nvCxnSpPr>
        <p:spPr>
          <a:xfrm>
            <a:off x="7326694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7587EB10-A609-4BCF-9C87-AE36BF0DBD9D}"/>
              </a:ext>
            </a:extLst>
          </p:cNvPr>
          <p:cNvCxnSpPr>
            <a:cxnSpLocks/>
          </p:cNvCxnSpPr>
          <p:nvPr/>
        </p:nvCxnSpPr>
        <p:spPr>
          <a:xfrm>
            <a:off x="7434694" y="246227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A6FD7B8-A00B-4E38-B9FF-977109CC3EE1}"/>
              </a:ext>
            </a:extLst>
          </p:cNvPr>
          <p:cNvCxnSpPr>
            <a:cxnSpLocks/>
          </p:cNvCxnSpPr>
          <p:nvPr/>
        </p:nvCxnSpPr>
        <p:spPr>
          <a:xfrm>
            <a:off x="7544401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5702212B-8055-4167-9F8E-BAC17F3B9539}"/>
              </a:ext>
            </a:extLst>
          </p:cNvPr>
          <p:cNvCxnSpPr>
            <a:cxnSpLocks/>
          </p:cNvCxnSpPr>
          <p:nvPr/>
        </p:nvCxnSpPr>
        <p:spPr>
          <a:xfrm>
            <a:off x="7652695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A0729C76-9EE5-4035-A052-1486DD51E7FF}"/>
              </a:ext>
            </a:extLst>
          </p:cNvPr>
          <p:cNvCxnSpPr>
            <a:cxnSpLocks/>
          </p:cNvCxnSpPr>
          <p:nvPr/>
        </p:nvCxnSpPr>
        <p:spPr>
          <a:xfrm>
            <a:off x="7760695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FECD4E7D-FEBF-4EAD-ABB5-9E43A04F7E3F}"/>
              </a:ext>
            </a:extLst>
          </p:cNvPr>
          <p:cNvCxnSpPr>
            <a:cxnSpLocks/>
          </p:cNvCxnSpPr>
          <p:nvPr/>
        </p:nvCxnSpPr>
        <p:spPr>
          <a:xfrm>
            <a:off x="7868695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DF863B97-E8F3-4EBD-8F43-8A3D4184C0F2}"/>
              </a:ext>
            </a:extLst>
          </p:cNvPr>
          <p:cNvCxnSpPr>
            <a:cxnSpLocks/>
          </p:cNvCxnSpPr>
          <p:nvPr/>
        </p:nvCxnSpPr>
        <p:spPr>
          <a:xfrm>
            <a:off x="7976695" y="246227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A014B00E-8A83-4ED1-A27A-D409D95A1C45}"/>
              </a:ext>
            </a:extLst>
          </p:cNvPr>
          <p:cNvCxnSpPr>
            <a:cxnSpLocks/>
          </p:cNvCxnSpPr>
          <p:nvPr/>
        </p:nvCxnSpPr>
        <p:spPr>
          <a:xfrm>
            <a:off x="1669948" y="246300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785BB053-8FAA-456D-A2FD-8EED61953AC1}"/>
              </a:ext>
            </a:extLst>
          </p:cNvPr>
          <p:cNvCxnSpPr>
            <a:cxnSpLocks/>
          </p:cNvCxnSpPr>
          <p:nvPr/>
        </p:nvCxnSpPr>
        <p:spPr>
          <a:xfrm>
            <a:off x="1777948" y="246300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024BDD05-2A3E-4AA5-A39F-B42251BE91A6}"/>
              </a:ext>
            </a:extLst>
          </p:cNvPr>
          <p:cNvCxnSpPr>
            <a:cxnSpLocks/>
          </p:cNvCxnSpPr>
          <p:nvPr/>
        </p:nvCxnSpPr>
        <p:spPr>
          <a:xfrm>
            <a:off x="1885948" y="246300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67606ED-B01D-4D38-B0ED-C905E29CBDE1}"/>
              </a:ext>
            </a:extLst>
          </p:cNvPr>
          <p:cNvSpPr txBox="1"/>
          <p:nvPr/>
        </p:nvSpPr>
        <p:spPr>
          <a:xfrm>
            <a:off x="1653907" y="79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-30</a:t>
            </a:r>
            <a:endParaRPr lang="zh-CN" altLang="en-US" sz="1000" dirty="0"/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E4A1991E-3542-4A06-92EF-841CEB2CAA8D}"/>
              </a:ext>
            </a:extLst>
          </p:cNvPr>
          <p:cNvCxnSpPr>
            <a:cxnSpLocks/>
          </p:cNvCxnSpPr>
          <p:nvPr/>
        </p:nvCxnSpPr>
        <p:spPr>
          <a:xfrm>
            <a:off x="1443148" y="47394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132DFE38-7C62-4777-A736-5FC3F4270E1C}"/>
              </a:ext>
            </a:extLst>
          </p:cNvPr>
          <p:cNvCxnSpPr>
            <a:cxnSpLocks/>
          </p:cNvCxnSpPr>
          <p:nvPr/>
        </p:nvCxnSpPr>
        <p:spPr>
          <a:xfrm>
            <a:off x="1443148" y="58345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C490A9EA-3515-49A9-98EB-9AB9398DF585}"/>
              </a:ext>
            </a:extLst>
          </p:cNvPr>
          <p:cNvCxnSpPr>
            <a:cxnSpLocks/>
          </p:cNvCxnSpPr>
          <p:nvPr/>
        </p:nvCxnSpPr>
        <p:spPr>
          <a:xfrm>
            <a:off x="1442788" y="691457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01D64ABF-8287-4137-81C6-C9717A32B3FD}"/>
              </a:ext>
            </a:extLst>
          </p:cNvPr>
          <p:cNvCxnSpPr>
            <a:cxnSpLocks/>
          </p:cNvCxnSpPr>
          <p:nvPr/>
        </p:nvCxnSpPr>
        <p:spPr>
          <a:xfrm>
            <a:off x="1442788" y="803508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6C03544A-C709-4758-905B-11200FA93B10}"/>
              </a:ext>
            </a:extLst>
          </p:cNvPr>
          <p:cNvCxnSpPr>
            <a:cxnSpLocks/>
          </p:cNvCxnSpPr>
          <p:nvPr/>
        </p:nvCxnSpPr>
        <p:spPr>
          <a:xfrm>
            <a:off x="1442788" y="91302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063B7C85-FCD2-4493-824F-BA3B1722CB89}"/>
              </a:ext>
            </a:extLst>
          </p:cNvPr>
          <p:cNvCxnSpPr>
            <a:cxnSpLocks/>
          </p:cNvCxnSpPr>
          <p:nvPr/>
        </p:nvCxnSpPr>
        <p:spPr>
          <a:xfrm>
            <a:off x="1442428" y="102102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238AEA31-2398-42F9-BDD4-C66A7C64237D}"/>
              </a:ext>
            </a:extLst>
          </p:cNvPr>
          <p:cNvCxnSpPr>
            <a:cxnSpLocks/>
          </p:cNvCxnSpPr>
          <p:nvPr/>
        </p:nvCxnSpPr>
        <p:spPr>
          <a:xfrm>
            <a:off x="1442428" y="112902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98E5F0EA-6E78-41B5-8027-F281C7A30D54}"/>
              </a:ext>
            </a:extLst>
          </p:cNvPr>
          <p:cNvCxnSpPr>
            <a:cxnSpLocks/>
          </p:cNvCxnSpPr>
          <p:nvPr/>
        </p:nvCxnSpPr>
        <p:spPr>
          <a:xfrm>
            <a:off x="1442428" y="1235702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3730F15E-5ADF-4BEF-8EAD-B64901C7EC48}"/>
              </a:ext>
            </a:extLst>
          </p:cNvPr>
          <p:cNvCxnSpPr>
            <a:cxnSpLocks/>
          </p:cNvCxnSpPr>
          <p:nvPr/>
        </p:nvCxnSpPr>
        <p:spPr>
          <a:xfrm>
            <a:off x="1442428" y="1355958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F2AE2C46-8936-4AD3-A6C1-602FB91999F1}"/>
              </a:ext>
            </a:extLst>
          </p:cNvPr>
          <p:cNvCxnSpPr>
            <a:cxnSpLocks/>
          </p:cNvCxnSpPr>
          <p:nvPr/>
        </p:nvCxnSpPr>
        <p:spPr>
          <a:xfrm>
            <a:off x="1442428" y="146547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F2FC3851-32AA-426E-A7F9-E9CFB5C66A36}"/>
              </a:ext>
            </a:extLst>
          </p:cNvPr>
          <p:cNvCxnSpPr>
            <a:cxnSpLocks/>
          </p:cNvCxnSpPr>
          <p:nvPr/>
        </p:nvCxnSpPr>
        <p:spPr>
          <a:xfrm>
            <a:off x="1442068" y="157347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0A894334-8428-46D9-B241-9BD616C07DD8}"/>
              </a:ext>
            </a:extLst>
          </p:cNvPr>
          <p:cNvCxnSpPr>
            <a:cxnSpLocks/>
          </p:cNvCxnSpPr>
          <p:nvPr/>
        </p:nvCxnSpPr>
        <p:spPr>
          <a:xfrm>
            <a:off x="1442068" y="168147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86B4B8B3-2C7B-441F-A10A-2B42B74B9EEB}"/>
              </a:ext>
            </a:extLst>
          </p:cNvPr>
          <p:cNvCxnSpPr>
            <a:cxnSpLocks/>
          </p:cNvCxnSpPr>
          <p:nvPr/>
        </p:nvCxnSpPr>
        <p:spPr>
          <a:xfrm>
            <a:off x="1442068" y="1788152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24710722-D6DF-4B24-B90F-11B9E35F7B04}"/>
              </a:ext>
            </a:extLst>
          </p:cNvPr>
          <p:cNvCxnSpPr>
            <a:cxnSpLocks/>
          </p:cNvCxnSpPr>
          <p:nvPr/>
        </p:nvCxnSpPr>
        <p:spPr>
          <a:xfrm>
            <a:off x="1442068" y="191793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0915E4D-34A3-4194-8661-0A5F36A1834B}"/>
              </a:ext>
            </a:extLst>
          </p:cNvPr>
          <p:cNvCxnSpPr>
            <a:cxnSpLocks/>
          </p:cNvCxnSpPr>
          <p:nvPr/>
        </p:nvCxnSpPr>
        <p:spPr>
          <a:xfrm>
            <a:off x="1442068" y="202744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0A4911BB-20E4-4590-9568-FBCC5DF1F56A}"/>
              </a:ext>
            </a:extLst>
          </p:cNvPr>
          <p:cNvCxnSpPr>
            <a:cxnSpLocks/>
          </p:cNvCxnSpPr>
          <p:nvPr/>
        </p:nvCxnSpPr>
        <p:spPr>
          <a:xfrm>
            <a:off x="1441708" y="213544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878F4FCB-951A-4058-840D-715B78FF442C}"/>
              </a:ext>
            </a:extLst>
          </p:cNvPr>
          <p:cNvCxnSpPr>
            <a:cxnSpLocks/>
          </p:cNvCxnSpPr>
          <p:nvPr/>
        </p:nvCxnSpPr>
        <p:spPr>
          <a:xfrm>
            <a:off x="1441708" y="224344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A46BF6C7-3839-4DF1-9FFC-A6E47BAF774B}"/>
              </a:ext>
            </a:extLst>
          </p:cNvPr>
          <p:cNvCxnSpPr>
            <a:cxnSpLocks/>
          </p:cNvCxnSpPr>
          <p:nvPr/>
        </p:nvCxnSpPr>
        <p:spPr>
          <a:xfrm>
            <a:off x="1441708" y="2350127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E06B9DD8-65F0-49F0-90B0-7BB15C223808}"/>
              </a:ext>
            </a:extLst>
          </p:cNvPr>
          <p:cNvCxnSpPr>
            <a:cxnSpLocks/>
          </p:cNvCxnSpPr>
          <p:nvPr/>
        </p:nvCxnSpPr>
        <p:spPr>
          <a:xfrm>
            <a:off x="1441708" y="247038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0F231A62-10A5-4417-8DCE-464FC031DF8A}"/>
              </a:ext>
            </a:extLst>
          </p:cNvPr>
          <p:cNvCxnSpPr>
            <a:cxnSpLocks/>
          </p:cNvCxnSpPr>
          <p:nvPr/>
        </p:nvCxnSpPr>
        <p:spPr>
          <a:xfrm>
            <a:off x="1441708" y="257989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C9DDEC0E-4A3E-4B5D-A1BF-F83B513A4405}"/>
              </a:ext>
            </a:extLst>
          </p:cNvPr>
          <p:cNvCxnSpPr>
            <a:cxnSpLocks/>
          </p:cNvCxnSpPr>
          <p:nvPr/>
        </p:nvCxnSpPr>
        <p:spPr>
          <a:xfrm>
            <a:off x="1441348" y="268789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5036BC82-C0BE-46B6-AD77-9B51414830F2}"/>
              </a:ext>
            </a:extLst>
          </p:cNvPr>
          <p:cNvCxnSpPr>
            <a:cxnSpLocks/>
          </p:cNvCxnSpPr>
          <p:nvPr/>
        </p:nvCxnSpPr>
        <p:spPr>
          <a:xfrm>
            <a:off x="1441348" y="279589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CE015D8F-DA82-4FAC-95F0-FEAA9289F77D}"/>
              </a:ext>
            </a:extLst>
          </p:cNvPr>
          <p:cNvCxnSpPr>
            <a:cxnSpLocks/>
          </p:cNvCxnSpPr>
          <p:nvPr/>
        </p:nvCxnSpPr>
        <p:spPr>
          <a:xfrm>
            <a:off x="1441348" y="2902577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0795D9F9-44E0-45D0-8505-3DAA06C13AA0}"/>
              </a:ext>
            </a:extLst>
          </p:cNvPr>
          <p:cNvCxnSpPr>
            <a:cxnSpLocks/>
          </p:cNvCxnSpPr>
          <p:nvPr/>
        </p:nvCxnSpPr>
        <p:spPr>
          <a:xfrm>
            <a:off x="1441348" y="3024738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59846715-1ACD-441E-8D93-E7B1C3188DA3}"/>
              </a:ext>
            </a:extLst>
          </p:cNvPr>
          <p:cNvCxnSpPr>
            <a:cxnSpLocks/>
          </p:cNvCxnSpPr>
          <p:nvPr/>
        </p:nvCxnSpPr>
        <p:spPr>
          <a:xfrm>
            <a:off x="1441348" y="313425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FCA880CE-C877-4FEF-BAF9-6EEFEDA9FA81}"/>
              </a:ext>
            </a:extLst>
          </p:cNvPr>
          <p:cNvCxnSpPr>
            <a:cxnSpLocks/>
          </p:cNvCxnSpPr>
          <p:nvPr/>
        </p:nvCxnSpPr>
        <p:spPr>
          <a:xfrm>
            <a:off x="1440988" y="324225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94C570AD-74BC-4EAE-BC49-519A657EAC56}"/>
              </a:ext>
            </a:extLst>
          </p:cNvPr>
          <p:cNvCxnSpPr>
            <a:cxnSpLocks/>
          </p:cNvCxnSpPr>
          <p:nvPr/>
        </p:nvCxnSpPr>
        <p:spPr>
          <a:xfrm>
            <a:off x="1440988" y="335025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5F1396F8-8C51-4E19-91E1-47D5FC9288E3}"/>
              </a:ext>
            </a:extLst>
          </p:cNvPr>
          <p:cNvCxnSpPr>
            <a:cxnSpLocks/>
          </p:cNvCxnSpPr>
          <p:nvPr/>
        </p:nvCxnSpPr>
        <p:spPr>
          <a:xfrm>
            <a:off x="1440988" y="3456932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DE74A7AC-1DE0-42ED-BF21-446177CE2FA0}"/>
              </a:ext>
            </a:extLst>
          </p:cNvPr>
          <p:cNvCxnSpPr>
            <a:cxnSpLocks/>
          </p:cNvCxnSpPr>
          <p:nvPr/>
        </p:nvCxnSpPr>
        <p:spPr>
          <a:xfrm>
            <a:off x="1440988" y="358671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BEA7019C-F7D1-41E0-A87C-3457DCA0184B}"/>
              </a:ext>
            </a:extLst>
          </p:cNvPr>
          <p:cNvCxnSpPr>
            <a:cxnSpLocks/>
          </p:cNvCxnSpPr>
          <p:nvPr/>
        </p:nvCxnSpPr>
        <p:spPr>
          <a:xfrm>
            <a:off x="1440988" y="369622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214F59EF-B06D-4DEB-9857-908DE58FF288}"/>
              </a:ext>
            </a:extLst>
          </p:cNvPr>
          <p:cNvCxnSpPr>
            <a:cxnSpLocks/>
          </p:cNvCxnSpPr>
          <p:nvPr/>
        </p:nvCxnSpPr>
        <p:spPr>
          <a:xfrm>
            <a:off x="1440628" y="380422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5E234F6B-8B98-419C-979C-3EF0D3D12B36}"/>
              </a:ext>
            </a:extLst>
          </p:cNvPr>
          <p:cNvCxnSpPr>
            <a:cxnSpLocks/>
          </p:cNvCxnSpPr>
          <p:nvPr/>
        </p:nvCxnSpPr>
        <p:spPr>
          <a:xfrm>
            <a:off x="1440628" y="391222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329200A8-0E7D-4483-B68B-6CCFAB27ECD6}"/>
              </a:ext>
            </a:extLst>
          </p:cNvPr>
          <p:cNvCxnSpPr>
            <a:cxnSpLocks/>
          </p:cNvCxnSpPr>
          <p:nvPr/>
        </p:nvCxnSpPr>
        <p:spPr>
          <a:xfrm>
            <a:off x="1440628" y="4018907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EDF36BC1-706D-4E00-938B-9C2B67BC9D1E}"/>
              </a:ext>
            </a:extLst>
          </p:cNvPr>
          <p:cNvCxnSpPr>
            <a:cxnSpLocks/>
          </p:cNvCxnSpPr>
          <p:nvPr/>
        </p:nvCxnSpPr>
        <p:spPr>
          <a:xfrm>
            <a:off x="1440628" y="413916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9BB8A24F-4BB2-4BFB-9A96-BEBCD2A5CC4A}"/>
              </a:ext>
            </a:extLst>
          </p:cNvPr>
          <p:cNvCxnSpPr>
            <a:cxnSpLocks/>
          </p:cNvCxnSpPr>
          <p:nvPr/>
        </p:nvCxnSpPr>
        <p:spPr>
          <a:xfrm>
            <a:off x="1440628" y="424867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9C066617-0D77-4A0D-A5D2-6BBF820FE06C}"/>
              </a:ext>
            </a:extLst>
          </p:cNvPr>
          <p:cNvCxnSpPr>
            <a:cxnSpLocks/>
          </p:cNvCxnSpPr>
          <p:nvPr/>
        </p:nvCxnSpPr>
        <p:spPr>
          <a:xfrm>
            <a:off x="1440268" y="435667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92A78739-C5FE-411A-AB96-663655BCB720}"/>
              </a:ext>
            </a:extLst>
          </p:cNvPr>
          <p:cNvCxnSpPr>
            <a:cxnSpLocks/>
          </p:cNvCxnSpPr>
          <p:nvPr/>
        </p:nvCxnSpPr>
        <p:spPr>
          <a:xfrm>
            <a:off x="1440268" y="446467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F21E1352-433F-4CBD-9ADA-8C4F7A60D843}"/>
              </a:ext>
            </a:extLst>
          </p:cNvPr>
          <p:cNvCxnSpPr>
            <a:cxnSpLocks/>
          </p:cNvCxnSpPr>
          <p:nvPr/>
        </p:nvCxnSpPr>
        <p:spPr>
          <a:xfrm>
            <a:off x="1440268" y="4571357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202A1EE2-DFA5-4D8A-81EC-236B119463AC}"/>
              </a:ext>
            </a:extLst>
          </p:cNvPr>
          <p:cNvSpPr txBox="1"/>
          <p:nvPr/>
        </p:nvSpPr>
        <p:spPr>
          <a:xfrm>
            <a:off x="1013344" y="564387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-30</a:t>
            </a:r>
            <a:endParaRPr lang="zh-CN" altLang="en-US" sz="1000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7B2C3CC0-B22C-4E42-A2CF-669EA11DA879}"/>
              </a:ext>
            </a:extLst>
          </p:cNvPr>
          <p:cNvSpPr txBox="1"/>
          <p:nvPr/>
        </p:nvSpPr>
        <p:spPr>
          <a:xfrm>
            <a:off x="1013344" y="1113231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-25</a:t>
            </a:r>
            <a:endParaRPr lang="zh-CN" altLang="en-US" sz="1000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6CADA9D6-6218-419B-B560-BE22EBC33BE2}"/>
              </a:ext>
            </a:extLst>
          </p:cNvPr>
          <p:cNvSpPr txBox="1"/>
          <p:nvPr/>
        </p:nvSpPr>
        <p:spPr>
          <a:xfrm>
            <a:off x="1013344" y="1652193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-20</a:t>
            </a:r>
            <a:endParaRPr lang="zh-CN" altLang="en-US" sz="1000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1C9D2F2D-7439-41B4-A6EF-E2648E493893}"/>
              </a:ext>
            </a:extLst>
          </p:cNvPr>
          <p:cNvSpPr txBox="1"/>
          <p:nvPr/>
        </p:nvSpPr>
        <p:spPr>
          <a:xfrm>
            <a:off x="1013344" y="2201037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-15</a:t>
            </a:r>
            <a:endParaRPr lang="zh-CN" altLang="en-US" sz="1000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AA200D44-6FB4-4D3B-909C-C80E3D30382B}"/>
              </a:ext>
            </a:extLst>
          </p:cNvPr>
          <p:cNvSpPr txBox="1"/>
          <p:nvPr/>
        </p:nvSpPr>
        <p:spPr>
          <a:xfrm>
            <a:off x="1013344" y="2799180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-10</a:t>
            </a:r>
            <a:endParaRPr lang="zh-CN" altLang="en-US" sz="1000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65653C9C-F6B8-4653-ACA6-1A4371CC3A95}"/>
              </a:ext>
            </a:extLst>
          </p:cNvPr>
          <p:cNvSpPr txBox="1"/>
          <p:nvPr/>
        </p:nvSpPr>
        <p:spPr>
          <a:xfrm>
            <a:off x="1013344" y="3348024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-5</a:t>
            </a:r>
            <a:endParaRPr lang="zh-CN" altLang="en-US" sz="1000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1AB2ACD4-B05E-4D13-99DA-0A9440485609}"/>
              </a:ext>
            </a:extLst>
          </p:cNvPr>
          <p:cNvSpPr txBox="1"/>
          <p:nvPr/>
        </p:nvSpPr>
        <p:spPr>
          <a:xfrm>
            <a:off x="1013344" y="3886986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-0</a:t>
            </a:r>
            <a:endParaRPr lang="zh-CN" altLang="en-US" sz="10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4B93C07E-7C86-447D-8B88-3B27C59E4101}"/>
              </a:ext>
            </a:extLst>
          </p:cNvPr>
          <p:cNvSpPr txBox="1"/>
          <p:nvPr/>
        </p:nvSpPr>
        <p:spPr>
          <a:xfrm>
            <a:off x="1013344" y="4435830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5</a:t>
            </a:r>
            <a:endParaRPr lang="zh-CN" altLang="en-US" sz="1000" dirty="0"/>
          </a:p>
        </p:txBody>
      </p: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EB28D413-D107-42EF-BE5F-C0AB87BBCFEC}"/>
              </a:ext>
            </a:extLst>
          </p:cNvPr>
          <p:cNvCxnSpPr>
            <a:cxnSpLocks/>
          </p:cNvCxnSpPr>
          <p:nvPr/>
        </p:nvCxnSpPr>
        <p:spPr>
          <a:xfrm>
            <a:off x="4220216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7AAFA806-0307-4BA0-A843-5A4CF1A28E99}"/>
              </a:ext>
            </a:extLst>
          </p:cNvPr>
          <p:cNvCxnSpPr>
            <a:cxnSpLocks/>
          </p:cNvCxnSpPr>
          <p:nvPr/>
        </p:nvCxnSpPr>
        <p:spPr>
          <a:xfrm>
            <a:off x="4328510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AE556EE0-EAF0-4BAC-91AA-1E6D7A7A2CE5}"/>
              </a:ext>
            </a:extLst>
          </p:cNvPr>
          <p:cNvCxnSpPr>
            <a:cxnSpLocks/>
          </p:cNvCxnSpPr>
          <p:nvPr/>
        </p:nvCxnSpPr>
        <p:spPr>
          <a:xfrm>
            <a:off x="4436510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1B5327F4-271C-480D-A1C1-14567F26B4B1}"/>
              </a:ext>
            </a:extLst>
          </p:cNvPr>
          <p:cNvCxnSpPr>
            <a:cxnSpLocks/>
          </p:cNvCxnSpPr>
          <p:nvPr/>
        </p:nvCxnSpPr>
        <p:spPr>
          <a:xfrm>
            <a:off x="4544510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DEBCC141-8B20-4692-9BC1-E5A4FA8EB0DA}"/>
              </a:ext>
            </a:extLst>
          </p:cNvPr>
          <p:cNvCxnSpPr>
            <a:cxnSpLocks/>
          </p:cNvCxnSpPr>
          <p:nvPr/>
        </p:nvCxnSpPr>
        <p:spPr>
          <a:xfrm>
            <a:off x="4652510" y="246227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A8A1D88B-E0EF-487C-9394-E352B61B8288}"/>
              </a:ext>
            </a:extLst>
          </p:cNvPr>
          <p:cNvCxnSpPr>
            <a:cxnSpLocks/>
          </p:cNvCxnSpPr>
          <p:nvPr/>
        </p:nvCxnSpPr>
        <p:spPr>
          <a:xfrm>
            <a:off x="4761236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06F9FD66-563C-4307-AB28-6777DF12C15C}"/>
              </a:ext>
            </a:extLst>
          </p:cNvPr>
          <p:cNvCxnSpPr>
            <a:cxnSpLocks/>
          </p:cNvCxnSpPr>
          <p:nvPr/>
        </p:nvCxnSpPr>
        <p:spPr>
          <a:xfrm>
            <a:off x="4869530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47E79533-D29E-40E5-8173-E1CEE09CE8D8}"/>
              </a:ext>
            </a:extLst>
          </p:cNvPr>
          <p:cNvCxnSpPr>
            <a:cxnSpLocks/>
          </p:cNvCxnSpPr>
          <p:nvPr/>
        </p:nvCxnSpPr>
        <p:spPr>
          <a:xfrm>
            <a:off x="4977530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BDAE2E97-4999-4AF8-AED7-32CA8FB4F643}"/>
              </a:ext>
            </a:extLst>
          </p:cNvPr>
          <p:cNvCxnSpPr>
            <a:cxnSpLocks/>
          </p:cNvCxnSpPr>
          <p:nvPr/>
        </p:nvCxnSpPr>
        <p:spPr>
          <a:xfrm>
            <a:off x="5085530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607DF5D7-E080-44A4-A8E6-3F44232B9CF6}"/>
              </a:ext>
            </a:extLst>
          </p:cNvPr>
          <p:cNvCxnSpPr>
            <a:cxnSpLocks/>
          </p:cNvCxnSpPr>
          <p:nvPr/>
        </p:nvCxnSpPr>
        <p:spPr>
          <a:xfrm>
            <a:off x="5193530" y="246227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4" name="文本框 203">
            <a:extLst>
              <a:ext uri="{FF2B5EF4-FFF2-40B4-BE49-F238E27FC236}">
                <a16:creationId xmlns:a16="http://schemas.microsoft.com/office/drawing/2014/main" id="{D51A06FB-53CE-46C2-808C-F128CECCCFA2}"/>
              </a:ext>
            </a:extLst>
          </p:cNvPr>
          <p:cNvSpPr txBox="1"/>
          <p:nvPr/>
        </p:nvSpPr>
        <p:spPr>
          <a:xfrm>
            <a:off x="4442230" y="0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-5</a:t>
            </a:r>
            <a:endParaRPr lang="zh-CN" altLang="en-US" sz="1000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44750990-0754-4710-A5B8-C0C0CD9B1A5C}"/>
              </a:ext>
            </a:extLst>
          </p:cNvPr>
          <p:cNvSpPr txBox="1"/>
          <p:nvPr/>
        </p:nvSpPr>
        <p:spPr>
          <a:xfrm>
            <a:off x="4972946" y="0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0</a:t>
            </a:r>
            <a:endParaRPr lang="zh-CN" altLang="en-US" sz="1000" dirty="0"/>
          </a:p>
        </p:txBody>
      </p: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32C65600-AAD4-47FA-9411-4F506C4DEA7D}"/>
              </a:ext>
            </a:extLst>
          </p:cNvPr>
          <p:cNvCxnSpPr>
            <a:cxnSpLocks/>
          </p:cNvCxnSpPr>
          <p:nvPr/>
        </p:nvCxnSpPr>
        <p:spPr>
          <a:xfrm>
            <a:off x="1440268" y="4694749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184A3A69-BA77-4FA7-A3F8-10CED2324A13}"/>
              </a:ext>
            </a:extLst>
          </p:cNvPr>
          <p:cNvCxnSpPr>
            <a:cxnSpLocks/>
          </p:cNvCxnSpPr>
          <p:nvPr/>
        </p:nvCxnSpPr>
        <p:spPr>
          <a:xfrm>
            <a:off x="1440268" y="480426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264DC670-8178-4214-8C8C-D5B97F39F627}"/>
              </a:ext>
            </a:extLst>
          </p:cNvPr>
          <p:cNvCxnSpPr>
            <a:cxnSpLocks/>
          </p:cNvCxnSpPr>
          <p:nvPr/>
        </p:nvCxnSpPr>
        <p:spPr>
          <a:xfrm>
            <a:off x="1439908" y="491226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5D506A87-0426-48C3-AFF5-14771171CB8B}"/>
              </a:ext>
            </a:extLst>
          </p:cNvPr>
          <p:cNvCxnSpPr>
            <a:cxnSpLocks/>
          </p:cNvCxnSpPr>
          <p:nvPr/>
        </p:nvCxnSpPr>
        <p:spPr>
          <a:xfrm>
            <a:off x="1439908" y="502026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213FA3D9-2F8E-49CF-9697-EFE63BB8C727}"/>
              </a:ext>
            </a:extLst>
          </p:cNvPr>
          <p:cNvCxnSpPr>
            <a:cxnSpLocks/>
          </p:cNvCxnSpPr>
          <p:nvPr/>
        </p:nvCxnSpPr>
        <p:spPr>
          <a:xfrm>
            <a:off x="1439908" y="5126943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F1029C4E-BF62-4ED0-BFA8-A7D9AA2A8F1C}"/>
              </a:ext>
            </a:extLst>
          </p:cNvPr>
          <p:cNvCxnSpPr>
            <a:cxnSpLocks/>
          </p:cNvCxnSpPr>
          <p:nvPr/>
        </p:nvCxnSpPr>
        <p:spPr>
          <a:xfrm>
            <a:off x="1439908" y="5249104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41F9D1A0-2B91-45DA-80A9-A3591CA1DE7D}"/>
              </a:ext>
            </a:extLst>
          </p:cNvPr>
          <p:cNvCxnSpPr>
            <a:cxnSpLocks/>
          </p:cNvCxnSpPr>
          <p:nvPr/>
        </p:nvCxnSpPr>
        <p:spPr>
          <a:xfrm>
            <a:off x="1439908" y="5358618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37BBB66A-5116-4CA6-9063-0F0F722C7E52}"/>
              </a:ext>
            </a:extLst>
          </p:cNvPr>
          <p:cNvCxnSpPr>
            <a:cxnSpLocks/>
          </p:cNvCxnSpPr>
          <p:nvPr/>
        </p:nvCxnSpPr>
        <p:spPr>
          <a:xfrm>
            <a:off x="1439548" y="5466618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BA05F653-F582-4B7C-A2B4-2B6F4FEE34CA}"/>
              </a:ext>
            </a:extLst>
          </p:cNvPr>
          <p:cNvCxnSpPr>
            <a:cxnSpLocks/>
          </p:cNvCxnSpPr>
          <p:nvPr/>
        </p:nvCxnSpPr>
        <p:spPr>
          <a:xfrm>
            <a:off x="1439548" y="5574618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5761F42F-8C23-4271-B248-233BFB8F4DCF}"/>
              </a:ext>
            </a:extLst>
          </p:cNvPr>
          <p:cNvCxnSpPr>
            <a:cxnSpLocks/>
          </p:cNvCxnSpPr>
          <p:nvPr/>
        </p:nvCxnSpPr>
        <p:spPr>
          <a:xfrm>
            <a:off x="1439548" y="5681298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186511CA-ED70-4786-A663-1A271CF5332A}"/>
              </a:ext>
            </a:extLst>
          </p:cNvPr>
          <p:cNvCxnSpPr>
            <a:cxnSpLocks/>
          </p:cNvCxnSpPr>
          <p:nvPr/>
        </p:nvCxnSpPr>
        <p:spPr>
          <a:xfrm>
            <a:off x="1439548" y="5811079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2D4BB1CF-7AC6-4E55-9CEB-452D16454E60}"/>
              </a:ext>
            </a:extLst>
          </p:cNvPr>
          <p:cNvCxnSpPr>
            <a:cxnSpLocks/>
          </p:cNvCxnSpPr>
          <p:nvPr/>
        </p:nvCxnSpPr>
        <p:spPr>
          <a:xfrm>
            <a:off x="1439548" y="592059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3478CCDD-AACD-4264-8AF9-66555A82EC4F}"/>
              </a:ext>
            </a:extLst>
          </p:cNvPr>
          <p:cNvCxnSpPr>
            <a:cxnSpLocks/>
          </p:cNvCxnSpPr>
          <p:nvPr/>
        </p:nvCxnSpPr>
        <p:spPr>
          <a:xfrm>
            <a:off x="1439188" y="602859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DA6FB1BE-AB56-4F12-B1CD-CB9B6526A197}"/>
              </a:ext>
            </a:extLst>
          </p:cNvPr>
          <p:cNvCxnSpPr>
            <a:cxnSpLocks/>
          </p:cNvCxnSpPr>
          <p:nvPr/>
        </p:nvCxnSpPr>
        <p:spPr>
          <a:xfrm>
            <a:off x="1439188" y="613659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D718FBFA-0451-446B-A0CA-4A455B9AB011}"/>
              </a:ext>
            </a:extLst>
          </p:cNvPr>
          <p:cNvCxnSpPr>
            <a:cxnSpLocks/>
          </p:cNvCxnSpPr>
          <p:nvPr/>
        </p:nvCxnSpPr>
        <p:spPr>
          <a:xfrm>
            <a:off x="1439188" y="6243273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AC6EEA93-3768-494B-982A-7CFD8B4CABE0}"/>
              </a:ext>
            </a:extLst>
          </p:cNvPr>
          <p:cNvCxnSpPr>
            <a:cxnSpLocks/>
          </p:cNvCxnSpPr>
          <p:nvPr/>
        </p:nvCxnSpPr>
        <p:spPr>
          <a:xfrm>
            <a:off x="1439188" y="6363529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DB8F6325-4F57-4F76-A02B-281E7E8A991B}"/>
              </a:ext>
            </a:extLst>
          </p:cNvPr>
          <p:cNvCxnSpPr>
            <a:cxnSpLocks/>
          </p:cNvCxnSpPr>
          <p:nvPr/>
        </p:nvCxnSpPr>
        <p:spPr>
          <a:xfrm>
            <a:off x="1439188" y="647304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EE1E377C-62F2-4AAB-9094-B75BFEAE1E04}"/>
              </a:ext>
            </a:extLst>
          </p:cNvPr>
          <p:cNvCxnSpPr>
            <a:cxnSpLocks/>
          </p:cNvCxnSpPr>
          <p:nvPr/>
        </p:nvCxnSpPr>
        <p:spPr>
          <a:xfrm>
            <a:off x="1438828" y="658104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03099A97-2656-4CA2-8C58-462D0BDFF535}"/>
              </a:ext>
            </a:extLst>
          </p:cNvPr>
          <p:cNvCxnSpPr>
            <a:cxnSpLocks/>
          </p:cNvCxnSpPr>
          <p:nvPr/>
        </p:nvCxnSpPr>
        <p:spPr>
          <a:xfrm>
            <a:off x="1438828" y="668904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7FB03118-2C92-4151-968B-B92B480D8D6B}"/>
              </a:ext>
            </a:extLst>
          </p:cNvPr>
          <p:cNvCxnSpPr>
            <a:cxnSpLocks/>
          </p:cNvCxnSpPr>
          <p:nvPr/>
        </p:nvCxnSpPr>
        <p:spPr>
          <a:xfrm>
            <a:off x="1438828" y="6795723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6" name="文本框 225">
            <a:extLst>
              <a:ext uri="{FF2B5EF4-FFF2-40B4-BE49-F238E27FC236}">
                <a16:creationId xmlns:a16="http://schemas.microsoft.com/office/drawing/2014/main" id="{65D13A6E-2955-4B1B-B41A-A7F6DD20BEA3}"/>
              </a:ext>
            </a:extLst>
          </p:cNvPr>
          <p:cNvSpPr txBox="1"/>
          <p:nvPr/>
        </p:nvSpPr>
        <p:spPr>
          <a:xfrm>
            <a:off x="1011904" y="5023546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10</a:t>
            </a:r>
            <a:endParaRPr lang="zh-CN" altLang="en-US" sz="1000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2D3A95A5-2F07-4AAE-8164-C8D3C0D3AF40}"/>
              </a:ext>
            </a:extLst>
          </p:cNvPr>
          <p:cNvSpPr txBox="1"/>
          <p:nvPr/>
        </p:nvSpPr>
        <p:spPr>
          <a:xfrm>
            <a:off x="1011904" y="5572390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15</a:t>
            </a:r>
            <a:endParaRPr lang="zh-CN" altLang="en-US" sz="1000" dirty="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1D77196F-1D53-4276-8988-B4C0FFC0A10A}"/>
              </a:ext>
            </a:extLst>
          </p:cNvPr>
          <p:cNvSpPr txBox="1"/>
          <p:nvPr/>
        </p:nvSpPr>
        <p:spPr>
          <a:xfrm>
            <a:off x="1011904" y="6111352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20</a:t>
            </a:r>
            <a:endParaRPr lang="zh-CN" altLang="en-US" sz="1000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7ABD4F46-1DB8-4210-AFB6-4EEF23763659}"/>
              </a:ext>
            </a:extLst>
          </p:cNvPr>
          <p:cNvSpPr txBox="1"/>
          <p:nvPr/>
        </p:nvSpPr>
        <p:spPr>
          <a:xfrm>
            <a:off x="1011904" y="6660196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25</a:t>
            </a:r>
            <a:endParaRPr lang="zh-CN" altLang="en-US" sz="1000" dirty="0"/>
          </a:p>
        </p:txBody>
      </p: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4C16ECBB-9157-4C0D-9F62-4B67E180A4AC}"/>
              </a:ext>
            </a:extLst>
          </p:cNvPr>
          <p:cNvCxnSpPr>
            <a:cxnSpLocks/>
          </p:cNvCxnSpPr>
          <p:nvPr/>
        </p:nvCxnSpPr>
        <p:spPr>
          <a:xfrm>
            <a:off x="1438828" y="6906948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6F016B1C-9C15-4522-AFCD-5E9167DEB820}"/>
              </a:ext>
            </a:extLst>
          </p:cNvPr>
          <p:cNvCxnSpPr>
            <a:cxnSpLocks/>
          </p:cNvCxnSpPr>
          <p:nvPr/>
        </p:nvCxnSpPr>
        <p:spPr>
          <a:xfrm>
            <a:off x="1438828" y="701646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D5F91C84-811B-480B-9A54-DB9728981360}"/>
              </a:ext>
            </a:extLst>
          </p:cNvPr>
          <p:cNvCxnSpPr>
            <a:cxnSpLocks/>
          </p:cNvCxnSpPr>
          <p:nvPr/>
        </p:nvCxnSpPr>
        <p:spPr>
          <a:xfrm>
            <a:off x="1438468" y="712446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1899996B-61F4-4330-AF8A-2947ED2B5831}"/>
              </a:ext>
            </a:extLst>
          </p:cNvPr>
          <p:cNvCxnSpPr>
            <a:cxnSpLocks/>
          </p:cNvCxnSpPr>
          <p:nvPr/>
        </p:nvCxnSpPr>
        <p:spPr>
          <a:xfrm>
            <a:off x="1438468" y="723246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928F0E71-B4CA-4760-85C9-5314C7320A61}"/>
              </a:ext>
            </a:extLst>
          </p:cNvPr>
          <p:cNvCxnSpPr>
            <a:cxnSpLocks/>
          </p:cNvCxnSpPr>
          <p:nvPr/>
        </p:nvCxnSpPr>
        <p:spPr>
          <a:xfrm>
            <a:off x="1438468" y="7339142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文本框 242">
            <a:extLst>
              <a:ext uri="{FF2B5EF4-FFF2-40B4-BE49-F238E27FC236}">
                <a16:creationId xmlns:a16="http://schemas.microsoft.com/office/drawing/2014/main" id="{013204C9-0CA9-473A-8C3F-125D3B2615E8}"/>
              </a:ext>
            </a:extLst>
          </p:cNvPr>
          <p:cNvSpPr txBox="1"/>
          <p:nvPr/>
        </p:nvSpPr>
        <p:spPr>
          <a:xfrm>
            <a:off x="1011544" y="7203615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30</a:t>
            </a:r>
            <a:endParaRPr lang="zh-CN" altLang="en-US" sz="1000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A2C34DA8-568F-4296-B215-112431E70E1A}"/>
              </a:ext>
            </a:extLst>
          </p:cNvPr>
          <p:cNvSpPr txBox="1"/>
          <p:nvPr/>
        </p:nvSpPr>
        <p:spPr>
          <a:xfrm>
            <a:off x="8292301" y="0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30</a:t>
            </a:r>
            <a:endParaRPr lang="zh-CN" altLang="en-US" sz="1000" dirty="0"/>
          </a:p>
        </p:txBody>
      </p: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587C6E36-42C8-459D-8670-5DACB398B8B4}"/>
              </a:ext>
            </a:extLst>
          </p:cNvPr>
          <p:cNvCxnSpPr>
            <a:cxnSpLocks/>
          </p:cNvCxnSpPr>
          <p:nvPr/>
        </p:nvCxnSpPr>
        <p:spPr>
          <a:xfrm>
            <a:off x="8077714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5B612656-0E47-4A61-B6A1-4A663928C4A5}"/>
              </a:ext>
            </a:extLst>
          </p:cNvPr>
          <p:cNvCxnSpPr>
            <a:cxnSpLocks/>
          </p:cNvCxnSpPr>
          <p:nvPr/>
        </p:nvCxnSpPr>
        <p:spPr>
          <a:xfrm>
            <a:off x="8186008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B40C5B59-E41F-49BD-A286-4DF9A05D8D9A}"/>
              </a:ext>
            </a:extLst>
          </p:cNvPr>
          <p:cNvCxnSpPr>
            <a:cxnSpLocks/>
          </p:cNvCxnSpPr>
          <p:nvPr/>
        </p:nvCxnSpPr>
        <p:spPr>
          <a:xfrm>
            <a:off x="8294008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D0346562-2A7E-4B6F-8EB6-631217EC1357}"/>
              </a:ext>
            </a:extLst>
          </p:cNvPr>
          <p:cNvCxnSpPr>
            <a:cxnSpLocks/>
          </p:cNvCxnSpPr>
          <p:nvPr/>
        </p:nvCxnSpPr>
        <p:spPr>
          <a:xfrm>
            <a:off x="8402008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CB9632B9-A887-4750-AB6F-A21FBBB1D985}"/>
              </a:ext>
            </a:extLst>
          </p:cNvPr>
          <p:cNvCxnSpPr>
            <a:cxnSpLocks/>
          </p:cNvCxnSpPr>
          <p:nvPr/>
        </p:nvCxnSpPr>
        <p:spPr>
          <a:xfrm>
            <a:off x="8510008" y="246227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852C115F-CF0D-41B0-BACA-E21F01C786A5}"/>
              </a:ext>
            </a:extLst>
          </p:cNvPr>
          <p:cNvCxnSpPr>
            <a:cxnSpLocks/>
          </p:cNvCxnSpPr>
          <p:nvPr/>
        </p:nvCxnSpPr>
        <p:spPr>
          <a:xfrm>
            <a:off x="8611225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B0DF6DA5-99FB-4AB2-A5AF-61E939205F66}"/>
              </a:ext>
            </a:extLst>
          </p:cNvPr>
          <p:cNvCxnSpPr>
            <a:cxnSpLocks/>
          </p:cNvCxnSpPr>
          <p:nvPr/>
        </p:nvCxnSpPr>
        <p:spPr>
          <a:xfrm>
            <a:off x="8719225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9BB375EB-719F-4881-A811-6A078E5CC424}"/>
              </a:ext>
            </a:extLst>
          </p:cNvPr>
          <p:cNvCxnSpPr>
            <a:cxnSpLocks/>
          </p:cNvCxnSpPr>
          <p:nvPr/>
        </p:nvCxnSpPr>
        <p:spPr>
          <a:xfrm>
            <a:off x="1438468" y="745783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2132E40B-3D8C-4817-9F1A-A009DDD7892D}"/>
              </a:ext>
            </a:extLst>
          </p:cNvPr>
          <p:cNvCxnSpPr>
            <a:cxnSpLocks/>
          </p:cNvCxnSpPr>
          <p:nvPr/>
        </p:nvCxnSpPr>
        <p:spPr>
          <a:xfrm>
            <a:off x="1438468" y="756583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0FEC06B1-5019-4A4D-AA19-7788588B8EFB}"/>
              </a:ext>
            </a:extLst>
          </p:cNvPr>
          <p:cNvCxnSpPr/>
          <p:nvPr/>
        </p:nvCxnSpPr>
        <p:spPr>
          <a:xfrm flipH="1" flipV="1">
            <a:off x="1665268" y="473937"/>
            <a:ext cx="3528262" cy="354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7DEFC270-771A-420F-A8D1-EFC4CE8B66CA}"/>
              </a:ext>
            </a:extLst>
          </p:cNvPr>
          <p:cNvCxnSpPr>
            <a:cxnSpLocks/>
          </p:cNvCxnSpPr>
          <p:nvPr/>
        </p:nvCxnSpPr>
        <p:spPr>
          <a:xfrm flipH="1" flipV="1">
            <a:off x="2326588" y="473847"/>
            <a:ext cx="2866222" cy="354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5ECE94DC-8507-4774-8CE9-F7E13CE15EDA}"/>
              </a:ext>
            </a:extLst>
          </p:cNvPr>
          <p:cNvCxnSpPr>
            <a:cxnSpLocks/>
          </p:cNvCxnSpPr>
          <p:nvPr/>
        </p:nvCxnSpPr>
        <p:spPr>
          <a:xfrm flipH="1" flipV="1">
            <a:off x="2886735" y="471978"/>
            <a:ext cx="2306076" cy="353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87BF4D54-6C7E-4A0A-BD6B-96160CA230CD}"/>
              </a:ext>
            </a:extLst>
          </p:cNvPr>
          <p:cNvCxnSpPr>
            <a:cxnSpLocks/>
          </p:cNvCxnSpPr>
          <p:nvPr/>
        </p:nvCxnSpPr>
        <p:spPr>
          <a:xfrm flipH="1" flipV="1">
            <a:off x="3344482" y="481935"/>
            <a:ext cx="1848328" cy="352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486C70B4-98B9-4855-BDF0-1F71FE470248}"/>
              </a:ext>
            </a:extLst>
          </p:cNvPr>
          <p:cNvCxnSpPr>
            <a:cxnSpLocks/>
          </p:cNvCxnSpPr>
          <p:nvPr/>
        </p:nvCxnSpPr>
        <p:spPr>
          <a:xfrm flipH="1" flipV="1">
            <a:off x="3778483" y="463167"/>
            <a:ext cx="1414329" cy="354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55E6DC40-26C6-4D98-8E9F-31C1891BFDD9}"/>
              </a:ext>
            </a:extLst>
          </p:cNvPr>
          <p:cNvCxnSpPr>
            <a:cxnSpLocks/>
          </p:cNvCxnSpPr>
          <p:nvPr/>
        </p:nvCxnSpPr>
        <p:spPr>
          <a:xfrm flipH="1" flipV="1">
            <a:off x="4220216" y="463077"/>
            <a:ext cx="972594" cy="354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直接箭头连接符 280">
            <a:extLst>
              <a:ext uri="{FF2B5EF4-FFF2-40B4-BE49-F238E27FC236}">
                <a16:creationId xmlns:a16="http://schemas.microsoft.com/office/drawing/2014/main" id="{865FD148-B21F-4E71-99F4-6F3589D823A2}"/>
              </a:ext>
            </a:extLst>
          </p:cNvPr>
          <p:cNvCxnSpPr>
            <a:cxnSpLocks/>
          </p:cNvCxnSpPr>
          <p:nvPr/>
        </p:nvCxnSpPr>
        <p:spPr>
          <a:xfrm flipV="1">
            <a:off x="5186408" y="496604"/>
            <a:ext cx="1822366" cy="351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直接箭头连接符 281">
            <a:extLst>
              <a:ext uri="{FF2B5EF4-FFF2-40B4-BE49-F238E27FC236}">
                <a16:creationId xmlns:a16="http://schemas.microsoft.com/office/drawing/2014/main" id="{434CE8DC-5CAB-4321-8354-58BB473BD753}"/>
              </a:ext>
            </a:extLst>
          </p:cNvPr>
          <p:cNvCxnSpPr>
            <a:cxnSpLocks/>
          </p:cNvCxnSpPr>
          <p:nvPr/>
        </p:nvCxnSpPr>
        <p:spPr>
          <a:xfrm flipH="1" flipV="1">
            <a:off x="4646554" y="462993"/>
            <a:ext cx="546255" cy="354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79DBA9D9-BF81-45C0-962B-D294B03560A0}"/>
              </a:ext>
            </a:extLst>
          </p:cNvPr>
          <p:cNvCxnSpPr>
            <a:cxnSpLocks/>
          </p:cNvCxnSpPr>
          <p:nvPr/>
        </p:nvCxnSpPr>
        <p:spPr>
          <a:xfrm flipH="1" flipV="1">
            <a:off x="4978736" y="488606"/>
            <a:ext cx="214074" cy="352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DD6750BC-741B-4DEA-8C76-712D3785BD2B}"/>
              </a:ext>
            </a:extLst>
          </p:cNvPr>
          <p:cNvCxnSpPr>
            <a:cxnSpLocks/>
          </p:cNvCxnSpPr>
          <p:nvPr/>
        </p:nvCxnSpPr>
        <p:spPr>
          <a:xfrm flipV="1">
            <a:off x="5192808" y="496302"/>
            <a:ext cx="2372186" cy="352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CCEF53B0-A6D6-4CAB-866A-02FF142976A5}"/>
              </a:ext>
            </a:extLst>
          </p:cNvPr>
          <p:cNvCxnSpPr>
            <a:cxnSpLocks/>
          </p:cNvCxnSpPr>
          <p:nvPr/>
        </p:nvCxnSpPr>
        <p:spPr>
          <a:xfrm flipV="1">
            <a:off x="5184087" y="496302"/>
            <a:ext cx="2893627" cy="351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C8A2B1D4-3C78-481D-99CA-3E61ACDE08CE}"/>
              </a:ext>
            </a:extLst>
          </p:cNvPr>
          <p:cNvCxnSpPr>
            <a:cxnSpLocks/>
          </p:cNvCxnSpPr>
          <p:nvPr/>
        </p:nvCxnSpPr>
        <p:spPr>
          <a:xfrm flipV="1">
            <a:off x="5192246" y="471888"/>
            <a:ext cx="3526979" cy="353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直接箭头连接符 302">
            <a:extLst>
              <a:ext uri="{FF2B5EF4-FFF2-40B4-BE49-F238E27FC236}">
                <a16:creationId xmlns:a16="http://schemas.microsoft.com/office/drawing/2014/main" id="{3719B9D2-1C44-4838-9B79-E5251ED0FCAA}"/>
              </a:ext>
            </a:extLst>
          </p:cNvPr>
          <p:cNvCxnSpPr>
            <a:cxnSpLocks/>
          </p:cNvCxnSpPr>
          <p:nvPr/>
        </p:nvCxnSpPr>
        <p:spPr>
          <a:xfrm flipV="1">
            <a:off x="5198643" y="488606"/>
            <a:ext cx="1" cy="352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直接箭头连接符 303">
            <a:extLst>
              <a:ext uri="{FF2B5EF4-FFF2-40B4-BE49-F238E27FC236}">
                <a16:creationId xmlns:a16="http://schemas.microsoft.com/office/drawing/2014/main" id="{C420E05E-805E-45F3-84EA-1A6D907802FF}"/>
              </a:ext>
            </a:extLst>
          </p:cNvPr>
          <p:cNvCxnSpPr>
            <a:cxnSpLocks/>
          </p:cNvCxnSpPr>
          <p:nvPr/>
        </p:nvCxnSpPr>
        <p:spPr>
          <a:xfrm flipV="1">
            <a:off x="5198644" y="486656"/>
            <a:ext cx="228156" cy="352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箭头连接符 304">
            <a:extLst>
              <a:ext uri="{FF2B5EF4-FFF2-40B4-BE49-F238E27FC236}">
                <a16:creationId xmlns:a16="http://schemas.microsoft.com/office/drawing/2014/main" id="{80266CF2-C2E6-4DC4-B35B-D7A58368BEC5}"/>
              </a:ext>
            </a:extLst>
          </p:cNvPr>
          <p:cNvCxnSpPr>
            <a:cxnSpLocks/>
          </p:cNvCxnSpPr>
          <p:nvPr/>
        </p:nvCxnSpPr>
        <p:spPr>
          <a:xfrm flipV="1">
            <a:off x="5198645" y="496503"/>
            <a:ext cx="550870" cy="351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接箭头连接符 305">
            <a:extLst>
              <a:ext uri="{FF2B5EF4-FFF2-40B4-BE49-F238E27FC236}">
                <a16:creationId xmlns:a16="http://schemas.microsoft.com/office/drawing/2014/main" id="{DCCA64EC-6F80-4BB8-AAAA-4E988333AC2F}"/>
              </a:ext>
            </a:extLst>
          </p:cNvPr>
          <p:cNvCxnSpPr>
            <a:cxnSpLocks/>
          </p:cNvCxnSpPr>
          <p:nvPr/>
        </p:nvCxnSpPr>
        <p:spPr>
          <a:xfrm flipV="1">
            <a:off x="5198646" y="496402"/>
            <a:ext cx="1001890" cy="351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直接箭头连接符 306">
            <a:extLst>
              <a:ext uri="{FF2B5EF4-FFF2-40B4-BE49-F238E27FC236}">
                <a16:creationId xmlns:a16="http://schemas.microsoft.com/office/drawing/2014/main" id="{805F7FDD-FCA0-4532-B8E8-7BA2C04A656F}"/>
              </a:ext>
            </a:extLst>
          </p:cNvPr>
          <p:cNvCxnSpPr>
            <a:cxnSpLocks/>
          </p:cNvCxnSpPr>
          <p:nvPr/>
        </p:nvCxnSpPr>
        <p:spPr>
          <a:xfrm flipV="1">
            <a:off x="5198647" y="471866"/>
            <a:ext cx="1474160" cy="354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271BA287-56EF-427F-AD33-1B5BDB948507}"/>
              </a:ext>
            </a:extLst>
          </p:cNvPr>
          <p:cNvCxnSpPr>
            <a:cxnSpLocks/>
          </p:cNvCxnSpPr>
          <p:nvPr/>
        </p:nvCxnSpPr>
        <p:spPr>
          <a:xfrm flipH="1" flipV="1">
            <a:off x="1665269" y="1129022"/>
            <a:ext cx="3544734" cy="286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4985CB07-8843-4664-8D37-F33C5D732950}"/>
              </a:ext>
            </a:extLst>
          </p:cNvPr>
          <p:cNvCxnSpPr>
            <a:cxnSpLocks/>
          </p:cNvCxnSpPr>
          <p:nvPr/>
        </p:nvCxnSpPr>
        <p:spPr>
          <a:xfrm flipH="1" flipV="1">
            <a:off x="1665268" y="1681296"/>
            <a:ext cx="3533375" cy="231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直接箭头连接符 336">
            <a:extLst>
              <a:ext uri="{FF2B5EF4-FFF2-40B4-BE49-F238E27FC236}">
                <a16:creationId xmlns:a16="http://schemas.microsoft.com/office/drawing/2014/main" id="{AEE3DC4B-E7C3-4541-AD78-38EEE28CD5A2}"/>
              </a:ext>
            </a:extLst>
          </p:cNvPr>
          <p:cNvCxnSpPr>
            <a:cxnSpLocks/>
          </p:cNvCxnSpPr>
          <p:nvPr/>
        </p:nvCxnSpPr>
        <p:spPr>
          <a:xfrm flipH="1" flipV="1">
            <a:off x="1665268" y="2134806"/>
            <a:ext cx="3533375" cy="186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68B26E4A-238A-49D4-A542-D474AA508253}"/>
              </a:ext>
            </a:extLst>
          </p:cNvPr>
          <p:cNvCxnSpPr>
            <a:cxnSpLocks/>
          </p:cNvCxnSpPr>
          <p:nvPr/>
        </p:nvCxnSpPr>
        <p:spPr>
          <a:xfrm flipH="1" flipV="1">
            <a:off x="1665268" y="2575814"/>
            <a:ext cx="3526977" cy="1421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接箭头连接符 338">
            <a:extLst>
              <a:ext uri="{FF2B5EF4-FFF2-40B4-BE49-F238E27FC236}">
                <a16:creationId xmlns:a16="http://schemas.microsoft.com/office/drawing/2014/main" id="{590EFE6E-C546-41D8-B322-AC249296A699}"/>
              </a:ext>
            </a:extLst>
          </p:cNvPr>
          <p:cNvCxnSpPr>
            <a:cxnSpLocks/>
          </p:cNvCxnSpPr>
          <p:nvPr/>
        </p:nvCxnSpPr>
        <p:spPr>
          <a:xfrm flipH="1" flipV="1">
            <a:off x="1665268" y="3024738"/>
            <a:ext cx="3533375" cy="97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直接箭头连接符 339">
            <a:extLst>
              <a:ext uri="{FF2B5EF4-FFF2-40B4-BE49-F238E27FC236}">
                <a16:creationId xmlns:a16="http://schemas.microsoft.com/office/drawing/2014/main" id="{4E199068-0070-4151-848E-64EC6EE0BC59}"/>
              </a:ext>
            </a:extLst>
          </p:cNvPr>
          <p:cNvCxnSpPr>
            <a:cxnSpLocks/>
          </p:cNvCxnSpPr>
          <p:nvPr/>
        </p:nvCxnSpPr>
        <p:spPr>
          <a:xfrm flipH="1" flipV="1">
            <a:off x="1665268" y="3456932"/>
            <a:ext cx="3533375" cy="5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FBBDFB2B-F765-4817-8F6D-E007EAB74DD3}"/>
              </a:ext>
            </a:extLst>
          </p:cNvPr>
          <p:cNvCxnSpPr>
            <a:cxnSpLocks/>
          </p:cNvCxnSpPr>
          <p:nvPr/>
        </p:nvCxnSpPr>
        <p:spPr>
          <a:xfrm flipH="1">
            <a:off x="1665268" y="3988350"/>
            <a:ext cx="3533375" cy="2918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7C307024-82F6-40AE-A7D1-7AFA0F2D0309}"/>
              </a:ext>
            </a:extLst>
          </p:cNvPr>
          <p:cNvCxnSpPr>
            <a:cxnSpLocks/>
          </p:cNvCxnSpPr>
          <p:nvPr/>
        </p:nvCxnSpPr>
        <p:spPr>
          <a:xfrm flipH="1" flipV="1">
            <a:off x="1665269" y="3804228"/>
            <a:ext cx="3527538" cy="18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直接箭头连接符 342">
            <a:extLst>
              <a:ext uri="{FF2B5EF4-FFF2-40B4-BE49-F238E27FC236}">
                <a16:creationId xmlns:a16="http://schemas.microsoft.com/office/drawing/2014/main" id="{E016A681-CB09-4F04-BD5B-6DE2B329C4D9}"/>
              </a:ext>
            </a:extLst>
          </p:cNvPr>
          <p:cNvCxnSpPr>
            <a:cxnSpLocks/>
          </p:cNvCxnSpPr>
          <p:nvPr/>
        </p:nvCxnSpPr>
        <p:spPr>
          <a:xfrm flipH="1">
            <a:off x="1665269" y="3988350"/>
            <a:ext cx="3526976" cy="2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直接箭头连接符 343">
            <a:extLst>
              <a:ext uri="{FF2B5EF4-FFF2-40B4-BE49-F238E27FC236}">
                <a16:creationId xmlns:a16="http://schemas.microsoft.com/office/drawing/2014/main" id="{753C60A5-3FC3-424B-9381-B02AC4D38BD5}"/>
              </a:ext>
            </a:extLst>
          </p:cNvPr>
          <p:cNvCxnSpPr>
            <a:cxnSpLocks/>
          </p:cNvCxnSpPr>
          <p:nvPr/>
        </p:nvCxnSpPr>
        <p:spPr>
          <a:xfrm flipH="1">
            <a:off x="1653908" y="4002838"/>
            <a:ext cx="3538337" cy="356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接箭头连接符 346">
            <a:extLst>
              <a:ext uri="{FF2B5EF4-FFF2-40B4-BE49-F238E27FC236}">
                <a16:creationId xmlns:a16="http://schemas.microsoft.com/office/drawing/2014/main" id="{31515B72-F330-4F15-BE07-2F5873FCCF83}"/>
              </a:ext>
            </a:extLst>
          </p:cNvPr>
          <p:cNvCxnSpPr>
            <a:cxnSpLocks/>
          </p:cNvCxnSpPr>
          <p:nvPr/>
        </p:nvCxnSpPr>
        <p:spPr>
          <a:xfrm flipH="1">
            <a:off x="1665268" y="4002839"/>
            <a:ext cx="3533375" cy="24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箭头连接符 347">
            <a:extLst>
              <a:ext uri="{FF2B5EF4-FFF2-40B4-BE49-F238E27FC236}">
                <a16:creationId xmlns:a16="http://schemas.microsoft.com/office/drawing/2014/main" id="{900A2346-5B95-4C0A-83F3-661858C76100}"/>
              </a:ext>
            </a:extLst>
          </p:cNvPr>
          <p:cNvCxnSpPr>
            <a:cxnSpLocks/>
          </p:cNvCxnSpPr>
          <p:nvPr/>
        </p:nvCxnSpPr>
        <p:spPr>
          <a:xfrm flipH="1">
            <a:off x="1665268" y="3997340"/>
            <a:ext cx="3533375" cy="57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接箭头连接符 348">
            <a:extLst>
              <a:ext uri="{FF2B5EF4-FFF2-40B4-BE49-F238E27FC236}">
                <a16:creationId xmlns:a16="http://schemas.microsoft.com/office/drawing/2014/main" id="{714EA2F1-6D27-46B7-95EE-5A3F26740877}"/>
              </a:ext>
            </a:extLst>
          </p:cNvPr>
          <p:cNvCxnSpPr>
            <a:cxnSpLocks/>
          </p:cNvCxnSpPr>
          <p:nvPr/>
        </p:nvCxnSpPr>
        <p:spPr>
          <a:xfrm flipH="1">
            <a:off x="1665269" y="4010372"/>
            <a:ext cx="3538488" cy="100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直接箭头连接符 349">
            <a:extLst>
              <a:ext uri="{FF2B5EF4-FFF2-40B4-BE49-F238E27FC236}">
                <a16:creationId xmlns:a16="http://schemas.microsoft.com/office/drawing/2014/main" id="{14D06155-DE1E-4382-B165-298B9DB3CE4F}"/>
              </a:ext>
            </a:extLst>
          </p:cNvPr>
          <p:cNvCxnSpPr>
            <a:cxnSpLocks/>
          </p:cNvCxnSpPr>
          <p:nvPr/>
        </p:nvCxnSpPr>
        <p:spPr>
          <a:xfrm flipH="1">
            <a:off x="1665268" y="3998232"/>
            <a:ext cx="3518819" cy="192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箭头连接符 350">
            <a:extLst>
              <a:ext uri="{FF2B5EF4-FFF2-40B4-BE49-F238E27FC236}">
                <a16:creationId xmlns:a16="http://schemas.microsoft.com/office/drawing/2014/main" id="{27E28B37-BD5A-4E7D-820F-996E7F4EE44C}"/>
              </a:ext>
            </a:extLst>
          </p:cNvPr>
          <p:cNvCxnSpPr>
            <a:cxnSpLocks/>
          </p:cNvCxnSpPr>
          <p:nvPr/>
        </p:nvCxnSpPr>
        <p:spPr>
          <a:xfrm flipH="1">
            <a:off x="1665268" y="4002841"/>
            <a:ext cx="3526978" cy="235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4" name="直接箭头连接符 623">
            <a:extLst>
              <a:ext uri="{FF2B5EF4-FFF2-40B4-BE49-F238E27FC236}">
                <a16:creationId xmlns:a16="http://schemas.microsoft.com/office/drawing/2014/main" id="{12DB9EE5-9C00-4032-AA82-9BBA21FC22DB}"/>
              </a:ext>
            </a:extLst>
          </p:cNvPr>
          <p:cNvCxnSpPr>
            <a:cxnSpLocks/>
          </p:cNvCxnSpPr>
          <p:nvPr/>
        </p:nvCxnSpPr>
        <p:spPr>
          <a:xfrm flipH="1">
            <a:off x="1676988" y="3997065"/>
            <a:ext cx="3515257" cy="146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0" name="文本框 629">
            <a:extLst>
              <a:ext uri="{FF2B5EF4-FFF2-40B4-BE49-F238E27FC236}">
                <a16:creationId xmlns:a16="http://schemas.microsoft.com/office/drawing/2014/main" id="{FD9F46D2-D413-491E-8E23-FFDA20E40CD8}"/>
              </a:ext>
            </a:extLst>
          </p:cNvPr>
          <p:cNvSpPr txBox="1"/>
          <p:nvPr/>
        </p:nvSpPr>
        <p:spPr>
          <a:xfrm>
            <a:off x="5624534" y="4861007"/>
            <a:ext cx="3188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模式</a:t>
            </a:r>
            <a:r>
              <a:rPr lang="en-US" altLang="zh-CN" dirty="0"/>
              <a:t>0</a:t>
            </a:r>
            <a:r>
              <a:rPr lang="zh-CN" altLang="en-US" dirty="0"/>
              <a:t>：平面预测模式</a:t>
            </a:r>
            <a:r>
              <a:rPr lang="en-US" altLang="zh-CN" dirty="0"/>
              <a:t>Planner</a:t>
            </a:r>
          </a:p>
          <a:p>
            <a:r>
              <a:rPr lang="zh-CN" altLang="en-US" dirty="0"/>
              <a:t>模式</a:t>
            </a:r>
            <a:r>
              <a:rPr lang="en-US" altLang="zh-CN" dirty="0"/>
              <a:t>1</a:t>
            </a:r>
            <a:r>
              <a:rPr lang="zh-CN" altLang="en-US" dirty="0"/>
              <a:t>：直流预测模式</a:t>
            </a:r>
            <a:r>
              <a:rPr lang="en-US" altLang="zh-CN" dirty="0"/>
              <a:t>DC</a:t>
            </a:r>
          </a:p>
          <a:p>
            <a:r>
              <a:rPr lang="zh-CN" altLang="en-US" dirty="0"/>
              <a:t>模式</a:t>
            </a:r>
            <a:r>
              <a:rPr lang="en-US" altLang="zh-CN" dirty="0"/>
              <a:t>2~34</a:t>
            </a:r>
            <a:r>
              <a:rPr lang="zh-CN" altLang="en-US" dirty="0"/>
              <a:t>：角度预测模式</a:t>
            </a:r>
          </a:p>
        </p:txBody>
      </p:sp>
      <p:sp>
        <p:nvSpPr>
          <p:cNvPr id="632" name="左大括号 631">
            <a:extLst>
              <a:ext uri="{FF2B5EF4-FFF2-40B4-BE49-F238E27FC236}">
                <a16:creationId xmlns:a16="http://schemas.microsoft.com/office/drawing/2014/main" id="{9BD90C2A-6C16-48F1-977A-FEA635CBCD97}"/>
              </a:ext>
            </a:extLst>
          </p:cNvPr>
          <p:cNvSpPr/>
          <p:nvPr/>
        </p:nvSpPr>
        <p:spPr>
          <a:xfrm>
            <a:off x="887524" y="464203"/>
            <a:ext cx="121505" cy="35546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3" name="左大括号 632">
            <a:extLst>
              <a:ext uri="{FF2B5EF4-FFF2-40B4-BE49-F238E27FC236}">
                <a16:creationId xmlns:a16="http://schemas.microsoft.com/office/drawing/2014/main" id="{A9B94199-EBF6-43C2-A8D1-D97FEC0DEE9A}"/>
              </a:ext>
            </a:extLst>
          </p:cNvPr>
          <p:cNvSpPr/>
          <p:nvPr/>
        </p:nvSpPr>
        <p:spPr>
          <a:xfrm>
            <a:off x="889280" y="4016054"/>
            <a:ext cx="121505" cy="35546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4" name="左大括号 633">
            <a:extLst>
              <a:ext uri="{FF2B5EF4-FFF2-40B4-BE49-F238E27FC236}">
                <a16:creationId xmlns:a16="http://schemas.microsoft.com/office/drawing/2014/main" id="{1ED3EAFE-96B5-42E2-9686-9FD00C7C96FA}"/>
              </a:ext>
            </a:extLst>
          </p:cNvPr>
          <p:cNvSpPr/>
          <p:nvPr/>
        </p:nvSpPr>
        <p:spPr>
          <a:xfrm rot="5400000">
            <a:off x="3381816" y="-1869457"/>
            <a:ext cx="121505" cy="35546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5" name="左大括号 634">
            <a:extLst>
              <a:ext uri="{FF2B5EF4-FFF2-40B4-BE49-F238E27FC236}">
                <a16:creationId xmlns:a16="http://schemas.microsoft.com/office/drawing/2014/main" id="{96C3947F-26BD-4747-9BAB-5DC0A5FCB3C3}"/>
              </a:ext>
            </a:extLst>
          </p:cNvPr>
          <p:cNvSpPr/>
          <p:nvPr/>
        </p:nvSpPr>
        <p:spPr>
          <a:xfrm rot="5400000">
            <a:off x="6926551" y="-1869458"/>
            <a:ext cx="121505" cy="35546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6" name="文本框 635">
            <a:extLst>
              <a:ext uri="{FF2B5EF4-FFF2-40B4-BE49-F238E27FC236}">
                <a16:creationId xmlns:a16="http://schemas.microsoft.com/office/drawing/2014/main" id="{A4313595-C094-4233-8C34-5EBC99C950E9}"/>
              </a:ext>
            </a:extLst>
          </p:cNvPr>
          <p:cNvSpPr txBox="1"/>
          <p:nvPr/>
        </p:nvSpPr>
        <p:spPr>
          <a:xfrm>
            <a:off x="3239020" y="-390439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32</a:t>
            </a:r>
            <a:endParaRPr lang="zh-CN" altLang="en-US" sz="1000" b="1" dirty="0"/>
          </a:p>
        </p:txBody>
      </p:sp>
      <p:sp>
        <p:nvSpPr>
          <p:cNvPr id="637" name="文本框 636">
            <a:extLst>
              <a:ext uri="{FF2B5EF4-FFF2-40B4-BE49-F238E27FC236}">
                <a16:creationId xmlns:a16="http://schemas.microsoft.com/office/drawing/2014/main" id="{18107959-1701-4BAA-8B8E-28264A674056}"/>
              </a:ext>
            </a:extLst>
          </p:cNvPr>
          <p:cNvSpPr txBox="1"/>
          <p:nvPr/>
        </p:nvSpPr>
        <p:spPr>
          <a:xfrm>
            <a:off x="6773841" y="-390439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32</a:t>
            </a:r>
            <a:endParaRPr lang="zh-CN" altLang="en-US" sz="1000" b="1" dirty="0"/>
          </a:p>
        </p:txBody>
      </p:sp>
      <p:sp>
        <p:nvSpPr>
          <p:cNvPr id="638" name="文本框 637">
            <a:extLst>
              <a:ext uri="{FF2B5EF4-FFF2-40B4-BE49-F238E27FC236}">
                <a16:creationId xmlns:a16="http://schemas.microsoft.com/office/drawing/2014/main" id="{32CB2332-F618-4950-A949-59EA26A79DAD}"/>
              </a:ext>
            </a:extLst>
          </p:cNvPr>
          <p:cNvSpPr txBox="1"/>
          <p:nvPr/>
        </p:nvSpPr>
        <p:spPr>
          <a:xfrm>
            <a:off x="494330" y="2113434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32</a:t>
            </a:r>
            <a:endParaRPr lang="zh-CN" altLang="en-US" sz="1000" b="1" dirty="0"/>
          </a:p>
        </p:txBody>
      </p:sp>
      <p:sp>
        <p:nvSpPr>
          <p:cNvPr id="639" name="文本框 638">
            <a:extLst>
              <a:ext uri="{FF2B5EF4-FFF2-40B4-BE49-F238E27FC236}">
                <a16:creationId xmlns:a16="http://schemas.microsoft.com/office/drawing/2014/main" id="{D0ED83C6-65E1-4A5B-B040-7CFA2E627089}"/>
              </a:ext>
            </a:extLst>
          </p:cNvPr>
          <p:cNvSpPr txBox="1"/>
          <p:nvPr/>
        </p:nvSpPr>
        <p:spPr>
          <a:xfrm>
            <a:off x="494330" y="5661226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32</a:t>
            </a:r>
            <a:endParaRPr lang="zh-CN" altLang="en-US" sz="1000" b="1" dirty="0"/>
          </a:p>
        </p:txBody>
      </p:sp>
      <p:sp>
        <p:nvSpPr>
          <p:cNvPr id="640" name="文本框 639">
            <a:extLst>
              <a:ext uri="{FF2B5EF4-FFF2-40B4-BE49-F238E27FC236}">
                <a16:creationId xmlns:a16="http://schemas.microsoft.com/office/drawing/2014/main" id="{D69BBCE6-FC51-4595-80C8-5D52719CA187}"/>
              </a:ext>
            </a:extLst>
          </p:cNvPr>
          <p:cNvSpPr txBox="1"/>
          <p:nvPr/>
        </p:nvSpPr>
        <p:spPr>
          <a:xfrm>
            <a:off x="2925648" y="5971370"/>
            <a:ext cx="4269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2</a:t>
            </a:r>
            <a:endParaRPr lang="zh-CN" altLang="en-US" sz="1000" b="1" dirty="0"/>
          </a:p>
        </p:txBody>
      </p:sp>
      <p:sp>
        <p:nvSpPr>
          <p:cNvPr id="641" name="文本框 640">
            <a:extLst>
              <a:ext uri="{FF2B5EF4-FFF2-40B4-BE49-F238E27FC236}">
                <a16:creationId xmlns:a16="http://schemas.microsoft.com/office/drawing/2014/main" id="{2D8ED19E-4A1F-4406-A719-784648E9BFEB}"/>
              </a:ext>
            </a:extLst>
          </p:cNvPr>
          <p:cNvSpPr txBox="1"/>
          <p:nvPr/>
        </p:nvSpPr>
        <p:spPr>
          <a:xfrm>
            <a:off x="2809558" y="5641661"/>
            <a:ext cx="4269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3</a:t>
            </a:r>
            <a:endParaRPr lang="zh-CN" altLang="en-US" sz="1000" b="1" dirty="0"/>
          </a:p>
        </p:txBody>
      </p:sp>
      <p:sp>
        <p:nvSpPr>
          <p:cNvPr id="642" name="文本框 641">
            <a:extLst>
              <a:ext uri="{FF2B5EF4-FFF2-40B4-BE49-F238E27FC236}">
                <a16:creationId xmlns:a16="http://schemas.microsoft.com/office/drawing/2014/main" id="{67282D69-0149-45D6-8265-D5E94A95B16D}"/>
              </a:ext>
            </a:extLst>
          </p:cNvPr>
          <p:cNvSpPr txBox="1"/>
          <p:nvPr/>
        </p:nvSpPr>
        <p:spPr>
          <a:xfrm>
            <a:off x="2744459" y="5344663"/>
            <a:ext cx="4269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4</a:t>
            </a:r>
            <a:endParaRPr lang="zh-CN" altLang="en-US" sz="1000" b="1" dirty="0"/>
          </a:p>
        </p:txBody>
      </p:sp>
      <p:sp>
        <p:nvSpPr>
          <p:cNvPr id="643" name="文本框 642">
            <a:extLst>
              <a:ext uri="{FF2B5EF4-FFF2-40B4-BE49-F238E27FC236}">
                <a16:creationId xmlns:a16="http://schemas.microsoft.com/office/drawing/2014/main" id="{2207A96A-F6CA-49AB-9792-BD38819CAF5B}"/>
              </a:ext>
            </a:extLst>
          </p:cNvPr>
          <p:cNvSpPr txBox="1"/>
          <p:nvPr/>
        </p:nvSpPr>
        <p:spPr>
          <a:xfrm>
            <a:off x="6334285" y="1808288"/>
            <a:ext cx="4269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32</a:t>
            </a:r>
            <a:endParaRPr lang="zh-CN" altLang="en-US" sz="1000" b="1" dirty="0"/>
          </a:p>
        </p:txBody>
      </p:sp>
      <p:sp>
        <p:nvSpPr>
          <p:cNvPr id="644" name="文本框 643">
            <a:extLst>
              <a:ext uri="{FF2B5EF4-FFF2-40B4-BE49-F238E27FC236}">
                <a16:creationId xmlns:a16="http://schemas.microsoft.com/office/drawing/2014/main" id="{D4EBEDD3-AAC4-4482-B7DB-5CEA52660A53}"/>
              </a:ext>
            </a:extLst>
          </p:cNvPr>
          <p:cNvSpPr txBox="1"/>
          <p:nvPr/>
        </p:nvSpPr>
        <p:spPr>
          <a:xfrm>
            <a:off x="6683770" y="1818631"/>
            <a:ext cx="4269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33</a:t>
            </a:r>
            <a:endParaRPr lang="zh-CN" altLang="en-US" sz="1000" b="1" dirty="0"/>
          </a:p>
        </p:txBody>
      </p:sp>
      <p:sp>
        <p:nvSpPr>
          <p:cNvPr id="645" name="文本框 644">
            <a:extLst>
              <a:ext uri="{FF2B5EF4-FFF2-40B4-BE49-F238E27FC236}">
                <a16:creationId xmlns:a16="http://schemas.microsoft.com/office/drawing/2014/main" id="{B5C315E7-4ADB-4371-A5F9-E459ABA191B6}"/>
              </a:ext>
            </a:extLst>
          </p:cNvPr>
          <p:cNvSpPr txBox="1"/>
          <p:nvPr/>
        </p:nvSpPr>
        <p:spPr>
          <a:xfrm>
            <a:off x="6871747" y="2077926"/>
            <a:ext cx="4269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34</a:t>
            </a:r>
            <a:endParaRPr lang="zh-CN" altLang="en-US" sz="1000" b="1" dirty="0"/>
          </a:p>
        </p:txBody>
      </p:sp>
      <p:sp>
        <p:nvSpPr>
          <p:cNvPr id="646" name="文本框 645">
            <a:extLst>
              <a:ext uri="{FF2B5EF4-FFF2-40B4-BE49-F238E27FC236}">
                <a16:creationId xmlns:a16="http://schemas.microsoft.com/office/drawing/2014/main" id="{5684A650-ED09-4C3E-A09A-3BE49F38C7BF}"/>
              </a:ext>
            </a:extLst>
          </p:cNvPr>
          <p:cNvSpPr txBox="1"/>
          <p:nvPr/>
        </p:nvSpPr>
        <p:spPr>
          <a:xfrm>
            <a:off x="2539566" y="1648585"/>
            <a:ext cx="25083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部分角度预测模式编号</a:t>
            </a:r>
          </a:p>
        </p:txBody>
      </p:sp>
    </p:spTree>
    <p:extLst>
      <p:ext uri="{BB962C8B-B14F-4D97-AF65-F5344CB8AC3E}">
        <p14:creationId xmlns:p14="http://schemas.microsoft.com/office/powerpoint/2010/main" val="26577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90AC1A-1E84-42A6-973C-CA3451E9CA60}"/>
              </a:ext>
            </a:extLst>
          </p:cNvPr>
          <p:cNvSpPr/>
          <p:nvPr/>
        </p:nvSpPr>
        <p:spPr>
          <a:xfrm>
            <a:off x="4133386" y="1634183"/>
            <a:ext cx="2304000" cy="230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CD787D-B064-4DB4-9BAF-7A4B2BAA6AB5}"/>
              </a:ext>
            </a:extLst>
          </p:cNvPr>
          <p:cNvSpPr/>
          <p:nvPr/>
        </p:nvSpPr>
        <p:spPr>
          <a:xfrm>
            <a:off x="3845386" y="1346183"/>
            <a:ext cx="4536000" cy="288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FDA632-6D1F-4612-ADED-8A3FCD685270}"/>
              </a:ext>
            </a:extLst>
          </p:cNvPr>
          <p:cNvSpPr/>
          <p:nvPr/>
        </p:nvSpPr>
        <p:spPr>
          <a:xfrm>
            <a:off x="3845386" y="1346183"/>
            <a:ext cx="288000" cy="4536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034706F-65E9-42CE-9A36-EE13C4585871}"/>
              </a:ext>
            </a:extLst>
          </p:cNvPr>
          <p:cNvCxnSpPr>
            <a:cxnSpLocks/>
          </p:cNvCxnSpPr>
          <p:nvPr/>
        </p:nvCxnSpPr>
        <p:spPr>
          <a:xfrm>
            <a:off x="4444393" y="3482875"/>
            <a:ext cx="0" cy="910616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752EAF5-6A47-499E-9437-8FB58D87FC7E}"/>
              </a:ext>
            </a:extLst>
          </p:cNvPr>
          <p:cNvCxnSpPr>
            <a:cxnSpLocks/>
          </p:cNvCxnSpPr>
          <p:nvPr/>
        </p:nvCxnSpPr>
        <p:spPr>
          <a:xfrm>
            <a:off x="5986450" y="1914658"/>
            <a:ext cx="901872" cy="0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ED89191-AF63-47E8-BAC9-EDA697FCC599}"/>
              </a:ext>
            </a:extLst>
          </p:cNvPr>
          <p:cNvSpPr txBox="1"/>
          <p:nvPr/>
        </p:nvSpPr>
        <p:spPr>
          <a:xfrm>
            <a:off x="6919528" y="1729996"/>
            <a:ext cx="326572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3AFB3F-02EE-4562-AD96-0EE020967DEC}"/>
              </a:ext>
            </a:extLst>
          </p:cNvPr>
          <p:cNvSpPr txBox="1"/>
          <p:nvPr/>
        </p:nvSpPr>
        <p:spPr>
          <a:xfrm>
            <a:off x="4281107" y="4356198"/>
            <a:ext cx="326572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EDCBBC-421A-42F4-B9D3-EBE08FE3F6C7}"/>
              </a:ext>
            </a:extLst>
          </p:cNvPr>
          <p:cNvSpPr txBox="1"/>
          <p:nvPr/>
        </p:nvSpPr>
        <p:spPr>
          <a:xfrm>
            <a:off x="4324700" y="2601517"/>
            <a:ext cx="192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帧内预测块像素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A2CBDD-1BB5-4BA1-8638-ED18B1C3F47F}"/>
              </a:ext>
            </a:extLst>
          </p:cNvPr>
          <p:cNvSpPr txBox="1"/>
          <p:nvPr/>
        </p:nvSpPr>
        <p:spPr>
          <a:xfrm>
            <a:off x="5026441" y="883982"/>
            <a:ext cx="517887" cy="36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上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7991BE2-20D1-447A-A279-23C20D47F34E}"/>
              </a:ext>
            </a:extLst>
          </p:cNvPr>
          <p:cNvSpPr txBox="1"/>
          <p:nvPr/>
        </p:nvSpPr>
        <p:spPr>
          <a:xfrm>
            <a:off x="3022032" y="4725521"/>
            <a:ext cx="74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左下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1F7B685-97EF-456C-AC77-A3031FC5298A}"/>
              </a:ext>
            </a:extLst>
          </p:cNvPr>
          <p:cNvSpPr txBox="1"/>
          <p:nvPr/>
        </p:nvSpPr>
        <p:spPr>
          <a:xfrm>
            <a:off x="3133357" y="2601517"/>
            <a:ext cx="51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左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CBDAC3-DC91-490B-AB48-E40ACEFC5A51}"/>
              </a:ext>
            </a:extLst>
          </p:cNvPr>
          <p:cNvSpPr txBox="1"/>
          <p:nvPr/>
        </p:nvSpPr>
        <p:spPr>
          <a:xfrm>
            <a:off x="4133386" y="1668385"/>
            <a:ext cx="903212" cy="36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FF4ABBC-DB1D-405D-B675-55894BA8DA4E}"/>
              </a:ext>
            </a:extLst>
          </p:cNvPr>
          <p:cNvSpPr txBox="1"/>
          <p:nvPr/>
        </p:nvSpPr>
        <p:spPr>
          <a:xfrm>
            <a:off x="3231457" y="882515"/>
            <a:ext cx="104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-1</a:t>
            </a:r>
            <a:r>
              <a:rPr lang="zh-CN" altLang="en-US" dirty="0"/>
              <a:t>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CDFD25D-7EDC-44BC-BDC8-8F229CA7D095}"/>
              </a:ext>
            </a:extLst>
          </p:cNvPr>
          <p:cNvSpPr txBox="1"/>
          <p:nvPr/>
        </p:nvSpPr>
        <p:spPr>
          <a:xfrm>
            <a:off x="7220427" y="885459"/>
            <a:ext cx="1977903" cy="36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nTbS×2-2</a:t>
            </a:r>
            <a:r>
              <a:rPr lang="zh-CN" altLang="en-US" dirty="0"/>
              <a:t>，</a:t>
            </a:r>
            <a:r>
              <a:rPr lang="en-US" altLang="zh-CN" dirty="0"/>
              <a:t>-1</a:t>
            </a:r>
            <a:r>
              <a:rPr lang="zh-CN" altLang="en-US" dirty="0"/>
              <a:t>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19F901-8A28-4581-92BE-D5C8EB38782B}"/>
              </a:ext>
            </a:extLst>
          </p:cNvPr>
          <p:cNvSpPr txBox="1"/>
          <p:nvPr/>
        </p:nvSpPr>
        <p:spPr>
          <a:xfrm>
            <a:off x="4133386" y="5554989"/>
            <a:ext cx="2145042" cy="36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-1</a:t>
            </a:r>
            <a:r>
              <a:rPr lang="zh-CN" altLang="en-US" dirty="0"/>
              <a:t>，</a:t>
            </a:r>
            <a:r>
              <a:rPr lang="en-US" altLang="zh-CN" dirty="0"/>
              <a:t> nTbS×2-1 </a:t>
            </a:r>
            <a:r>
              <a:rPr lang="zh-CN" altLang="en-US" dirty="0"/>
              <a:t>）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5B99E64-E90D-41E2-8008-80FF55CF3A6F}"/>
              </a:ext>
            </a:extLst>
          </p:cNvPr>
          <p:cNvSpPr/>
          <p:nvPr/>
        </p:nvSpPr>
        <p:spPr>
          <a:xfrm>
            <a:off x="8093385" y="13402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47EC73-E952-4FFB-9F57-588D29C1828C}"/>
              </a:ext>
            </a:extLst>
          </p:cNvPr>
          <p:cNvSpPr/>
          <p:nvPr/>
        </p:nvSpPr>
        <p:spPr>
          <a:xfrm>
            <a:off x="3843289" y="5594183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8CE23C2-0637-4073-AE81-49D1C9C05D22}"/>
              </a:ext>
            </a:extLst>
          </p:cNvPr>
          <p:cNvSpPr txBox="1"/>
          <p:nvPr/>
        </p:nvSpPr>
        <p:spPr>
          <a:xfrm>
            <a:off x="5240973" y="1305517"/>
            <a:ext cx="174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参考像素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2F4D194-C6A3-41ED-B39C-BF75A6A80CD6}"/>
              </a:ext>
            </a:extLst>
          </p:cNvPr>
          <p:cNvSpPr txBox="1"/>
          <p:nvPr/>
        </p:nvSpPr>
        <p:spPr>
          <a:xfrm>
            <a:off x="3756282" y="3043128"/>
            <a:ext cx="461665" cy="11421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参考像素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185B3BE-040E-4771-9542-774DB628F7ED}"/>
              </a:ext>
            </a:extLst>
          </p:cNvPr>
          <p:cNvSpPr txBox="1"/>
          <p:nvPr/>
        </p:nvSpPr>
        <p:spPr>
          <a:xfrm>
            <a:off x="6610229" y="880632"/>
            <a:ext cx="75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右上</a:t>
            </a:r>
          </a:p>
        </p:txBody>
      </p:sp>
    </p:spTree>
    <p:extLst>
      <p:ext uri="{BB962C8B-B14F-4D97-AF65-F5344CB8AC3E}">
        <p14:creationId xmlns:p14="http://schemas.microsoft.com/office/powerpoint/2010/main" val="350109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3FC477-B2D1-4232-A13E-292AE0C83C44}"/>
              </a:ext>
            </a:extLst>
          </p:cNvPr>
          <p:cNvSpPr/>
          <p:nvPr/>
        </p:nvSpPr>
        <p:spPr>
          <a:xfrm>
            <a:off x="4035141" y="230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13B127-709D-4132-A527-ECE4E583B76A}"/>
              </a:ext>
            </a:extLst>
          </p:cNvPr>
          <p:cNvSpPr/>
          <p:nvPr/>
        </p:nvSpPr>
        <p:spPr>
          <a:xfrm>
            <a:off x="4323141" y="230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C1BACD-C272-4DA0-AA7C-8A541C7E234E}"/>
              </a:ext>
            </a:extLst>
          </p:cNvPr>
          <p:cNvSpPr/>
          <p:nvPr/>
        </p:nvSpPr>
        <p:spPr>
          <a:xfrm>
            <a:off x="4611141" y="230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DE2445-6947-4563-BC16-F8E558196481}"/>
              </a:ext>
            </a:extLst>
          </p:cNvPr>
          <p:cNvSpPr/>
          <p:nvPr/>
        </p:nvSpPr>
        <p:spPr>
          <a:xfrm>
            <a:off x="4899141" y="230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40E44F-C036-458E-91CA-36CC36258434}"/>
              </a:ext>
            </a:extLst>
          </p:cNvPr>
          <p:cNvSpPr/>
          <p:nvPr/>
        </p:nvSpPr>
        <p:spPr>
          <a:xfrm>
            <a:off x="5187141" y="230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16CF3B-74E8-4D8D-BBAA-C94BD88957CA}"/>
              </a:ext>
            </a:extLst>
          </p:cNvPr>
          <p:cNvSpPr/>
          <p:nvPr/>
        </p:nvSpPr>
        <p:spPr>
          <a:xfrm>
            <a:off x="5475141" y="230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BEBD40-687E-454C-9951-B11B28463CDD}"/>
              </a:ext>
            </a:extLst>
          </p:cNvPr>
          <p:cNvSpPr/>
          <p:nvPr/>
        </p:nvSpPr>
        <p:spPr>
          <a:xfrm>
            <a:off x="5763141" y="230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6646DF3-67B6-4B09-9FCC-E1FB733C977F}"/>
              </a:ext>
            </a:extLst>
          </p:cNvPr>
          <p:cNvSpPr/>
          <p:nvPr/>
        </p:nvSpPr>
        <p:spPr>
          <a:xfrm>
            <a:off x="6051141" y="230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6F8DE8-FFB4-4A1D-8477-AADAF62263C7}"/>
              </a:ext>
            </a:extLst>
          </p:cNvPr>
          <p:cNvSpPr/>
          <p:nvPr/>
        </p:nvSpPr>
        <p:spPr>
          <a:xfrm>
            <a:off x="4035141" y="259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67DA377-4E2B-403E-858F-C35D135D2B4C}"/>
              </a:ext>
            </a:extLst>
          </p:cNvPr>
          <p:cNvSpPr/>
          <p:nvPr/>
        </p:nvSpPr>
        <p:spPr>
          <a:xfrm>
            <a:off x="4323141" y="259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9DE89F2-BDFF-4ACA-902B-1889DAF385A8}"/>
              </a:ext>
            </a:extLst>
          </p:cNvPr>
          <p:cNvSpPr/>
          <p:nvPr/>
        </p:nvSpPr>
        <p:spPr>
          <a:xfrm>
            <a:off x="4611141" y="259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86AD27B-7291-4E3E-9599-C34FBC146825}"/>
              </a:ext>
            </a:extLst>
          </p:cNvPr>
          <p:cNvSpPr/>
          <p:nvPr/>
        </p:nvSpPr>
        <p:spPr>
          <a:xfrm>
            <a:off x="4899141" y="259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B310BD8-FB11-40EC-820C-50F04BA74807}"/>
              </a:ext>
            </a:extLst>
          </p:cNvPr>
          <p:cNvSpPr/>
          <p:nvPr/>
        </p:nvSpPr>
        <p:spPr>
          <a:xfrm>
            <a:off x="5187141" y="259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64EE4E-93D8-4F4D-93CA-5F78D745EF2B}"/>
              </a:ext>
            </a:extLst>
          </p:cNvPr>
          <p:cNvSpPr/>
          <p:nvPr/>
        </p:nvSpPr>
        <p:spPr>
          <a:xfrm>
            <a:off x="5475141" y="259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63BB3E7-1E59-4615-BC48-E225856F51DE}"/>
              </a:ext>
            </a:extLst>
          </p:cNvPr>
          <p:cNvSpPr/>
          <p:nvPr/>
        </p:nvSpPr>
        <p:spPr>
          <a:xfrm>
            <a:off x="5763141" y="259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257D8AB-B239-49ED-AED6-F6560640D0AF}"/>
              </a:ext>
            </a:extLst>
          </p:cNvPr>
          <p:cNvSpPr/>
          <p:nvPr/>
        </p:nvSpPr>
        <p:spPr>
          <a:xfrm>
            <a:off x="6051141" y="259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433E226-75A0-47A7-9037-278D7263147E}"/>
              </a:ext>
            </a:extLst>
          </p:cNvPr>
          <p:cNvSpPr/>
          <p:nvPr/>
        </p:nvSpPr>
        <p:spPr>
          <a:xfrm>
            <a:off x="4035141" y="288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456B0AF-7219-480A-8009-28888BCE68E4}"/>
              </a:ext>
            </a:extLst>
          </p:cNvPr>
          <p:cNvSpPr/>
          <p:nvPr/>
        </p:nvSpPr>
        <p:spPr>
          <a:xfrm>
            <a:off x="4323141" y="288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A20D4B8-8442-447E-BFBF-6EEA7BBC9C10}"/>
              </a:ext>
            </a:extLst>
          </p:cNvPr>
          <p:cNvSpPr/>
          <p:nvPr/>
        </p:nvSpPr>
        <p:spPr>
          <a:xfrm>
            <a:off x="4611141" y="288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26D645B-2371-4E88-8195-453309FA01D1}"/>
              </a:ext>
            </a:extLst>
          </p:cNvPr>
          <p:cNvSpPr/>
          <p:nvPr/>
        </p:nvSpPr>
        <p:spPr>
          <a:xfrm>
            <a:off x="4899141" y="288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982999-3065-4D05-A1C9-53D3497EB869}"/>
              </a:ext>
            </a:extLst>
          </p:cNvPr>
          <p:cNvSpPr/>
          <p:nvPr/>
        </p:nvSpPr>
        <p:spPr>
          <a:xfrm>
            <a:off x="5187141" y="288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0BB043B-1A0F-48D2-B9D7-EC3DBFD090FD}"/>
              </a:ext>
            </a:extLst>
          </p:cNvPr>
          <p:cNvSpPr/>
          <p:nvPr/>
        </p:nvSpPr>
        <p:spPr>
          <a:xfrm>
            <a:off x="5475141" y="288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3EBC2B4-D4AE-4E93-A140-C03023A97731}"/>
              </a:ext>
            </a:extLst>
          </p:cNvPr>
          <p:cNvSpPr/>
          <p:nvPr/>
        </p:nvSpPr>
        <p:spPr>
          <a:xfrm>
            <a:off x="5763141" y="288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AA7AA0D-6C03-4368-BFEF-09E3A5257101}"/>
              </a:ext>
            </a:extLst>
          </p:cNvPr>
          <p:cNvSpPr/>
          <p:nvPr/>
        </p:nvSpPr>
        <p:spPr>
          <a:xfrm>
            <a:off x="6051141" y="288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FF254AB-C034-4987-A257-D951B45805EA}"/>
              </a:ext>
            </a:extLst>
          </p:cNvPr>
          <p:cNvSpPr/>
          <p:nvPr/>
        </p:nvSpPr>
        <p:spPr>
          <a:xfrm>
            <a:off x="4035141" y="3168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0511E1B-D602-4804-979A-693DACE4EC32}"/>
              </a:ext>
            </a:extLst>
          </p:cNvPr>
          <p:cNvSpPr/>
          <p:nvPr/>
        </p:nvSpPr>
        <p:spPr>
          <a:xfrm>
            <a:off x="4323141" y="3168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4D430A7-33D6-4E85-AA7A-0DB1C4B536D7}"/>
              </a:ext>
            </a:extLst>
          </p:cNvPr>
          <p:cNvSpPr/>
          <p:nvPr/>
        </p:nvSpPr>
        <p:spPr>
          <a:xfrm>
            <a:off x="4611141" y="3168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5F8E0FA-7968-4A29-BAF9-6E0D0BAD06E5}"/>
              </a:ext>
            </a:extLst>
          </p:cNvPr>
          <p:cNvSpPr/>
          <p:nvPr/>
        </p:nvSpPr>
        <p:spPr>
          <a:xfrm>
            <a:off x="4899141" y="3168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99500F9-B0BD-437D-B849-36EA49AF68FA}"/>
              </a:ext>
            </a:extLst>
          </p:cNvPr>
          <p:cNvSpPr/>
          <p:nvPr/>
        </p:nvSpPr>
        <p:spPr>
          <a:xfrm>
            <a:off x="5187141" y="3168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29A5DB3-484E-415B-A205-5CE164D7ECF5}"/>
              </a:ext>
            </a:extLst>
          </p:cNvPr>
          <p:cNvSpPr/>
          <p:nvPr/>
        </p:nvSpPr>
        <p:spPr>
          <a:xfrm>
            <a:off x="5475141" y="3168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CEB4419-388B-44F6-8750-4043AD390362}"/>
              </a:ext>
            </a:extLst>
          </p:cNvPr>
          <p:cNvSpPr/>
          <p:nvPr/>
        </p:nvSpPr>
        <p:spPr>
          <a:xfrm>
            <a:off x="5763141" y="3168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913A335-5F68-4EFA-9540-B6369F9A817D}"/>
              </a:ext>
            </a:extLst>
          </p:cNvPr>
          <p:cNvSpPr/>
          <p:nvPr/>
        </p:nvSpPr>
        <p:spPr>
          <a:xfrm>
            <a:off x="6051141" y="3168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246E16A-4E11-43E4-9351-4867727154C7}"/>
              </a:ext>
            </a:extLst>
          </p:cNvPr>
          <p:cNvSpPr/>
          <p:nvPr/>
        </p:nvSpPr>
        <p:spPr>
          <a:xfrm>
            <a:off x="4035141" y="3456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BCFD253-EDC3-486F-983D-F0264CD3EEAB}"/>
              </a:ext>
            </a:extLst>
          </p:cNvPr>
          <p:cNvSpPr/>
          <p:nvPr/>
        </p:nvSpPr>
        <p:spPr>
          <a:xfrm>
            <a:off x="4323141" y="3456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3FC1C86-38CF-482A-ADD8-C27B9ADA0491}"/>
              </a:ext>
            </a:extLst>
          </p:cNvPr>
          <p:cNvSpPr/>
          <p:nvPr/>
        </p:nvSpPr>
        <p:spPr>
          <a:xfrm>
            <a:off x="4611141" y="3456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FD841A4-D6F6-47FA-90F6-4028E6A1AF3C}"/>
              </a:ext>
            </a:extLst>
          </p:cNvPr>
          <p:cNvSpPr/>
          <p:nvPr/>
        </p:nvSpPr>
        <p:spPr>
          <a:xfrm>
            <a:off x="4899141" y="3456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F7CD859-187D-46BF-9BEB-2D665245859A}"/>
              </a:ext>
            </a:extLst>
          </p:cNvPr>
          <p:cNvSpPr/>
          <p:nvPr/>
        </p:nvSpPr>
        <p:spPr>
          <a:xfrm>
            <a:off x="5187141" y="3456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34D1BB5-04FD-4363-885D-7F0F90A5BBA6}"/>
              </a:ext>
            </a:extLst>
          </p:cNvPr>
          <p:cNvSpPr/>
          <p:nvPr/>
        </p:nvSpPr>
        <p:spPr>
          <a:xfrm>
            <a:off x="5475141" y="3456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3D70536-90E4-48FA-A064-CD1196606F43}"/>
              </a:ext>
            </a:extLst>
          </p:cNvPr>
          <p:cNvSpPr/>
          <p:nvPr/>
        </p:nvSpPr>
        <p:spPr>
          <a:xfrm>
            <a:off x="5763141" y="3456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FE5D7F8-A208-4B20-93E9-49D98DB2CF7B}"/>
              </a:ext>
            </a:extLst>
          </p:cNvPr>
          <p:cNvSpPr/>
          <p:nvPr/>
        </p:nvSpPr>
        <p:spPr>
          <a:xfrm>
            <a:off x="6051141" y="3456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A35533D-AB46-48D7-8F29-3C9748C91563}"/>
              </a:ext>
            </a:extLst>
          </p:cNvPr>
          <p:cNvSpPr/>
          <p:nvPr/>
        </p:nvSpPr>
        <p:spPr>
          <a:xfrm>
            <a:off x="4035141" y="374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618996A-D8A7-438B-AD9C-57C0C35EDD1C}"/>
              </a:ext>
            </a:extLst>
          </p:cNvPr>
          <p:cNvSpPr/>
          <p:nvPr/>
        </p:nvSpPr>
        <p:spPr>
          <a:xfrm>
            <a:off x="4323141" y="374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E2EB251-21DA-4928-9993-4AF4ACD3841E}"/>
              </a:ext>
            </a:extLst>
          </p:cNvPr>
          <p:cNvSpPr/>
          <p:nvPr/>
        </p:nvSpPr>
        <p:spPr>
          <a:xfrm>
            <a:off x="4611141" y="374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F9E697C-8568-42FE-935D-3F3CCC2D89AF}"/>
              </a:ext>
            </a:extLst>
          </p:cNvPr>
          <p:cNvSpPr/>
          <p:nvPr/>
        </p:nvSpPr>
        <p:spPr>
          <a:xfrm>
            <a:off x="4899141" y="374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FCCB93C-2DA9-4513-9499-C07A38A236C3}"/>
              </a:ext>
            </a:extLst>
          </p:cNvPr>
          <p:cNvSpPr/>
          <p:nvPr/>
        </p:nvSpPr>
        <p:spPr>
          <a:xfrm>
            <a:off x="5187141" y="374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B58A05D-2951-4F58-988F-03E2FA9699E8}"/>
              </a:ext>
            </a:extLst>
          </p:cNvPr>
          <p:cNvSpPr/>
          <p:nvPr/>
        </p:nvSpPr>
        <p:spPr>
          <a:xfrm>
            <a:off x="5475141" y="374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01768A1-F03C-4B75-95D5-3706C6BAF738}"/>
              </a:ext>
            </a:extLst>
          </p:cNvPr>
          <p:cNvSpPr/>
          <p:nvPr/>
        </p:nvSpPr>
        <p:spPr>
          <a:xfrm>
            <a:off x="5763141" y="3744750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FC9E00C-BFEE-4E4B-BB9F-E89074B9D097}"/>
              </a:ext>
            </a:extLst>
          </p:cNvPr>
          <p:cNvSpPr/>
          <p:nvPr/>
        </p:nvSpPr>
        <p:spPr>
          <a:xfrm>
            <a:off x="6051141" y="374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D14C1D1-595E-40C1-9C6C-4D3C3100185D}"/>
              </a:ext>
            </a:extLst>
          </p:cNvPr>
          <p:cNvSpPr/>
          <p:nvPr/>
        </p:nvSpPr>
        <p:spPr>
          <a:xfrm>
            <a:off x="4035141" y="403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5F080DB-D9C4-4EFC-9D26-CD61C7E0125F}"/>
              </a:ext>
            </a:extLst>
          </p:cNvPr>
          <p:cNvSpPr/>
          <p:nvPr/>
        </p:nvSpPr>
        <p:spPr>
          <a:xfrm>
            <a:off x="4323141" y="403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AB16E4B-A8A3-4C14-8F3D-D47F5A551A10}"/>
              </a:ext>
            </a:extLst>
          </p:cNvPr>
          <p:cNvSpPr/>
          <p:nvPr/>
        </p:nvSpPr>
        <p:spPr>
          <a:xfrm>
            <a:off x="4611141" y="403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DEDCCC8-DCA0-4D47-A340-F80719E99622}"/>
              </a:ext>
            </a:extLst>
          </p:cNvPr>
          <p:cNvSpPr/>
          <p:nvPr/>
        </p:nvSpPr>
        <p:spPr>
          <a:xfrm>
            <a:off x="4899141" y="403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209376A-DE45-4EF6-9B84-63907D7C7900}"/>
              </a:ext>
            </a:extLst>
          </p:cNvPr>
          <p:cNvSpPr/>
          <p:nvPr/>
        </p:nvSpPr>
        <p:spPr>
          <a:xfrm>
            <a:off x="5187141" y="403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2519880-92CA-442F-BE72-C727DEEB3D30}"/>
              </a:ext>
            </a:extLst>
          </p:cNvPr>
          <p:cNvSpPr/>
          <p:nvPr/>
        </p:nvSpPr>
        <p:spPr>
          <a:xfrm>
            <a:off x="5475141" y="403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5F514EB-E17F-4F2B-8DA8-2121F0AFD18E}"/>
              </a:ext>
            </a:extLst>
          </p:cNvPr>
          <p:cNvSpPr/>
          <p:nvPr/>
        </p:nvSpPr>
        <p:spPr>
          <a:xfrm>
            <a:off x="5763141" y="403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020DBDE-8B61-4037-93E3-63F1D042AEE7}"/>
              </a:ext>
            </a:extLst>
          </p:cNvPr>
          <p:cNvSpPr/>
          <p:nvPr/>
        </p:nvSpPr>
        <p:spPr>
          <a:xfrm>
            <a:off x="6051141" y="403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694B0FE-D58A-46B5-81F3-6F26362C41EA}"/>
              </a:ext>
            </a:extLst>
          </p:cNvPr>
          <p:cNvSpPr/>
          <p:nvPr/>
        </p:nvSpPr>
        <p:spPr>
          <a:xfrm>
            <a:off x="4035141" y="432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6FD717A-EC17-4930-92AB-D30C9F998F76}"/>
              </a:ext>
            </a:extLst>
          </p:cNvPr>
          <p:cNvSpPr/>
          <p:nvPr/>
        </p:nvSpPr>
        <p:spPr>
          <a:xfrm>
            <a:off x="4323141" y="432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7FD4144-CA35-4F21-8041-60B820C3AC59}"/>
              </a:ext>
            </a:extLst>
          </p:cNvPr>
          <p:cNvSpPr/>
          <p:nvPr/>
        </p:nvSpPr>
        <p:spPr>
          <a:xfrm>
            <a:off x="4611141" y="432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05E7F6E-71A8-442A-A033-AAEF28704ED3}"/>
              </a:ext>
            </a:extLst>
          </p:cNvPr>
          <p:cNvSpPr/>
          <p:nvPr/>
        </p:nvSpPr>
        <p:spPr>
          <a:xfrm>
            <a:off x="4899141" y="432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1238E19-904F-42C2-A7B0-BBC3086A7136}"/>
              </a:ext>
            </a:extLst>
          </p:cNvPr>
          <p:cNvSpPr/>
          <p:nvPr/>
        </p:nvSpPr>
        <p:spPr>
          <a:xfrm>
            <a:off x="5187141" y="432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48B7BCC-6F22-4F16-9058-C783C7B637B3}"/>
              </a:ext>
            </a:extLst>
          </p:cNvPr>
          <p:cNvSpPr/>
          <p:nvPr/>
        </p:nvSpPr>
        <p:spPr>
          <a:xfrm>
            <a:off x="5475141" y="432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D6A1C6A-ADAE-416C-811E-4C49FEAC2107}"/>
              </a:ext>
            </a:extLst>
          </p:cNvPr>
          <p:cNvSpPr/>
          <p:nvPr/>
        </p:nvSpPr>
        <p:spPr>
          <a:xfrm>
            <a:off x="5763141" y="432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A961663-AFDA-4D43-A08F-68FDBE29C000}"/>
              </a:ext>
            </a:extLst>
          </p:cNvPr>
          <p:cNvSpPr/>
          <p:nvPr/>
        </p:nvSpPr>
        <p:spPr>
          <a:xfrm>
            <a:off x="6051141" y="432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AC1759F-0584-4174-9E2D-A7EB38EF6A5A}"/>
              </a:ext>
            </a:extLst>
          </p:cNvPr>
          <p:cNvSpPr/>
          <p:nvPr/>
        </p:nvSpPr>
        <p:spPr>
          <a:xfrm>
            <a:off x="4035141" y="2016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17D3009-35D1-434F-87B1-8A0F02D23FC3}"/>
              </a:ext>
            </a:extLst>
          </p:cNvPr>
          <p:cNvSpPr/>
          <p:nvPr/>
        </p:nvSpPr>
        <p:spPr>
          <a:xfrm>
            <a:off x="4323141" y="2016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4B31FD2-540F-4AD2-A9A5-1D7A5DBE772A}"/>
              </a:ext>
            </a:extLst>
          </p:cNvPr>
          <p:cNvSpPr/>
          <p:nvPr/>
        </p:nvSpPr>
        <p:spPr>
          <a:xfrm>
            <a:off x="4611141" y="2016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760C18B-9D8A-476B-B0C0-6A2081ED90AE}"/>
              </a:ext>
            </a:extLst>
          </p:cNvPr>
          <p:cNvSpPr/>
          <p:nvPr/>
        </p:nvSpPr>
        <p:spPr>
          <a:xfrm>
            <a:off x="4899141" y="2016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0FFABC2-FCD3-4C6A-98BC-EA69A3029840}"/>
              </a:ext>
            </a:extLst>
          </p:cNvPr>
          <p:cNvSpPr/>
          <p:nvPr/>
        </p:nvSpPr>
        <p:spPr>
          <a:xfrm>
            <a:off x="5187141" y="2016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FD34318-59D3-4025-9736-E9649FDD61D1}"/>
              </a:ext>
            </a:extLst>
          </p:cNvPr>
          <p:cNvSpPr/>
          <p:nvPr/>
        </p:nvSpPr>
        <p:spPr>
          <a:xfrm>
            <a:off x="5475141" y="2016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42BC357-847C-4E3C-BE33-CDF980BAB075}"/>
              </a:ext>
            </a:extLst>
          </p:cNvPr>
          <p:cNvSpPr/>
          <p:nvPr/>
        </p:nvSpPr>
        <p:spPr>
          <a:xfrm>
            <a:off x="5763141" y="2016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326D9E05-9406-402F-ADBD-4AE34453B73F}"/>
              </a:ext>
            </a:extLst>
          </p:cNvPr>
          <p:cNvSpPr/>
          <p:nvPr/>
        </p:nvSpPr>
        <p:spPr>
          <a:xfrm>
            <a:off x="6051141" y="2016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3C602AE-B9C0-4FAD-9495-F561FF642B7C}"/>
              </a:ext>
            </a:extLst>
          </p:cNvPr>
          <p:cNvSpPr/>
          <p:nvPr/>
        </p:nvSpPr>
        <p:spPr>
          <a:xfrm>
            <a:off x="3747141" y="2304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4ECC282-2848-486C-BDF6-6EFB4B6AACBC}"/>
              </a:ext>
            </a:extLst>
          </p:cNvPr>
          <p:cNvSpPr/>
          <p:nvPr/>
        </p:nvSpPr>
        <p:spPr>
          <a:xfrm>
            <a:off x="3747141" y="2592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333A10F-7040-49F7-AB54-859E9EE2CD31}"/>
              </a:ext>
            </a:extLst>
          </p:cNvPr>
          <p:cNvSpPr/>
          <p:nvPr/>
        </p:nvSpPr>
        <p:spPr>
          <a:xfrm>
            <a:off x="3747141" y="2880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8AEDC32-8D85-4074-ACAD-12C2778AACE2}"/>
              </a:ext>
            </a:extLst>
          </p:cNvPr>
          <p:cNvSpPr/>
          <p:nvPr/>
        </p:nvSpPr>
        <p:spPr>
          <a:xfrm>
            <a:off x="3747141" y="3168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BAE4F8D-4E6C-4098-AE39-C4D594214D00}"/>
              </a:ext>
            </a:extLst>
          </p:cNvPr>
          <p:cNvSpPr/>
          <p:nvPr/>
        </p:nvSpPr>
        <p:spPr>
          <a:xfrm>
            <a:off x="3747141" y="3456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53D26F1-6C0D-485B-90A5-CD4A2054B6C9}"/>
              </a:ext>
            </a:extLst>
          </p:cNvPr>
          <p:cNvSpPr/>
          <p:nvPr/>
        </p:nvSpPr>
        <p:spPr>
          <a:xfrm>
            <a:off x="3747141" y="374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BD1BE3B-F8E3-4335-BFDE-ACCB4A9EA312}"/>
              </a:ext>
            </a:extLst>
          </p:cNvPr>
          <p:cNvSpPr/>
          <p:nvPr/>
        </p:nvSpPr>
        <p:spPr>
          <a:xfrm>
            <a:off x="3747141" y="4032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E254E351-BC01-49C6-A173-F7A8A37684C1}"/>
              </a:ext>
            </a:extLst>
          </p:cNvPr>
          <p:cNvSpPr/>
          <p:nvPr/>
        </p:nvSpPr>
        <p:spPr>
          <a:xfrm>
            <a:off x="3747141" y="4320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DA138A4-5728-4E7A-AFCD-97C1219A120F}"/>
              </a:ext>
            </a:extLst>
          </p:cNvPr>
          <p:cNvSpPr/>
          <p:nvPr/>
        </p:nvSpPr>
        <p:spPr>
          <a:xfrm>
            <a:off x="3747141" y="2016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A7E82BF-0FC7-4C31-9376-63098C11A06E}"/>
              </a:ext>
            </a:extLst>
          </p:cNvPr>
          <p:cNvSpPr/>
          <p:nvPr/>
        </p:nvSpPr>
        <p:spPr>
          <a:xfrm>
            <a:off x="6339141" y="2016750"/>
            <a:ext cx="288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C72B675-C072-4963-A7CB-9E71EF90CD5D}"/>
              </a:ext>
            </a:extLst>
          </p:cNvPr>
          <p:cNvSpPr/>
          <p:nvPr/>
        </p:nvSpPr>
        <p:spPr>
          <a:xfrm>
            <a:off x="3747141" y="4608750"/>
            <a:ext cx="288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EC481C8D-CC99-4E8A-9114-ED65D402FC6E}"/>
              </a:ext>
            </a:extLst>
          </p:cNvPr>
          <p:cNvSpPr/>
          <p:nvPr/>
        </p:nvSpPr>
        <p:spPr>
          <a:xfrm>
            <a:off x="4035141" y="2311200"/>
            <a:ext cx="2304000" cy="2304000"/>
          </a:xfrm>
          <a:prstGeom prst="rect">
            <a:avLst/>
          </a:prstGeom>
          <a:noFill/>
          <a:ln w="349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1FBD48E3-EDF7-4227-8634-3913036AF56C}"/>
              </a:ext>
            </a:extLst>
          </p:cNvPr>
          <p:cNvCxnSpPr>
            <a:cxnSpLocks/>
            <a:stCxn id="94" idx="3"/>
            <a:endCxn id="58" idx="2"/>
          </p:cNvCxnSpPr>
          <p:nvPr/>
        </p:nvCxnSpPr>
        <p:spPr>
          <a:xfrm flipV="1">
            <a:off x="4035141" y="4032750"/>
            <a:ext cx="1872000" cy="72000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6A902173-7B5C-4E5C-932B-FB840EC45D0D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34094" y="3888750"/>
            <a:ext cx="1729047" cy="0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20107EE3-AC5E-4348-AA13-4260061D4CEC}"/>
              </a:ext>
            </a:extLst>
          </p:cNvPr>
          <p:cNvCxnSpPr>
            <a:cxnSpLocks/>
            <a:stCxn id="10" idx="0"/>
            <a:endCxn id="58" idx="0"/>
          </p:cNvCxnSpPr>
          <p:nvPr/>
        </p:nvCxnSpPr>
        <p:spPr>
          <a:xfrm>
            <a:off x="5907141" y="2304750"/>
            <a:ext cx="0" cy="1440000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1C2505D7-6443-413E-AF9F-BD0BE8A5C404}"/>
              </a:ext>
            </a:extLst>
          </p:cNvPr>
          <p:cNvCxnSpPr>
            <a:cxnSpLocks/>
            <a:stCxn id="93" idx="2"/>
            <a:endCxn id="58" idx="3"/>
          </p:cNvCxnSpPr>
          <p:nvPr/>
        </p:nvCxnSpPr>
        <p:spPr>
          <a:xfrm rot="5400000">
            <a:off x="5475141" y="2880750"/>
            <a:ext cx="1584000" cy="43200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C5CF9509-F84A-4ADE-BCFD-3E0BB3AF68AD}"/>
              </a:ext>
            </a:extLst>
          </p:cNvPr>
          <p:cNvCxnSpPr>
            <a:cxnSpLocks/>
          </p:cNvCxnSpPr>
          <p:nvPr/>
        </p:nvCxnSpPr>
        <p:spPr>
          <a:xfrm>
            <a:off x="3537420" y="3744750"/>
            <a:ext cx="0" cy="910616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F4C90377-9951-45E3-8AA5-0C9C4091D4BB}"/>
              </a:ext>
            </a:extLst>
          </p:cNvPr>
          <p:cNvCxnSpPr>
            <a:cxnSpLocks/>
          </p:cNvCxnSpPr>
          <p:nvPr/>
        </p:nvCxnSpPr>
        <p:spPr>
          <a:xfrm>
            <a:off x="5550062" y="1832089"/>
            <a:ext cx="901872" cy="0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63F27FC7-C069-456B-B9BB-077221EE0474}"/>
              </a:ext>
            </a:extLst>
          </p:cNvPr>
          <p:cNvSpPr txBox="1"/>
          <p:nvPr/>
        </p:nvSpPr>
        <p:spPr>
          <a:xfrm>
            <a:off x="6483140" y="1647427"/>
            <a:ext cx="326572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2651C75D-9AF4-4B3F-AF2F-AF83BED5C277}"/>
              </a:ext>
            </a:extLst>
          </p:cNvPr>
          <p:cNvSpPr txBox="1"/>
          <p:nvPr/>
        </p:nvSpPr>
        <p:spPr>
          <a:xfrm>
            <a:off x="3374134" y="4618073"/>
            <a:ext cx="326572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854E9E6-3629-45EB-8A64-1DA6DBF1288B}"/>
              </a:ext>
            </a:extLst>
          </p:cNvPr>
          <p:cNvSpPr txBox="1"/>
          <p:nvPr/>
        </p:nvSpPr>
        <p:spPr>
          <a:xfrm>
            <a:off x="6319855" y="1969638"/>
            <a:ext cx="326572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659862FA-6E7D-4005-A7DA-813D6E3610ED}"/>
              </a:ext>
            </a:extLst>
          </p:cNvPr>
          <p:cNvSpPr txBox="1"/>
          <p:nvPr/>
        </p:nvSpPr>
        <p:spPr>
          <a:xfrm>
            <a:off x="3726808" y="3689251"/>
            <a:ext cx="326572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846220CD-06D7-425B-9A88-BB6618F87E5F}"/>
              </a:ext>
            </a:extLst>
          </p:cNvPr>
          <p:cNvSpPr txBox="1"/>
          <p:nvPr/>
        </p:nvSpPr>
        <p:spPr>
          <a:xfrm>
            <a:off x="3726808" y="4533877"/>
            <a:ext cx="326572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98F8B697-1C6B-4F71-AD4E-CFCB2B0A2C9E}"/>
              </a:ext>
            </a:extLst>
          </p:cNvPr>
          <p:cNvSpPr txBox="1"/>
          <p:nvPr/>
        </p:nvSpPr>
        <p:spPr>
          <a:xfrm>
            <a:off x="5748355" y="1976089"/>
            <a:ext cx="326572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4137BC3-A7C4-4CE9-BFE0-B065C17464C4}"/>
              </a:ext>
            </a:extLst>
          </p:cNvPr>
          <p:cNvSpPr txBox="1"/>
          <p:nvPr/>
        </p:nvSpPr>
        <p:spPr>
          <a:xfrm>
            <a:off x="5748355" y="3663426"/>
            <a:ext cx="326572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77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3238</TotalTime>
  <Words>348</Words>
  <Application>Microsoft Office PowerPoint</Application>
  <PresentationFormat>宽屏</PresentationFormat>
  <Paragraphs>187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子恒 董</dc:creator>
  <cp:lastModifiedBy>董 子恒</cp:lastModifiedBy>
  <cp:revision>68</cp:revision>
  <cp:lastPrinted>2019-05-15T08:50:02Z</cp:lastPrinted>
  <dcterms:created xsi:type="dcterms:W3CDTF">2019-05-15T04:17:05Z</dcterms:created>
  <dcterms:modified xsi:type="dcterms:W3CDTF">2019-05-17T18:04:07Z</dcterms:modified>
</cp:coreProperties>
</file>