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45108-F3ED-466F-8A61-BEC9A76FC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55998D-2211-4E75-BFCA-860D93AD5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F138-A32F-4BD7-8435-9E6FC680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9C731-195A-4F96-9F20-7E22F0F0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A5D86-E54A-409F-AA23-691F842E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1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E2F2F-211E-4A41-8266-8C5B244A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92100-F079-4E98-A2FB-080269C13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E9B7C-3FBE-4498-B3E0-8721BB0B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FF3DB-6A3F-4A2F-B513-126E8DDE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5BBA5-BEF7-4E0C-831E-BD63E853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4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92BEAE-1F80-44F8-BF80-44B313710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52E7D6-0ADF-4096-BE7A-DF66BDC1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7959B-ABC3-4FD1-AF5D-D850169D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1CA8E-93B7-492E-B746-83E61B90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8834C-124F-4D86-8D24-8419B790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4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56E06-5954-45A3-8D1F-1DA08E80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A8092-1097-4E5C-9546-A1800160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D3B86-D74A-4823-998B-4A558F47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08580-3E2E-44C0-A020-AA1E16AF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06170-7558-42D6-9C8E-0E31029B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16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6A3EC-4468-471A-B39D-32A9F3EC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12555-92C3-4196-81D9-115BC595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B9B79-8FC6-4597-A963-CD08802C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3C63E-4566-4519-918F-3683BEEA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E7429-AD83-4086-92A7-B6BFA98B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1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4366-C364-4F9B-A508-E3FF21C8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26CEC-E4C8-4B2F-A58D-170B7FA6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3EE254-886C-4E87-AA86-4EEEA5A1C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F77CC-234F-488F-996C-63A40195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B249DC-2275-48E5-BB00-1CBD6D3E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FF5DB7-E311-48F3-B208-FBE76D00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0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9982A-CCAD-4DAC-935D-4665B9E0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E57C9-DD47-400D-980D-B0073A39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55287-F942-406D-8E4B-5E309A775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47ED26-189B-4AF7-926B-42ADE8AB6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5B5C7A-A74A-4E24-B387-AF6C56CD3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27B55C-64F6-44D8-BEB6-24190303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7BE10E-B19B-44A4-B0A6-6A5904C7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092BF8-E8F4-4628-BDE9-EC62A39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FD186-42F9-40FC-A2A6-AFFC95AA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AB554-38D6-474D-A548-84C326E0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B32E5E-B248-4F33-9110-CA41DB10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1FAB0B-3EDD-4C3C-BC17-F43088A6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2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88CE2A-CC54-4273-9E5E-CB079A6C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C85663-F821-4858-9503-E57E6CC0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000584-2C1D-43C5-985F-1FC36696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9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F6D57-A494-403A-B8FF-9A0718FB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431D4-7668-449A-BAF6-3B20ECB4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FC9E74-C0EC-4426-8416-BC37058B6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18337-AAEA-471C-A114-89923CFF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AF71A-529B-41ED-B191-F1653AF9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BED5E-A2AB-4016-813E-91F47C7A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38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D22EC-DC62-4422-85C3-925F0BB5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0D6E63-2366-4319-AC7D-5F1C37679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585F32-562F-4596-8645-044192345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F20EB-6255-426F-9AB5-96F639F4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BDF97-C742-41AF-8AFD-64A22C71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CA4D2B-7FDA-45E3-9272-60F3906F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0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6E6200-D09C-4339-9861-BA3EDA36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569C7-AB46-417B-B085-324209C4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5C0EC-3545-43BF-AF0D-AAEBD0E11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233D0-DBEC-432F-A5C9-936A0962F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FC515-13BB-4209-AFFB-3453FE547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2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9EC6035-3652-4900-A4BF-43560678E24A}"/>
              </a:ext>
            </a:extLst>
          </p:cNvPr>
          <p:cNvCxnSpPr/>
          <p:nvPr/>
        </p:nvCxnSpPr>
        <p:spPr>
          <a:xfrm>
            <a:off x="906706" y="2838011"/>
            <a:ext cx="0" cy="1654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2999E88-850B-495F-A374-4D919845353F}"/>
              </a:ext>
            </a:extLst>
          </p:cNvPr>
          <p:cNvCxnSpPr/>
          <p:nvPr/>
        </p:nvCxnSpPr>
        <p:spPr>
          <a:xfrm>
            <a:off x="1363906" y="2838011"/>
            <a:ext cx="0" cy="165467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C4EDACC-EFEC-406D-B77E-49563B053BCE}"/>
              </a:ext>
            </a:extLst>
          </p:cNvPr>
          <p:cNvSpPr txBox="1"/>
          <p:nvPr/>
        </p:nvSpPr>
        <p:spPr>
          <a:xfrm>
            <a:off x="1828471" y="2129878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运动补偿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235E224-8191-4358-9E63-EFAFAAD986B7}"/>
              </a:ext>
            </a:extLst>
          </p:cNvPr>
          <p:cNvSpPr/>
          <p:nvPr/>
        </p:nvSpPr>
        <p:spPr>
          <a:xfrm>
            <a:off x="1318906" y="2299155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D4664EA-BD0C-4BA3-8D4A-60F1D07298E2}"/>
              </a:ext>
            </a:extLst>
          </p:cNvPr>
          <p:cNvSpPr/>
          <p:nvPr/>
        </p:nvSpPr>
        <p:spPr>
          <a:xfrm>
            <a:off x="547150" y="2206823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3808E8-DAE4-42EF-AEEE-43A6C6F72169}"/>
              </a:ext>
            </a:extLst>
          </p:cNvPr>
          <p:cNvSpPr txBox="1"/>
          <p:nvPr/>
        </p:nvSpPr>
        <p:spPr>
          <a:xfrm>
            <a:off x="547151" y="2206822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39F4708-896F-4AD0-BE78-C146D4EACE96}"/>
              </a:ext>
            </a:extLst>
          </p:cNvPr>
          <p:cNvCxnSpPr/>
          <p:nvPr/>
        </p:nvCxnSpPr>
        <p:spPr>
          <a:xfrm>
            <a:off x="4502883" y="3160363"/>
            <a:ext cx="0" cy="165467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750C63A-1D52-4BD7-A048-D83B24FFA377}"/>
              </a:ext>
            </a:extLst>
          </p:cNvPr>
          <p:cNvCxnSpPr/>
          <p:nvPr/>
        </p:nvCxnSpPr>
        <p:spPr>
          <a:xfrm>
            <a:off x="4045683" y="3160363"/>
            <a:ext cx="0" cy="1654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45C04A2-6858-4A5D-9F58-D382F330FA63}"/>
              </a:ext>
            </a:extLst>
          </p:cNvPr>
          <p:cNvCxnSpPr/>
          <p:nvPr/>
        </p:nvCxnSpPr>
        <p:spPr>
          <a:xfrm>
            <a:off x="4655283" y="3312763"/>
            <a:ext cx="0" cy="165467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D5D41DDE-A77C-48DD-8167-9C30B0BF6B00}"/>
              </a:ext>
            </a:extLst>
          </p:cNvPr>
          <p:cNvSpPr/>
          <p:nvPr/>
        </p:nvSpPr>
        <p:spPr>
          <a:xfrm>
            <a:off x="3789388" y="261090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F778D-8C17-48E1-9A29-BC50E3D9F5A5}"/>
              </a:ext>
            </a:extLst>
          </p:cNvPr>
          <p:cNvSpPr txBox="1"/>
          <p:nvPr/>
        </p:nvSpPr>
        <p:spPr>
          <a:xfrm>
            <a:off x="3789389" y="261090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588FE14-9858-4D95-8689-05CC4E39F737}"/>
              </a:ext>
            </a:extLst>
          </p:cNvPr>
          <p:cNvSpPr/>
          <p:nvPr/>
        </p:nvSpPr>
        <p:spPr>
          <a:xfrm>
            <a:off x="4915083" y="307870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5814D89-A7EF-461E-BEFF-4D5D889AB2C2}"/>
              </a:ext>
            </a:extLst>
          </p:cNvPr>
          <p:cNvCxnSpPr/>
          <p:nvPr/>
        </p:nvCxnSpPr>
        <p:spPr>
          <a:xfrm flipV="1">
            <a:off x="2215935" y="3536567"/>
            <a:ext cx="1387642" cy="492443"/>
          </a:xfrm>
          <a:prstGeom prst="bentConnector3">
            <a:avLst>
              <a:gd name="adj1" fmla="val 204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2843A5-63F9-44B7-801B-32EAA4BE1A26}"/>
              </a:ext>
            </a:extLst>
          </p:cNvPr>
          <p:cNvCxnSpPr/>
          <p:nvPr/>
        </p:nvCxnSpPr>
        <p:spPr>
          <a:xfrm>
            <a:off x="3956627" y="5473294"/>
            <a:ext cx="409571" cy="2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89E9769-30D1-4EA4-841A-A5E28B5A0ABE}"/>
              </a:ext>
            </a:extLst>
          </p:cNvPr>
          <p:cNvCxnSpPr/>
          <p:nvPr/>
        </p:nvCxnSpPr>
        <p:spPr>
          <a:xfrm flipV="1">
            <a:off x="2368335" y="3688967"/>
            <a:ext cx="1387642" cy="492443"/>
          </a:xfrm>
          <a:prstGeom prst="bentConnector3">
            <a:avLst>
              <a:gd name="adj1" fmla="val 20415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5BBA852-EAE5-4CF7-A9B9-9BB9687AB7ED}"/>
              </a:ext>
            </a:extLst>
          </p:cNvPr>
          <p:cNvCxnSpPr/>
          <p:nvPr/>
        </p:nvCxnSpPr>
        <p:spPr>
          <a:xfrm>
            <a:off x="4109027" y="5625694"/>
            <a:ext cx="409571" cy="28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DEC910A-3964-478E-8569-C02B3BDAE30F}"/>
              </a:ext>
            </a:extLst>
          </p:cNvPr>
          <p:cNvCxnSpPr>
            <a:cxnSpLocks/>
          </p:cNvCxnSpPr>
          <p:nvPr/>
        </p:nvCxnSpPr>
        <p:spPr>
          <a:xfrm>
            <a:off x="6896502" y="2703163"/>
            <a:ext cx="1138989" cy="4572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ABF62D8-E511-41BB-A5D3-1465E4C7AC8D}"/>
              </a:ext>
            </a:extLst>
          </p:cNvPr>
          <p:cNvSpPr/>
          <p:nvPr/>
        </p:nvSpPr>
        <p:spPr>
          <a:xfrm>
            <a:off x="7493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E3FA0E-9319-422E-B9F0-28B66D75D4EA}"/>
              </a:ext>
            </a:extLst>
          </p:cNvPr>
          <p:cNvSpPr/>
          <p:nvPr/>
        </p:nvSpPr>
        <p:spPr>
          <a:xfrm>
            <a:off x="7493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0A73636-4C35-42D3-8B8C-514DFFD06535}"/>
              </a:ext>
            </a:extLst>
          </p:cNvPr>
          <p:cNvSpPr/>
          <p:nvPr/>
        </p:nvSpPr>
        <p:spPr>
          <a:xfrm>
            <a:off x="7493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3C95FAE-B2D0-4DB8-96F4-A966A1116DEF}"/>
              </a:ext>
            </a:extLst>
          </p:cNvPr>
          <p:cNvSpPr/>
          <p:nvPr/>
        </p:nvSpPr>
        <p:spPr>
          <a:xfrm>
            <a:off x="7493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733B3A-8BF3-4B74-984D-21B79090A420}"/>
              </a:ext>
            </a:extLst>
          </p:cNvPr>
          <p:cNvSpPr/>
          <p:nvPr/>
        </p:nvSpPr>
        <p:spPr>
          <a:xfrm>
            <a:off x="7493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C90D6E-36FF-47E9-A94E-8DABD3FEA895}"/>
              </a:ext>
            </a:extLst>
          </p:cNvPr>
          <p:cNvSpPr/>
          <p:nvPr/>
        </p:nvSpPr>
        <p:spPr>
          <a:xfrm>
            <a:off x="7493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563D966-8009-4C1B-98D9-821DEF2A4421}"/>
              </a:ext>
            </a:extLst>
          </p:cNvPr>
          <p:cNvSpPr/>
          <p:nvPr/>
        </p:nvSpPr>
        <p:spPr>
          <a:xfrm>
            <a:off x="7493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4300902-F2E2-4D25-AA8F-6C97B8B0D8F6}"/>
              </a:ext>
            </a:extLst>
          </p:cNvPr>
          <p:cNvSpPr/>
          <p:nvPr/>
        </p:nvSpPr>
        <p:spPr>
          <a:xfrm>
            <a:off x="7637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AB7F84D-7AFA-4CD5-9EE0-F0EF255D4184}"/>
              </a:ext>
            </a:extLst>
          </p:cNvPr>
          <p:cNvSpPr/>
          <p:nvPr/>
        </p:nvSpPr>
        <p:spPr>
          <a:xfrm>
            <a:off x="7637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E233794-C306-4AD6-A997-F5BE3B0E01B1}"/>
              </a:ext>
            </a:extLst>
          </p:cNvPr>
          <p:cNvSpPr/>
          <p:nvPr/>
        </p:nvSpPr>
        <p:spPr>
          <a:xfrm>
            <a:off x="7637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8EDDFC0-C7F5-4EE5-84BC-98747056E77D}"/>
              </a:ext>
            </a:extLst>
          </p:cNvPr>
          <p:cNvSpPr/>
          <p:nvPr/>
        </p:nvSpPr>
        <p:spPr>
          <a:xfrm>
            <a:off x="7637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3C3D79-6912-4C8F-B980-F3DF4AFF36A6}"/>
              </a:ext>
            </a:extLst>
          </p:cNvPr>
          <p:cNvSpPr/>
          <p:nvPr/>
        </p:nvSpPr>
        <p:spPr>
          <a:xfrm>
            <a:off x="7637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24D65E2-5B11-4ED0-B7DA-1985DD4252BF}"/>
              </a:ext>
            </a:extLst>
          </p:cNvPr>
          <p:cNvSpPr/>
          <p:nvPr/>
        </p:nvSpPr>
        <p:spPr>
          <a:xfrm>
            <a:off x="7637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35218F-2445-4142-9048-5AC720E92391}"/>
              </a:ext>
            </a:extLst>
          </p:cNvPr>
          <p:cNvSpPr/>
          <p:nvPr/>
        </p:nvSpPr>
        <p:spPr>
          <a:xfrm>
            <a:off x="7637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5B06EF8-A518-4771-9181-CCEEFC1DA886}"/>
              </a:ext>
            </a:extLst>
          </p:cNvPr>
          <p:cNvSpPr/>
          <p:nvPr/>
        </p:nvSpPr>
        <p:spPr>
          <a:xfrm>
            <a:off x="7781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8286716-120C-49F8-89E8-ED8737FECE39}"/>
              </a:ext>
            </a:extLst>
          </p:cNvPr>
          <p:cNvSpPr/>
          <p:nvPr/>
        </p:nvSpPr>
        <p:spPr>
          <a:xfrm>
            <a:off x="7781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97BDD45-BB1F-4485-B1DD-CCB2E7EF7A2C}"/>
              </a:ext>
            </a:extLst>
          </p:cNvPr>
          <p:cNvSpPr/>
          <p:nvPr/>
        </p:nvSpPr>
        <p:spPr>
          <a:xfrm>
            <a:off x="7781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99BF587-7E05-4C94-B32C-7785B5969401}"/>
              </a:ext>
            </a:extLst>
          </p:cNvPr>
          <p:cNvSpPr/>
          <p:nvPr/>
        </p:nvSpPr>
        <p:spPr>
          <a:xfrm>
            <a:off x="7781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D8D66F-33CD-4CC3-8D72-465E9029D9B9}"/>
              </a:ext>
            </a:extLst>
          </p:cNvPr>
          <p:cNvSpPr/>
          <p:nvPr/>
        </p:nvSpPr>
        <p:spPr>
          <a:xfrm>
            <a:off x="7781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0AF3F89-DBE6-4A6F-BEF0-3A2F840E8900}"/>
              </a:ext>
            </a:extLst>
          </p:cNvPr>
          <p:cNvSpPr/>
          <p:nvPr/>
        </p:nvSpPr>
        <p:spPr>
          <a:xfrm>
            <a:off x="7781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8BA8EF4-75C9-443A-B97D-EE677606B183}"/>
              </a:ext>
            </a:extLst>
          </p:cNvPr>
          <p:cNvSpPr/>
          <p:nvPr/>
        </p:nvSpPr>
        <p:spPr>
          <a:xfrm>
            <a:off x="7781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D606183-8571-47D6-A565-B076D4B778A3}"/>
              </a:ext>
            </a:extLst>
          </p:cNvPr>
          <p:cNvSpPr/>
          <p:nvPr/>
        </p:nvSpPr>
        <p:spPr>
          <a:xfrm>
            <a:off x="7925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4B1FE2C-7CF9-4618-BEE3-8F0E27DDE986}"/>
              </a:ext>
            </a:extLst>
          </p:cNvPr>
          <p:cNvSpPr/>
          <p:nvPr/>
        </p:nvSpPr>
        <p:spPr>
          <a:xfrm>
            <a:off x="7925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8749976-F990-4C82-BD43-CD2E9BE46A14}"/>
              </a:ext>
            </a:extLst>
          </p:cNvPr>
          <p:cNvSpPr/>
          <p:nvPr/>
        </p:nvSpPr>
        <p:spPr>
          <a:xfrm>
            <a:off x="7925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E449181-381E-4F5B-9A6D-14B2C0345632}"/>
              </a:ext>
            </a:extLst>
          </p:cNvPr>
          <p:cNvSpPr/>
          <p:nvPr/>
        </p:nvSpPr>
        <p:spPr>
          <a:xfrm>
            <a:off x="7925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E9DFE62-76B0-4811-9578-500C91D9F14D}"/>
              </a:ext>
            </a:extLst>
          </p:cNvPr>
          <p:cNvSpPr/>
          <p:nvPr/>
        </p:nvSpPr>
        <p:spPr>
          <a:xfrm>
            <a:off x="7925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E76B4DC-234E-4C64-B2A0-5D89616EE2C6}"/>
              </a:ext>
            </a:extLst>
          </p:cNvPr>
          <p:cNvSpPr/>
          <p:nvPr/>
        </p:nvSpPr>
        <p:spPr>
          <a:xfrm>
            <a:off x="7925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EF98803-B500-4B2A-9E56-5040EEEDA9C4}"/>
              </a:ext>
            </a:extLst>
          </p:cNvPr>
          <p:cNvSpPr/>
          <p:nvPr/>
        </p:nvSpPr>
        <p:spPr>
          <a:xfrm>
            <a:off x="7925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AA879C2-9751-4E6D-B5C8-1B2710527C39}"/>
              </a:ext>
            </a:extLst>
          </p:cNvPr>
          <p:cNvSpPr/>
          <p:nvPr/>
        </p:nvSpPr>
        <p:spPr>
          <a:xfrm>
            <a:off x="8069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D8FD863-DB21-425F-93D2-DFA9325B06BC}"/>
              </a:ext>
            </a:extLst>
          </p:cNvPr>
          <p:cNvSpPr/>
          <p:nvPr/>
        </p:nvSpPr>
        <p:spPr>
          <a:xfrm>
            <a:off x="8069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6753C2A-2E5E-43C8-B277-5A386BB1A3EE}"/>
              </a:ext>
            </a:extLst>
          </p:cNvPr>
          <p:cNvSpPr/>
          <p:nvPr/>
        </p:nvSpPr>
        <p:spPr>
          <a:xfrm>
            <a:off x="8069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0E4938D-F129-4B22-98D0-4EA1114612D8}"/>
              </a:ext>
            </a:extLst>
          </p:cNvPr>
          <p:cNvSpPr/>
          <p:nvPr/>
        </p:nvSpPr>
        <p:spPr>
          <a:xfrm>
            <a:off x="8069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2A3D348-E4DF-4A87-AD76-231D1EAB74EE}"/>
              </a:ext>
            </a:extLst>
          </p:cNvPr>
          <p:cNvSpPr/>
          <p:nvPr/>
        </p:nvSpPr>
        <p:spPr>
          <a:xfrm>
            <a:off x="8069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E497221-D24C-4155-A1B0-6B829A225672}"/>
              </a:ext>
            </a:extLst>
          </p:cNvPr>
          <p:cNvSpPr/>
          <p:nvPr/>
        </p:nvSpPr>
        <p:spPr>
          <a:xfrm>
            <a:off x="8069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E89F871-4ADC-4DFC-9AF4-4D9ABF29FCDA}"/>
              </a:ext>
            </a:extLst>
          </p:cNvPr>
          <p:cNvSpPr/>
          <p:nvPr/>
        </p:nvSpPr>
        <p:spPr>
          <a:xfrm>
            <a:off x="8069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9129254-919B-42FA-B4E6-82BF93EBC075}"/>
              </a:ext>
            </a:extLst>
          </p:cNvPr>
          <p:cNvSpPr/>
          <p:nvPr/>
        </p:nvSpPr>
        <p:spPr>
          <a:xfrm>
            <a:off x="8213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F754BF-97C6-4E3D-809C-35304665F3F6}"/>
              </a:ext>
            </a:extLst>
          </p:cNvPr>
          <p:cNvSpPr/>
          <p:nvPr/>
        </p:nvSpPr>
        <p:spPr>
          <a:xfrm>
            <a:off x="8213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F4CA2E6-2089-43EA-93E0-07C2A0CE0CD8}"/>
              </a:ext>
            </a:extLst>
          </p:cNvPr>
          <p:cNvSpPr/>
          <p:nvPr/>
        </p:nvSpPr>
        <p:spPr>
          <a:xfrm>
            <a:off x="8213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0EA0521-D664-4FD1-A93E-8E04310328BD}"/>
              </a:ext>
            </a:extLst>
          </p:cNvPr>
          <p:cNvSpPr/>
          <p:nvPr/>
        </p:nvSpPr>
        <p:spPr>
          <a:xfrm>
            <a:off x="8213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7C782C4-BD41-416F-945F-E11DBB7E7215}"/>
              </a:ext>
            </a:extLst>
          </p:cNvPr>
          <p:cNvSpPr/>
          <p:nvPr/>
        </p:nvSpPr>
        <p:spPr>
          <a:xfrm>
            <a:off x="8213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31409DC-E4D5-4DD9-A4B7-47A7F54DFF2D}"/>
              </a:ext>
            </a:extLst>
          </p:cNvPr>
          <p:cNvSpPr/>
          <p:nvPr/>
        </p:nvSpPr>
        <p:spPr>
          <a:xfrm>
            <a:off x="8213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117E8E8-1D39-4989-8C56-CF35BA26180F}"/>
              </a:ext>
            </a:extLst>
          </p:cNvPr>
          <p:cNvSpPr/>
          <p:nvPr/>
        </p:nvSpPr>
        <p:spPr>
          <a:xfrm>
            <a:off x="8213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E192E6-A910-4D98-BBDD-FF11677DB559}"/>
              </a:ext>
            </a:extLst>
          </p:cNvPr>
          <p:cNvSpPr/>
          <p:nvPr/>
        </p:nvSpPr>
        <p:spPr>
          <a:xfrm>
            <a:off x="8357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919564F-95D3-4B19-96F0-B694A1E24536}"/>
              </a:ext>
            </a:extLst>
          </p:cNvPr>
          <p:cNvSpPr/>
          <p:nvPr/>
        </p:nvSpPr>
        <p:spPr>
          <a:xfrm>
            <a:off x="8357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EB68271-D5EB-43B4-A3ED-C96FE3A5012F}"/>
              </a:ext>
            </a:extLst>
          </p:cNvPr>
          <p:cNvSpPr/>
          <p:nvPr/>
        </p:nvSpPr>
        <p:spPr>
          <a:xfrm>
            <a:off x="8357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67D007D-150F-4382-B0C9-79307DD5B6B6}"/>
              </a:ext>
            </a:extLst>
          </p:cNvPr>
          <p:cNvSpPr/>
          <p:nvPr/>
        </p:nvSpPr>
        <p:spPr>
          <a:xfrm>
            <a:off x="8357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E16BC6C-5CEF-4E71-BB8E-2AF0BC898E5F}"/>
              </a:ext>
            </a:extLst>
          </p:cNvPr>
          <p:cNvSpPr/>
          <p:nvPr/>
        </p:nvSpPr>
        <p:spPr>
          <a:xfrm>
            <a:off x="8357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509DE62-A090-4DB6-A5B4-568F63EC0498}"/>
              </a:ext>
            </a:extLst>
          </p:cNvPr>
          <p:cNvSpPr/>
          <p:nvPr/>
        </p:nvSpPr>
        <p:spPr>
          <a:xfrm>
            <a:off x="8357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B5B4BBD-E336-4735-ADA9-F4EBFCF9F46C}"/>
              </a:ext>
            </a:extLst>
          </p:cNvPr>
          <p:cNvSpPr/>
          <p:nvPr/>
        </p:nvSpPr>
        <p:spPr>
          <a:xfrm>
            <a:off x="8357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BC9D467-F24C-4CC0-9981-C1CF3C255436}"/>
              </a:ext>
            </a:extLst>
          </p:cNvPr>
          <p:cNvSpPr/>
          <p:nvPr/>
        </p:nvSpPr>
        <p:spPr>
          <a:xfrm>
            <a:off x="8501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40373F3-09EE-46AE-A014-43223B454962}"/>
              </a:ext>
            </a:extLst>
          </p:cNvPr>
          <p:cNvSpPr/>
          <p:nvPr/>
        </p:nvSpPr>
        <p:spPr>
          <a:xfrm>
            <a:off x="8501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9B254FC-DE0F-4A0C-9BF6-3324580E832F}"/>
              </a:ext>
            </a:extLst>
          </p:cNvPr>
          <p:cNvSpPr/>
          <p:nvPr/>
        </p:nvSpPr>
        <p:spPr>
          <a:xfrm>
            <a:off x="8501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33762E7-5845-4884-9294-71A92267E458}"/>
              </a:ext>
            </a:extLst>
          </p:cNvPr>
          <p:cNvSpPr/>
          <p:nvPr/>
        </p:nvSpPr>
        <p:spPr>
          <a:xfrm>
            <a:off x="8501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A9CCC8B-3FCD-4644-BC73-CCA0E8B122E2}"/>
              </a:ext>
            </a:extLst>
          </p:cNvPr>
          <p:cNvSpPr/>
          <p:nvPr/>
        </p:nvSpPr>
        <p:spPr>
          <a:xfrm>
            <a:off x="8501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E03A34F-39A7-4264-B16A-4A6139B125AD}"/>
              </a:ext>
            </a:extLst>
          </p:cNvPr>
          <p:cNvSpPr/>
          <p:nvPr/>
        </p:nvSpPr>
        <p:spPr>
          <a:xfrm>
            <a:off x="8501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9977D17-0A3C-4996-B0F8-5EAD5BA31B8E}"/>
              </a:ext>
            </a:extLst>
          </p:cNvPr>
          <p:cNvSpPr/>
          <p:nvPr/>
        </p:nvSpPr>
        <p:spPr>
          <a:xfrm>
            <a:off x="8501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026D2F2-E805-4262-A921-8AF65B13C6DB}"/>
              </a:ext>
            </a:extLst>
          </p:cNvPr>
          <p:cNvSpPr/>
          <p:nvPr/>
        </p:nvSpPr>
        <p:spPr>
          <a:xfrm>
            <a:off x="8645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294EB3D-0C05-4FF0-905A-15981427DF5C}"/>
              </a:ext>
            </a:extLst>
          </p:cNvPr>
          <p:cNvSpPr/>
          <p:nvPr/>
        </p:nvSpPr>
        <p:spPr>
          <a:xfrm>
            <a:off x="8645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A0FDAB7-E507-4CA3-A710-C0BE7BBC9ACC}"/>
              </a:ext>
            </a:extLst>
          </p:cNvPr>
          <p:cNvSpPr/>
          <p:nvPr/>
        </p:nvSpPr>
        <p:spPr>
          <a:xfrm>
            <a:off x="8645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BB27FA2-54A3-4BC7-85CA-C3C75416E3D8}"/>
              </a:ext>
            </a:extLst>
          </p:cNvPr>
          <p:cNvSpPr/>
          <p:nvPr/>
        </p:nvSpPr>
        <p:spPr>
          <a:xfrm>
            <a:off x="8645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0659A6D-9C01-4A7F-A9B9-3C6E0501009F}"/>
              </a:ext>
            </a:extLst>
          </p:cNvPr>
          <p:cNvSpPr/>
          <p:nvPr/>
        </p:nvSpPr>
        <p:spPr>
          <a:xfrm>
            <a:off x="8645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CE38A0C-D923-48FD-B415-AC54564E780C}"/>
              </a:ext>
            </a:extLst>
          </p:cNvPr>
          <p:cNvSpPr/>
          <p:nvPr/>
        </p:nvSpPr>
        <p:spPr>
          <a:xfrm>
            <a:off x="8645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59736B7-6FF9-41CE-92EC-B68108B09C8C}"/>
              </a:ext>
            </a:extLst>
          </p:cNvPr>
          <p:cNvSpPr/>
          <p:nvPr/>
        </p:nvSpPr>
        <p:spPr>
          <a:xfrm>
            <a:off x="8645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81F06FA-C2E3-4DC4-9DE8-D7F1B97BE6FC}"/>
              </a:ext>
            </a:extLst>
          </p:cNvPr>
          <p:cNvSpPr/>
          <p:nvPr/>
        </p:nvSpPr>
        <p:spPr>
          <a:xfrm>
            <a:off x="8789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6F2D517-6DB8-44F1-8D96-AD559BC6361B}"/>
              </a:ext>
            </a:extLst>
          </p:cNvPr>
          <p:cNvSpPr/>
          <p:nvPr/>
        </p:nvSpPr>
        <p:spPr>
          <a:xfrm>
            <a:off x="8789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4353411-EC06-40A9-BBBA-4CC633EA0C44}"/>
              </a:ext>
            </a:extLst>
          </p:cNvPr>
          <p:cNvSpPr/>
          <p:nvPr/>
        </p:nvSpPr>
        <p:spPr>
          <a:xfrm>
            <a:off x="8789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802760E-BE2B-40F2-AF38-9F3F2BB332A4}"/>
              </a:ext>
            </a:extLst>
          </p:cNvPr>
          <p:cNvSpPr/>
          <p:nvPr/>
        </p:nvSpPr>
        <p:spPr>
          <a:xfrm>
            <a:off x="8789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C433BB0-151A-47A3-91FA-9C786CD7431B}"/>
              </a:ext>
            </a:extLst>
          </p:cNvPr>
          <p:cNvSpPr/>
          <p:nvPr/>
        </p:nvSpPr>
        <p:spPr>
          <a:xfrm>
            <a:off x="8789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5AA58C1-BB6A-4F00-8608-A79483AE4C7D}"/>
              </a:ext>
            </a:extLst>
          </p:cNvPr>
          <p:cNvSpPr/>
          <p:nvPr/>
        </p:nvSpPr>
        <p:spPr>
          <a:xfrm>
            <a:off x="8789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4C76304-2F4C-4BCA-9ADD-DBDACBB7BF55}"/>
              </a:ext>
            </a:extLst>
          </p:cNvPr>
          <p:cNvSpPr/>
          <p:nvPr/>
        </p:nvSpPr>
        <p:spPr>
          <a:xfrm>
            <a:off x="8789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7DD4364-22A0-4825-8BDA-43177B70FA10}"/>
              </a:ext>
            </a:extLst>
          </p:cNvPr>
          <p:cNvSpPr/>
          <p:nvPr/>
        </p:nvSpPr>
        <p:spPr>
          <a:xfrm>
            <a:off x="8933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B72DD9F-2186-4A24-B6B0-227A61BDDC2F}"/>
              </a:ext>
            </a:extLst>
          </p:cNvPr>
          <p:cNvSpPr/>
          <p:nvPr/>
        </p:nvSpPr>
        <p:spPr>
          <a:xfrm>
            <a:off x="8933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68E372C-160E-468E-B94A-1A8BC555A660}"/>
              </a:ext>
            </a:extLst>
          </p:cNvPr>
          <p:cNvSpPr/>
          <p:nvPr/>
        </p:nvSpPr>
        <p:spPr>
          <a:xfrm>
            <a:off x="8933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6D830A0-579C-4BD3-9E28-63D0F1EF6DC9}"/>
              </a:ext>
            </a:extLst>
          </p:cNvPr>
          <p:cNvSpPr/>
          <p:nvPr/>
        </p:nvSpPr>
        <p:spPr>
          <a:xfrm>
            <a:off x="8933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E575C5-54CF-4FCA-BE1C-095EEB2C593C}"/>
              </a:ext>
            </a:extLst>
          </p:cNvPr>
          <p:cNvSpPr/>
          <p:nvPr/>
        </p:nvSpPr>
        <p:spPr>
          <a:xfrm>
            <a:off x="8933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F96A6D8-2154-4693-9BF9-3639C14DC349}"/>
              </a:ext>
            </a:extLst>
          </p:cNvPr>
          <p:cNvSpPr/>
          <p:nvPr/>
        </p:nvSpPr>
        <p:spPr>
          <a:xfrm>
            <a:off x="8933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58E4B10-2380-4594-9DFB-299EB474FF65}"/>
              </a:ext>
            </a:extLst>
          </p:cNvPr>
          <p:cNvSpPr/>
          <p:nvPr/>
        </p:nvSpPr>
        <p:spPr>
          <a:xfrm>
            <a:off x="8933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3ED86E60-5D1D-44E7-94D3-19A29C05F445}"/>
              </a:ext>
            </a:extLst>
          </p:cNvPr>
          <p:cNvSpPr/>
          <p:nvPr/>
        </p:nvSpPr>
        <p:spPr>
          <a:xfrm>
            <a:off x="9077091" y="1688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423DF32-0B2A-4AC7-92A2-9AA7D74C001B}"/>
              </a:ext>
            </a:extLst>
          </p:cNvPr>
          <p:cNvSpPr/>
          <p:nvPr/>
        </p:nvSpPr>
        <p:spPr>
          <a:xfrm>
            <a:off x="9077091" y="1832846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2D6068E-FC60-4954-A35E-2BD72CD3DF1B}"/>
              </a:ext>
            </a:extLst>
          </p:cNvPr>
          <p:cNvSpPr/>
          <p:nvPr/>
        </p:nvSpPr>
        <p:spPr>
          <a:xfrm>
            <a:off x="9077091" y="1974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2FD247C-65A6-420D-AEE0-9B848FAA95A2}"/>
              </a:ext>
            </a:extLst>
          </p:cNvPr>
          <p:cNvSpPr/>
          <p:nvPr/>
        </p:nvSpPr>
        <p:spPr>
          <a:xfrm>
            <a:off x="9077091" y="2118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E7FE2D8-54C4-431B-A55D-489EA5F1E092}"/>
              </a:ext>
            </a:extLst>
          </p:cNvPr>
          <p:cNvSpPr/>
          <p:nvPr/>
        </p:nvSpPr>
        <p:spPr>
          <a:xfrm>
            <a:off x="9077091" y="2262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43A00D1-2ECD-4C92-90EA-93058B913D42}"/>
              </a:ext>
            </a:extLst>
          </p:cNvPr>
          <p:cNvSpPr/>
          <p:nvPr/>
        </p:nvSpPr>
        <p:spPr>
          <a:xfrm>
            <a:off x="9077091" y="2406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BED8EFB-660F-45AC-9454-61E12F2BE083}"/>
              </a:ext>
            </a:extLst>
          </p:cNvPr>
          <p:cNvSpPr/>
          <p:nvPr/>
        </p:nvSpPr>
        <p:spPr>
          <a:xfrm>
            <a:off x="9077091" y="2550763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1A582E2-74D8-4862-A366-A97C3DF28A79}"/>
              </a:ext>
            </a:extLst>
          </p:cNvPr>
          <p:cNvCxnSpPr>
            <a:cxnSpLocks/>
          </p:cNvCxnSpPr>
          <p:nvPr/>
        </p:nvCxnSpPr>
        <p:spPr>
          <a:xfrm>
            <a:off x="7048902" y="2855563"/>
            <a:ext cx="1138989" cy="4572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3BE5A1D2-94F4-44ED-9B0B-ADEA4D6E1F16}"/>
              </a:ext>
            </a:extLst>
          </p:cNvPr>
          <p:cNvSpPr/>
          <p:nvPr/>
        </p:nvSpPr>
        <p:spPr>
          <a:xfrm>
            <a:off x="2180568" y="262721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3CDE7B0-7EF8-46D1-B659-0BE9CA127C27}"/>
              </a:ext>
            </a:extLst>
          </p:cNvPr>
          <p:cNvSpPr txBox="1"/>
          <p:nvPr/>
        </p:nvSpPr>
        <p:spPr>
          <a:xfrm>
            <a:off x="2251815" y="4748774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FAC577B-0A3F-45FB-B30C-ECE094C23650}"/>
              </a:ext>
            </a:extLst>
          </p:cNvPr>
          <p:cNvSpPr txBox="1"/>
          <p:nvPr/>
        </p:nvSpPr>
        <p:spPr>
          <a:xfrm>
            <a:off x="2251814" y="5115779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71F9AA0-C0AA-4D39-81DA-C545A3303FE1}"/>
              </a:ext>
            </a:extLst>
          </p:cNvPr>
          <p:cNvSpPr/>
          <p:nvPr/>
        </p:nvSpPr>
        <p:spPr>
          <a:xfrm>
            <a:off x="1999566" y="872826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DF98B7E-4541-438B-A19E-A06FC48A46DB}"/>
              </a:ext>
            </a:extLst>
          </p:cNvPr>
          <p:cNvSpPr/>
          <p:nvPr/>
        </p:nvSpPr>
        <p:spPr>
          <a:xfrm>
            <a:off x="2332968" y="277961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ECD6925-AD43-44DE-854A-CDC5B6E3B0B0}"/>
              </a:ext>
            </a:extLst>
          </p:cNvPr>
          <p:cNvSpPr/>
          <p:nvPr/>
        </p:nvSpPr>
        <p:spPr>
          <a:xfrm>
            <a:off x="2380581" y="3168790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990C6C7-A642-4706-9ADE-3A17148A5C62}"/>
              </a:ext>
            </a:extLst>
          </p:cNvPr>
          <p:cNvSpPr/>
          <p:nvPr/>
        </p:nvSpPr>
        <p:spPr>
          <a:xfrm>
            <a:off x="2863566" y="4028775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DFCBFA7-F1EE-4516-AA52-7E09F540BA54}"/>
              </a:ext>
            </a:extLst>
          </p:cNvPr>
          <p:cNvSpPr/>
          <p:nvPr/>
        </p:nvSpPr>
        <p:spPr>
          <a:xfrm>
            <a:off x="6416189" y="3662757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1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5C18B29-AD70-4C90-829B-3DB38E8BFC32}"/>
              </a:ext>
            </a:extLst>
          </p:cNvPr>
          <p:cNvSpPr txBox="1"/>
          <p:nvPr/>
        </p:nvSpPr>
        <p:spPr>
          <a:xfrm>
            <a:off x="2681299" y="1193805"/>
            <a:ext cx="276446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编码控制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98A33A-0059-414A-8DC3-56EC1BBBEFB4}"/>
              </a:ext>
            </a:extLst>
          </p:cNvPr>
          <p:cNvSpPr txBox="1"/>
          <p:nvPr/>
        </p:nvSpPr>
        <p:spPr>
          <a:xfrm>
            <a:off x="5932813" y="1691847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变换</a:t>
            </a:r>
            <a:r>
              <a:rPr lang="en-US" altLang="zh-CN" sz="1600" dirty="0"/>
              <a:t>/</a:t>
            </a:r>
            <a:r>
              <a:rPr lang="zh-CN" altLang="en-US" sz="1600" dirty="0"/>
              <a:t>量化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FFC188-6559-4670-86C5-37191BCC8AE5}"/>
              </a:ext>
            </a:extLst>
          </p:cNvPr>
          <p:cNvSpPr txBox="1"/>
          <p:nvPr/>
        </p:nvSpPr>
        <p:spPr>
          <a:xfrm>
            <a:off x="8924563" y="1691847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熵编码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EF34A6-2B9F-4295-B0D2-7DD897075B24}"/>
              </a:ext>
            </a:extLst>
          </p:cNvPr>
          <p:cNvSpPr txBox="1"/>
          <p:nvPr/>
        </p:nvSpPr>
        <p:spPr>
          <a:xfrm>
            <a:off x="7605360" y="2577668"/>
            <a:ext cx="950503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反量化</a:t>
            </a:r>
            <a:endParaRPr lang="en-US" altLang="zh-CN" sz="1600" dirty="0"/>
          </a:p>
          <a:p>
            <a:pPr algn="ctr"/>
            <a:r>
              <a:rPr lang="zh-CN" altLang="en-US" sz="1600" dirty="0"/>
              <a:t>反变换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E1938E-A4A1-4B61-A9B6-10E0ED802A62}"/>
              </a:ext>
            </a:extLst>
          </p:cNvPr>
          <p:cNvSpPr txBox="1"/>
          <p:nvPr/>
        </p:nvSpPr>
        <p:spPr>
          <a:xfrm>
            <a:off x="4266672" y="3721980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帧内预测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370288-2C51-4147-BEAF-D84B6C398C1F}"/>
              </a:ext>
            </a:extLst>
          </p:cNvPr>
          <p:cNvSpPr txBox="1"/>
          <p:nvPr/>
        </p:nvSpPr>
        <p:spPr>
          <a:xfrm>
            <a:off x="2681298" y="3721980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运动补偿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AAFF8C3-80EB-4BF6-910C-7843D5D5D41E}"/>
              </a:ext>
            </a:extLst>
          </p:cNvPr>
          <p:cNvSpPr txBox="1"/>
          <p:nvPr/>
        </p:nvSpPr>
        <p:spPr>
          <a:xfrm>
            <a:off x="2681297" y="5144016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运动估计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1C969A-BE22-4663-8E1B-37009BDA8B20}"/>
              </a:ext>
            </a:extLst>
          </p:cNvPr>
          <p:cNvSpPr txBox="1"/>
          <p:nvPr/>
        </p:nvSpPr>
        <p:spPr>
          <a:xfrm>
            <a:off x="4269963" y="5146904"/>
            <a:ext cx="127534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参考帧缓存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8413FC-93CF-4C3B-B995-DD134FF890AC}"/>
              </a:ext>
            </a:extLst>
          </p:cNvPr>
          <p:cNvSpPr txBox="1"/>
          <p:nvPr/>
        </p:nvSpPr>
        <p:spPr>
          <a:xfrm>
            <a:off x="1110056" y="1519618"/>
            <a:ext cx="64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zh-CN" altLang="en-US" dirty="0"/>
              <a:t>视频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B0CE2CB-DC3D-4D28-B4D4-E383A7C4F86E}"/>
              </a:ext>
            </a:extLst>
          </p:cNvPr>
          <p:cNvSpPr/>
          <p:nvPr/>
        </p:nvSpPr>
        <p:spPr>
          <a:xfrm>
            <a:off x="1941622" y="1802361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4180CA4-9D8D-4A68-A1EB-4F0CE1A19FC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751740" y="1213840"/>
            <a:ext cx="951352" cy="628944"/>
          </a:xfrm>
          <a:prstGeom prst="bentConnector3">
            <a:avLst>
              <a:gd name="adj1" fmla="val 245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FC21D57-6932-4858-8613-3BA62BB37BD0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2031622" y="1842784"/>
            <a:ext cx="1896952" cy="12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90C7C91-D83C-4064-BB9D-1903511B6BFA}"/>
              </a:ext>
            </a:extLst>
          </p:cNvPr>
          <p:cNvSpPr/>
          <p:nvPr/>
        </p:nvSpPr>
        <p:spPr>
          <a:xfrm>
            <a:off x="3928573" y="1711980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82CDFB-24E8-4500-B2A7-B029DE989D90}"/>
              </a:ext>
            </a:extLst>
          </p:cNvPr>
          <p:cNvSpPr txBox="1"/>
          <p:nvPr/>
        </p:nvSpPr>
        <p:spPr>
          <a:xfrm>
            <a:off x="3928574" y="1711979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F198B08-64CC-4B65-A222-3D906E44BFB8}"/>
              </a:ext>
            </a:extLst>
          </p:cNvPr>
          <p:cNvCxnSpPr>
            <a:cxnSpLocks/>
          </p:cNvCxnSpPr>
          <p:nvPr/>
        </p:nvCxnSpPr>
        <p:spPr>
          <a:xfrm flipH="1">
            <a:off x="7893698" y="1861124"/>
            <a:ext cx="1" cy="736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1403B45-E686-41E9-BAF2-B3CFEE6B2378}"/>
              </a:ext>
            </a:extLst>
          </p:cNvPr>
          <p:cNvCxnSpPr>
            <a:cxnSpLocks/>
          </p:cNvCxnSpPr>
          <p:nvPr/>
        </p:nvCxnSpPr>
        <p:spPr>
          <a:xfrm flipV="1">
            <a:off x="2820442" y="4060534"/>
            <a:ext cx="0" cy="1083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9F01B2D-ED95-486D-ABCC-1EE1B81B6329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>
            <a:off x="4184541" y="1842784"/>
            <a:ext cx="1748272" cy="18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736294E-46DA-4FE3-819F-67B1D0C777B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111908" y="1861124"/>
            <a:ext cx="18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751F232-F835-4DCD-9988-541CE86FF86F}"/>
              </a:ext>
            </a:extLst>
          </p:cNvPr>
          <p:cNvSpPr txBox="1"/>
          <p:nvPr/>
        </p:nvSpPr>
        <p:spPr>
          <a:xfrm>
            <a:off x="10340774" y="1532359"/>
            <a:ext cx="64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endParaRPr lang="en-US" altLang="zh-CN" dirty="0"/>
          </a:p>
          <a:p>
            <a:r>
              <a:rPr lang="zh-CN" altLang="en-US" dirty="0"/>
              <a:t>码流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A22C9AF-AD8B-49B2-A1B3-C5BBF32822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103658" y="1861124"/>
            <a:ext cx="6543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6F21FED9-66FF-4522-A7E2-0B7C0DC84B64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5445767" y="1363082"/>
            <a:ext cx="4068344" cy="3287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20E0806-20C3-4B9D-A0A9-196B7E75194F}"/>
              </a:ext>
            </a:extLst>
          </p:cNvPr>
          <p:cNvSpPr txBox="1"/>
          <p:nvPr/>
        </p:nvSpPr>
        <p:spPr>
          <a:xfrm>
            <a:off x="8707165" y="2575558"/>
            <a:ext cx="161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运动参数和</a:t>
            </a:r>
            <a:endParaRPr lang="en-US" altLang="zh-CN" dirty="0"/>
          </a:p>
          <a:p>
            <a:pPr algn="ctr"/>
            <a:r>
              <a:rPr lang="zh-CN" altLang="en-US" dirty="0"/>
              <a:t>其他编码参数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5565EAD-B977-48FE-AA6C-570BA73C4757}"/>
              </a:ext>
            </a:extLst>
          </p:cNvPr>
          <p:cNvCxnSpPr>
            <a:cxnSpLocks/>
            <a:stCxn id="62" idx="0"/>
            <a:endCxn id="8" idx="2"/>
          </p:cNvCxnSpPr>
          <p:nvPr/>
        </p:nvCxnSpPr>
        <p:spPr>
          <a:xfrm flipV="1">
            <a:off x="9514110" y="2030401"/>
            <a:ext cx="1" cy="545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3CCDF8A-5561-47CF-82A2-F2F8C803F65D}"/>
              </a:ext>
            </a:extLst>
          </p:cNvPr>
          <p:cNvCxnSpPr>
            <a:cxnSpLocks/>
          </p:cNvCxnSpPr>
          <p:nvPr/>
        </p:nvCxnSpPr>
        <p:spPr>
          <a:xfrm>
            <a:off x="2972513" y="4060534"/>
            <a:ext cx="0" cy="1083482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2EBA6A5-782B-4AFA-B9FB-21E393E9EC2C}"/>
              </a:ext>
            </a:extLst>
          </p:cNvPr>
          <p:cNvSpPr/>
          <p:nvPr/>
        </p:nvSpPr>
        <p:spPr>
          <a:xfrm>
            <a:off x="7848698" y="1802361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5CD4E8B-5D28-4F6B-AA3D-88D31A62FBBD}"/>
              </a:ext>
            </a:extLst>
          </p:cNvPr>
          <p:cNvSpPr/>
          <p:nvPr/>
        </p:nvSpPr>
        <p:spPr>
          <a:xfrm>
            <a:off x="4059340" y="319727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93FD66F-CCEE-47BC-A7FA-557AFDBBFA53}"/>
              </a:ext>
            </a:extLst>
          </p:cNvPr>
          <p:cNvSpPr txBox="1"/>
          <p:nvPr/>
        </p:nvSpPr>
        <p:spPr>
          <a:xfrm>
            <a:off x="3395156" y="3242278"/>
            <a:ext cx="64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帧内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B3E803E-6FC4-4C24-BCA6-A585F7B055DB}"/>
              </a:ext>
            </a:extLst>
          </p:cNvPr>
          <p:cNvSpPr txBox="1"/>
          <p:nvPr/>
        </p:nvSpPr>
        <p:spPr>
          <a:xfrm>
            <a:off x="3379470" y="2207473"/>
            <a:ext cx="64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帧间</a:t>
            </a: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FB2173A7-2D6D-4216-9D9E-44A9BCF3865C}"/>
              </a:ext>
            </a:extLst>
          </p:cNvPr>
          <p:cNvCxnSpPr>
            <a:cxnSpLocks/>
            <a:stCxn id="15" idx="0"/>
            <a:endCxn id="93" idx="2"/>
          </p:cNvCxnSpPr>
          <p:nvPr/>
        </p:nvCxnSpPr>
        <p:spPr>
          <a:xfrm rot="5400000" flipH="1" flipV="1">
            <a:off x="3092041" y="2760975"/>
            <a:ext cx="1139811" cy="7822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0F76D0E4-583F-4083-B7E7-F8DD6AFFB8B2}"/>
              </a:ext>
            </a:extLst>
          </p:cNvPr>
          <p:cNvSpPr/>
          <p:nvPr/>
        </p:nvSpPr>
        <p:spPr>
          <a:xfrm>
            <a:off x="4053046" y="253716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47A0248D-BAFD-4622-B596-ECEEE4293E04}"/>
              </a:ext>
            </a:extLst>
          </p:cNvPr>
          <p:cNvSpPr/>
          <p:nvPr/>
        </p:nvSpPr>
        <p:spPr>
          <a:xfrm>
            <a:off x="4412080" y="285219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EA8A27C9-A111-4B27-8267-F3FC5E04A461}"/>
              </a:ext>
            </a:extLst>
          </p:cNvPr>
          <p:cNvSpPr/>
          <p:nvPr/>
        </p:nvSpPr>
        <p:spPr>
          <a:xfrm>
            <a:off x="5736559" y="284812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1208DD79-9982-4DA6-B9C6-03C18EF51543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860392" y="5313293"/>
            <a:ext cx="409571" cy="2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304E3504-267F-44B1-B481-2996B6F45176}"/>
              </a:ext>
            </a:extLst>
          </p:cNvPr>
          <p:cNvSpPr/>
          <p:nvPr/>
        </p:nvSpPr>
        <p:spPr>
          <a:xfrm>
            <a:off x="4008046" y="526829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4A85E312-D938-4A54-94DB-611FB94C80C0}"/>
              </a:ext>
            </a:extLst>
          </p:cNvPr>
          <p:cNvCxnSpPr>
            <a:cxnSpLocks/>
            <a:stCxn id="101" idx="0"/>
            <a:endCxn id="15" idx="2"/>
          </p:cNvCxnSpPr>
          <p:nvPr/>
        </p:nvCxnSpPr>
        <p:spPr>
          <a:xfrm rot="16200000" flipV="1">
            <a:off x="3058067" y="4273314"/>
            <a:ext cx="1207759" cy="782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4E2D4490-241B-4B08-8593-B19F34A1FC9A}"/>
              </a:ext>
            </a:extLst>
          </p:cNvPr>
          <p:cNvCxnSpPr>
            <a:cxnSpLocks/>
            <a:stCxn id="27" idx="4"/>
            <a:endCxn id="16" idx="1"/>
          </p:cNvCxnSpPr>
          <p:nvPr/>
        </p:nvCxnSpPr>
        <p:spPr>
          <a:xfrm rot="16200000" flipH="1">
            <a:off x="623493" y="3255489"/>
            <a:ext cx="3420932" cy="6946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2F0CE2C8-0507-4014-92A5-D293761CD6B9}"/>
              </a:ext>
            </a:extLst>
          </p:cNvPr>
          <p:cNvSpPr/>
          <p:nvPr/>
        </p:nvSpPr>
        <p:spPr>
          <a:xfrm>
            <a:off x="1943447" y="437168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AB88EE51-F9E6-4088-A3BB-C5C05C05D2D7}"/>
              </a:ext>
            </a:extLst>
          </p:cNvPr>
          <p:cNvCxnSpPr>
            <a:cxnSpLocks/>
            <a:stCxn id="110" idx="6"/>
            <a:endCxn id="14" idx="2"/>
          </p:cNvCxnSpPr>
          <p:nvPr/>
        </p:nvCxnSpPr>
        <p:spPr>
          <a:xfrm flipV="1">
            <a:off x="2033447" y="4060534"/>
            <a:ext cx="2822773" cy="3561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B69B956-0A56-4419-A3A9-5B9E3B68FF95}"/>
              </a:ext>
            </a:extLst>
          </p:cNvPr>
          <p:cNvCxnSpPr>
            <a:cxnSpLocks/>
          </p:cNvCxnSpPr>
          <p:nvPr/>
        </p:nvCxnSpPr>
        <p:spPr>
          <a:xfrm>
            <a:off x="2820442" y="1532359"/>
            <a:ext cx="0" cy="218962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55D074B-231E-47EA-BFD3-71DB17F4D298}"/>
              </a:ext>
            </a:extLst>
          </p:cNvPr>
          <p:cNvCxnSpPr>
            <a:cxnSpLocks/>
          </p:cNvCxnSpPr>
          <p:nvPr/>
        </p:nvCxnSpPr>
        <p:spPr>
          <a:xfrm>
            <a:off x="4736779" y="1542599"/>
            <a:ext cx="0" cy="217938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FCB03E56-4A3B-4641-9429-23F173272863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 flipV="1">
            <a:off x="4502080" y="2893123"/>
            <a:ext cx="1234479" cy="4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0A65F0DA-D86C-4AE3-B9CF-B63D23BB38C7}"/>
              </a:ext>
            </a:extLst>
          </p:cNvPr>
          <p:cNvCxnSpPr>
            <a:cxnSpLocks/>
            <a:stCxn id="93" idx="5"/>
            <a:endCxn id="94" idx="1"/>
          </p:cNvCxnSpPr>
          <p:nvPr/>
        </p:nvCxnSpPr>
        <p:spPr>
          <a:xfrm>
            <a:off x="4129866" y="2613989"/>
            <a:ext cx="295394" cy="251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1B350B8F-0C96-4B4A-BC98-C81641C8DD41}"/>
              </a:ext>
            </a:extLst>
          </p:cNvPr>
          <p:cNvCxnSpPr>
            <a:cxnSpLocks/>
            <a:stCxn id="97" idx="0"/>
            <a:endCxn id="37" idx="2"/>
          </p:cNvCxnSpPr>
          <p:nvPr/>
        </p:nvCxnSpPr>
        <p:spPr>
          <a:xfrm rot="16200000" flipV="1">
            <a:off x="4481792" y="1548355"/>
            <a:ext cx="874534" cy="1725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46EE36EB-EB43-4A7F-8FC8-568EB6B46D8B}"/>
              </a:ext>
            </a:extLst>
          </p:cNvPr>
          <p:cNvSpPr/>
          <p:nvPr/>
        </p:nvSpPr>
        <p:spPr>
          <a:xfrm>
            <a:off x="7952626" y="3715032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33E8FBC4-6EB9-4BC0-963E-EF842E156B5F}"/>
              </a:ext>
            </a:extLst>
          </p:cNvPr>
          <p:cNvSpPr txBox="1"/>
          <p:nvPr/>
        </p:nvSpPr>
        <p:spPr>
          <a:xfrm>
            <a:off x="7952627" y="3715031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4380581-8A97-4200-8C8E-07D79BA4020C}"/>
              </a:ext>
            </a:extLst>
          </p:cNvPr>
          <p:cNvCxnSpPr>
            <a:cxnSpLocks/>
            <a:stCxn id="13" idx="2"/>
            <a:endCxn id="143" idx="0"/>
          </p:cNvCxnSpPr>
          <p:nvPr/>
        </p:nvCxnSpPr>
        <p:spPr>
          <a:xfrm flipH="1">
            <a:off x="8080611" y="3162443"/>
            <a:ext cx="1" cy="552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06107C1A-7128-4D30-98BA-88BA402DE0B1}"/>
              </a:ext>
            </a:extLst>
          </p:cNvPr>
          <p:cNvCxnSpPr>
            <a:cxnSpLocks/>
            <a:stCxn id="97" idx="4"/>
            <a:endCxn id="143" idx="1"/>
          </p:cNvCxnSpPr>
          <p:nvPr/>
        </p:nvCxnSpPr>
        <p:spPr>
          <a:xfrm rot="16200000" flipH="1">
            <a:off x="6413237" y="2306445"/>
            <a:ext cx="907713" cy="21710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3598BA3-1241-4E56-BB64-C99228DE85D4}"/>
              </a:ext>
            </a:extLst>
          </p:cNvPr>
          <p:cNvSpPr/>
          <p:nvPr/>
        </p:nvSpPr>
        <p:spPr>
          <a:xfrm>
            <a:off x="8035610" y="437168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159121B5-4043-4162-B72E-57BCF65C01A9}"/>
              </a:ext>
            </a:extLst>
          </p:cNvPr>
          <p:cNvCxnSpPr>
            <a:cxnSpLocks/>
            <a:stCxn id="160" idx="2"/>
            <a:endCxn id="14" idx="2"/>
          </p:cNvCxnSpPr>
          <p:nvPr/>
        </p:nvCxnSpPr>
        <p:spPr>
          <a:xfrm rot="10800000">
            <a:off x="4856220" y="4060535"/>
            <a:ext cx="3179390" cy="3561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E10F60B-7CA7-4799-A3CE-4D17DABE0AA2}"/>
              </a:ext>
            </a:extLst>
          </p:cNvPr>
          <p:cNvSpPr txBox="1"/>
          <p:nvPr/>
        </p:nvSpPr>
        <p:spPr>
          <a:xfrm>
            <a:off x="5877236" y="5026059"/>
            <a:ext cx="1020647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自适应</a:t>
            </a:r>
            <a:endParaRPr lang="en-US" altLang="zh-CN" sz="1600" dirty="0"/>
          </a:p>
          <a:p>
            <a:pPr algn="ctr"/>
            <a:r>
              <a:rPr lang="zh-CN" altLang="en-US" sz="1600" dirty="0"/>
              <a:t>样值偏移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3887C449-9F54-4124-8560-4EA14236147B}"/>
              </a:ext>
            </a:extLst>
          </p:cNvPr>
          <p:cNvSpPr txBox="1"/>
          <p:nvPr/>
        </p:nvSpPr>
        <p:spPr>
          <a:xfrm>
            <a:off x="6897883" y="5026058"/>
            <a:ext cx="804729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去方块</a:t>
            </a:r>
            <a:endParaRPr lang="en-US" altLang="zh-CN" sz="1600" dirty="0"/>
          </a:p>
          <a:p>
            <a:pPr algn="ctr"/>
            <a:r>
              <a:rPr lang="zh-CN" altLang="en-US" sz="1600" dirty="0"/>
              <a:t>滤波</a:t>
            </a: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336D0DE5-0299-4F1E-ACCE-8D44042CC6B1}"/>
              </a:ext>
            </a:extLst>
          </p:cNvPr>
          <p:cNvCxnSpPr>
            <a:cxnSpLocks/>
            <a:stCxn id="171" idx="1"/>
            <a:endCxn id="17" idx="3"/>
          </p:cNvCxnSpPr>
          <p:nvPr/>
        </p:nvCxnSpPr>
        <p:spPr>
          <a:xfrm flipH="1" flipV="1">
            <a:off x="5545311" y="5316181"/>
            <a:ext cx="331925" cy="2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88499372-5B95-4ECF-8353-A9E117D190EC}"/>
              </a:ext>
            </a:extLst>
          </p:cNvPr>
          <p:cNvCxnSpPr>
            <a:cxnSpLocks/>
            <a:stCxn id="143" idx="2"/>
            <a:endCxn id="172" idx="3"/>
          </p:cNvCxnSpPr>
          <p:nvPr/>
        </p:nvCxnSpPr>
        <p:spPr>
          <a:xfrm rot="5400000">
            <a:off x="7220710" y="4458544"/>
            <a:ext cx="1341805" cy="3779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3A5FBE5-6DB4-4DCA-B173-3389C9812842}"/>
              </a:ext>
            </a:extLst>
          </p:cNvPr>
          <p:cNvSpPr txBox="1"/>
          <p:nvPr/>
        </p:nvSpPr>
        <p:spPr>
          <a:xfrm>
            <a:off x="4055301" y="1984635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cxnSp>
        <p:nvCxnSpPr>
          <p:cNvPr id="205" name="连接符: 肘形 204">
            <a:extLst>
              <a:ext uri="{FF2B5EF4-FFF2-40B4-BE49-F238E27FC236}">
                <a16:creationId xmlns:a16="http://schemas.microsoft.com/office/drawing/2014/main" id="{FD0D8AE2-7E12-462E-A245-C34590C5F4E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63250" y="1450520"/>
            <a:ext cx="2617362" cy="11271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BC6FB13-555D-4F43-950B-7CB44A5F804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22360" y="1450520"/>
            <a:ext cx="1" cy="241327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7772E563-B755-4C07-84F6-290073353C9E}"/>
              </a:ext>
            </a:extLst>
          </p:cNvPr>
          <p:cNvCxnSpPr>
            <a:cxnSpLocks/>
          </p:cNvCxnSpPr>
          <p:nvPr/>
        </p:nvCxnSpPr>
        <p:spPr>
          <a:xfrm>
            <a:off x="4311268" y="1542599"/>
            <a:ext cx="0" cy="1204346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6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E2C18-69EC-43C8-BE2D-5FE608986340}"/>
              </a:ext>
            </a:extLst>
          </p:cNvPr>
          <p:cNvSpPr/>
          <p:nvPr/>
        </p:nvSpPr>
        <p:spPr>
          <a:xfrm>
            <a:off x="1252758" y="17898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B0B4C-D527-4945-8E15-8255F16CB2F0}"/>
              </a:ext>
            </a:extLst>
          </p:cNvPr>
          <p:cNvSpPr/>
          <p:nvPr/>
        </p:nvSpPr>
        <p:spPr>
          <a:xfrm>
            <a:off x="1405158" y="19422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B230D0-E215-4202-B696-C2F1EFFBDECE}"/>
              </a:ext>
            </a:extLst>
          </p:cNvPr>
          <p:cNvSpPr/>
          <p:nvPr/>
        </p:nvSpPr>
        <p:spPr>
          <a:xfrm>
            <a:off x="1557558" y="20946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BDD23F-6775-4447-B838-466913F64F9E}"/>
              </a:ext>
            </a:extLst>
          </p:cNvPr>
          <p:cNvSpPr/>
          <p:nvPr/>
        </p:nvSpPr>
        <p:spPr>
          <a:xfrm>
            <a:off x="1709958" y="22470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2A6981-9DFB-40F3-9DC4-F1B006D53E99}"/>
              </a:ext>
            </a:extLst>
          </p:cNvPr>
          <p:cNvSpPr/>
          <p:nvPr/>
        </p:nvSpPr>
        <p:spPr>
          <a:xfrm>
            <a:off x="1862358" y="239943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CF2676-D083-43D1-A8C2-4B851CBF3691}"/>
              </a:ext>
            </a:extLst>
          </p:cNvPr>
          <p:cNvSpPr/>
          <p:nvPr/>
        </p:nvSpPr>
        <p:spPr>
          <a:xfrm>
            <a:off x="2014758" y="2543818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10D52A-C5D5-4FEF-9BAC-05CFF503A944}"/>
              </a:ext>
            </a:extLst>
          </p:cNvPr>
          <p:cNvSpPr/>
          <p:nvPr/>
        </p:nvSpPr>
        <p:spPr>
          <a:xfrm>
            <a:off x="2167158" y="2696218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2DA202-5A01-4AF6-9E93-B2050743639B}"/>
              </a:ext>
            </a:extLst>
          </p:cNvPr>
          <p:cNvSpPr/>
          <p:nvPr/>
        </p:nvSpPr>
        <p:spPr>
          <a:xfrm>
            <a:off x="2319558" y="2848618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3F327C-65AF-4A17-94A7-0C028CA8B2C9}"/>
              </a:ext>
            </a:extLst>
          </p:cNvPr>
          <p:cNvSpPr/>
          <p:nvPr/>
        </p:nvSpPr>
        <p:spPr>
          <a:xfrm>
            <a:off x="2471958" y="3001018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33F63BA-0171-4950-B4C2-0707AE0187CF}"/>
              </a:ext>
            </a:extLst>
          </p:cNvPr>
          <p:cNvCxnSpPr>
            <a:cxnSpLocks/>
          </p:cNvCxnSpPr>
          <p:nvPr/>
        </p:nvCxnSpPr>
        <p:spPr>
          <a:xfrm>
            <a:off x="3322190" y="2094639"/>
            <a:ext cx="3689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3BBE601-A367-444E-8A80-A353980C6794}"/>
              </a:ext>
            </a:extLst>
          </p:cNvPr>
          <p:cNvCxnSpPr>
            <a:cxnSpLocks/>
          </p:cNvCxnSpPr>
          <p:nvPr/>
        </p:nvCxnSpPr>
        <p:spPr>
          <a:xfrm>
            <a:off x="3779390" y="2543818"/>
            <a:ext cx="3689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F9FAFF2-A234-4580-BA5D-4C705D99C842}"/>
              </a:ext>
            </a:extLst>
          </p:cNvPr>
          <p:cNvCxnSpPr>
            <a:cxnSpLocks/>
          </p:cNvCxnSpPr>
          <p:nvPr/>
        </p:nvCxnSpPr>
        <p:spPr>
          <a:xfrm>
            <a:off x="3691158" y="2094639"/>
            <a:ext cx="457200" cy="449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F258163-FE13-4333-B319-AA242BB70AAE}"/>
              </a:ext>
            </a:extLst>
          </p:cNvPr>
          <p:cNvSpPr/>
          <p:nvPr/>
        </p:nvSpPr>
        <p:spPr>
          <a:xfrm>
            <a:off x="4830147" y="155722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94DAF0-F262-47B2-BBE0-E8207B6F7CC3}"/>
              </a:ext>
            </a:extLst>
          </p:cNvPr>
          <p:cNvSpPr/>
          <p:nvPr/>
        </p:nvSpPr>
        <p:spPr>
          <a:xfrm>
            <a:off x="4982547" y="170962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87F716-F21C-4E65-B657-BFAE97BE90BB}"/>
              </a:ext>
            </a:extLst>
          </p:cNvPr>
          <p:cNvSpPr/>
          <p:nvPr/>
        </p:nvSpPr>
        <p:spPr>
          <a:xfrm>
            <a:off x="5134947" y="186202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F5A7F70-C42D-40E7-A39F-C79A1E09569D}"/>
              </a:ext>
            </a:extLst>
          </p:cNvPr>
          <p:cNvCxnSpPr>
            <a:cxnSpLocks/>
          </p:cNvCxnSpPr>
          <p:nvPr/>
        </p:nvCxnSpPr>
        <p:spPr>
          <a:xfrm flipV="1">
            <a:off x="3691158" y="1557229"/>
            <a:ext cx="1138989" cy="53741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70C1CFF-916F-4D93-B148-029B0A4B93E2}"/>
              </a:ext>
            </a:extLst>
          </p:cNvPr>
          <p:cNvCxnSpPr>
            <a:cxnSpLocks/>
          </p:cNvCxnSpPr>
          <p:nvPr/>
        </p:nvCxnSpPr>
        <p:spPr>
          <a:xfrm>
            <a:off x="4148358" y="2543818"/>
            <a:ext cx="1138989" cy="4572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9EA1C39-08F6-4921-823D-8F043A393E07}"/>
              </a:ext>
            </a:extLst>
          </p:cNvPr>
          <p:cNvCxnSpPr>
            <a:cxnSpLocks/>
            <a:endCxn id="286" idx="1"/>
          </p:cNvCxnSpPr>
          <p:nvPr/>
        </p:nvCxnSpPr>
        <p:spPr>
          <a:xfrm>
            <a:off x="6999803" y="3980797"/>
            <a:ext cx="568902" cy="681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云形 11">
            <a:extLst>
              <a:ext uri="{FF2B5EF4-FFF2-40B4-BE49-F238E27FC236}">
                <a16:creationId xmlns:a16="http://schemas.microsoft.com/office/drawing/2014/main" id="{6DF7B3DD-324D-491A-9D79-51B85200AA5B}"/>
              </a:ext>
            </a:extLst>
          </p:cNvPr>
          <p:cNvSpPr/>
          <p:nvPr/>
        </p:nvSpPr>
        <p:spPr>
          <a:xfrm>
            <a:off x="2652188" y="3153418"/>
            <a:ext cx="633827" cy="37698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id="{F134CADA-993B-4937-A92E-7CB8AE937EA8}"/>
              </a:ext>
            </a:extLst>
          </p:cNvPr>
          <p:cNvSpPr/>
          <p:nvPr/>
        </p:nvSpPr>
        <p:spPr>
          <a:xfrm>
            <a:off x="3322190" y="3305818"/>
            <a:ext cx="549198" cy="52938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D97A8BC-C589-4DFD-936E-2477B1195366}"/>
              </a:ext>
            </a:extLst>
          </p:cNvPr>
          <p:cNvSpPr/>
          <p:nvPr/>
        </p:nvSpPr>
        <p:spPr>
          <a:xfrm>
            <a:off x="5283336" y="2014429"/>
            <a:ext cx="1676400" cy="98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云形 38">
            <a:extLst>
              <a:ext uri="{FF2B5EF4-FFF2-40B4-BE49-F238E27FC236}">
                <a16:creationId xmlns:a16="http://schemas.microsoft.com/office/drawing/2014/main" id="{2CCC2049-D57C-45A5-898D-3035A9E3ED5E}"/>
              </a:ext>
            </a:extLst>
          </p:cNvPr>
          <p:cNvSpPr/>
          <p:nvPr/>
        </p:nvSpPr>
        <p:spPr>
          <a:xfrm>
            <a:off x="5463566" y="2166829"/>
            <a:ext cx="633827" cy="37698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91943DA7-68D8-470B-8F92-C9CD94E72FB2}"/>
              </a:ext>
            </a:extLst>
          </p:cNvPr>
          <p:cNvSpPr/>
          <p:nvPr/>
        </p:nvSpPr>
        <p:spPr>
          <a:xfrm>
            <a:off x="6133568" y="2319229"/>
            <a:ext cx="549198" cy="52938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65E9D8-D309-4F45-9447-B7E9E6A198B4}"/>
              </a:ext>
            </a:extLst>
          </p:cNvPr>
          <p:cNvSpPr/>
          <p:nvPr/>
        </p:nvSpPr>
        <p:spPr>
          <a:xfrm>
            <a:off x="8083176" y="1557229"/>
            <a:ext cx="1728000" cy="10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云形 41">
            <a:extLst>
              <a:ext uri="{FF2B5EF4-FFF2-40B4-BE49-F238E27FC236}">
                <a16:creationId xmlns:a16="http://schemas.microsoft.com/office/drawing/2014/main" id="{19A3E85C-965A-4284-947F-AD50EC078F87}"/>
              </a:ext>
            </a:extLst>
          </p:cNvPr>
          <p:cNvSpPr/>
          <p:nvPr/>
        </p:nvSpPr>
        <p:spPr>
          <a:xfrm>
            <a:off x="8263406" y="1709630"/>
            <a:ext cx="633827" cy="37698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>
            <a:extLst>
              <a:ext uri="{FF2B5EF4-FFF2-40B4-BE49-F238E27FC236}">
                <a16:creationId xmlns:a16="http://schemas.microsoft.com/office/drawing/2014/main" id="{A9AB5734-B693-435E-B654-C286F6A4C9FF}"/>
              </a:ext>
            </a:extLst>
          </p:cNvPr>
          <p:cNvSpPr/>
          <p:nvPr/>
        </p:nvSpPr>
        <p:spPr>
          <a:xfrm>
            <a:off x="8933408" y="1862030"/>
            <a:ext cx="549198" cy="52938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7012522-E351-4478-B618-28DCC7DD81E3}"/>
              </a:ext>
            </a:extLst>
          </p:cNvPr>
          <p:cNvSpPr/>
          <p:nvPr/>
        </p:nvSpPr>
        <p:spPr>
          <a:xfrm>
            <a:off x="8091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B7F8C6B-8781-40C7-BA0C-CD65AAF4CFD8}"/>
              </a:ext>
            </a:extLst>
          </p:cNvPr>
          <p:cNvSpPr/>
          <p:nvPr/>
        </p:nvSpPr>
        <p:spPr>
          <a:xfrm>
            <a:off x="8091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DCF016B-8518-49D8-9496-FC18E40510E3}"/>
              </a:ext>
            </a:extLst>
          </p:cNvPr>
          <p:cNvSpPr/>
          <p:nvPr/>
        </p:nvSpPr>
        <p:spPr>
          <a:xfrm>
            <a:off x="8091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053CFDB-F22C-436A-AA82-DF10B6727E77}"/>
              </a:ext>
            </a:extLst>
          </p:cNvPr>
          <p:cNvSpPr/>
          <p:nvPr/>
        </p:nvSpPr>
        <p:spPr>
          <a:xfrm>
            <a:off x="8091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CEB912E-8B9E-4431-B17A-B9483F0604D8}"/>
              </a:ext>
            </a:extLst>
          </p:cNvPr>
          <p:cNvSpPr/>
          <p:nvPr/>
        </p:nvSpPr>
        <p:spPr>
          <a:xfrm>
            <a:off x="8091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8C4C7F0-4C05-41C0-A9EE-CF18306E27D4}"/>
              </a:ext>
            </a:extLst>
          </p:cNvPr>
          <p:cNvSpPr/>
          <p:nvPr/>
        </p:nvSpPr>
        <p:spPr>
          <a:xfrm>
            <a:off x="8091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AE22A92-6AA6-4B75-8693-CED021D2802A}"/>
              </a:ext>
            </a:extLst>
          </p:cNvPr>
          <p:cNvSpPr/>
          <p:nvPr/>
        </p:nvSpPr>
        <p:spPr>
          <a:xfrm>
            <a:off x="8091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6E6B7E6-834E-4330-B117-8949F38D1338}"/>
              </a:ext>
            </a:extLst>
          </p:cNvPr>
          <p:cNvSpPr/>
          <p:nvPr/>
        </p:nvSpPr>
        <p:spPr>
          <a:xfrm>
            <a:off x="8235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9869E1-FE9F-48B9-ACB8-89CD775B340E}"/>
              </a:ext>
            </a:extLst>
          </p:cNvPr>
          <p:cNvSpPr/>
          <p:nvPr/>
        </p:nvSpPr>
        <p:spPr>
          <a:xfrm>
            <a:off x="8235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8D7F9A9-C760-486D-A173-818F83019ACA}"/>
              </a:ext>
            </a:extLst>
          </p:cNvPr>
          <p:cNvSpPr/>
          <p:nvPr/>
        </p:nvSpPr>
        <p:spPr>
          <a:xfrm>
            <a:off x="8235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A9633AD-8636-4495-9DE7-9981A04B738A}"/>
              </a:ext>
            </a:extLst>
          </p:cNvPr>
          <p:cNvSpPr/>
          <p:nvPr/>
        </p:nvSpPr>
        <p:spPr>
          <a:xfrm>
            <a:off x="8235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4FC515-E379-4B33-9541-C16AB284B821}"/>
              </a:ext>
            </a:extLst>
          </p:cNvPr>
          <p:cNvSpPr/>
          <p:nvPr/>
        </p:nvSpPr>
        <p:spPr>
          <a:xfrm>
            <a:off x="8235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8D4E21-3EEF-477D-87AD-41EDEFDAC583}"/>
              </a:ext>
            </a:extLst>
          </p:cNvPr>
          <p:cNvSpPr/>
          <p:nvPr/>
        </p:nvSpPr>
        <p:spPr>
          <a:xfrm>
            <a:off x="8235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79512B3-A93D-4C02-BD08-3FD1B6585B3D}"/>
              </a:ext>
            </a:extLst>
          </p:cNvPr>
          <p:cNvSpPr/>
          <p:nvPr/>
        </p:nvSpPr>
        <p:spPr>
          <a:xfrm>
            <a:off x="8235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48D2B79-DB68-42C0-9D37-721F6FEF4137}"/>
              </a:ext>
            </a:extLst>
          </p:cNvPr>
          <p:cNvSpPr/>
          <p:nvPr/>
        </p:nvSpPr>
        <p:spPr>
          <a:xfrm>
            <a:off x="8379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F46EC4A-AFDD-4033-8F69-0A21B0332725}"/>
              </a:ext>
            </a:extLst>
          </p:cNvPr>
          <p:cNvSpPr/>
          <p:nvPr/>
        </p:nvSpPr>
        <p:spPr>
          <a:xfrm>
            <a:off x="8379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B0AF5D5-AB7F-47CC-AC5C-36D76E1C4C20}"/>
              </a:ext>
            </a:extLst>
          </p:cNvPr>
          <p:cNvSpPr/>
          <p:nvPr/>
        </p:nvSpPr>
        <p:spPr>
          <a:xfrm>
            <a:off x="8379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8841DF4-B197-4C87-8204-B89202A77DDB}"/>
              </a:ext>
            </a:extLst>
          </p:cNvPr>
          <p:cNvSpPr/>
          <p:nvPr/>
        </p:nvSpPr>
        <p:spPr>
          <a:xfrm>
            <a:off x="8379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1B936E2-B2D2-4810-85DC-833CB34A56F6}"/>
              </a:ext>
            </a:extLst>
          </p:cNvPr>
          <p:cNvSpPr/>
          <p:nvPr/>
        </p:nvSpPr>
        <p:spPr>
          <a:xfrm>
            <a:off x="8379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5F29E75-419D-465D-9261-62FB7A9D07FC}"/>
              </a:ext>
            </a:extLst>
          </p:cNvPr>
          <p:cNvSpPr/>
          <p:nvPr/>
        </p:nvSpPr>
        <p:spPr>
          <a:xfrm>
            <a:off x="8379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DFD6AC4-A0AB-4769-94C3-E6EA80FFB245}"/>
              </a:ext>
            </a:extLst>
          </p:cNvPr>
          <p:cNvSpPr/>
          <p:nvPr/>
        </p:nvSpPr>
        <p:spPr>
          <a:xfrm>
            <a:off x="8379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79F965E-E9D8-436A-B84A-FF72132BEAD2}"/>
              </a:ext>
            </a:extLst>
          </p:cNvPr>
          <p:cNvSpPr/>
          <p:nvPr/>
        </p:nvSpPr>
        <p:spPr>
          <a:xfrm>
            <a:off x="8523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DF26BF2-6E92-48DE-9540-CD414A8315DF}"/>
              </a:ext>
            </a:extLst>
          </p:cNvPr>
          <p:cNvSpPr/>
          <p:nvPr/>
        </p:nvSpPr>
        <p:spPr>
          <a:xfrm>
            <a:off x="8523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0E53C3E-3459-4B18-9C71-9D392817F0A5}"/>
              </a:ext>
            </a:extLst>
          </p:cNvPr>
          <p:cNvSpPr/>
          <p:nvPr/>
        </p:nvSpPr>
        <p:spPr>
          <a:xfrm>
            <a:off x="8523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E63A520-5F70-4993-82BE-CA95C4BA9BBB}"/>
              </a:ext>
            </a:extLst>
          </p:cNvPr>
          <p:cNvSpPr/>
          <p:nvPr/>
        </p:nvSpPr>
        <p:spPr>
          <a:xfrm>
            <a:off x="8523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BF6A68B-C7BE-4353-B35E-75A6CA651876}"/>
              </a:ext>
            </a:extLst>
          </p:cNvPr>
          <p:cNvSpPr/>
          <p:nvPr/>
        </p:nvSpPr>
        <p:spPr>
          <a:xfrm>
            <a:off x="8523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8271B7C-2767-495B-A8AE-F71AF0305992}"/>
              </a:ext>
            </a:extLst>
          </p:cNvPr>
          <p:cNvSpPr/>
          <p:nvPr/>
        </p:nvSpPr>
        <p:spPr>
          <a:xfrm>
            <a:off x="8523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F968DA5-592F-46EB-BC67-0824DEA7C134}"/>
              </a:ext>
            </a:extLst>
          </p:cNvPr>
          <p:cNvSpPr/>
          <p:nvPr/>
        </p:nvSpPr>
        <p:spPr>
          <a:xfrm>
            <a:off x="8523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7EAFF10-4DB7-4C84-9F59-DC6DF58D177F}"/>
              </a:ext>
            </a:extLst>
          </p:cNvPr>
          <p:cNvSpPr/>
          <p:nvPr/>
        </p:nvSpPr>
        <p:spPr>
          <a:xfrm>
            <a:off x="8667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0EE5C62D-E62F-4E23-A051-3A22A8545235}"/>
              </a:ext>
            </a:extLst>
          </p:cNvPr>
          <p:cNvSpPr/>
          <p:nvPr/>
        </p:nvSpPr>
        <p:spPr>
          <a:xfrm>
            <a:off x="8667544" y="1703312"/>
            <a:ext cx="144000" cy="14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8DB9A94-B15D-469A-A942-97A621E749D6}"/>
              </a:ext>
            </a:extLst>
          </p:cNvPr>
          <p:cNvSpPr/>
          <p:nvPr/>
        </p:nvSpPr>
        <p:spPr>
          <a:xfrm>
            <a:off x="8667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3B5548AF-F184-4D7B-96F3-82859CFFCC08}"/>
              </a:ext>
            </a:extLst>
          </p:cNvPr>
          <p:cNvSpPr/>
          <p:nvPr/>
        </p:nvSpPr>
        <p:spPr>
          <a:xfrm>
            <a:off x="8667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0C35AE1-5FD7-4F5D-9CEE-C2798E9DA268}"/>
              </a:ext>
            </a:extLst>
          </p:cNvPr>
          <p:cNvSpPr/>
          <p:nvPr/>
        </p:nvSpPr>
        <p:spPr>
          <a:xfrm>
            <a:off x="8667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B7563FE-9DFE-4C39-99F8-6BBA3353372B}"/>
              </a:ext>
            </a:extLst>
          </p:cNvPr>
          <p:cNvSpPr/>
          <p:nvPr/>
        </p:nvSpPr>
        <p:spPr>
          <a:xfrm>
            <a:off x="8667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53841FC-6743-45DA-803E-EE167424540A}"/>
              </a:ext>
            </a:extLst>
          </p:cNvPr>
          <p:cNvSpPr/>
          <p:nvPr/>
        </p:nvSpPr>
        <p:spPr>
          <a:xfrm>
            <a:off x="8667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DE877E6-B689-42AA-B496-4828EFAF74B3}"/>
              </a:ext>
            </a:extLst>
          </p:cNvPr>
          <p:cNvSpPr/>
          <p:nvPr/>
        </p:nvSpPr>
        <p:spPr>
          <a:xfrm>
            <a:off x="8811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F35768F-9AA1-4D19-BD8F-4DF7B6115AA6}"/>
              </a:ext>
            </a:extLst>
          </p:cNvPr>
          <p:cNvSpPr/>
          <p:nvPr/>
        </p:nvSpPr>
        <p:spPr>
          <a:xfrm>
            <a:off x="8811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50BDBE6-C02F-46BB-BB0C-A4D02B375AA0}"/>
              </a:ext>
            </a:extLst>
          </p:cNvPr>
          <p:cNvSpPr/>
          <p:nvPr/>
        </p:nvSpPr>
        <p:spPr>
          <a:xfrm>
            <a:off x="8811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C83D598-BE7C-49F3-A5F2-FA8961D8E709}"/>
              </a:ext>
            </a:extLst>
          </p:cNvPr>
          <p:cNvSpPr/>
          <p:nvPr/>
        </p:nvSpPr>
        <p:spPr>
          <a:xfrm>
            <a:off x="8811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156E3FC-4CCC-49DD-8786-7F3AB3FDD185}"/>
              </a:ext>
            </a:extLst>
          </p:cNvPr>
          <p:cNvSpPr/>
          <p:nvPr/>
        </p:nvSpPr>
        <p:spPr>
          <a:xfrm>
            <a:off x="8811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7BA8FA7-5C0F-4151-8A9A-3E4D1763EDC9}"/>
              </a:ext>
            </a:extLst>
          </p:cNvPr>
          <p:cNvSpPr/>
          <p:nvPr/>
        </p:nvSpPr>
        <p:spPr>
          <a:xfrm>
            <a:off x="8811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BDA1F1A-555B-4A13-9F7B-D99AE4550FEF}"/>
              </a:ext>
            </a:extLst>
          </p:cNvPr>
          <p:cNvSpPr/>
          <p:nvPr/>
        </p:nvSpPr>
        <p:spPr>
          <a:xfrm>
            <a:off x="8811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18A0FCA-2923-4594-A86A-C9381D0F2A6B}"/>
              </a:ext>
            </a:extLst>
          </p:cNvPr>
          <p:cNvSpPr/>
          <p:nvPr/>
        </p:nvSpPr>
        <p:spPr>
          <a:xfrm>
            <a:off x="8955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12494E1-39DF-41FF-A5AE-D869E64165DC}"/>
              </a:ext>
            </a:extLst>
          </p:cNvPr>
          <p:cNvSpPr/>
          <p:nvPr/>
        </p:nvSpPr>
        <p:spPr>
          <a:xfrm>
            <a:off x="8955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4CFE14D-C91D-4825-842D-6D107A83A12D}"/>
              </a:ext>
            </a:extLst>
          </p:cNvPr>
          <p:cNvSpPr/>
          <p:nvPr/>
        </p:nvSpPr>
        <p:spPr>
          <a:xfrm>
            <a:off x="8955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C195AB8-CD68-421C-B615-3BF6B5C4EF99}"/>
              </a:ext>
            </a:extLst>
          </p:cNvPr>
          <p:cNvSpPr/>
          <p:nvPr/>
        </p:nvSpPr>
        <p:spPr>
          <a:xfrm>
            <a:off x="8955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06BFA0F1-2AAB-44AB-BC14-9466510D0A1F}"/>
              </a:ext>
            </a:extLst>
          </p:cNvPr>
          <p:cNvSpPr/>
          <p:nvPr/>
        </p:nvSpPr>
        <p:spPr>
          <a:xfrm>
            <a:off x="8955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5B4F688-7B14-4937-8C5A-3C2549E591CE}"/>
              </a:ext>
            </a:extLst>
          </p:cNvPr>
          <p:cNvSpPr/>
          <p:nvPr/>
        </p:nvSpPr>
        <p:spPr>
          <a:xfrm>
            <a:off x="8955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55F0EAC-EB3F-4BC4-A8B8-D295B7A4B73D}"/>
              </a:ext>
            </a:extLst>
          </p:cNvPr>
          <p:cNvSpPr/>
          <p:nvPr/>
        </p:nvSpPr>
        <p:spPr>
          <a:xfrm>
            <a:off x="8955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E73A6A0-F08D-467D-842D-EB6D2662DA18}"/>
              </a:ext>
            </a:extLst>
          </p:cNvPr>
          <p:cNvSpPr/>
          <p:nvPr/>
        </p:nvSpPr>
        <p:spPr>
          <a:xfrm>
            <a:off x="9099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F5864CE-E4E0-4D7D-A604-49A4FDF2BA7C}"/>
              </a:ext>
            </a:extLst>
          </p:cNvPr>
          <p:cNvSpPr/>
          <p:nvPr/>
        </p:nvSpPr>
        <p:spPr>
          <a:xfrm>
            <a:off x="9099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82EDCEE-C157-4B51-AD22-A34A92DA05A4}"/>
              </a:ext>
            </a:extLst>
          </p:cNvPr>
          <p:cNvSpPr/>
          <p:nvPr/>
        </p:nvSpPr>
        <p:spPr>
          <a:xfrm>
            <a:off x="9099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2FFB66A-289E-4AE8-837F-F7CCF3702204}"/>
              </a:ext>
            </a:extLst>
          </p:cNvPr>
          <p:cNvSpPr/>
          <p:nvPr/>
        </p:nvSpPr>
        <p:spPr>
          <a:xfrm>
            <a:off x="9099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6B67F52-6F57-4B23-9903-F55D7F0DDA1B}"/>
              </a:ext>
            </a:extLst>
          </p:cNvPr>
          <p:cNvSpPr/>
          <p:nvPr/>
        </p:nvSpPr>
        <p:spPr>
          <a:xfrm>
            <a:off x="9099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264E211-4EE8-4C60-9113-8E2CAA64699E}"/>
              </a:ext>
            </a:extLst>
          </p:cNvPr>
          <p:cNvSpPr/>
          <p:nvPr/>
        </p:nvSpPr>
        <p:spPr>
          <a:xfrm>
            <a:off x="9099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70621B3-8827-4AE1-8A34-DF8CAD7BB992}"/>
              </a:ext>
            </a:extLst>
          </p:cNvPr>
          <p:cNvSpPr/>
          <p:nvPr/>
        </p:nvSpPr>
        <p:spPr>
          <a:xfrm>
            <a:off x="9099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77F2352-088F-4427-B36F-07A7A04D8433}"/>
              </a:ext>
            </a:extLst>
          </p:cNvPr>
          <p:cNvSpPr/>
          <p:nvPr/>
        </p:nvSpPr>
        <p:spPr>
          <a:xfrm>
            <a:off x="9243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D9E8F1B-2D2F-499D-AC2F-0514E8AFBA9A}"/>
              </a:ext>
            </a:extLst>
          </p:cNvPr>
          <p:cNvSpPr/>
          <p:nvPr/>
        </p:nvSpPr>
        <p:spPr>
          <a:xfrm>
            <a:off x="9243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53A65A1-12A8-4111-9BB0-CB44850805DB}"/>
              </a:ext>
            </a:extLst>
          </p:cNvPr>
          <p:cNvSpPr/>
          <p:nvPr/>
        </p:nvSpPr>
        <p:spPr>
          <a:xfrm>
            <a:off x="9243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FEF7B95-8C04-40EC-96C5-A600A4AE5D06}"/>
              </a:ext>
            </a:extLst>
          </p:cNvPr>
          <p:cNvSpPr/>
          <p:nvPr/>
        </p:nvSpPr>
        <p:spPr>
          <a:xfrm>
            <a:off x="9243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B9B2743-B749-4E03-9187-F86C89EB07D0}"/>
              </a:ext>
            </a:extLst>
          </p:cNvPr>
          <p:cNvSpPr/>
          <p:nvPr/>
        </p:nvSpPr>
        <p:spPr>
          <a:xfrm>
            <a:off x="9243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2E197FB-85E4-4D2A-87EF-51EB7BDD7C42}"/>
              </a:ext>
            </a:extLst>
          </p:cNvPr>
          <p:cNvSpPr/>
          <p:nvPr/>
        </p:nvSpPr>
        <p:spPr>
          <a:xfrm>
            <a:off x="9243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05BAF70A-3225-4C08-A873-C859E0A08F01}"/>
              </a:ext>
            </a:extLst>
          </p:cNvPr>
          <p:cNvSpPr/>
          <p:nvPr/>
        </p:nvSpPr>
        <p:spPr>
          <a:xfrm>
            <a:off x="9243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20B08D2F-C5CD-4FFA-B293-2F878FEE3AEE}"/>
              </a:ext>
            </a:extLst>
          </p:cNvPr>
          <p:cNvSpPr/>
          <p:nvPr/>
        </p:nvSpPr>
        <p:spPr>
          <a:xfrm>
            <a:off x="9387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B03CEA4-2EEB-4562-A6AB-5D320B4ECB85}"/>
              </a:ext>
            </a:extLst>
          </p:cNvPr>
          <p:cNvSpPr/>
          <p:nvPr/>
        </p:nvSpPr>
        <p:spPr>
          <a:xfrm>
            <a:off x="9387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4E363FB-FEBA-4D67-8718-1D9FD2333C4F}"/>
              </a:ext>
            </a:extLst>
          </p:cNvPr>
          <p:cNvSpPr/>
          <p:nvPr/>
        </p:nvSpPr>
        <p:spPr>
          <a:xfrm>
            <a:off x="9387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9F39BE2-D052-4AE5-BAE1-A30F5484D9C0}"/>
              </a:ext>
            </a:extLst>
          </p:cNvPr>
          <p:cNvSpPr/>
          <p:nvPr/>
        </p:nvSpPr>
        <p:spPr>
          <a:xfrm>
            <a:off x="9387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11B8C7C-747F-4E5B-8E24-F2A1A4ECA85A}"/>
              </a:ext>
            </a:extLst>
          </p:cNvPr>
          <p:cNvSpPr/>
          <p:nvPr/>
        </p:nvSpPr>
        <p:spPr>
          <a:xfrm>
            <a:off x="9387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E51B979-929A-40C2-A3DA-1BC5003E1923}"/>
              </a:ext>
            </a:extLst>
          </p:cNvPr>
          <p:cNvSpPr/>
          <p:nvPr/>
        </p:nvSpPr>
        <p:spPr>
          <a:xfrm>
            <a:off x="9387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75920D2B-80D5-4A04-9DF4-DBEFAE235C62}"/>
              </a:ext>
            </a:extLst>
          </p:cNvPr>
          <p:cNvSpPr/>
          <p:nvPr/>
        </p:nvSpPr>
        <p:spPr>
          <a:xfrm>
            <a:off x="9387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DD8CF090-B50E-4709-9701-0B7E936E62CA}"/>
              </a:ext>
            </a:extLst>
          </p:cNvPr>
          <p:cNvSpPr/>
          <p:nvPr/>
        </p:nvSpPr>
        <p:spPr>
          <a:xfrm>
            <a:off x="9531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0636E7B5-2066-4E2C-9F6F-9831B9C93D83}"/>
              </a:ext>
            </a:extLst>
          </p:cNvPr>
          <p:cNvSpPr/>
          <p:nvPr/>
        </p:nvSpPr>
        <p:spPr>
          <a:xfrm>
            <a:off x="9531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D9B4572-DC72-424F-9D26-152F75F3F275}"/>
              </a:ext>
            </a:extLst>
          </p:cNvPr>
          <p:cNvSpPr/>
          <p:nvPr/>
        </p:nvSpPr>
        <p:spPr>
          <a:xfrm>
            <a:off x="9531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9B45234-9BB0-45AF-94E0-970ACF6D797D}"/>
              </a:ext>
            </a:extLst>
          </p:cNvPr>
          <p:cNvSpPr/>
          <p:nvPr/>
        </p:nvSpPr>
        <p:spPr>
          <a:xfrm>
            <a:off x="9531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7DE2ABD-BCCC-4DEC-A271-9CC25C1CABEA}"/>
              </a:ext>
            </a:extLst>
          </p:cNvPr>
          <p:cNvSpPr/>
          <p:nvPr/>
        </p:nvSpPr>
        <p:spPr>
          <a:xfrm>
            <a:off x="9531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49318E5E-2C10-4657-A248-21631FCE6530}"/>
              </a:ext>
            </a:extLst>
          </p:cNvPr>
          <p:cNvSpPr/>
          <p:nvPr/>
        </p:nvSpPr>
        <p:spPr>
          <a:xfrm>
            <a:off x="9531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4C56398-E128-4953-8877-755E2FD07B4D}"/>
              </a:ext>
            </a:extLst>
          </p:cNvPr>
          <p:cNvSpPr/>
          <p:nvPr/>
        </p:nvSpPr>
        <p:spPr>
          <a:xfrm>
            <a:off x="9531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C13D6DF-006F-41A4-B9E5-401B6AFF8762}"/>
              </a:ext>
            </a:extLst>
          </p:cNvPr>
          <p:cNvSpPr/>
          <p:nvPr/>
        </p:nvSpPr>
        <p:spPr>
          <a:xfrm>
            <a:off x="9675544" y="1559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CC292EA-E9C4-4C1E-8A54-FBD71A5BE6BA}"/>
              </a:ext>
            </a:extLst>
          </p:cNvPr>
          <p:cNvSpPr/>
          <p:nvPr/>
        </p:nvSpPr>
        <p:spPr>
          <a:xfrm>
            <a:off x="9675544" y="1703312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71D6616-2A24-432E-92C7-F1C8E5CE4CD4}"/>
              </a:ext>
            </a:extLst>
          </p:cNvPr>
          <p:cNvSpPr/>
          <p:nvPr/>
        </p:nvSpPr>
        <p:spPr>
          <a:xfrm>
            <a:off x="9675544" y="1845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68B50F92-EF9C-4650-8EEA-65F77F1AAA0C}"/>
              </a:ext>
            </a:extLst>
          </p:cNvPr>
          <p:cNvSpPr/>
          <p:nvPr/>
        </p:nvSpPr>
        <p:spPr>
          <a:xfrm>
            <a:off x="9675544" y="1989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F2B5D0C-FBF5-484F-82D9-B900B8620C8E}"/>
              </a:ext>
            </a:extLst>
          </p:cNvPr>
          <p:cNvSpPr/>
          <p:nvPr/>
        </p:nvSpPr>
        <p:spPr>
          <a:xfrm>
            <a:off x="9675544" y="2133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CA3CC51C-7FF5-4AA8-A9F5-8A3FFE4930F7}"/>
              </a:ext>
            </a:extLst>
          </p:cNvPr>
          <p:cNvSpPr/>
          <p:nvPr/>
        </p:nvSpPr>
        <p:spPr>
          <a:xfrm>
            <a:off x="9675544" y="2277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4C6E30D-2999-4815-9270-0AA82431D0D2}"/>
              </a:ext>
            </a:extLst>
          </p:cNvPr>
          <p:cNvSpPr/>
          <p:nvPr/>
        </p:nvSpPr>
        <p:spPr>
          <a:xfrm>
            <a:off x="9675544" y="2421229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75573A51-CACD-4BE0-B172-DA659B5F7E89}"/>
              </a:ext>
            </a:extLst>
          </p:cNvPr>
          <p:cNvCxnSpPr>
            <a:cxnSpLocks/>
          </p:cNvCxnSpPr>
          <p:nvPr/>
        </p:nvCxnSpPr>
        <p:spPr>
          <a:xfrm flipV="1">
            <a:off x="6959736" y="1557229"/>
            <a:ext cx="1123440" cy="45720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6BFA3EEA-9214-4D12-9638-EB0E12D515D0}"/>
              </a:ext>
            </a:extLst>
          </p:cNvPr>
          <p:cNvCxnSpPr>
            <a:cxnSpLocks/>
          </p:cNvCxnSpPr>
          <p:nvPr/>
        </p:nvCxnSpPr>
        <p:spPr>
          <a:xfrm flipV="1">
            <a:off x="6959736" y="2573446"/>
            <a:ext cx="1098208" cy="42757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EECDA9B1-BE41-4F80-91A2-EF1519389DC8}"/>
              </a:ext>
            </a:extLst>
          </p:cNvPr>
          <p:cNvCxnSpPr>
            <a:cxnSpLocks/>
            <a:stCxn id="115" idx="1"/>
          </p:cNvCxnSpPr>
          <p:nvPr/>
        </p:nvCxnSpPr>
        <p:spPr>
          <a:xfrm>
            <a:off x="8811544" y="1775312"/>
            <a:ext cx="562232" cy="150448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F3AAAAF2-D02E-4A10-AB64-4BE10F3E5926}"/>
              </a:ext>
            </a:extLst>
          </p:cNvPr>
          <p:cNvCxnSpPr>
            <a:cxnSpLocks/>
            <a:stCxn id="108" idx="1"/>
          </p:cNvCxnSpPr>
          <p:nvPr/>
        </p:nvCxnSpPr>
        <p:spPr>
          <a:xfrm>
            <a:off x="8667544" y="1775312"/>
            <a:ext cx="130232" cy="150448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" name="矩形 262">
            <a:extLst>
              <a:ext uri="{FF2B5EF4-FFF2-40B4-BE49-F238E27FC236}">
                <a16:creationId xmlns:a16="http://schemas.microsoft.com/office/drawing/2014/main" id="{11D99538-B9F4-4D3F-ACA4-2353CBD2FCB3}"/>
              </a:ext>
            </a:extLst>
          </p:cNvPr>
          <p:cNvSpPr/>
          <p:nvPr/>
        </p:nvSpPr>
        <p:spPr>
          <a:xfrm>
            <a:off x="8797776" y="3279796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23966117-706F-4BD9-A5C5-F9A364A49456}"/>
              </a:ext>
            </a:extLst>
          </p:cNvPr>
          <p:cNvSpPr/>
          <p:nvPr/>
        </p:nvSpPr>
        <p:spPr>
          <a:xfrm>
            <a:off x="8797776" y="3275184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ABF158A4-7B9E-4504-8AD7-55166ED6320A}"/>
              </a:ext>
            </a:extLst>
          </p:cNvPr>
          <p:cNvSpPr/>
          <p:nvPr/>
        </p:nvSpPr>
        <p:spPr>
          <a:xfrm>
            <a:off x="8797776" y="3419184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EDAF31B4-0CCF-4D98-A0E3-7DC604414EB6}"/>
              </a:ext>
            </a:extLst>
          </p:cNvPr>
          <p:cNvSpPr/>
          <p:nvPr/>
        </p:nvSpPr>
        <p:spPr>
          <a:xfrm>
            <a:off x="8941776" y="3275184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AD830158-B0A6-4E05-961D-C454424D20F6}"/>
              </a:ext>
            </a:extLst>
          </p:cNvPr>
          <p:cNvSpPr/>
          <p:nvPr/>
        </p:nvSpPr>
        <p:spPr>
          <a:xfrm>
            <a:off x="8941776" y="3419184"/>
            <a:ext cx="144000" cy="1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F402F5C9-DD2A-4684-85E7-1CBCCA6EC858}"/>
              </a:ext>
            </a:extLst>
          </p:cNvPr>
          <p:cNvSpPr/>
          <p:nvPr/>
        </p:nvSpPr>
        <p:spPr>
          <a:xfrm>
            <a:off x="9085776" y="3275184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4E39BD1B-E1F9-43D3-B915-3C5D9815DCC6}"/>
              </a:ext>
            </a:extLst>
          </p:cNvPr>
          <p:cNvSpPr/>
          <p:nvPr/>
        </p:nvSpPr>
        <p:spPr>
          <a:xfrm>
            <a:off x="6394308" y="3404797"/>
            <a:ext cx="575571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1D53FDFF-B5B7-4A4D-8A0A-8DF3A107B3CC}"/>
              </a:ext>
            </a:extLst>
          </p:cNvPr>
          <p:cNvSpPr/>
          <p:nvPr/>
        </p:nvSpPr>
        <p:spPr>
          <a:xfrm>
            <a:off x="9085776" y="356779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3041DE60-D3D1-4D4D-ACA9-A4B4F1C8B333}"/>
              </a:ext>
            </a:extLst>
          </p:cNvPr>
          <p:cNvSpPr/>
          <p:nvPr/>
        </p:nvSpPr>
        <p:spPr>
          <a:xfrm>
            <a:off x="7568705" y="3699607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3C3EF78F-D690-4453-993B-8AB352760425}"/>
              </a:ext>
            </a:extLst>
          </p:cNvPr>
          <p:cNvSpPr/>
          <p:nvPr/>
        </p:nvSpPr>
        <p:spPr>
          <a:xfrm>
            <a:off x="7565131" y="369721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43DFFAF8-7703-40EF-B930-9AF8D7FBDFDA}"/>
              </a:ext>
            </a:extLst>
          </p:cNvPr>
          <p:cNvSpPr/>
          <p:nvPr/>
        </p:nvSpPr>
        <p:spPr>
          <a:xfrm>
            <a:off x="7854918" y="398521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2233CBC6-11FA-4E1F-BA38-B65D03563AFA}"/>
              </a:ext>
            </a:extLst>
          </p:cNvPr>
          <p:cNvCxnSpPr>
            <a:cxnSpLocks/>
            <a:stCxn id="263" idx="1"/>
          </p:cNvCxnSpPr>
          <p:nvPr/>
        </p:nvCxnSpPr>
        <p:spPr>
          <a:xfrm flipH="1">
            <a:off x="8142918" y="3567796"/>
            <a:ext cx="654858" cy="70542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C60B0866-42E7-46F2-9538-A4C675CF233C}"/>
              </a:ext>
            </a:extLst>
          </p:cNvPr>
          <p:cNvCxnSpPr>
            <a:cxnSpLocks/>
          </p:cNvCxnSpPr>
          <p:nvPr/>
        </p:nvCxnSpPr>
        <p:spPr>
          <a:xfrm>
            <a:off x="6999803" y="3419184"/>
            <a:ext cx="568011" cy="286589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C9ED6AB5-FC7B-4298-BB2E-4EDFFEC9374F}"/>
              </a:ext>
            </a:extLst>
          </p:cNvPr>
          <p:cNvCxnSpPr>
            <a:cxnSpLocks/>
          </p:cNvCxnSpPr>
          <p:nvPr/>
        </p:nvCxnSpPr>
        <p:spPr>
          <a:xfrm flipH="1">
            <a:off x="8125390" y="3303613"/>
            <a:ext cx="636201" cy="40421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9" name="矩形 318">
            <a:extLst>
              <a:ext uri="{FF2B5EF4-FFF2-40B4-BE49-F238E27FC236}">
                <a16:creationId xmlns:a16="http://schemas.microsoft.com/office/drawing/2014/main" id="{A60252C3-1598-464F-A1CF-8D4E2915FE8F}"/>
              </a:ext>
            </a:extLst>
          </p:cNvPr>
          <p:cNvSpPr/>
          <p:nvPr/>
        </p:nvSpPr>
        <p:spPr>
          <a:xfrm>
            <a:off x="6394308" y="4376421"/>
            <a:ext cx="575571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5945513F-698C-43E3-A015-24F4A4DA7B0C}"/>
              </a:ext>
            </a:extLst>
          </p:cNvPr>
          <p:cNvSpPr/>
          <p:nvPr/>
        </p:nvSpPr>
        <p:spPr>
          <a:xfrm>
            <a:off x="6394307" y="4384575"/>
            <a:ext cx="575571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E50B20F4-E013-4786-BC42-03E2ECDB4A59}"/>
              </a:ext>
            </a:extLst>
          </p:cNvPr>
          <p:cNvCxnSpPr>
            <a:cxnSpLocks/>
          </p:cNvCxnSpPr>
          <p:nvPr/>
        </p:nvCxnSpPr>
        <p:spPr>
          <a:xfrm flipV="1">
            <a:off x="6987406" y="3707824"/>
            <a:ext cx="534050" cy="67675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F0BFE402-1574-4999-926D-EE92D4ED8180}"/>
              </a:ext>
            </a:extLst>
          </p:cNvPr>
          <p:cNvCxnSpPr>
            <a:cxnSpLocks/>
          </p:cNvCxnSpPr>
          <p:nvPr/>
        </p:nvCxnSpPr>
        <p:spPr>
          <a:xfrm flipH="1">
            <a:off x="6987405" y="4299975"/>
            <a:ext cx="577726" cy="120781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" name="文本框 326">
            <a:extLst>
              <a:ext uri="{FF2B5EF4-FFF2-40B4-BE49-F238E27FC236}">
                <a16:creationId xmlns:a16="http://schemas.microsoft.com/office/drawing/2014/main" id="{8799B5EB-ECAE-4F74-8916-F77AD299C8BF}"/>
              </a:ext>
            </a:extLst>
          </p:cNvPr>
          <p:cNvSpPr txBox="1"/>
          <p:nvPr/>
        </p:nvSpPr>
        <p:spPr>
          <a:xfrm>
            <a:off x="1753173" y="4187958"/>
            <a:ext cx="128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视频序列</a:t>
            </a: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E291602F-DB9C-4AF2-97E0-9349F4CCD716}"/>
              </a:ext>
            </a:extLst>
          </p:cNvPr>
          <p:cNvSpPr txBox="1"/>
          <p:nvPr/>
        </p:nvSpPr>
        <p:spPr>
          <a:xfrm>
            <a:off x="5025762" y="1147974"/>
            <a:ext cx="148078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图像组</a:t>
            </a:r>
            <a:r>
              <a:rPr lang="en-US" altLang="zh-CN" dirty="0"/>
              <a:t>GOP</a:t>
            </a:r>
            <a:endParaRPr lang="zh-CN" altLang="en-US" dirty="0"/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82020B4C-EA37-43F0-BF4D-71976F84579F}"/>
              </a:ext>
            </a:extLst>
          </p:cNvPr>
          <p:cNvSpPr txBox="1"/>
          <p:nvPr/>
        </p:nvSpPr>
        <p:spPr>
          <a:xfrm>
            <a:off x="8299191" y="1106845"/>
            <a:ext cx="128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帧</a:t>
            </a:r>
            <a:r>
              <a:rPr lang="en-US" altLang="zh-CN" dirty="0"/>
              <a:t>Frame</a:t>
            </a:r>
            <a:endParaRPr lang="zh-CN" altLang="en-US" dirty="0"/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A3FBFC82-38C6-42B4-8CA5-3C15E2079C9D}"/>
              </a:ext>
            </a:extLst>
          </p:cNvPr>
          <p:cNvSpPr txBox="1"/>
          <p:nvPr/>
        </p:nvSpPr>
        <p:spPr>
          <a:xfrm>
            <a:off x="9387544" y="3377812"/>
            <a:ext cx="181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树形编码块</a:t>
            </a:r>
            <a:r>
              <a:rPr lang="en-US" altLang="zh-CN" dirty="0"/>
              <a:t>CTB</a:t>
            </a:r>
            <a:endParaRPr lang="zh-CN" altLang="en-US" dirty="0"/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7940BAE9-E5ED-4D7E-B91E-EEFFF6A23B7C}"/>
              </a:ext>
            </a:extLst>
          </p:cNvPr>
          <p:cNvSpPr txBox="1"/>
          <p:nvPr/>
        </p:nvSpPr>
        <p:spPr>
          <a:xfrm>
            <a:off x="7289123" y="3234518"/>
            <a:ext cx="118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编码块</a:t>
            </a:r>
            <a:r>
              <a:rPr lang="en-US" altLang="zh-CN" dirty="0"/>
              <a:t>CB</a:t>
            </a:r>
            <a:endParaRPr lang="zh-CN" altLang="en-US" dirty="0"/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10001C21-8FCE-49D7-B42F-D964206E455A}"/>
              </a:ext>
            </a:extLst>
          </p:cNvPr>
          <p:cNvSpPr txBox="1"/>
          <p:nvPr/>
        </p:nvSpPr>
        <p:spPr>
          <a:xfrm>
            <a:off x="5192410" y="3498141"/>
            <a:ext cx="118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变换块</a:t>
            </a:r>
            <a:r>
              <a:rPr lang="en-US" altLang="zh-CN" dirty="0"/>
              <a:t>TB</a:t>
            </a:r>
            <a:endParaRPr lang="zh-CN" altLang="en-US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824EE77D-C765-41F9-B107-4B4FBAA3C3E8}"/>
              </a:ext>
            </a:extLst>
          </p:cNvPr>
          <p:cNvSpPr txBox="1"/>
          <p:nvPr/>
        </p:nvSpPr>
        <p:spPr>
          <a:xfrm>
            <a:off x="5175542" y="4775909"/>
            <a:ext cx="118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预测块</a:t>
            </a:r>
            <a:r>
              <a:rPr lang="en-US" altLang="zh-CN" dirty="0"/>
              <a:t>PB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48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矩形 241">
            <a:extLst>
              <a:ext uri="{FF2B5EF4-FFF2-40B4-BE49-F238E27FC236}">
                <a16:creationId xmlns:a16="http://schemas.microsoft.com/office/drawing/2014/main" id="{0D2E4FE0-4C7F-4752-850E-FCD83786C293}"/>
              </a:ext>
            </a:extLst>
          </p:cNvPr>
          <p:cNvSpPr/>
          <p:nvPr/>
        </p:nvSpPr>
        <p:spPr>
          <a:xfrm>
            <a:off x="1110605" y="3252067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45C7DA1B-01FE-4498-804F-8E6AD552BDC4}"/>
              </a:ext>
            </a:extLst>
          </p:cNvPr>
          <p:cNvSpPr/>
          <p:nvPr/>
        </p:nvSpPr>
        <p:spPr>
          <a:xfrm>
            <a:off x="1112024" y="2102453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3A4008C5-236D-4AE4-8021-DDD94D9FA605}"/>
              </a:ext>
            </a:extLst>
          </p:cNvPr>
          <p:cNvSpPr/>
          <p:nvPr/>
        </p:nvSpPr>
        <p:spPr>
          <a:xfrm>
            <a:off x="2264024" y="2102453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6BB2CE28-C40C-4720-B9F4-C1B02E262558}"/>
              </a:ext>
            </a:extLst>
          </p:cNvPr>
          <p:cNvSpPr txBox="1"/>
          <p:nvPr/>
        </p:nvSpPr>
        <p:spPr>
          <a:xfrm>
            <a:off x="1586400" y="2547648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87DECA33-5D82-4448-B88B-AC6C32299A9F}"/>
              </a:ext>
            </a:extLst>
          </p:cNvPr>
          <p:cNvSpPr/>
          <p:nvPr/>
        </p:nvSpPr>
        <p:spPr>
          <a:xfrm>
            <a:off x="1112024" y="2102453"/>
            <a:ext cx="2304000" cy="230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869A02DC-2F0A-414B-90B4-C6327D377F7F}"/>
              </a:ext>
            </a:extLst>
          </p:cNvPr>
          <p:cNvSpPr/>
          <p:nvPr/>
        </p:nvSpPr>
        <p:spPr>
          <a:xfrm>
            <a:off x="2264024" y="3254453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9C393952-D6D2-4540-97A4-D49713C74F95}"/>
              </a:ext>
            </a:extLst>
          </p:cNvPr>
          <p:cNvSpPr/>
          <p:nvPr/>
        </p:nvSpPr>
        <p:spPr>
          <a:xfrm>
            <a:off x="1686605" y="3829263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2E712CFB-8A73-4FEF-9D63-85747323715D}"/>
              </a:ext>
            </a:extLst>
          </p:cNvPr>
          <p:cNvSpPr/>
          <p:nvPr/>
        </p:nvSpPr>
        <p:spPr>
          <a:xfrm>
            <a:off x="2839481" y="2678453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99F06C22-B393-41CA-925C-B4D6B7442BE2}"/>
              </a:ext>
            </a:extLst>
          </p:cNvPr>
          <p:cNvSpPr/>
          <p:nvPr/>
        </p:nvSpPr>
        <p:spPr>
          <a:xfrm>
            <a:off x="2263481" y="2678453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0784A5F0-72B8-4AB5-A7C1-3E6BB5489488}"/>
              </a:ext>
            </a:extLst>
          </p:cNvPr>
          <p:cNvSpPr/>
          <p:nvPr/>
        </p:nvSpPr>
        <p:spPr>
          <a:xfrm>
            <a:off x="2551481" y="2966453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96FE03EF-20BB-4A3F-9DCF-50B839DA468D}"/>
              </a:ext>
            </a:extLst>
          </p:cNvPr>
          <p:cNvSpPr txBox="1"/>
          <p:nvPr/>
        </p:nvSpPr>
        <p:spPr>
          <a:xfrm>
            <a:off x="2306400" y="2697964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72216C3-756D-4464-984E-FF65711DBA44}"/>
              </a:ext>
            </a:extLst>
          </p:cNvPr>
          <p:cNvSpPr txBox="1"/>
          <p:nvPr/>
        </p:nvSpPr>
        <p:spPr>
          <a:xfrm>
            <a:off x="2450399" y="2264175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9854C937-7DA9-49E4-9D42-C938DF42B6BF}"/>
              </a:ext>
            </a:extLst>
          </p:cNvPr>
          <p:cNvSpPr txBox="1"/>
          <p:nvPr/>
        </p:nvSpPr>
        <p:spPr>
          <a:xfrm>
            <a:off x="3026399" y="2264175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9D89FE39-FDCC-4420-BEB1-501DFF09408E}"/>
              </a:ext>
            </a:extLst>
          </p:cNvPr>
          <p:cNvSpPr txBox="1"/>
          <p:nvPr/>
        </p:nvSpPr>
        <p:spPr>
          <a:xfrm>
            <a:off x="2596452" y="2697964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5333441D-7413-4673-875A-BCA64F9B48C7}"/>
              </a:ext>
            </a:extLst>
          </p:cNvPr>
          <p:cNvSpPr txBox="1"/>
          <p:nvPr/>
        </p:nvSpPr>
        <p:spPr>
          <a:xfrm>
            <a:off x="2306400" y="2979648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6B2730AB-0ED4-4E04-AEAE-7424789F54E2}"/>
              </a:ext>
            </a:extLst>
          </p:cNvPr>
          <p:cNvSpPr txBox="1"/>
          <p:nvPr/>
        </p:nvSpPr>
        <p:spPr>
          <a:xfrm>
            <a:off x="2592347" y="2979648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9536F96C-C72D-4AA8-85CF-6664DF84B5F5}"/>
              </a:ext>
            </a:extLst>
          </p:cNvPr>
          <p:cNvSpPr txBox="1"/>
          <p:nvPr/>
        </p:nvSpPr>
        <p:spPr>
          <a:xfrm>
            <a:off x="3026963" y="2835648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05C59769-BC81-4E4D-9685-05330E839924}"/>
              </a:ext>
            </a:extLst>
          </p:cNvPr>
          <p:cNvSpPr/>
          <p:nvPr/>
        </p:nvSpPr>
        <p:spPr>
          <a:xfrm>
            <a:off x="2256446" y="3253278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77CFA7BE-80F1-4F64-B565-2762FA609934}"/>
              </a:ext>
            </a:extLst>
          </p:cNvPr>
          <p:cNvSpPr/>
          <p:nvPr/>
        </p:nvSpPr>
        <p:spPr>
          <a:xfrm>
            <a:off x="2839781" y="3829260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55561A5E-DB3E-404F-A715-A511A9F043F9}"/>
              </a:ext>
            </a:extLst>
          </p:cNvPr>
          <p:cNvSpPr/>
          <p:nvPr/>
        </p:nvSpPr>
        <p:spPr>
          <a:xfrm>
            <a:off x="2257622" y="3829748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E4E2CF2F-5538-41F9-86CC-B890B6D1580C}"/>
              </a:ext>
            </a:extLst>
          </p:cNvPr>
          <p:cNvSpPr/>
          <p:nvPr/>
        </p:nvSpPr>
        <p:spPr>
          <a:xfrm>
            <a:off x="2545622" y="4117748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499340C1-32E2-4BA2-9E53-5A7D3BA9478A}"/>
              </a:ext>
            </a:extLst>
          </p:cNvPr>
          <p:cNvSpPr txBox="1"/>
          <p:nvPr/>
        </p:nvSpPr>
        <p:spPr>
          <a:xfrm>
            <a:off x="1298399" y="3402383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8</a:t>
            </a:r>
            <a:endParaRPr lang="zh-CN" altLang="en-US" sz="1100" dirty="0"/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EFCFADCD-8005-430E-8F8C-DEFEC55DA6B6}"/>
              </a:ext>
            </a:extLst>
          </p:cNvPr>
          <p:cNvSpPr txBox="1"/>
          <p:nvPr/>
        </p:nvSpPr>
        <p:spPr>
          <a:xfrm>
            <a:off x="1880655" y="3408367"/>
            <a:ext cx="2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9</a:t>
            </a:r>
            <a:endParaRPr lang="zh-CN" altLang="en-US" sz="1100" dirty="0"/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88428392-10A4-413A-A794-7FA3755002FF}"/>
              </a:ext>
            </a:extLst>
          </p:cNvPr>
          <p:cNvSpPr txBox="1"/>
          <p:nvPr/>
        </p:nvSpPr>
        <p:spPr>
          <a:xfrm>
            <a:off x="1232611" y="4003323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10</a:t>
            </a:r>
            <a:endParaRPr lang="zh-CN" altLang="en-US" sz="1100" dirty="0"/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A4CAAC93-98DF-4C5F-A87D-4CCBFF1A2845}"/>
              </a:ext>
            </a:extLst>
          </p:cNvPr>
          <p:cNvSpPr txBox="1"/>
          <p:nvPr/>
        </p:nvSpPr>
        <p:spPr>
          <a:xfrm>
            <a:off x="1809399" y="4003323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11</a:t>
            </a:r>
            <a:endParaRPr lang="zh-CN" altLang="en-US" sz="1100" dirty="0"/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38298C33-C1B5-44B7-9A0A-1237F7BA5E08}"/>
              </a:ext>
            </a:extLst>
          </p:cNvPr>
          <p:cNvSpPr txBox="1"/>
          <p:nvPr/>
        </p:nvSpPr>
        <p:spPr>
          <a:xfrm>
            <a:off x="2230028" y="3854786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17</a:t>
            </a:r>
            <a:endParaRPr lang="zh-CN" altLang="en-US" sz="1100" dirty="0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3CE65749-2400-4519-96A6-91B048E6B028}"/>
              </a:ext>
            </a:extLst>
          </p:cNvPr>
          <p:cNvSpPr txBox="1"/>
          <p:nvPr/>
        </p:nvSpPr>
        <p:spPr>
          <a:xfrm>
            <a:off x="2516276" y="3854785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18</a:t>
            </a:r>
            <a:endParaRPr lang="zh-CN" altLang="en-US" sz="1100" dirty="0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73D639C3-4554-4986-991C-F6183B826EE2}"/>
              </a:ext>
            </a:extLst>
          </p:cNvPr>
          <p:cNvSpPr txBox="1"/>
          <p:nvPr/>
        </p:nvSpPr>
        <p:spPr>
          <a:xfrm>
            <a:off x="2955444" y="400236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21</a:t>
            </a:r>
            <a:endParaRPr lang="zh-CN" altLang="en-US" sz="1100" dirty="0"/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9510E275-BFF7-49BF-A498-7B8AF0E34AB3}"/>
              </a:ext>
            </a:extLst>
          </p:cNvPr>
          <p:cNvSpPr txBox="1"/>
          <p:nvPr/>
        </p:nvSpPr>
        <p:spPr>
          <a:xfrm>
            <a:off x="2523734" y="4132136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20</a:t>
            </a:r>
            <a:endParaRPr lang="zh-CN" altLang="en-US" sz="1100" dirty="0"/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2D9014E6-32EC-4B6D-B5BB-F5BCF3250CF0}"/>
              </a:ext>
            </a:extLst>
          </p:cNvPr>
          <p:cNvSpPr txBox="1"/>
          <p:nvPr/>
        </p:nvSpPr>
        <p:spPr>
          <a:xfrm>
            <a:off x="2235734" y="4132136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19</a:t>
            </a:r>
            <a:endParaRPr lang="zh-CN" altLang="en-US" sz="1100" dirty="0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2FBCC353-3763-4045-9A1C-B430FE7FAF1C}"/>
              </a:ext>
            </a:extLst>
          </p:cNvPr>
          <p:cNvSpPr/>
          <p:nvPr/>
        </p:nvSpPr>
        <p:spPr>
          <a:xfrm>
            <a:off x="2257622" y="325389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1D68D9F2-0CBC-48E2-BDEB-A2674C7C70E4}"/>
              </a:ext>
            </a:extLst>
          </p:cNvPr>
          <p:cNvSpPr/>
          <p:nvPr/>
        </p:nvSpPr>
        <p:spPr>
          <a:xfrm>
            <a:off x="2545622" y="3541896"/>
            <a:ext cx="288000" cy="2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A8353B98-DABB-4F18-BE9E-E40DF3D33759}"/>
              </a:ext>
            </a:extLst>
          </p:cNvPr>
          <p:cNvSpPr txBox="1"/>
          <p:nvPr/>
        </p:nvSpPr>
        <p:spPr>
          <a:xfrm>
            <a:off x="2230028" y="327893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12</a:t>
            </a:r>
            <a:endParaRPr lang="zh-CN" altLang="en-US" sz="1100" dirty="0"/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C06832D9-1ADC-4BB3-94A4-60BC8C367C13}"/>
              </a:ext>
            </a:extLst>
          </p:cNvPr>
          <p:cNvSpPr txBox="1"/>
          <p:nvPr/>
        </p:nvSpPr>
        <p:spPr>
          <a:xfrm>
            <a:off x="2516276" y="3278933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13</a:t>
            </a:r>
            <a:endParaRPr lang="zh-CN" altLang="en-US" sz="1100" dirty="0"/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C33FA863-AD00-42A3-9831-5FF2EA245682}"/>
              </a:ext>
            </a:extLst>
          </p:cNvPr>
          <p:cNvSpPr txBox="1"/>
          <p:nvPr/>
        </p:nvSpPr>
        <p:spPr>
          <a:xfrm>
            <a:off x="2523734" y="355628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15</a:t>
            </a:r>
            <a:endParaRPr lang="zh-CN" altLang="en-US" sz="1100" dirty="0"/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BEF686E5-6879-43DA-BFE8-3DA927F1402D}"/>
              </a:ext>
            </a:extLst>
          </p:cNvPr>
          <p:cNvSpPr txBox="1"/>
          <p:nvPr/>
        </p:nvSpPr>
        <p:spPr>
          <a:xfrm>
            <a:off x="2235734" y="355628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14</a:t>
            </a:r>
            <a:endParaRPr lang="zh-CN" altLang="en-US" sz="1100" dirty="0"/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15AA70D6-0D3F-4A59-A287-E7733D5125A4}"/>
              </a:ext>
            </a:extLst>
          </p:cNvPr>
          <p:cNvSpPr txBox="1"/>
          <p:nvPr/>
        </p:nvSpPr>
        <p:spPr>
          <a:xfrm>
            <a:off x="2952043" y="3427557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16</a:t>
            </a:r>
            <a:endParaRPr lang="zh-CN" altLang="en-US" sz="1100" dirty="0"/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CF9FB26E-1057-49A3-B090-00BDE231BCA3}"/>
              </a:ext>
            </a:extLst>
          </p:cNvPr>
          <p:cNvSpPr txBox="1"/>
          <p:nvPr/>
        </p:nvSpPr>
        <p:spPr>
          <a:xfrm>
            <a:off x="1593473" y="1657258"/>
            <a:ext cx="133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CTB(64×64)</a:t>
            </a:r>
            <a:endParaRPr lang="zh-CN" altLang="en-US" dirty="0"/>
          </a:p>
        </p:txBody>
      </p:sp>
      <p:cxnSp>
        <p:nvCxnSpPr>
          <p:cNvPr id="318" name="直接连接符 317">
            <a:extLst>
              <a:ext uri="{FF2B5EF4-FFF2-40B4-BE49-F238E27FC236}">
                <a16:creationId xmlns:a16="http://schemas.microsoft.com/office/drawing/2014/main" id="{F4318598-1FFB-478C-BC68-04E84E4E7D4D}"/>
              </a:ext>
            </a:extLst>
          </p:cNvPr>
          <p:cNvCxnSpPr>
            <a:cxnSpLocks/>
          </p:cNvCxnSpPr>
          <p:nvPr/>
        </p:nvCxnSpPr>
        <p:spPr>
          <a:xfrm>
            <a:off x="3976868" y="2026590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接连接符 318">
            <a:extLst>
              <a:ext uri="{FF2B5EF4-FFF2-40B4-BE49-F238E27FC236}">
                <a16:creationId xmlns:a16="http://schemas.microsoft.com/office/drawing/2014/main" id="{A264C643-ADB5-46B2-901A-102F78D5FA4A}"/>
              </a:ext>
            </a:extLst>
          </p:cNvPr>
          <p:cNvCxnSpPr>
            <a:cxnSpLocks/>
            <a:stCxn id="328" idx="7"/>
            <a:endCxn id="327" idx="3"/>
          </p:cNvCxnSpPr>
          <p:nvPr/>
        </p:nvCxnSpPr>
        <p:spPr>
          <a:xfrm flipV="1">
            <a:off x="6436049" y="2058410"/>
            <a:ext cx="1820199" cy="824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0" name="文本框 319">
            <a:extLst>
              <a:ext uri="{FF2B5EF4-FFF2-40B4-BE49-F238E27FC236}">
                <a16:creationId xmlns:a16="http://schemas.microsoft.com/office/drawing/2014/main" id="{F030F8F9-B4AB-4A4D-97A6-F0D5B6C5C039}"/>
              </a:ext>
            </a:extLst>
          </p:cNvPr>
          <p:cNvSpPr txBox="1"/>
          <p:nvPr/>
        </p:nvSpPr>
        <p:spPr>
          <a:xfrm>
            <a:off x="3863721" y="16572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层（根节点）</a:t>
            </a: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45DAD357-E5B5-4033-8CE2-DAC36D7B2E8A}"/>
              </a:ext>
            </a:extLst>
          </p:cNvPr>
          <p:cNvCxnSpPr>
            <a:cxnSpLocks/>
          </p:cNvCxnSpPr>
          <p:nvPr/>
        </p:nvCxnSpPr>
        <p:spPr>
          <a:xfrm>
            <a:off x="3976868" y="2921937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C71B6ED6-B040-4B47-847D-4936BC969684}"/>
              </a:ext>
            </a:extLst>
          </p:cNvPr>
          <p:cNvSpPr txBox="1"/>
          <p:nvPr/>
        </p:nvSpPr>
        <p:spPr>
          <a:xfrm>
            <a:off x="3863721" y="255260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层</a:t>
            </a:r>
          </a:p>
        </p:txBody>
      </p:sp>
      <p:cxnSp>
        <p:nvCxnSpPr>
          <p:cNvPr id="323" name="直接连接符 322">
            <a:extLst>
              <a:ext uri="{FF2B5EF4-FFF2-40B4-BE49-F238E27FC236}">
                <a16:creationId xmlns:a16="http://schemas.microsoft.com/office/drawing/2014/main" id="{7F0A426E-6ABE-4814-91A9-023EC643BFE8}"/>
              </a:ext>
            </a:extLst>
          </p:cNvPr>
          <p:cNvCxnSpPr>
            <a:cxnSpLocks/>
          </p:cNvCxnSpPr>
          <p:nvPr/>
        </p:nvCxnSpPr>
        <p:spPr>
          <a:xfrm>
            <a:off x="3976868" y="3817283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文本框 323">
            <a:extLst>
              <a:ext uri="{FF2B5EF4-FFF2-40B4-BE49-F238E27FC236}">
                <a16:creationId xmlns:a16="http://schemas.microsoft.com/office/drawing/2014/main" id="{994F24E5-7734-4734-92DE-A3E137B4EC88}"/>
              </a:ext>
            </a:extLst>
          </p:cNvPr>
          <p:cNvSpPr txBox="1"/>
          <p:nvPr/>
        </p:nvSpPr>
        <p:spPr>
          <a:xfrm>
            <a:off x="3863721" y="34479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50FBD69-40D2-4900-983E-95DBA1332095}"/>
              </a:ext>
            </a:extLst>
          </p:cNvPr>
          <p:cNvCxnSpPr>
            <a:cxnSpLocks/>
          </p:cNvCxnSpPr>
          <p:nvPr/>
        </p:nvCxnSpPr>
        <p:spPr>
          <a:xfrm>
            <a:off x="3976868" y="4712628"/>
            <a:ext cx="738866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6" name="文本框 325">
            <a:extLst>
              <a:ext uri="{FF2B5EF4-FFF2-40B4-BE49-F238E27FC236}">
                <a16:creationId xmlns:a16="http://schemas.microsoft.com/office/drawing/2014/main" id="{6B2C181E-D24F-47B3-997D-8F55F5B0EACE}"/>
              </a:ext>
            </a:extLst>
          </p:cNvPr>
          <p:cNvSpPr txBox="1"/>
          <p:nvPr/>
        </p:nvSpPr>
        <p:spPr>
          <a:xfrm>
            <a:off x="3863721" y="43432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</a:p>
        </p:txBody>
      </p:sp>
      <p:sp>
        <p:nvSpPr>
          <p:cNvPr id="327" name="椭圆 326">
            <a:extLst>
              <a:ext uri="{FF2B5EF4-FFF2-40B4-BE49-F238E27FC236}">
                <a16:creationId xmlns:a16="http://schemas.microsoft.com/office/drawing/2014/main" id="{72D35B55-312F-4A18-88CD-AEF62F90EADD}"/>
              </a:ext>
            </a:extLst>
          </p:cNvPr>
          <p:cNvSpPr/>
          <p:nvPr/>
        </p:nvSpPr>
        <p:spPr>
          <a:xfrm>
            <a:off x="8243068" y="198159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>
            <a:extLst>
              <a:ext uri="{FF2B5EF4-FFF2-40B4-BE49-F238E27FC236}">
                <a16:creationId xmlns:a16="http://schemas.microsoft.com/office/drawing/2014/main" id="{052C7BE2-9501-42EB-98BD-E9A758755AE3}"/>
              </a:ext>
            </a:extLst>
          </p:cNvPr>
          <p:cNvSpPr/>
          <p:nvPr/>
        </p:nvSpPr>
        <p:spPr>
          <a:xfrm>
            <a:off x="6359229" y="286977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>
            <a:extLst>
              <a:ext uri="{FF2B5EF4-FFF2-40B4-BE49-F238E27FC236}">
                <a16:creationId xmlns:a16="http://schemas.microsoft.com/office/drawing/2014/main" id="{64D0E421-07A3-4E45-B778-B7D4C08E5D6C}"/>
              </a:ext>
            </a:extLst>
          </p:cNvPr>
          <p:cNvSpPr/>
          <p:nvPr/>
        </p:nvSpPr>
        <p:spPr>
          <a:xfrm>
            <a:off x="7365990" y="286977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>
            <a:extLst>
              <a:ext uri="{FF2B5EF4-FFF2-40B4-BE49-F238E27FC236}">
                <a16:creationId xmlns:a16="http://schemas.microsoft.com/office/drawing/2014/main" id="{B77B460C-720F-42E0-AF03-DE45E617FAF8}"/>
              </a:ext>
            </a:extLst>
          </p:cNvPr>
          <p:cNvSpPr/>
          <p:nvPr/>
        </p:nvSpPr>
        <p:spPr>
          <a:xfrm>
            <a:off x="8529908" y="287450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>
            <a:extLst>
              <a:ext uri="{FF2B5EF4-FFF2-40B4-BE49-F238E27FC236}">
                <a16:creationId xmlns:a16="http://schemas.microsoft.com/office/drawing/2014/main" id="{D2DE7958-C6CD-4610-A737-5B9E83FD9EE2}"/>
              </a:ext>
            </a:extLst>
          </p:cNvPr>
          <p:cNvSpPr/>
          <p:nvPr/>
        </p:nvSpPr>
        <p:spPr>
          <a:xfrm>
            <a:off x="9689313" y="287195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14E83494-C937-4ABE-967C-CD65B95A2C59}"/>
              </a:ext>
            </a:extLst>
          </p:cNvPr>
          <p:cNvCxnSpPr>
            <a:cxnSpLocks/>
            <a:stCxn id="329" idx="7"/>
            <a:endCxn id="327" idx="3"/>
          </p:cNvCxnSpPr>
          <p:nvPr/>
        </p:nvCxnSpPr>
        <p:spPr>
          <a:xfrm flipV="1">
            <a:off x="7442810" y="2058410"/>
            <a:ext cx="813438" cy="824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>
            <a:extLst>
              <a:ext uri="{FF2B5EF4-FFF2-40B4-BE49-F238E27FC236}">
                <a16:creationId xmlns:a16="http://schemas.microsoft.com/office/drawing/2014/main" id="{C3ACA36E-A8EC-487F-B092-DFFE4CCB4AA4}"/>
              </a:ext>
            </a:extLst>
          </p:cNvPr>
          <p:cNvCxnSpPr>
            <a:cxnSpLocks/>
            <a:stCxn id="330" idx="0"/>
            <a:endCxn id="327" idx="4"/>
          </p:cNvCxnSpPr>
          <p:nvPr/>
        </p:nvCxnSpPr>
        <p:spPr>
          <a:xfrm flipH="1" flipV="1">
            <a:off x="8288068" y="2071590"/>
            <a:ext cx="286840" cy="8029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361C0AB0-4C8D-449B-81E6-87A38DF6D32D}"/>
              </a:ext>
            </a:extLst>
          </p:cNvPr>
          <p:cNvCxnSpPr>
            <a:cxnSpLocks/>
            <a:stCxn id="331" idx="1"/>
            <a:endCxn id="327" idx="5"/>
          </p:cNvCxnSpPr>
          <p:nvPr/>
        </p:nvCxnSpPr>
        <p:spPr>
          <a:xfrm flipH="1" flipV="1">
            <a:off x="8319888" y="2058410"/>
            <a:ext cx="1382605" cy="826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>
            <a:extLst>
              <a:ext uri="{FF2B5EF4-FFF2-40B4-BE49-F238E27FC236}">
                <a16:creationId xmlns:a16="http://schemas.microsoft.com/office/drawing/2014/main" id="{F6CDFBB0-C2AE-41B6-93F5-57959D22ED68}"/>
              </a:ext>
            </a:extLst>
          </p:cNvPr>
          <p:cNvCxnSpPr>
            <a:cxnSpLocks/>
            <a:stCxn id="336" idx="0"/>
            <a:endCxn id="329" idx="3"/>
          </p:cNvCxnSpPr>
          <p:nvPr/>
        </p:nvCxnSpPr>
        <p:spPr>
          <a:xfrm flipV="1">
            <a:off x="6783064" y="2946599"/>
            <a:ext cx="596106" cy="82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6" name="椭圆 335">
            <a:extLst>
              <a:ext uri="{FF2B5EF4-FFF2-40B4-BE49-F238E27FC236}">
                <a16:creationId xmlns:a16="http://schemas.microsoft.com/office/drawing/2014/main" id="{6641B16B-E94C-40DD-BB1C-7DC1F241C822}"/>
              </a:ext>
            </a:extLst>
          </p:cNvPr>
          <p:cNvSpPr/>
          <p:nvPr/>
        </p:nvSpPr>
        <p:spPr>
          <a:xfrm>
            <a:off x="6738064" y="377036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>
            <a:extLst>
              <a:ext uri="{FF2B5EF4-FFF2-40B4-BE49-F238E27FC236}">
                <a16:creationId xmlns:a16="http://schemas.microsoft.com/office/drawing/2014/main" id="{9945B84B-6848-480A-B2D5-0D0288D78514}"/>
              </a:ext>
            </a:extLst>
          </p:cNvPr>
          <p:cNvSpPr/>
          <p:nvPr/>
        </p:nvSpPr>
        <p:spPr>
          <a:xfrm>
            <a:off x="7055485" y="377036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椭圆 337">
            <a:extLst>
              <a:ext uri="{FF2B5EF4-FFF2-40B4-BE49-F238E27FC236}">
                <a16:creationId xmlns:a16="http://schemas.microsoft.com/office/drawing/2014/main" id="{FDB64CFA-81B5-43B0-B8FA-4F813CDC95BB}"/>
              </a:ext>
            </a:extLst>
          </p:cNvPr>
          <p:cNvSpPr/>
          <p:nvPr/>
        </p:nvSpPr>
        <p:spPr>
          <a:xfrm>
            <a:off x="7351665" y="376320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椭圆 338">
            <a:extLst>
              <a:ext uri="{FF2B5EF4-FFF2-40B4-BE49-F238E27FC236}">
                <a16:creationId xmlns:a16="http://schemas.microsoft.com/office/drawing/2014/main" id="{742527BE-6D8A-475C-8AC4-3855B6A979BE}"/>
              </a:ext>
            </a:extLst>
          </p:cNvPr>
          <p:cNvSpPr/>
          <p:nvPr/>
        </p:nvSpPr>
        <p:spPr>
          <a:xfrm>
            <a:off x="7685536" y="377036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EF95D2AB-71E4-4785-8A8B-B14EFCC87861}"/>
              </a:ext>
            </a:extLst>
          </p:cNvPr>
          <p:cNvCxnSpPr>
            <a:cxnSpLocks/>
            <a:stCxn id="337" idx="0"/>
            <a:endCxn id="329" idx="3"/>
          </p:cNvCxnSpPr>
          <p:nvPr/>
        </p:nvCxnSpPr>
        <p:spPr>
          <a:xfrm flipV="1">
            <a:off x="7100485" y="2946599"/>
            <a:ext cx="278685" cy="82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1" name="直接连接符 340">
            <a:extLst>
              <a:ext uri="{FF2B5EF4-FFF2-40B4-BE49-F238E27FC236}">
                <a16:creationId xmlns:a16="http://schemas.microsoft.com/office/drawing/2014/main" id="{845FB60C-6CC2-47DB-ACAC-BE61DEC4128F}"/>
              </a:ext>
            </a:extLst>
          </p:cNvPr>
          <p:cNvCxnSpPr>
            <a:cxnSpLocks/>
            <a:stCxn id="338" idx="0"/>
            <a:endCxn id="329" idx="4"/>
          </p:cNvCxnSpPr>
          <p:nvPr/>
        </p:nvCxnSpPr>
        <p:spPr>
          <a:xfrm flipV="1">
            <a:off x="7396665" y="2959779"/>
            <a:ext cx="14325" cy="803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A176656C-6641-490B-BA7A-CFA0D2ED7A6A}"/>
              </a:ext>
            </a:extLst>
          </p:cNvPr>
          <p:cNvCxnSpPr>
            <a:cxnSpLocks/>
            <a:stCxn id="339" idx="0"/>
            <a:endCxn id="329" idx="5"/>
          </p:cNvCxnSpPr>
          <p:nvPr/>
        </p:nvCxnSpPr>
        <p:spPr>
          <a:xfrm flipH="1" flipV="1">
            <a:off x="7442810" y="2946599"/>
            <a:ext cx="287726" cy="82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3" name="椭圆 342">
            <a:extLst>
              <a:ext uri="{FF2B5EF4-FFF2-40B4-BE49-F238E27FC236}">
                <a16:creationId xmlns:a16="http://schemas.microsoft.com/office/drawing/2014/main" id="{D32B1265-6321-4E2C-B0CD-3ED3E96566FF}"/>
              </a:ext>
            </a:extLst>
          </p:cNvPr>
          <p:cNvSpPr/>
          <p:nvPr/>
        </p:nvSpPr>
        <p:spPr>
          <a:xfrm>
            <a:off x="8107292" y="377688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ED4B8929-C846-4F1A-AD77-BD96EAE895BA}"/>
              </a:ext>
            </a:extLst>
          </p:cNvPr>
          <p:cNvSpPr/>
          <p:nvPr/>
        </p:nvSpPr>
        <p:spPr>
          <a:xfrm>
            <a:off x="8424713" y="377688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椭圆 344">
            <a:extLst>
              <a:ext uri="{FF2B5EF4-FFF2-40B4-BE49-F238E27FC236}">
                <a16:creationId xmlns:a16="http://schemas.microsoft.com/office/drawing/2014/main" id="{7BB7B379-8528-4ED3-BD4F-0105F4C0491D}"/>
              </a:ext>
            </a:extLst>
          </p:cNvPr>
          <p:cNvSpPr/>
          <p:nvPr/>
        </p:nvSpPr>
        <p:spPr>
          <a:xfrm>
            <a:off x="8720893" y="376972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椭圆 345">
            <a:extLst>
              <a:ext uri="{FF2B5EF4-FFF2-40B4-BE49-F238E27FC236}">
                <a16:creationId xmlns:a16="http://schemas.microsoft.com/office/drawing/2014/main" id="{E77984A3-639A-4F24-A44A-BB90B540603D}"/>
              </a:ext>
            </a:extLst>
          </p:cNvPr>
          <p:cNvSpPr/>
          <p:nvPr/>
        </p:nvSpPr>
        <p:spPr>
          <a:xfrm>
            <a:off x="9054764" y="377688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椭圆 346">
            <a:extLst>
              <a:ext uri="{FF2B5EF4-FFF2-40B4-BE49-F238E27FC236}">
                <a16:creationId xmlns:a16="http://schemas.microsoft.com/office/drawing/2014/main" id="{BF85E8CB-9B0B-4A46-95A7-DF5145BB49FE}"/>
              </a:ext>
            </a:extLst>
          </p:cNvPr>
          <p:cNvSpPr/>
          <p:nvPr/>
        </p:nvSpPr>
        <p:spPr>
          <a:xfrm>
            <a:off x="9684815" y="378311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E59B7B62-B6A5-401D-8627-7648E10265F4}"/>
              </a:ext>
            </a:extLst>
          </p:cNvPr>
          <p:cNvSpPr/>
          <p:nvPr/>
        </p:nvSpPr>
        <p:spPr>
          <a:xfrm>
            <a:off x="10002236" y="378311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椭圆 348">
            <a:extLst>
              <a:ext uri="{FF2B5EF4-FFF2-40B4-BE49-F238E27FC236}">
                <a16:creationId xmlns:a16="http://schemas.microsoft.com/office/drawing/2014/main" id="{F4F94E77-FCFB-42C3-9358-D47F28DB3915}"/>
              </a:ext>
            </a:extLst>
          </p:cNvPr>
          <p:cNvSpPr/>
          <p:nvPr/>
        </p:nvSpPr>
        <p:spPr>
          <a:xfrm>
            <a:off x="10298416" y="377595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椭圆 349">
            <a:extLst>
              <a:ext uri="{FF2B5EF4-FFF2-40B4-BE49-F238E27FC236}">
                <a16:creationId xmlns:a16="http://schemas.microsoft.com/office/drawing/2014/main" id="{2708F45C-93AA-416D-A24D-B694670D1F3F}"/>
              </a:ext>
            </a:extLst>
          </p:cNvPr>
          <p:cNvSpPr/>
          <p:nvPr/>
        </p:nvSpPr>
        <p:spPr>
          <a:xfrm>
            <a:off x="10632287" y="378311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01CB71DE-18D0-4F86-8BED-3BD48E4A3398}"/>
              </a:ext>
            </a:extLst>
          </p:cNvPr>
          <p:cNvCxnSpPr>
            <a:cxnSpLocks/>
            <a:stCxn id="343" idx="7"/>
            <a:endCxn id="330" idx="3"/>
          </p:cNvCxnSpPr>
          <p:nvPr/>
        </p:nvCxnSpPr>
        <p:spPr>
          <a:xfrm flipV="1">
            <a:off x="8184112" y="2951323"/>
            <a:ext cx="358976" cy="838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>
            <a:extLst>
              <a:ext uri="{FF2B5EF4-FFF2-40B4-BE49-F238E27FC236}">
                <a16:creationId xmlns:a16="http://schemas.microsoft.com/office/drawing/2014/main" id="{7AE70FBC-FC19-4569-BC56-8D58117DAB8C}"/>
              </a:ext>
            </a:extLst>
          </p:cNvPr>
          <p:cNvCxnSpPr>
            <a:cxnSpLocks/>
            <a:stCxn id="344" idx="0"/>
            <a:endCxn id="330" idx="4"/>
          </p:cNvCxnSpPr>
          <p:nvPr/>
        </p:nvCxnSpPr>
        <p:spPr>
          <a:xfrm flipV="1">
            <a:off x="8469713" y="2964503"/>
            <a:ext cx="105195" cy="812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8A6B3D40-2766-4087-BC02-682B74702F63}"/>
              </a:ext>
            </a:extLst>
          </p:cNvPr>
          <p:cNvCxnSpPr>
            <a:cxnSpLocks/>
            <a:stCxn id="345" idx="0"/>
            <a:endCxn id="330" idx="5"/>
          </p:cNvCxnSpPr>
          <p:nvPr/>
        </p:nvCxnSpPr>
        <p:spPr>
          <a:xfrm flipH="1" flipV="1">
            <a:off x="8606728" y="2951323"/>
            <a:ext cx="159165" cy="818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CD3C671D-80E4-4D4D-BCC6-882A11FA3DB9}"/>
              </a:ext>
            </a:extLst>
          </p:cNvPr>
          <p:cNvCxnSpPr>
            <a:cxnSpLocks/>
            <a:stCxn id="346" idx="0"/>
            <a:endCxn id="330" idx="5"/>
          </p:cNvCxnSpPr>
          <p:nvPr/>
        </p:nvCxnSpPr>
        <p:spPr>
          <a:xfrm flipH="1" flipV="1">
            <a:off x="8606728" y="2951323"/>
            <a:ext cx="493036" cy="8255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5" name="直接连接符 354">
            <a:extLst>
              <a:ext uri="{FF2B5EF4-FFF2-40B4-BE49-F238E27FC236}">
                <a16:creationId xmlns:a16="http://schemas.microsoft.com/office/drawing/2014/main" id="{75A44C3D-126B-4A40-A9DE-3A6D58C0753D}"/>
              </a:ext>
            </a:extLst>
          </p:cNvPr>
          <p:cNvCxnSpPr>
            <a:cxnSpLocks/>
            <a:stCxn id="347" idx="0"/>
            <a:endCxn id="331" idx="4"/>
          </p:cNvCxnSpPr>
          <p:nvPr/>
        </p:nvCxnSpPr>
        <p:spPr>
          <a:xfrm flipV="1">
            <a:off x="9729815" y="2961950"/>
            <a:ext cx="4498" cy="821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E117C4AC-7A3A-439B-9F58-F948E51225C2}"/>
              </a:ext>
            </a:extLst>
          </p:cNvPr>
          <p:cNvCxnSpPr>
            <a:cxnSpLocks/>
            <a:stCxn id="348" idx="0"/>
            <a:endCxn id="331" idx="5"/>
          </p:cNvCxnSpPr>
          <p:nvPr/>
        </p:nvCxnSpPr>
        <p:spPr>
          <a:xfrm flipH="1" flipV="1">
            <a:off x="9766133" y="2948770"/>
            <a:ext cx="281103" cy="8343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7" name="直接连接符 356">
            <a:extLst>
              <a:ext uri="{FF2B5EF4-FFF2-40B4-BE49-F238E27FC236}">
                <a16:creationId xmlns:a16="http://schemas.microsoft.com/office/drawing/2014/main" id="{B5D1915C-49ED-4431-A62A-EA3E1EFADE84}"/>
              </a:ext>
            </a:extLst>
          </p:cNvPr>
          <p:cNvCxnSpPr>
            <a:cxnSpLocks/>
            <a:stCxn id="349" idx="0"/>
            <a:endCxn id="331" idx="5"/>
          </p:cNvCxnSpPr>
          <p:nvPr/>
        </p:nvCxnSpPr>
        <p:spPr>
          <a:xfrm flipH="1" flipV="1">
            <a:off x="9766133" y="2948770"/>
            <a:ext cx="577283" cy="827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8635D0EC-5A21-41F2-A57C-99F46C557BB7}"/>
              </a:ext>
            </a:extLst>
          </p:cNvPr>
          <p:cNvCxnSpPr>
            <a:cxnSpLocks/>
            <a:stCxn id="350" idx="0"/>
            <a:endCxn id="331" idx="6"/>
          </p:cNvCxnSpPr>
          <p:nvPr/>
        </p:nvCxnSpPr>
        <p:spPr>
          <a:xfrm flipH="1" flipV="1">
            <a:off x="9779313" y="2916950"/>
            <a:ext cx="897974" cy="866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6073EAEC-1D72-45A5-A2BE-55013D1DC6A9}"/>
              </a:ext>
            </a:extLst>
          </p:cNvPr>
          <p:cNvCxnSpPr>
            <a:cxnSpLocks/>
            <a:stCxn id="360" idx="0"/>
            <a:endCxn id="338" idx="3"/>
          </p:cNvCxnSpPr>
          <p:nvPr/>
        </p:nvCxnSpPr>
        <p:spPr>
          <a:xfrm flipV="1">
            <a:off x="6765135" y="3840023"/>
            <a:ext cx="599710" cy="8328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0" name="椭圆 359">
            <a:extLst>
              <a:ext uri="{FF2B5EF4-FFF2-40B4-BE49-F238E27FC236}">
                <a16:creationId xmlns:a16="http://schemas.microsoft.com/office/drawing/2014/main" id="{87255C95-0D62-41D8-B4BB-7FAAB73242B0}"/>
              </a:ext>
            </a:extLst>
          </p:cNvPr>
          <p:cNvSpPr/>
          <p:nvPr/>
        </p:nvSpPr>
        <p:spPr>
          <a:xfrm>
            <a:off x="6720135" y="467286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椭圆 360">
            <a:extLst>
              <a:ext uri="{FF2B5EF4-FFF2-40B4-BE49-F238E27FC236}">
                <a16:creationId xmlns:a16="http://schemas.microsoft.com/office/drawing/2014/main" id="{CC185356-2702-4AFE-A10B-CE1A13FE47B2}"/>
              </a:ext>
            </a:extLst>
          </p:cNvPr>
          <p:cNvSpPr/>
          <p:nvPr/>
        </p:nvSpPr>
        <p:spPr>
          <a:xfrm>
            <a:off x="7037556" y="467286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>
            <a:extLst>
              <a:ext uri="{FF2B5EF4-FFF2-40B4-BE49-F238E27FC236}">
                <a16:creationId xmlns:a16="http://schemas.microsoft.com/office/drawing/2014/main" id="{6893105D-DEBA-4615-8F95-4E6DBBBEF74F}"/>
              </a:ext>
            </a:extLst>
          </p:cNvPr>
          <p:cNvSpPr/>
          <p:nvPr/>
        </p:nvSpPr>
        <p:spPr>
          <a:xfrm>
            <a:off x="7333736" y="466570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>
            <a:extLst>
              <a:ext uri="{FF2B5EF4-FFF2-40B4-BE49-F238E27FC236}">
                <a16:creationId xmlns:a16="http://schemas.microsoft.com/office/drawing/2014/main" id="{0C725831-288A-4FA9-8CB8-11A0AF11E4C5}"/>
              </a:ext>
            </a:extLst>
          </p:cNvPr>
          <p:cNvSpPr/>
          <p:nvPr/>
        </p:nvSpPr>
        <p:spPr>
          <a:xfrm>
            <a:off x="7667607" y="4672866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>
            <a:extLst>
              <a:ext uri="{FF2B5EF4-FFF2-40B4-BE49-F238E27FC236}">
                <a16:creationId xmlns:a16="http://schemas.microsoft.com/office/drawing/2014/main" id="{CFC504D4-E316-4618-BA8A-0CB8F6F4AB5C}"/>
              </a:ext>
            </a:extLst>
          </p:cNvPr>
          <p:cNvCxnSpPr>
            <a:cxnSpLocks/>
            <a:stCxn id="361" idx="0"/>
            <a:endCxn id="338" idx="3"/>
          </p:cNvCxnSpPr>
          <p:nvPr/>
        </p:nvCxnSpPr>
        <p:spPr>
          <a:xfrm flipV="1">
            <a:off x="7082556" y="3840023"/>
            <a:ext cx="282289" cy="8328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421EB34F-A67D-4A70-BCF9-3DB6C2541A1B}"/>
              </a:ext>
            </a:extLst>
          </p:cNvPr>
          <p:cNvCxnSpPr>
            <a:cxnSpLocks/>
            <a:stCxn id="362" idx="0"/>
            <a:endCxn id="338" idx="4"/>
          </p:cNvCxnSpPr>
          <p:nvPr/>
        </p:nvCxnSpPr>
        <p:spPr>
          <a:xfrm flipV="1">
            <a:off x="7378736" y="3853203"/>
            <a:ext cx="17929" cy="8125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DBC75BCF-0015-47D0-859A-69FF49B9F0F7}"/>
              </a:ext>
            </a:extLst>
          </p:cNvPr>
          <p:cNvCxnSpPr>
            <a:cxnSpLocks/>
            <a:stCxn id="363" idx="0"/>
            <a:endCxn id="338" idx="5"/>
          </p:cNvCxnSpPr>
          <p:nvPr/>
        </p:nvCxnSpPr>
        <p:spPr>
          <a:xfrm flipH="1" flipV="1">
            <a:off x="7428485" y="3840023"/>
            <a:ext cx="284122" cy="8328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7" name="直接连接符 366">
            <a:extLst>
              <a:ext uri="{FF2B5EF4-FFF2-40B4-BE49-F238E27FC236}">
                <a16:creationId xmlns:a16="http://schemas.microsoft.com/office/drawing/2014/main" id="{2F71AFA1-55D3-4679-8506-AA3E00493392}"/>
              </a:ext>
            </a:extLst>
          </p:cNvPr>
          <p:cNvCxnSpPr>
            <a:cxnSpLocks/>
            <a:stCxn id="368" idx="0"/>
            <a:endCxn id="347" idx="3"/>
          </p:cNvCxnSpPr>
          <p:nvPr/>
        </p:nvCxnSpPr>
        <p:spPr>
          <a:xfrm flipV="1">
            <a:off x="8759995" y="3859936"/>
            <a:ext cx="938000" cy="805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8" name="椭圆 367">
            <a:extLst>
              <a:ext uri="{FF2B5EF4-FFF2-40B4-BE49-F238E27FC236}">
                <a16:creationId xmlns:a16="http://schemas.microsoft.com/office/drawing/2014/main" id="{48921DA8-C876-4772-A990-4C7386180FBF}"/>
              </a:ext>
            </a:extLst>
          </p:cNvPr>
          <p:cNvSpPr/>
          <p:nvPr/>
        </p:nvSpPr>
        <p:spPr>
          <a:xfrm>
            <a:off x="8714995" y="466507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>
            <a:extLst>
              <a:ext uri="{FF2B5EF4-FFF2-40B4-BE49-F238E27FC236}">
                <a16:creationId xmlns:a16="http://schemas.microsoft.com/office/drawing/2014/main" id="{DFB79A31-3100-4094-A0EB-CB79CC1FBAFB}"/>
              </a:ext>
            </a:extLst>
          </p:cNvPr>
          <p:cNvSpPr/>
          <p:nvPr/>
        </p:nvSpPr>
        <p:spPr>
          <a:xfrm>
            <a:off x="9032416" y="466507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椭圆 369">
            <a:extLst>
              <a:ext uri="{FF2B5EF4-FFF2-40B4-BE49-F238E27FC236}">
                <a16:creationId xmlns:a16="http://schemas.microsoft.com/office/drawing/2014/main" id="{28D753B7-B505-4917-800B-851BE2172943}"/>
              </a:ext>
            </a:extLst>
          </p:cNvPr>
          <p:cNvSpPr/>
          <p:nvPr/>
        </p:nvSpPr>
        <p:spPr>
          <a:xfrm>
            <a:off x="9328596" y="465791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8A9E893E-B06E-4731-8F51-30DE24C41345}"/>
              </a:ext>
            </a:extLst>
          </p:cNvPr>
          <p:cNvSpPr/>
          <p:nvPr/>
        </p:nvSpPr>
        <p:spPr>
          <a:xfrm>
            <a:off x="9662467" y="466507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2" name="直接连接符 371">
            <a:extLst>
              <a:ext uri="{FF2B5EF4-FFF2-40B4-BE49-F238E27FC236}">
                <a16:creationId xmlns:a16="http://schemas.microsoft.com/office/drawing/2014/main" id="{E9F0DF60-FD08-4F77-B8F9-8FD63DAE9729}"/>
              </a:ext>
            </a:extLst>
          </p:cNvPr>
          <p:cNvCxnSpPr>
            <a:cxnSpLocks/>
            <a:stCxn id="369" idx="0"/>
            <a:endCxn id="347" idx="3"/>
          </p:cNvCxnSpPr>
          <p:nvPr/>
        </p:nvCxnSpPr>
        <p:spPr>
          <a:xfrm flipV="1">
            <a:off x="9077416" y="3859936"/>
            <a:ext cx="620579" cy="805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3" name="直接连接符 372">
            <a:extLst>
              <a:ext uri="{FF2B5EF4-FFF2-40B4-BE49-F238E27FC236}">
                <a16:creationId xmlns:a16="http://schemas.microsoft.com/office/drawing/2014/main" id="{0A7EBBB4-5186-44A5-A9C2-D01189A0DE2F}"/>
              </a:ext>
            </a:extLst>
          </p:cNvPr>
          <p:cNvCxnSpPr>
            <a:cxnSpLocks/>
            <a:stCxn id="370" idx="0"/>
            <a:endCxn id="347" idx="3"/>
          </p:cNvCxnSpPr>
          <p:nvPr/>
        </p:nvCxnSpPr>
        <p:spPr>
          <a:xfrm flipV="1">
            <a:off x="9373596" y="3859936"/>
            <a:ext cx="324399" cy="7979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1F325E53-F63D-433D-99D9-CB82D56FB5B8}"/>
              </a:ext>
            </a:extLst>
          </p:cNvPr>
          <p:cNvCxnSpPr>
            <a:cxnSpLocks/>
            <a:stCxn id="371" idx="0"/>
            <a:endCxn id="347" idx="4"/>
          </p:cNvCxnSpPr>
          <p:nvPr/>
        </p:nvCxnSpPr>
        <p:spPr>
          <a:xfrm flipV="1">
            <a:off x="9707467" y="3873116"/>
            <a:ext cx="22348" cy="791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5" name="直接连接符 374">
            <a:extLst>
              <a:ext uri="{FF2B5EF4-FFF2-40B4-BE49-F238E27FC236}">
                <a16:creationId xmlns:a16="http://schemas.microsoft.com/office/drawing/2014/main" id="{1649B5D6-76EB-453B-A19E-597BB9ED84D5}"/>
              </a:ext>
            </a:extLst>
          </p:cNvPr>
          <p:cNvCxnSpPr>
            <a:cxnSpLocks/>
            <a:stCxn id="376" idx="0"/>
            <a:endCxn id="349" idx="3"/>
          </p:cNvCxnSpPr>
          <p:nvPr/>
        </p:nvCxnSpPr>
        <p:spPr>
          <a:xfrm flipV="1">
            <a:off x="10074436" y="3852777"/>
            <a:ext cx="237160" cy="822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6" name="椭圆 375">
            <a:extLst>
              <a:ext uri="{FF2B5EF4-FFF2-40B4-BE49-F238E27FC236}">
                <a16:creationId xmlns:a16="http://schemas.microsoft.com/office/drawing/2014/main" id="{B2CA3FB7-5995-4E84-934E-50C83E5325C7}"/>
              </a:ext>
            </a:extLst>
          </p:cNvPr>
          <p:cNvSpPr/>
          <p:nvPr/>
        </p:nvSpPr>
        <p:spPr>
          <a:xfrm>
            <a:off x="10029436" y="467521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>
            <a:extLst>
              <a:ext uri="{FF2B5EF4-FFF2-40B4-BE49-F238E27FC236}">
                <a16:creationId xmlns:a16="http://schemas.microsoft.com/office/drawing/2014/main" id="{DD200992-36F5-40EF-ACC5-4ECE6F3AA047}"/>
              </a:ext>
            </a:extLst>
          </p:cNvPr>
          <p:cNvSpPr/>
          <p:nvPr/>
        </p:nvSpPr>
        <p:spPr>
          <a:xfrm>
            <a:off x="10346857" y="467521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椭圆 377">
            <a:extLst>
              <a:ext uri="{FF2B5EF4-FFF2-40B4-BE49-F238E27FC236}">
                <a16:creationId xmlns:a16="http://schemas.microsoft.com/office/drawing/2014/main" id="{FC52A2F2-DE27-4FA4-8CC8-AB582D605F1C}"/>
              </a:ext>
            </a:extLst>
          </p:cNvPr>
          <p:cNvSpPr/>
          <p:nvPr/>
        </p:nvSpPr>
        <p:spPr>
          <a:xfrm>
            <a:off x="10643037" y="4668055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椭圆 378">
            <a:extLst>
              <a:ext uri="{FF2B5EF4-FFF2-40B4-BE49-F238E27FC236}">
                <a16:creationId xmlns:a16="http://schemas.microsoft.com/office/drawing/2014/main" id="{04DF8690-19B2-439F-9EFB-1D96F5EEAE56}"/>
              </a:ext>
            </a:extLst>
          </p:cNvPr>
          <p:cNvSpPr/>
          <p:nvPr/>
        </p:nvSpPr>
        <p:spPr>
          <a:xfrm>
            <a:off x="10976908" y="467521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0" name="直接连接符 379">
            <a:extLst>
              <a:ext uri="{FF2B5EF4-FFF2-40B4-BE49-F238E27FC236}">
                <a16:creationId xmlns:a16="http://schemas.microsoft.com/office/drawing/2014/main" id="{A7E64168-60E1-4F81-A040-534FEF88F444}"/>
              </a:ext>
            </a:extLst>
          </p:cNvPr>
          <p:cNvCxnSpPr>
            <a:cxnSpLocks/>
            <a:stCxn id="377" idx="0"/>
            <a:endCxn id="349" idx="4"/>
          </p:cNvCxnSpPr>
          <p:nvPr/>
        </p:nvCxnSpPr>
        <p:spPr>
          <a:xfrm flipH="1" flipV="1">
            <a:off x="10343416" y="3865957"/>
            <a:ext cx="48441" cy="8092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1" name="直接连接符 380">
            <a:extLst>
              <a:ext uri="{FF2B5EF4-FFF2-40B4-BE49-F238E27FC236}">
                <a16:creationId xmlns:a16="http://schemas.microsoft.com/office/drawing/2014/main" id="{E4FE4FF1-BCA2-4ED2-960D-74242A33C5F9}"/>
              </a:ext>
            </a:extLst>
          </p:cNvPr>
          <p:cNvCxnSpPr>
            <a:cxnSpLocks/>
            <a:stCxn id="378" idx="0"/>
            <a:endCxn id="349" idx="5"/>
          </p:cNvCxnSpPr>
          <p:nvPr/>
        </p:nvCxnSpPr>
        <p:spPr>
          <a:xfrm flipH="1" flipV="1">
            <a:off x="10375236" y="3852777"/>
            <a:ext cx="312801" cy="815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直接连接符 381">
            <a:extLst>
              <a:ext uri="{FF2B5EF4-FFF2-40B4-BE49-F238E27FC236}">
                <a16:creationId xmlns:a16="http://schemas.microsoft.com/office/drawing/2014/main" id="{0E184440-966B-4130-AB21-F9FA62D1EBD6}"/>
              </a:ext>
            </a:extLst>
          </p:cNvPr>
          <p:cNvCxnSpPr>
            <a:cxnSpLocks/>
            <a:stCxn id="379" idx="0"/>
            <a:endCxn id="349" idx="5"/>
          </p:cNvCxnSpPr>
          <p:nvPr/>
        </p:nvCxnSpPr>
        <p:spPr>
          <a:xfrm flipH="1" flipV="1">
            <a:off x="10375236" y="3852777"/>
            <a:ext cx="646672" cy="822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3" name="文本框 382">
            <a:extLst>
              <a:ext uri="{FF2B5EF4-FFF2-40B4-BE49-F238E27FC236}">
                <a16:creationId xmlns:a16="http://schemas.microsoft.com/office/drawing/2014/main" id="{0C3950AA-5A34-48EF-B85F-20054FCEA172}"/>
              </a:ext>
            </a:extLst>
          </p:cNvPr>
          <p:cNvSpPr txBox="1"/>
          <p:nvPr/>
        </p:nvSpPr>
        <p:spPr>
          <a:xfrm>
            <a:off x="6236587" y="292941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493DBDC9-A715-43CD-8B96-9A20D76E288F}"/>
              </a:ext>
            </a:extLst>
          </p:cNvPr>
          <p:cNvSpPr txBox="1"/>
          <p:nvPr/>
        </p:nvSpPr>
        <p:spPr>
          <a:xfrm>
            <a:off x="6592798" y="4717439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385" name="文本框 384">
            <a:extLst>
              <a:ext uri="{FF2B5EF4-FFF2-40B4-BE49-F238E27FC236}">
                <a16:creationId xmlns:a16="http://schemas.microsoft.com/office/drawing/2014/main" id="{7D9B7A9B-4DD2-4A33-8199-EA35387877C7}"/>
              </a:ext>
            </a:extLst>
          </p:cNvPr>
          <p:cNvSpPr txBox="1"/>
          <p:nvPr/>
        </p:nvSpPr>
        <p:spPr>
          <a:xfrm>
            <a:off x="6903620" y="4717439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DC95F83C-E204-49DD-9E35-ECC45995B0B3}"/>
              </a:ext>
            </a:extLst>
          </p:cNvPr>
          <p:cNvSpPr txBox="1"/>
          <p:nvPr/>
        </p:nvSpPr>
        <p:spPr>
          <a:xfrm>
            <a:off x="7209782" y="4717439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387" name="文本框 386">
            <a:extLst>
              <a:ext uri="{FF2B5EF4-FFF2-40B4-BE49-F238E27FC236}">
                <a16:creationId xmlns:a16="http://schemas.microsoft.com/office/drawing/2014/main" id="{DBBC9478-6AA7-4359-966F-871C5C8E34C1}"/>
              </a:ext>
            </a:extLst>
          </p:cNvPr>
          <p:cNvSpPr txBox="1"/>
          <p:nvPr/>
        </p:nvSpPr>
        <p:spPr>
          <a:xfrm>
            <a:off x="7543104" y="4717439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388" name="文本框 387">
            <a:extLst>
              <a:ext uri="{FF2B5EF4-FFF2-40B4-BE49-F238E27FC236}">
                <a16:creationId xmlns:a16="http://schemas.microsoft.com/office/drawing/2014/main" id="{740A532D-CA1D-4FBE-9621-677FC947676F}"/>
              </a:ext>
            </a:extLst>
          </p:cNvPr>
          <p:cNvSpPr txBox="1"/>
          <p:nvPr/>
        </p:nvSpPr>
        <p:spPr>
          <a:xfrm>
            <a:off x="8594492" y="4717438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12</a:t>
            </a:r>
            <a:endParaRPr lang="zh-CN" altLang="en-US" sz="1100" dirty="0"/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D4C5CF7D-01D6-4BB7-BCD0-93B263205629}"/>
              </a:ext>
            </a:extLst>
          </p:cNvPr>
          <p:cNvSpPr txBox="1"/>
          <p:nvPr/>
        </p:nvSpPr>
        <p:spPr>
          <a:xfrm>
            <a:off x="8910787" y="4717437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13</a:t>
            </a:r>
            <a:endParaRPr lang="zh-CN" altLang="en-US" sz="1100" dirty="0"/>
          </a:p>
        </p:txBody>
      </p:sp>
      <p:sp>
        <p:nvSpPr>
          <p:cNvPr id="390" name="文本框 389">
            <a:extLst>
              <a:ext uri="{FF2B5EF4-FFF2-40B4-BE49-F238E27FC236}">
                <a16:creationId xmlns:a16="http://schemas.microsoft.com/office/drawing/2014/main" id="{BD927CE6-8EB8-4BBF-871B-FDD5C4BD8F76}"/>
              </a:ext>
            </a:extLst>
          </p:cNvPr>
          <p:cNvSpPr txBox="1"/>
          <p:nvPr/>
        </p:nvSpPr>
        <p:spPr>
          <a:xfrm>
            <a:off x="9203213" y="4717436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14</a:t>
            </a:r>
            <a:endParaRPr lang="zh-CN" altLang="en-US" sz="1100" dirty="0"/>
          </a:p>
        </p:txBody>
      </p:sp>
      <p:sp>
        <p:nvSpPr>
          <p:cNvPr id="391" name="文本框 390">
            <a:extLst>
              <a:ext uri="{FF2B5EF4-FFF2-40B4-BE49-F238E27FC236}">
                <a16:creationId xmlns:a16="http://schemas.microsoft.com/office/drawing/2014/main" id="{3A0D3CCC-1014-4982-A39C-402DE607767B}"/>
              </a:ext>
            </a:extLst>
          </p:cNvPr>
          <p:cNvSpPr txBox="1"/>
          <p:nvPr/>
        </p:nvSpPr>
        <p:spPr>
          <a:xfrm>
            <a:off x="9522797" y="4716771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15</a:t>
            </a:r>
            <a:endParaRPr lang="zh-CN" altLang="en-US" sz="1100" dirty="0"/>
          </a:p>
        </p:txBody>
      </p:sp>
      <p:sp>
        <p:nvSpPr>
          <p:cNvPr id="392" name="文本框 391">
            <a:extLst>
              <a:ext uri="{FF2B5EF4-FFF2-40B4-BE49-F238E27FC236}">
                <a16:creationId xmlns:a16="http://schemas.microsoft.com/office/drawing/2014/main" id="{0799B8AD-52C6-49E2-8C68-C5F849B9680E}"/>
              </a:ext>
            </a:extLst>
          </p:cNvPr>
          <p:cNvSpPr txBox="1"/>
          <p:nvPr/>
        </p:nvSpPr>
        <p:spPr>
          <a:xfrm>
            <a:off x="9899265" y="472115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17</a:t>
            </a:r>
            <a:endParaRPr lang="zh-CN" altLang="en-US" sz="1100" dirty="0"/>
          </a:p>
        </p:txBody>
      </p:sp>
      <p:sp>
        <p:nvSpPr>
          <p:cNvPr id="393" name="文本框 392">
            <a:extLst>
              <a:ext uri="{FF2B5EF4-FFF2-40B4-BE49-F238E27FC236}">
                <a16:creationId xmlns:a16="http://schemas.microsoft.com/office/drawing/2014/main" id="{ACFE5879-CA0F-47E2-A998-48E1A7186194}"/>
              </a:ext>
            </a:extLst>
          </p:cNvPr>
          <p:cNvSpPr txBox="1"/>
          <p:nvPr/>
        </p:nvSpPr>
        <p:spPr>
          <a:xfrm>
            <a:off x="10210087" y="472115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18</a:t>
            </a:r>
            <a:endParaRPr lang="zh-CN" altLang="en-US" sz="1100" dirty="0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CB749E39-C030-442D-900F-195DAE345CC7}"/>
              </a:ext>
            </a:extLst>
          </p:cNvPr>
          <p:cNvSpPr txBox="1"/>
          <p:nvPr/>
        </p:nvSpPr>
        <p:spPr>
          <a:xfrm>
            <a:off x="10516249" y="472115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19</a:t>
            </a:r>
            <a:endParaRPr lang="zh-CN" altLang="en-US" sz="1100" dirty="0"/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2B45FAF5-DCB8-472C-AF83-163C3F3A855C}"/>
              </a:ext>
            </a:extLst>
          </p:cNvPr>
          <p:cNvSpPr txBox="1"/>
          <p:nvPr/>
        </p:nvSpPr>
        <p:spPr>
          <a:xfrm>
            <a:off x="10849571" y="4721152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20</a:t>
            </a:r>
            <a:endParaRPr lang="zh-CN" altLang="en-US" sz="1100" dirty="0"/>
          </a:p>
        </p:txBody>
      </p:sp>
      <p:sp>
        <p:nvSpPr>
          <p:cNvPr id="396" name="文本框 395">
            <a:extLst>
              <a:ext uri="{FF2B5EF4-FFF2-40B4-BE49-F238E27FC236}">
                <a16:creationId xmlns:a16="http://schemas.microsoft.com/office/drawing/2014/main" id="{B4BDF380-6E56-4B01-A3EC-A4D97D10BD59}"/>
              </a:ext>
            </a:extLst>
          </p:cNvPr>
          <p:cNvSpPr txBox="1"/>
          <p:nvPr/>
        </p:nvSpPr>
        <p:spPr>
          <a:xfrm>
            <a:off x="6605498" y="3822461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397" name="文本框 396">
            <a:extLst>
              <a:ext uri="{FF2B5EF4-FFF2-40B4-BE49-F238E27FC236}">
                <a16:creationId xmlns:a16="http://schemas.microsoft.com/office/drawing/2014/main" id="{10A25CD8-5AF5-422B-AF3E-170ACE14E090}"/>
              </a:ext>
            </a:extLst>
          </p:cNvPr>
          <p:cNvSpPr txBox="1"/>
          <p:nvPr/>
        </p:nvSpPr>
        <p:spPr>
          <a:xfrm>
            <a:off x="6916320" y="3822461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398" name="文本框 397">
            <a:extLst>
              <a:ext uri="{FF2B5EF4-FFF2-40B4-BE49-F238E27FC236}">
                <a16:creationId xmlns:a16="http://schemas.microsoft.com/office/drawing/2014/main" id="{49EC9599-D7F6-4793-8258-A0D2499EE1D0}"/>
              </a:ext>
            </a:extLst>
          </p:cNvPr>
          <p:cNvSpPr txBox="1"/>
          <p:nvPr/>
        </p:nvSpPr>
        <p:spPr>
          <a:xfrm>
            <a:off x="7555804" y="3822461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399" name="文本框 398">
            <a:extLst>
              <a:ext uri="{FF2B5EF4-FFF2-40B4-BE49-F238E27FC236}">
                <a16:creationId xmlns:a16="http://schemas.microsoft.com/office/drawing/2014/main" id="{41A16F1C-1FCA-45CE-9D24-2B5F9FFE19B9}"/>
              </a:ext>
            </a:extLst>
          </p:cNvPr>
          <p:cNvSpPr txBox="1"/>
          <p:nvPr/>
        </p:nvSpPr>
        <p:spPr>
          <a:xfrm>
            <a:off x="7977090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8</a:t>
            </a:r>
            <a:endParaRPr lang="zh-CN" altLang="en-US" sz="1100" dirty="0"/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0CF1C722-AA3F-4D87-BDEC-C35A851C4933}"/>
              </a:ext>
            </a:extLst>
          </p:cNvPr>
          <p:cNvSpPr txBox="1"/>
          <p:nvPr/>
        </p:nvSpPr>
        <p:spPr>
          <a:xfrm>
            <a:off x="8287912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9</a:t>
            </a:r>
            <a:endParaRPr lang="zh-CN" altLang="en-US" sz="1100" dirty="0"/>
          </a:p>
        </p:txBody>
      </p:sp>
      <p:sp>
        <p:nvSpPr>
          <p:cNvPr id="401" name="文本框 400">
            <a:extLst>
              <a:ext uri="{FF2B5EF4-FFF2-40B4-BE49-F238E27FC236}">
                <a16:creationId xmlns:a16="http://schemas.microsoft.com/office/drawing/2014/main" id="{1A926B12-DA51-4DD8-82A2-6766157088F8}"/>
              </a:ext>
            </a:extLst>
          </p:cNvPr>
          <p:cNvSpPr txBox="1"/>
          <p:nvPr/>
        </p:nvSpPr>
        <p:spPr>
          <a:xfrm>
            <a:off x="8594074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10</a:t>
            </a:r>
            <a:endParaRPr lang="zh-CN" altLang="en-US" sz="1100" dirty="0"/>
          </a:p>
        </p:txBody>
      </p:sp>
      <p:sp>
        <p:nvSpPr>
          <p:cNvPr id="402" name="文本框 401">
            <a:extLst>
              <a:ext uri="{FF2B5EF4-FFF2-40B4-BE49-F238E27FC236}">
                <a16:creationId xmlns:a16="http://schemas.microsoft.com/office/drawing/2014/main" id="{E76901EE-416D-41E4-8BE4-75387CA420EC}"/>
              </a:ext>
            </a:extLst>
          </p:cNvPr>
          <p:cNvSpPr txBox="1"/>
          <p:nvPr/>
        </p:nvSpPr>
        <p:spPr>
          <a:xfrm>
            <a:off x="8927396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11</a:t>
            </a:r>
            <a:endParaRPr lang="zh-CN" altLang="en-US" sz="1100" dirty="0"/>
          </a:p>
        </p:txBody>
      </p:sp>
      <p:sp>
        <p:nvSpPr>
          <p:cNvPr id="403" name="文本框 402">
            <a:extLst>
              <a:ext uri="{FF2B5EF4-FFF2-40B4-BE49-F238E27FC236}">
                <a16:creationId xmlns:a16="http://schemas.microsoft.com/office/drawing/2014/main" id="{D1DB9CAC-4D17-4F0D-A622-7584C8D71477}"/>
              </a:ext>
            </a:extLst>
          </p:cNvPr>
          <p:cNvSpPr txBox="1"/>
          <p:nvPr/>
        </p:nvSpPr>
        <p:spPr>
          <a:xfrm>
            <a:off x="9881082" y="3821824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16</a:t>
            </a:r>
            <a:endParaRPr lang="zh-CN" altLang="en-US" sz="1100" dirty="0"/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C66AE358-9631-4B28-9B4E-6F16FABE7E9C}"/>
              </a:ext>
            </a:extLst>
          </p:cNvPr>
          <p:cNvSpPr txBox="1"/>
          <p:nvPr/>
        </p:nvSpPr>
        <p:spPr>
          <a:xfrm>
            <a:off x="10525252" y="3816193"/>
            <a:ext cx="344674" cy="2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21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6167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 184">
            <a:extLst>
              <a:ext uri="{FF2B5EF4-FFF2-40B4-BE49-F238E27FC236}">
                <a16:creationId xmlns:a16="http://schemas.microsoft.com/office/drawing/2014/main" id="{341B5915-9982-4CC6-9CFA-F8159E36A2BC}"/>
              </a:ext>
            </a:extLst>
          </p:cNvPr>
          <p:cNvSpPr/>
          <p:nvPr/>
        </p:nvSpPr>
        <p:spPr>
          <a:xfrm>
            <a:off x="2954082" y="1314160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D80B8DF6-AD52-4E29-8A82-4E4D25688273}"/>
              </a:ext>
            </a:extLst>
          </p:cNvPr>
          <p:cNvSpPr/>
          <p:nvPr/>
        </p:nvSpPr>
        <p:spPr>
          <a:xfrm>
            <a:off x="6266743" y="1314987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38A8C8FF-D0E5-4677-9200-D982C5EAB5A2}"/>
              </a:ext>
            </a:extLst>
          </p:cNvPr>
          <p:cNvSpPr/>
          <p:nvPr/>
        </p:nvSpPr>
        <p:spPr>
          <a:xfrm>
            <a:off x="2957487" y="3019322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492D0787-C19E-4D49-9C4B-FBEE3BA4F551}"/>
              </a:ext>
            </a:extLst>
          </p:cNvPr>
          <p:cNvSpPr/>
          <p:nvPr/>
        </p:nvSpPr>
        <p:spPr>
          <a:xfrm>
            <a:off x="6266743" y="3019322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21AA374D-9CCA-4628-A281-F79AB19412DF}"/>
              </a:ext>
            </a:extLst>
          </p:cNvPr>
          <p:cNvSpPr/>
          <p:nvPr/>
        </p:nvSpPr>
        <p:spPr>
          <a:xfrm>
            <a:off x="7927297" y="3019322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17308D23-82C9-4224-A216-4F80A0AD2325}"/>
              </a:ext>
            </a:extLst>
          </p:cNvPr>
          <p:cNvSpPr/>
          <p:nvPr/>
        </p:nvSpPr>
        <p:spPr>
          <a:xfrm>
            <a:off x="2957487" y="47437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D2E3E15B-98A0-4176-8175-CCE055B3591C}"/>
              </a:ext>
            </a:extLst>
          </p:cNvPr>
          <p:cNvSpPr/>
          <p:nvPr/>
        </p:nvSpPr>
        <p:spPr>
          <a:xfrm>
            <a:off x="4612115" y="47437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774448DA-EB5D-4721-AB7F-2D606358869E}"/>
              </a:ext>
            </a:extLst>
          </p:cNvPr>
          <p:cNvSpPr/>
          <p:nvPr/>
        </p:nvSpPr>
        <p:spPr>
          <a:xfrm>
            <a:off x="6266743" y="47437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85B9DCD-FFDD-4229-A5C8-607B4551B083}"/>
              </a:ext>
            </a:extLst>
          </p:cNvPr>
          <p:cNvSpPr/>
          <p:nvPr/>
        </p:nvSpPr>
        <p:spPr>
          <a:xfrm>
            <a:off x="7927297" y="47437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D8F51CD8-EF41-4FE0-811B-648A2E8474FB}"/>
              </a:ext>
            </a:extLst>
          </p:cNvPr>
          <p:cNvSpPr/>
          <p:nvPr/>
        </p:nvSpPr>
        <p:spPr>
          <a:xfrm>
            <a:off x="7927297" y="1314160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40F13919-9A84-4FB6-BD4B-DB1C220B503E}"/>
              </a:ext>
            </a:extLst>
          </p:cNvPr>
          <p:cNvSpPr/>
          <p:nvPr/>
        </p:nvSpPr>
        <p:spPr>
          <a:xfrm>
            <a:off x="2786720" y="1173374"/>
            <a:ext cx="1492898" cy="1464906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69179450-B7C4-4A3B-BA4A-C162DD3B142C}"/>
              </a:ext>
            </a:extLst>
          </p:cNvPr>
          <p:cNvSpPr txBox="1"/>
          <p:nvPr/>
        </p:nvSpPr>
        <p:spPr>
          <a:xfrm>
            <a:off x="3077546" y="2479222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跳过模式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EF6E0663-1262-4360-9FDA-CC0B3696AF2A}"/>
              </a:ext>
            </a:extLst>
          </p:cNvPr>
          <p:cNvSpPr txBox="1"/>
          <p:nvPr/>
        </p:nvSpPr>
        <p:spPr>
          <a:xfrm>
            <a:off x="3077545" y="1751938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2N×2N</a:t>
            </a:r>
            <a:endParaRPr lang="zh-CN" altLang="en-US" sz="1400" dirty="0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4530B784-09F1-4765-81C5-B914289240CA}"/>
              </a:ext>
            </a:extLst>
          </p:cNvPr>
          <p:cNvSpPr/>
          <p:nvPr/>
        </p:nvSpPr>
        <p:spPr>
          <a:xfrm>
            <a:off x="6120903" y="1173374"/>
            <a:ext cx="3103939" cy="1464906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83175E7D-8813-4501-A767-CBB7D91009FC}"/>
              </a:ext>
            </a:extLst>
          </p:cNvPr>
          <p:cNvSpPr txBox="1"/>
          <p:nvPr/>
        </p:nvSpPr>
        <p:spPr>
          <a:xfrm>
            <a:off x="7220336" y="2515907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帧内预测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ECA33B6-9F86-48D9-946D-C72E560AAA6E}"/>
              </a:ext>
            </a:extLst>
          </p:cNvPr>
          <p:cNvSpPr txBox="1"/>
          <p:nvPr/>
        </p:nvSpPr>
        <p:spPr>
          <a:xfrm>
            <a:off x="6390207" y="1751938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2N×2N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CC94146F-5D96-4BD1-9308-D64D96E11B03}"/>
              </a:ext>
            </a:extLst>
          </p:cNvPr>
          <p:cNvSpPr txBox="1"/>
          <p:nvPr/>
        </p:nvSpPr>
        <p:spPr>
          <a:xfrm>
            <a:off x="7942869" y="1444161"/>
            <a:ext cx="6086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N×N</a:t>
            </a:r>
            <a:endParaRPr lang="zh-CN" altLang="en-US" sz="1400" dirty="0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F3937FC5-C89E-49A4-8484-502D3C52A6DC}"/>
              </a:ext>
            </a:extLst>
          </p:cNvPr>
          <p:cNvSpPr/>
          <p:nvPr/>
        </p:nvSpPr>
        <p:spPr>
          <a:xfrm>
            <a:off x="2786720" y="2894797"/>
            <a:ext cx="6438118" cy="1464906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49E8FA7-836B-4811-8DB5-C2A83E3006B5}"/>
              </a:ext>
            </a:extLst>
          </p:cNvPr>
          <p:cNvSpPr txBox="1"/>
          <p:nvPr/>
        </p:nvSpPr>
        <p:spPr>
          <a:xfrm>
            <a:off x="5119369" y="4203938"/>
            <a:ext cx="17728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帧间预测对称模式</a:t>
            </a:r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3F354C02-2B10-4EB5-81B8-A969550D5B17}"/>
              </a:ext>
            </a:extLst>
          </p:cNvPr>
          <p:cNvCxnSpPr>
            <a:stCxn id="195" idx="0"/>
            <a:endCxn id="195" idx="2"/>
          </p:cNvCxnSpPr>
          <p:nvPr/>
        </p:nvCxnSpPr>
        <p:spPr>
          <a:xfrm>
            <a:off x="8503297" y="1314160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8C43B236-B625-4685-B180-CD016931089B}"/>
              </a:ext>
            </a:extLst>
          </p:cNvPr>
          <p:cNvCxnSpPr>
            <a:cxnSpLocks/>
            <a:stCxn id="189" idx="0"/>
            <a:endCxn id="189" idx="2"/>
          </p:cNvCxnSpPr>
          <p:nvPr/>
        </p:nvCxnSpPr>
        <p:spPr>
          <a:xfrm>
            <a:off x="6842743" y="3019322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137E6BFE-3CAF-4D82-989A-44AFA0B061A3}"/>
              </a:ext>
            </a:extLst>
          </p:cNvPr>
          <p:cNvCxnSpPr>
            <a:cxnSpLocks/>
            <a:stCxn id="195" idx="1"/>
            <a:endCxn id="195" idx="3"/>
          </p:cNvCxnSpPr>
          <p:nvPr/>
        </p:nvCxnSpPr>
        <p:spPr>
          <a:xfrm>
            <a:off x="7927297" y="1890160"/>
            <a:ext cx="115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FB6D5D3E-1AC4-43D3-A51B-74193898CE22}"/>
              </a:ext>
            </a:extLst>
          </p:cNvPr>
          <p:cNvCxnSpPr>
            <a:cxnSpLocks/>
          </p:cNvCxnSpPr>
          <p:nvPr/>
        </p:nvCxnSpPr>
        <p:spPr>
          <a:xfrm flipV="1">
            <a:off x="6266743" y="5650240"/>
            <a:ext cx="1152000" cy="1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9895EBA6-43D4-45AE-B29C-300E48837E70}"/>
              </a:ext>
            </a:extLst>
          </p:cNvPr>
          <p:cNvSpPr/>
          <p:nvPr/>
        </p:nvSpPr>
        <p:spPr>
          <a:xfrm>
            <a:off x="4612115" y="3019322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17B920B9-B4C4-45A4-A3E5-66BDF8441757}"/>
              </a:ext>
            </a:extLst>
          </p:cNvPr>
          <p:cNvSpPr txBox="1"/>
          <p:nvPr/>
        </p:nvSpPr>
        <p:spPr>
          <a:xfrm>
            <a:off x="4627687" y="3149323"/>
            <a:ext cx="6086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N×N</a:t>
            </a:r>
            <a:endParaRPr lang="zh-CN" altLang="en-US" sz="1400" dirty="0"/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8A3C319B-AD39-4FB5-B01F-2B61FE551F0D}"/>
              </a:ext>
            </a:extLst>
          </p:cNvPr>
          <p:cNvCxnSpPr>
            <a:stCxn id="216" idx="0"/>
            <a:endCxn id="216" idx="2"/>
          </p:cNvCxnSpPr>
          <p:nvPr/>
        </p:nvCxnSpPr>
        <p:spPr>
          <a:xfrm>
            <a:off x="5188115" y="3019322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6E8D2EBA-4516-4452-990F-11D36BB2A65F}"/>
              </a:ext>
            </a:extLst>
          </p:cNvPr>
          <p:cNvCxnSpPr>
            <a:cxnSpLocks/>
            <a:stCxn id="216" idx="1"/>
            <a:endCxn id="216" idx="3"/>
          </p:cNvCxnSpPr>
          <p:nvPr/>
        </p:nvCxnSpPr>
        <p:spPr>
          <a:xfrm>
            <a:off x="4612115" y="3595322"/>
            <a:ext cx="115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文本框 220">
            <a:extLst>
              <a:ext uri="{FF2B5EF4-FFF2-40B4-BE49-F238E27FC236}">
                <a16:creationId xmlns:a16="http://schemas.microsoft.com/office/drawing/2014/main" id="{F93F08AF-17FC-41DA-9CE6-0C9C5FA34D9C}"/>
              </a:ext>
            </a:extLst>
          </p:cNvPr>
          <p:cNvSpPr txBox="1"/>
          <p:nvPr/>
        </p:nvSpPr>
        <p:spPr>
          <a:xfrm>
            <a:off x="3077545" y="3441433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2N×2N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FBB5574-80B2-424E-B12A-1186C9BAC845}"/>
              </a:ext>
            </a:extLst>
          </p:cNvPr>
          <p:cNvSpPr txBox="1"/>
          <p:nvPr/>
        </p:nvSpPr>
        <p:spPr>
          <a:xfrm>
            <a:off x="6314666" y="3333711"/>
            <a:ext cx="5280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</a:t>
            </a:r>
          </a:p>
          <a:p>
            <a:pPr algn="ctr"/>
            <a:r>
              <a:rPr lang="en-US" altLang="zh-CN" sz="1400" dirty="0"/>
              <a:t>×2N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A95376E-17F1-4284-8E09-94F1BAA224E4}"/>
              </a:ext>
            </a:extLst>
          </p:cNvPr>
          <p:cNvSpPr txBox="1"/>
          <p:nvPr/>
        </p:nvSpPr>
        <p:spPr>
          <a:xfrm>
            <a:off x="8053084" y="3082469"/>
            <a:ext cx="9050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2N×N</a:t>
            </a:r>
            <a:endParaRPr lang="zh-CN" altLang="en-US" sz="1400" dirty="0"/>
          </a:p>
        </p:txBody>
      </p: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AC16A84E-1168-42A5-8496-1AB91FB8E63E}"/>
              </a:ext>
            </a:extLst>
          </p:cNvPr>
          <p:cNvCxnSpPr>
            <a:cxnSpLocks/>
            <a:stCxn id="190" idx="1"/>
            <a:endCxn id="190" idx="3"/>
          </p:cNvCxnSpPr>
          <p:nvPr/>
        </p:nvCxnSpPr>
        <p:spPr>
          <a:xfrm>
            <a:off x="7927297" y="3595322"/>
            <a:ext cx="115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727F9307-3AC1-4636-B117-8368C1E8B6AB}"/>
              </a:ext>
            </a:extLst>
          </p:cNvPr>
          <p:cNvCxnSpPr>
            <a:cxnSpLocks/>
          </p:cNvCxnSpPr>
          <p:nvPr/>
        </p:nvCxnSpPr>
        <p:spPr>
          <a:xfrm>
            <a:off x="3187937" y="4743715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93A6CA2A-18F1-45EA-A891-36866FBD3780}"/>
              </a:ext>
            </a:extLst>
          </p:cNvPr>
          <p:cNvCxnSpPr>
            <a:cxnSpLocks/>
          </p:cNvCxnSpPr>
          <p:nvPr/>
        </p:nvCxnSpPr>
        <p:spPr>
          <a:xfrm>
            <a:off x="5522767" y="4743715"/>
            <a:ext cx="0" cy="115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C2E8DCB8-6F27-49DB-A7BC-E25AF839F465}"/>
              </a:ext>
            </a:extLst>
          </p:cNvPr>
          <p:cNvCxnSpPr>
            <a:cxnSpLocks/>
          </p:cNvCxnSpPr>
          <p:nvPr/>
        </p:nvCxnSpPr>
        <p:spPr>
          <a:xfrm flipV="1">
            <a:off x="7921371" y="5028199"/>
            <a:ext cx="1152000" cy="1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87F7715F-81FD-4030-A3A5-D55B79B8B309}"/>
              </a:ext>
            </a:extLst>
          </p:cNvPr>
          <p:cNvSpPr/>
          <p:nvPr/>
        </p:nvSpPr>
        <p:spPr>
          <a:xfrm>
            <a:off x="2786720" y="4603524"/>
            <a:ext cx="6438118" cy="1464906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64DD627-C7D6-4A57-B6F3-9FACDA1C7D7C}"/>
              </a:ext>
            </a:extLst>
          </p:cNvPr>
          <p:cNvSpPr txBox="1"/>
          <p:nvPr/>
        </p:nvSpPr>
        <p:spPr>
          <a:xfrm>
            <a:off x="5071473" y="5914541"/>
            <a:ext cx="18686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帧间预测非对称模式</a:t>
            </a: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62FFE7DE-793B-4B4A-BB02-CFEEB401A54B}"/>
              </a:ext>
            </a:extLst>
          </p:cNvPr>
          <p:cNvSpPr txBox="1"/>
          <p:nvPr/>
        </p:nvSpPr>
        <p:spPr>
          <a:xfrm>
            <a:off x="3281561" y="5165826"/>
            <a:ext cx="7343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nL×2N</a:t>
            </a:r>
            <a:endParaRPr lang="zh-CN" altLang="en-US" sz="14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433F9A1D-FEE2-4591-B3BF-E7C297D8403B}"/>
              </a:ext>
            </a:extLst>
          </p:cNvPr>
          <p:cNvSpPr txBox="1"/>
          <p:nvPr/>
        </p:nvSpPr>
        <p:spPr>
          <a:xfrm>
            <a:off x="4698735" y="5188113"/>
            <a:ext cx="7343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nR×2N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E401572-B2BC-49EB-8821-7B3E5C5E9CAF}"/>
              </a:ext>
            </a:extLst>
          </p:cNvPr>
          <p:cNvSpPr txBox="1"/>
          <p:nvPr/>
        </p:nvSpPr>
        <p:spPr>
          <a:xfrm>
            <a:off x="6437188" y="5043089"/>
            <a:ext cx="8219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2N×nD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9F6B1753-8D05-4560-AF6C-0470FE8ED411}"/>
              </a:ext>
            </a:extLst>
          </p:cNvPr>
          <p:cNvSpPr txBox="1"/>
          <p:nvPr/>
        </p:nvSpPr>
        <p:spPr>
          <a:xfrm>
            <a:off x="8094662" y="5307762"/>
            <a:ext cx="8219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2N×nU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527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74FE2C-6000-46E5-A3FF-FA7BC532B69C}"/>
              </a:ext>
            </a:extLst>
          </p:cNvPr>
          <p:cNvSpPr/>
          <p:nvPr/>
        </p:nvSpPr>
        <p:spPr>
          <a:xfrm>
            <a:off x="3687273" y="2576525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93940E-C748-4003-8629-E50946118A1C}"/>
              </a:ext>
            </a:extLst>
          </p:cNvPr>
          <p:cNvSpPr txBox="1"/>
          <p:nvPr/>
        </p:nvSpPr>
        <p:spPr>
          <a:xfrm>
            <a:off x="3687273" y="2732825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TU1</a:t>
            </a:r>
            <a:endParaRPr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2E5D7E-DD5B-435A-86FF-38BD176DFF3A}"/>
              </a:ext>
            </a:extLst>
          </p:cNvPr>
          <p:cNvSpPr/>
          <p:nvPr/>
        </p:nvSpPr>
        <p:spPr>
          <a:xfrm>
            <a:off x="3687273" y="2578315"/>
            <a:ext cx="1152000" cy="115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F35C60-2332-4E48-AE06-18616CA78645}"/>
              </a:ext>
            </a:extLst>
          </p:cNvPr>
          <p:cNvSpPr/>
          <p:nvPr/>
        </p:nvSpPr>
        <p:spPr>
          <a:xfrm>
            <a:off x="4263273" y="2577420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1ACACA-6728-4927-BF5A-D9B4B62F570F}"/>
              </a:ext>
            </a:extLst>
          </p:cNvPr>
          <p:cNvSpPr txBox="1"/>
          <p:nvPr/>
        </p:nvSpPr>
        <p:spPr>
          <a:xfrm>
            <a:off x="4193746" y="2592310"/>
            <a:ext cx="446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TU2</a:t>
            </a:r>
            <a:endParaRPr lang="zh-CN" altLang="en-US" sz="11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0D6AF56-F8B7-492E-8AE3-47195188E9A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4263273" y="2865420"/>
            <a:ext cx="5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FDFE562-5649-409F-8BB1-DE4E5028241D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4551273" y="2577420"/>
            <a:ext cx="0" cy="57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368C096-0CC5-4289-87FD-2D246473D6E7}"/>
              </a:ext>
            </a:extLst>
          </p:cNvPr>
          <p:cNvSpPr txBox="1"/>
          <p:nvPr/>
        </p:nvSpPr>
        <p:spPr>
          <a:xfrm>
            <a:off x="4462792" y="2602915"/>
            <a:ext cx="446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TU3</a:t>
            </a:r>
            <a:endParaRPr lang="zh-CN" altLang="en-US" sz="11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5462C7-A316-4A69-B0DB-7368DD7F21C6}"/>
              </a:ext>
            </a:extLst>
          </p:cNvPr>
          <p:cNvSpPr txBox="1"/>
          <p:nvPr/>
        </p:nvSpPr>
        <p:spPr>
          <a:xfrm>
            <a:off x="4193746" y="2864525"/>
            <a:ext cx="446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TU4</a:t>
            </a:r>
            <a:endParaRPr lang="zh-CN" altLang="en-US" sz="11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C25A2AA-DE41-467E-94B1-A4A3C2EBC1D9}"/>
              </a:ext>
            </a:extLst>
          </p:cNvPr>
          <p:cNvSpPr txBox="1"/>
          <p:nvPr/>
        </p:nvSpPr>
        <p:spPr>
          <a:xfrm>
            <a:off x="4462792" y="2864077"/>
            <a:ext cx="446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TU5</a:t>
            </a:r>
            <a:endParaRPr lang="zh-CN" altLang="en-US" sz="11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57B41C-C495-4DD3-8C24-5F8614D5C3E1}"/>
              </a:ext>
            </a:extLst>
          </p:cNvPr>
          <p:cNvSpPr/>
          <p:nvPr/>
        </p:nvSpPr>
        <p:spPr>
          <a:xfrm>
            <a:off x="3687273" y="3154315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CD8AFF-DA61-49B2-8BA8-06C4F2A8E3EE}"/>
              </a:ext>
            </a:extLst>
          </p:cNvPr>
          <p:cNvSpPr txBox="1"/>
          <p:nvPr/>
        </p:nvSpPr>
        <p:spPr>
          <a:xfrm>
            <a:off x="3687273" y="3310615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TU6</a:t>
            </a:r>
            <a:endParaRPr lang="zh-CN" altLang="en-US" sz="11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BAE2293-2F42-4BE9-B153-53FD76A0CBE8}"/>
              </a:ext>
            </a:extLst>
          </p:cNvPr>
          <p:cNvSpPr/>
          <p:nvPr/>
        </p:nvSpPr>
        <p:spPr>
          <a:xfrm>
            <a:off x="4263273" y="3154315"/>
            <a:ext cx="576000" cy="57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5F5991-488E-4FF1-8BF3-FBC07269FE06}"/>
              </a:ext>
            </a:extLst>
          </p:cNvPr>
          <p:cNvSpPr txBox="1"/>
          <p:nvPr/>
        </p:nvSpPr>
        <p:spPr>
          <a:xfrm>
            <a:off x="4263273" y="3310615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TU7</a:t>
            </a:r>
            <a:endParaRPr lang="zh-CN" altLang="en-US" sz="1100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23779AC-84D9-4942-AFC0-2CBCA5EC61CA}"/>
              </a:ext>
            </a:extLst>
          </p:cNvPr>
          <p:cNvCxnSpPr>
            <a:cxnSpLocks/>
          </p:cNvCxnSpPr>
          <p:nvPr/>
        </p:nvCxnSpPr>
        <p:spPr>
          <a:xfrm>
            <a:off x="5364396" y="2716854"/>
            <a:ext cx="24146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E1F2010A-F509-475F-A8F9-1109647399A2}"/>
              </a:ext>
            </a:extLst>
          </p:cNvPr>
          <p:cNvCxnSpPr>
            <a:cxnSpLocks/>
          </p:cNvCxnSpPr>
          <p:nvPr/>
        </p:nvCxnSpPr>
        <p:spPr>
          <a:xfrm>
            <a:off x="5364396" y="3153368"/>
            <a:ext cx="24146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A536CA9-A8EA-4CF8-B4DB-A8AF0DC99661}"/>
              </a:ext>
            </a:extLst>
          </p:cNvPr>
          <p:cNvCxnSpPr>
            <a:cxnSpLocks/>
          </p:cNvCxnSpPr>
          <p:nvPr/>
        </p:nvCxnSpPr>
        <p:spPr>
          <a:xfrm>
            <a:off x="5364396" y="3611747"/>
            <a:ext cx="24146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A1E0AE56-3E98-4A92-AC64-FDCA7C63BEC6}"/>
              </a:ext>
            </a:extLst>
          </p:cNvPr>
          <p:cNvSpPr txBox="1"/>
          <p:nvPr/>
        </p:nvSpPr>
        <p:spPr>
          <a:xfrm>
            <a:off x="7668002" y="223358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深度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E8EBE70-278E-44FD-8B9A-9D7AEA87B8BC}"/>
              </a:ext>
            </a:extLst>
          </p:cNvPr>
          <p:cNvSpPr txBox="1"/>
          <p:nvPr/>
        </p:nvSpPr>
        <p:spPr>
          <a:xfrm>
            <a:off x="7668001" y="2532188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FBBD14C-72C0-43FE-97B5-87839B74B1ED}"/>
              </a:ext>
            </a:extLst>
          </p:cNvPr>
          <p:cNvSpPr txBox="1"/>
          <p:nvPr/>
        </p:nvSpPr>
        <p:spPr>
          <a:xfrm>
            <a:off x="7668001" y="296870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FF3935D-C2A5-42F5-A5A6-0F4968CE598F}"/>
              </a:ext>
            </a:extLst>
          </p:cNvPr>
          <p:cNvSpPr txBox="1"/>
          <p:nvPr/>
        </p:nvSpPr>
        <p:spPr>
          <a:xfrm>
            <a:off x="7668000" y="342708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69246B29-60AD-4E1E-B968-1AA0953E0304}"/>
              </a:ext>
            </a:extLst>
          </p:cNvPr>
          <p:cNvSpPr/>
          <p:nvPr/>
        </p:nvSpPr>
        <p:spPr>
          <a:xfrm>
            <a:off x="6495174" y="2677062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B390AA23-6976-42A4-BA11-DE020C5E8D95}"/>
              </a:ext>
            </a:extLst>
          </p:cNvPr>
          <p:cNvCxnSpPr>
            <a:cxnSpLocks/>
            <a:stCxn id="98" idx="0"/>
            <a:endCxn id="96" idx="3"/>
          </p:cNvCxnSpPr>
          <p:nvPr/>
        </p:nvCxnSpPr>
        <p:spPr>
          <a:xfrm flipV="1">
            <a:off x="6063881" y="2753882"/>
            <a:ext cx="444473" cy="36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987778A3-8D76-4837-9BCA-7A4C09D68A44}"/>
              </a:ext>
            </a:extLst>
          </p:cNvPr>
          <p:cNvSpPr/>
          <p:nvPr/>
        </p:nvSpPr>
        <p:spPr>
          <a:xfrm>
            <a:off x="6018881" y="311552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49E8D6D7-99CC-4E75-90A3-FB488AFDA037}"/>
              </a:ext>
            </a:extLst>
          </p:cNvPr>
          <p:cNvSpPr/>
          <p:nvPr/>
        </p:nvSpPr>
        <p:spPr>
          <a:xfrm>
            <a:off x="6641551" y="310755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7B3C15BC-D68E-45F7-84CD-9FDE9AB03F90}"/>
              </a:ext>
            </a:extLst>
          </p:cNvPr>
          <p:cNvSpPr/>
          <p:nvPr/>
        </p:nvSpPr>
        <p:spPr>
          <a:xfrm>
            <a:off x="6296401" y="310324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41C2EAEF-EFEF-4AA4-ABF0-1553DF3F9899}"/>
              </a:ext>
            </a:extLst>
          </p:cNvPr>
          <p:cNvSpPr/>
          <p:nvPr/>
        </p:nvSpPr>
        <p:spPr>
          <a:xfrm>
            <a:off x="6966353" y="311552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C3DA0FB3-0FEF-406F-9F20-EA63BBD5865F}"/>
              </a:ext>
            </a:extLst>
          </p:cNvPr>
          <p:cNvCxnSpPr>
            <a:cxnSpLocks/>
            <a:stCxn id="99" idx="0"/>
            <a:endCxn id="96" idx="4"/>
          </p:cNvCxnSpPr>
          <p:nvPr/>
        </p:nvCxnSpPr>
        <p:spPr>
          <a:xfrm flipH="1" flipV="1">
            <a:off x="6540174" y="2767062"/>
            <a:ext cx="146377" cy="340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3771339-FA0B-4846-AAEB-4449F388CD57}"/>
              </a:ext>
            </a:extLst>
          </p:cNvPr>
          <p:cNvCxnSpPr>
            <a:cxnSpLocks/>
            <a:stCxn id="100" idx="0"/>
            <a:endCxn id="96" idx="4"/>
          </p:cNvCxnSpPr>
          <p:nvPr/>
        </p:nvCxnSpPr>
        <p:spPr>
          <a:xfrm flipV="1">
            <a:off x="6341401" y="2767062"/>
            <a:ext cx="198773" cy="336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F833423-5D32-4AE9-9066-471EB24541DE}"/>
              </a:ext>
            </a:extLst>
          </p:cNvPr>
          <p:cNvCxnSpPr>
            <a:cxnSpLocks/>
            <a:stCxn id="101" idx="0"/>
            <a:endCxn id="96" idx="5"/>
          </p:cNvCxnSpPr>
          <p:nvPr/>
        </p:nvCxnSpPr>
        <p:spPr>
          <a:xfrm flipH="1" flipV="1">
            <a:off x="6571994" y="2753882"/>
            <a:ext cx="439359" cy="36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9F9FA8D4-36D7-4995-919B-6E38BDC94BA9}"/>
              </a:ext>
            </a:extLst>
          </p:cNvPr>
          <p:cNvCxnSpPr>
            <a:cxnSpLocks/>
            <a:stCxn id="106" idx="0"/>
            <a:endCxn id="100" idx="3"/>
          </p:cNvCxnSpPr>
          <p:nvPr/>
        </p:nvCxnSpPr>
        <p:spPr>
          <a:xfrm flipV="1">
            <a:off x="5817800" y="3180060"/>
            <a:ext cx="491781" cy="386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A3805C2C-3529-4FB4-9177-D93C511793B4}"/>
              </a:ext>
            </a:extLst>
          </p:cNvPr>
          <p:cNvSpPr/>
          <p:nvPr/>
        </p:nvSpPr>
        <p:spPr>
          <a:xfrm>
            <a:off x="5772800" y="356635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03547984-C8DA-45D7-A344-01DCD456E81B}"/>
              </a:ext>
            </a:extLst>
          </p:cNvPr>
          <p:cNvSpPr/>
          <p:nvPr/>
        </p:nvSpPr>
        <p:spPr>
          <a:xfrm>
            <a:off x="6090221" y="356635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8EA97F85-2B18-48EB-BA6F-8160E1EDFFD1}"/>
              </a:ext>
            </a:extLst>
          </p:cNvPr>
          <p:cNvSpPr/>
          <p:nvPr/>
        </p:nvSpPr>
        <p:spPr>
          <a:xfrm>
            <a:off x="6386401" y="355919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21C0459-589B-449B-8B0D-024B8CAFBECB}"/>
              </a:ext>
            </a:extLst>
          </p:cNvPr>
          <p:cNvSpPr/>
          <p:nvPr/>
        </p:nvSpPr>
        <p:spPr>
          <a:xfrm>
            <a:off x="6720272" y="356635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A95F9C4F-B5A2-4149-A06A-7968A49AC9FE}"/>
              </a:ext>
            </a:extLst>
          </p:cNvPr>
          <p:cNvCxnSpPr>
            <a:cxnSpLocks/>
            <a:stCxn id="107" idx="0"/>
            <a:endCxn id="100" idx="3"/>
          </p:cNvCxnSpPr>
          <p:nvPr/>
        </p:nvCxnSpPr>
        <p:spPr>
          <a:xfrm flipV="1">
            <a:off x="6135221" y="3180060"/>
            <a:ext cx="174360" cy="386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5AF8F8B-3CB6-4881-B942-09753692B5FB}"/>
              </a:ext>
            </a:extLst>
          </p:cNvPr>
          <p:cNvCxnSpPr>
            <a:cxnSpLocks/>
            <a:stCxn id="108" idx="0"/>
            <a:endCxn id="100" idx="4"/>
          </p:cNvCxnSpPr>
          <p:nvPr/>
        </p:nvCxnSpPr>
        <p:spPr>
          <a:xfrm flipH="1" flipV="1">
            <a:off x="6341401" y="3193240"/>
            <a:ext cx="90000" cy="365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ED761B16-9047-40DA-8A19-5FA2CA9C6FC0}"/>
              </a:ext>
            </a:extLst>
          </p:cNvPr>
          <p:cNvCxnSpPr>
            <a:cxnSpLocks/>
            <a:stCxn id="109" idx="0"/>
            <a:endCxn id="100" idx="5"/>
          </p:cNvCxnSpPr>
          <p:nvPr/>
        </p:nvCxnSpPr>
        <p:spPr>
          <a:xfrm flipH="1" flipV="1">
            <a:off x="6373221" y="3180060"/>
            <a:ext cx="392051" cy="386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E17F2ACA-92F5-4539-BA57-208FC421A522}"/>
              </a:ext>
            </a:extLst>
          </p:cNvPr>
          <p:cNvSpPr txBox="1"/>
          <p:nvPr/>
        </p:nvSpPr>
        <p:spPr>
          <a:xfrm>
            <a:off x="3683288" y="223358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</a:t>
            </a:r>
          </a:p>
        </p:txBody>
      </p:sp>
    </p:spTree>
    <p:extLst>
      <p:ext uri="{BB962C8B-B14F-4D97-AF65-F5344CB8AC3E}">
        <p14:creationId xmlns:p14="http://schemas.microsoft.com/office/powerpoint/2010/main" val="407357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197</Words>
  <Application>Microsoft Office PowerPoint</Application>
  <PresentationFormat>宽屏</PresentationFormat>
  <Paragraphs>113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子恒 董</dc:creator>
  <cp:lastModifiedBy>董 子恒</cp:lastModifiedBy>
  <cp:revision>47</cp:revision>
  <cp:lastPrinted>2019-05-15T08:50:02Z</cp:lastPrinted>
  <dcterms:created xsi:type="dcterms:W3CDTF">2019-05-15T04:17:05Z</dcterms:created>
  <dcterms:modified xsi:type="dcterms:W3CDTF">2019-05-15T15:42:58Z</dcterms:modified>
</cp:coreProperties>
</file>