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54" r:id="rId2"/>
    <p:sldMasterId id="2147483652" r:id="rId3"/>
  </p:sldMasterIdLst>
  <p:notesMasterIdLst>
    <p:notesMasterId r:id="rId30"/>
  </p:notesMasterIdLst>
  <p:sldIdLst>
    <p:sldId id="266" r:id="rId4"/>
    <p:sldId id="267" r:id="rId5"/>
    <p:sldId id="268" r:id="rId6"/>
    <p:sldId id="269" r:id="rId7"/>
    <p:sldId id="271" r:id="rId8"/>
    <p:sldId id="292" r:id="rId9"/>
    <p:sldId id="293" r:id="rId10"/>
    <p:sldId id="291" r:id="rId11"/>
    <p:sldId id="294" r:id="rId12"/>
    <p:sldId id="295" r:id="rId13"/>
    <p:sldId id="296" r:id="rId14"/>
    <p:sldId id="297" r:id="rId15"/>
    <p:sldId id="298" r:id="rId16"/>
    <p:sldId id="299" r:id="rId17"/>
    <p:sldId id="301" r:id="rId18"/>
    <p:sldId id="302" r:id="rId19"/>
    <p:sldId id="303" r:id="rId20"/>
    <p:sldId id="300" r:id="rId21"/>
    <p:sldId id="304" r:id="rId22"/>
    <p:sldId id="305" r:id="rId23"/>
    <p:sldId id="306" r:id="rId24"/>
    <p:sldId id="307" r:id="rId25"/>
    <p:sldId id="273" r:id="rId26"/>
    <p:sldId id="274" r:id="rId27"/>
    <p:sldId id="275" r:id="rId28"/>
    <p:sldId id="263" r:id="rId29"/>
  </p:sldIdLst>
  <p:sldSz cx="10333038" cy="7200900"/>
  <p:notesSz cx="6858000" cy="91440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FrutigerNext LT Regular" panose="020B0803040504020204" pitchFamily="34" charset="0"/>
        <a:ea typeface="MS PGothic" panose="020B0600070205080204" pitchFamily="34" charset="-128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FrutigerNext LT Regular" panose="020B0803040504020204" pitchFamily="34" charset="0"/>
        <a:ea typeface="MS PGothic" panose="020B0600070205080204" pitchFamily="34" charset="-128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FrutigerNext LT Regular" panose="020B0803040504020204" pitchFamily="34" charset="0"/>
        <a:ea typeface="MS PGothic" panose="020B0600070205080204" pitchFamily="34" charset="-128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FrutigerNext LT Regular" panose="020B0803040504020204" pitchFamily="34" charset="0"/>
        <a:ea typeface="MS PGothic" panose="020B0600070205080204" pitchFamily="34" charset="-128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FrutigerNext LT Regular" panose="020B0803040504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500" kern="1200">
        <a:solidFill>
          <a:schemeClr val="tx1"/>
        </a:solidFill>
        <a:latin typeface="FrutigerNext LT Regular" panose="020B0803040504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500" kern="1200">
        <a:solidFill>
          <a:schemeClr val="tx1"/>
        </a:solidFill>
        <a:latin typeface="FrutigerNext LT Regular" panose="020B0803040504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500" kern="1200">
        <a:solidFill>
          <a:schemeClr val="tx1"/>
        </a:solidFill>
        <a:latin typeface="FrutigerNext LT Regular" panose="020B0803040504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500" kern="1200">
        <a:solidFill>
          <a:schemeClr val="tx1"/>
        </a:solidFill>
        <a:latin typeface="FrutigerNext LT Regular" panose="020B0803040504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>
          <p15:clr>
            <a:srgbClr val="A4A3A4"/>
          </p15:clr>
        </p15:guide>
        <p15:guide id="2" pos="325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669900"/>
    <a:srgbClr val="99CCFF"/>
    <a:srgbClr val="FF9900"/>
    <a:srgbClr val="B2B2B2"/>
    <a:srgbClr val="DDDDDD"/>
    <a:srgbClr val="990000"/>
    <a:srgbClr val="666666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49" autoAdjust="0"/>
    <p:restoredTop sz="91647" autoAdjust="0"/>
  </p:normalViewPr>
  <p:slideViewPr>
    <p:cSldViewPr>
      <p:cViewPr varScale="1">
        <p:scale>
          <a:sx n="96" d="100"/>
          <a:sy n="96" d="100"/>
        </p:scale>
        <p:origin x="1014" y="84"/>
      </p:cViewPr>
      <p:guideLst>
        <p:guide orient="horz" pos="2268"/>
        <p:guide pos="325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9963" y="685800"/>
            <a:ext cx="491807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fld id="{727D3469-6120-4A9E-95DC-4B7E7AB364F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90034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9pPr>
          </a:lstStyle>
          <a:p>
            <a:fld id="{09C5D94B-33AC-4DDD-80C4-CB428130D603}" type="slidenum">
              <a:rPr lang="zh-CN" altLang="en-US" sz="1200">
                <a:latin typeface="Arial" panose="020B0604020202020204" pitchFamily="34" charset="0"/>
              </a:rPr>
              <a:pPr/>
              <a:t>1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8099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9pPr>
          </a:lstStyle>
          <a:p>
            <a:fld id="{A49260B5-1FA1-407F-B6D3-FEF917689085}" type="slidenum">
              <a:rPr lang="zh-CN" altLang="en-US" sz="1200">
                <a:latin typeface="Arial" panose="020B0604020202020204" pitchFamily="34" charset="0"/>
              </a:rPr>
              <a:pPr/>
              <a:t>10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194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9pPr>
          </a:lstStyle>
          <a:p>
            <a:fld id="{6EE7EC64-E852-455F-9BFE-FBD769F6CD38}" type="slidenum">
              <a:rPr lang="zh-CN" altLang="en-US" sz="1200">
                <a:latin typeface="Arial" panose="020B0604020202020204" pitchFamily="34" charset="0"/>
              </a:rPr>
              <a:pPr/>
              <a:t>11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987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9pPr>
          </a:lstStyle>
          <a:p>
            <a:fld id="{6EE7EC64-E852-455F-9BFE-FBD769F6CD38}" type="slidenum">
              <a:rPr lang="zh-CN" altLang="en-US" sz="1200">
                <a:latin typeface="Arial" panose="020B0604020202020204" pitchFamily="34" charset="0"/>
              </a:rPr>
              <a:pPr/>
              <a:t>12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093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9pPr>
          </a:lstStyle>
          <a:p>
            <a:fld id="{6EE7EC64-E852-455F-9BFE-FBD769F6CD38}" type="slidenum">
              <a:rPr lang="zh-CN" altLang="en-US" sz="1200">
                <a:latin typeface="Arial" panose="020B0604020202020204" pitchFamily="34" charset="0"/>
              </a:rPr>
              <a:pPr/>
              <a:t>13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0326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9pPr>
          </a:lstStyle>
          <a:p>
            <a:fld id="{6EE7EC64-E852-455F-9BFE-FBD769F6CD38}" type="slidenum">
              <a:rPr lang="zh-CN" altLang="en-US" sz="1200">
                <a:latin typeface="Arial" panose="020B0604020202020204" pitchFamily="34" charset="0"/>
              </a:rPr>
              <a:pPr/>
              <a:t>14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734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9pPr>
          </a:lstStyle>
          <a:p>
            <a:fld id="{6EE7EC64-E852-455F-9BFE-FBD769F6CD38}" type="slidenum">
              <a:rPr lang="zh-CN" altLang="en-US" sz="1200">
                <a:latin typeface="Arial" panose="020B0604020202020204" pitchFamily="34" charset="0"/>
              </a:rPr>
              <a:pPr/>
              <a:t>15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116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9pPr>
          </a:lstStyle>
          <a:p>
            <a:fld id="{6EE7EC64-E852-455F-9BFE-FBD769F6CD38}" type="slidenum">
              <a:rPr lang="zh-CN" altLang="en-US" sz="1200">
                <a:latin typeface="Arial" panose="020B0604020202020204" pitchFamily="34" charset="0"/>
              </a:rPr>
              <a:pPr/>
              <a:t>16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2794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9pPr>
          </a:lstStyle>
          <a:p>
            <a:fld id="{6EE7EC64-E852-455F-9BFE-FBD769F6CD38}" type="slidenum">
              <a:rPr lang="zh-CN" altLang="en-US" sz="1200">
                <a:latin typeface="Arial" panose="020B0604020202020204" pitchFamily="34" charset="0"/>
              </a:rPr>
              <a:pPr/>
              <a:t>17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5483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9pPr>
          </a:lstStyle>
          <a:p>
            <a:fld id="{6EE7EC64-E852-455F-9BFE-FBD769F6CD38}" type="slidenum">
              <a:rPr lang="zh-CN" altLang="en-US" sz="1200">
                <a:latin typeface="Arial" panose="020B0604020202020204" pitchFamily="34" charset="0"/>
              </a:rPr>
              <a:pPr/>
              <a:t>18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920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9pPr>
          </a:lstStyle>
          <a:p>
            <a:fld id="{6EE7EC64-E852-455F-9BFE-FBD769F6CD38}" type="slidenum">
              <a:rPr lang="zh-CN" altLang="en-US" sz="1200">
                <a:latin typeface="Arial" panose="020B0604020202020204" pitchFamily="34" charset="0"/>
              </a:rPr>
              <a:pPr/>
              <a:t>19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522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9pPr>
          </a:lstStyle>
          <a:p>
            <a:fld id="{AE90E030-5012-40D0-BF29-3994E18F73C8}" type="slidenum">
              <a:rPr lang="zh-CN" altLang="en-US" sz="1200">
                <a:latin typeface="Arial" panose="020B0604020202020204" pitchFamily="34" charset="0"/>
              </a:rPr>
              <a:pPr/>
              <a:t>2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5351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9pPr>
          </a:lstStyle>
          <a:p>
            <a:fld id="{6EE7EC64-E852-455F-9BFE-FBD769F6CD38}" type="slidenum">
              <a:rPr lang="zh-CN" altLang="en-US" sz="1200">
                <a:latin typeface="Arial" panose="020B0604020202020204" pitchFamily="34" charset="0"/>
              </a:rPr>
              <a:pPr/>
              <a:t>20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8986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9pPr>
          </a:lstStyle>
          <a:p>
            <a:fld id="{6EE7EC64-E852-455F-9BFE-FBD769F6CD38}" type="slidenum">
              <a:rPr lang="zh-CN" altLang="en-US" sz="1200">
                <a:latin typeface="Arial" panose="020B0604020202020204" pitchFamily="34" charset="0"/>
              </a:rPr>
              <a:pPr/>
              <a:t>21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7895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9pPr>
          </a:lstStyle>
          <a:p>
            <a:fld id="{6EE7EC64-E852-455F-9BFE-FBD769F6CD38}" type="slidenum">
              <a:rPr lang="zh-CN" altLang="en-US" sz="1200">
                <a:latin typeface="Arial" panose="020B0604020202020204" pitchFamily="34" charset="0"/>
              </a:rPr>
              <a:pPr/>
              <a:t>22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1935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9pPr>
          </a:lstStyle>
          <a:p>
            <a:fld id="{C019D749-0A8A-467B-B330-0AF23B81D69E}" type="slidenum">
              <a:rPr lang="zh-CN" altLang="en-US" sz="1200">
                <a:latin typeface="Arial" panose="020B0604020202020204" pitchFamily="34" charset="0"/>
              </a:rPr>
              <a:pPr/>
              <a:t>23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5502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9pPr>
          </a:lstStyle>
          <a:p>
            <a:fld id="{09E2869A-EBC8-4C4E-B132-DFBA13F938B3}" type="slidenum">
              <a:rPr lang="zh-CN" altLang="en-US" sz="1200">
                <a:latin typeface="Arial" panose="020B0604020202020204" pitchFamily="34" charset="0"/>
              </a:rPr>
              <a:pPr/>
              <a:t>24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2085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9pPr>
          </a:lstStyle>
          <a:p>
            <a:fld id="{8E82D41E-4751-4581-9DF7-F564338E58D0}" type="slidenum">
              <a:rPr lang="zh-CN" altLang="en-US" sz="1200">
                <a:latin typeface="Arial" panose="020B0604020202020204" pitchFamily="34" charset="0"/>
              </a:rPr>
              <a:pPr/>
              <a:t>25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7504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9pPr>
          </a:lstStyle>
          <a:p>
            <a:fld id="{53EAE084-BAA9-4891-8DED-D948688FCA52}" type="slidenum">
              <a:rPr lang="zh-CN" altLang="en-US" sz="1200">
                <a:latin typeface="Arial" panose="020B0604020202020204" pitchFamily="34" charset="0"/>
              </a:rPr>
              <a:pPr/>
              <a:t>26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757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9pPr>
          </a:lstStyle>
          <a:p>
            <a:fld id="{620E5310-E938-47EF-9E95-18A7741C9AE1}" type="slidenum">
              <a:rPr lang="zh-CN" altLang="en-US" sz="1200">
                <a:latin typeface="Arial" panose="020B0604020202020204" pitchFamily="34" charset="0"/>
              </a:rPr>
              <a:pPr/>
              <a:t>3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564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9pPr>
          </a:lstStyle>
          <a:p>
            <a:fld id="{0723A23D-B5C6-42C4-B6D5-DCEA65149389}" type="slidenum">
              <a:rPr lang="zh-CN" altLang="en-US" sz="1200">
                <a:latin typeface="Arial" panose="020B0604020202020204" pitchFamily="34" charset="0"/>
              </a:rPr>
              <a:pPr/>
              <a:t>4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724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9pPr>
          </a:lstStyle>
          <a:p>
            <a:fld id="{A49260B5-1FA1-407F-B6D3-FEF917689085}" type="slidenum">
              <a:rPr lang="zh-CN" altLang="en-US" sz="1200">
                <a:latin typeface="Arial" panose="020B0604020202020204" pitchFamily="34" charset="0"/>
              </a:rPr>
              <a:pPr/>
              <a:t>5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87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9pPr>
          </a:lstStyle>
          <a:p>
            <a:fld id="{A49260B5-1FA1-407F-B6D3-FEF917689085}" type="slidenum">
              <a:rPr lang="zh-CN" altLang="en-US" sz="1200">
                <a:latin typeface="Arial" panose="020B0604020202020204" pitchFamily="34" charset="0"/>
              </a:rPr>
              <a:pPr/>
              <a:t>6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844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9pPr>
          </a:lstStyle>
          <a:p>
            <a:fld id="{A49260B5-1FA1-407F-B6D3-FEF917689085}" type="slidenum">
              <a:rPr lang="zh-CN" altLang="en-US" sz="1200">
                <a:latin typeface="Arial" panose="020B0604020202020204" pitchFamily="34" charset="0"/>
              </a:rPr>
              <a:pPr/>
              <a:t>7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119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9pPr>
          </a:lstStyle>
          <a:p>
            <a:fld id="{A49260B5-1FA1-407F-B6D3-FEF917689085}" type="slidenum">
              <a:rPr lang="zh-CN" altLang="en-US" sz="1200">
                <a:latin typeface="Arial" panose="020B0604020202020204" pitchFamily="34" charset="0"/>
              </a:rPr>
              <a:pPr/>
              <a:t>8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117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9pPr>
          </a:lstStyle>
          <a:p>
            <a:fld id="{A49260B5-1FA1-407F-B6D3-FEF917689085}" type="slidenum">
              <a:rPr lang="zh-CN" altLang="en-US" sz="1200">
                <a:latin typeface="Arial" panose="020B0604020202020204" pitchFamily="34" charset="0"/>
              </a:rPr>
              <a:pPr/>
              <a:t>9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254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188" y="5857875"/>
            <a:ext cx="9271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22325"/>
            <a:ext cx="10333038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738188" y="6516688"/>
            <a:ext cx="2840037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7798" tIns="43900" rIns="87798" bIns="43900">
            <a:spAutoFit/>
          </a:bodyPr>
          <a:lstStyle/>
          <a:p>
            <a:pPr algn="l" defTabSz="877888">
              <a:defRPr/>
            </a:pPr>
            <a:r>
              <a:rPr lang="en-US" altLang="zh-CN" sz="1300">
                <a:latin typeface="FrutigerNext LT Bold" charset="0"/>
              </a:rPr>
              <a:t>HUAWEI TECHNOLOGIES CO., LTD.</a:t>
            </a:r>
            <a:endParaRPr lang="en-US" altLang="zh-CN" sz="2400">
              <a:latin typeface="Arial" charset="0"/>
            </a:endParaRPr>
          </a:p>
        </p:txBody>
      </p:sp>
      <p:sp>
        <p:nvSpPr>
          <p:cNvPr id="7" name="Text Box 22"/>
          <p:cNvSpPr txBox="1">
            <a:spLocks noChangeArrowheads="1"/>
          </p:cNvSpPr>
          <p:nvPr/>
        </p:nvSpPr>
        <p:spPr bwMode="auto">
          <a:xfrm>
            <a:off x="8164513" y="4298950"/>
            <a:ext cx="14446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7798" tIns="43900" rIns="87798" bIns="43900">
            <a:spAutoFit/>
          </a:bodyPr>
          <a:lstStyle/>
          <a:p>
            <a:pPr algn="l" defTabSz="877888">
              <a:defRPr/>
            </a:pPr>
            <a:r>
              <a:rPr lang="en-US" altLang="zh-CN" sz="1300">
                <a:solidFill>
                  <a:schemeClr val="bg1"/>
                </a:solidFill>
              </a:rPr>
              <a:t>www.huawei.com</a:t>
            </a:r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auto">
          <a:xfrm>
            <a:off x="4502150" y="6516688"/>
            <a:ext cx="1768475" cy="2873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7762" tIns="43879" rIns="87762" bIns="43879">
            <a:spAutoFit/>
          </a:bodyPr>
          <a:lstStyle/>
          <a:p>
            <a:pPr algn="l" defTabSz="877888">
              <a:defRPr/>
            </a:pPr>
            <a:r>
              <a:rPr lang="en-US" altLang="zh-CN" sz="1300">
                <a:latin typeface="FrutigerNext LT Bold" charset="0"/>
              </a:rPr>
              <a:t>Huawei Confidential </a:t>
            </a:r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7675563" y="260350"/>
            <a:ext cx="1490662" cy="317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7762" tIns="43879" rIns="87762" bIns="43879">
            <a:spAutoFit/>
          </a:bodyPr>
          <a:lstStyle/>
          <a:p>
            <a:pPr algn="l" defTabSz="877888">
              <a:defRPr/>
            </a:pPr>
            <a:r>
              <a:rPr lang="en-US" altLang="zh-CN" b="1">
                <a:solidFill>
                  <a:srgbClr val="666666"/>
                </a:solidFill>
              </a:rPr>
              <a:t>Security Level: </a:t>
            </a:r>
          </a:p>
        </p:txBody>
      </p:sp>
      <p:sp>
        <p:nvSpPr>
          <p:cNvPr id="10" name="Text Box 66"/>
          <p:cNvSpPr txBox="1">
            <a:spLocks noChangeArrowheads="1"/>
          </p:cNvSpPr>
          <p:nvPr/>
        </p:nvSpPr>
        <p:spPr bwMode="auto">
          <a:xfrm>
            <a:off x="-2224088" y="1389063"/>
            <a:ext cx="2224088" cy="4067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7814" tIns="43906" rIns="87814" bIns="43906">
            <a:spAutoFit/>
          </a:bodyPr>
          <a:lstStyle/>
          <a:p>
            <a:pPr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英文标题</a:t>
            </a:r>
            <a:r>
              <a:rPr lang="en-US" altLang="zh-CN" sz="120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:40-47pt  </a:t>
            </a:r>
          </a:p>
          <a:p>
            <a:pPr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副标题</a:t>
            </a:r>
            <a:r>
              <a:rPr lang="en-US" altLang="zh-CN" sz="120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:26-30pt</a:t>
            </a:r>
          </a:p>
          <a:p>
            <a:pPr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字体颜色</a:t>
            </a:r>
            <a:r>
              <a:rPr lang="en-US" altLang="zh-CN" sz="120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:</a:t>
            </a:r>
            <a:r>
              <a:rPr lang="zh-CN" altLang="en-US" sz="120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反白</a:t>
            </a:r>
          </a:p>
          <a:p>
            <a:pPr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内部使用字体 </a:t>
            </a:r>
            <a:r>
              <a:rPr lang="en-US" altLang="zh-CN" sz="120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:</a:t>
            </a:r>
          </a:p>
          <a:p>
            <a:pPr defTabSz="877888">
              <a:lnSpc>
                <a:spcPct val="125000"/>
              </a:lnSpc>
              <a:defRPr/>
            </a:pPr>
            <a:r>
              <a:rPr lang="en-US" altLang="zh-CN" sz="120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FrutigerNext LT Medium</a:t>
            </a:r>
          </a:p>
          <a:p>
            <a:pPr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外部使用字体 </a:t>
            </a:r>
            <a:r>
              <a:rPr lang="en-US" altLang="zh-CN" sz="120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: Arial</a:t>
            </a:r>
            <a:endParaRPr lang="zh-CN" altLang="en-US" sz="1200">
              <a:solidFill>
                <a:schemeClr val="bg1"/>
              </a:solidFill>
              <a:latin typeface="Arial" charset="0"/>
              <a:ea typeface="华文细黑" pitchFamily="2" charset="-122"/>
            </a:endParaRPr>
          </a:p>
          <a:p>
            <a:pPr defTabSz="877888">
              <a:lnSpc>
                <a:spcPct val="125000"/>
              </a:lnSpc>
              <a:defRPr/>
            </a:pPr>
            <a:endParaRPr lang="zh-CN" altLang="en-US" sz="1200">
              <a:solidFill>
                <a:schemeClr val="bg1"/>
              </a:solidFill>
              <a:latin typeface="Arial" charset="0"/>
              <a:ea typeface="华文细黑" pitchFamily="2" charset="-122"/>
            </a:endParaRPr>
          </a:p>
          <a:p>
            <a:pPr defTabSz="877888">
              <a:lnSpc>
                <a:spcPct val="125000"/>
              </a:lnSpc>
              <a:defRPr/>
            </a:pPr>
            <a:endParaRPr lang="zh-CN" altLang="en-US" sz="1200">
              <a:solidFill>
                <a:schemeClr val="bg1"/>
              </a:solidFill>
              <a:latin typeface="Arial" charset="0"/>
              <a:ea typeface="华文细黑" pitchFamily="2" charset="-122"/>
            </a:endParaRPr>
          </a:p>
          <a:p>
            <a:pPr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中文标题</a:t>
            </a:r>
            <a:r>
              <a:rPr lang="en-US" altLang="zh-CN" sz="120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:35-47pt</a:t>
            </a:r>
          </a:p>
          <a:p>
            <a:pPr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字体</a:t>
            </a:r>
            <a:r>
              <a:rPr lang="en-US" altLang="zh-CN" sz="120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:</a:t>
            </a:r>
            <a:r>
              <a:rPr lang="zh-CN" altLang="en-US" sz="120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黑体</a:t>
            </a:r>
          </a:p>
          <a:p>
            <a:pPr defTabSz="877888">
              <a:lnSpc>
                <a:spcPct val="125000"/>
              </a:lnSpc>
              <a:defRPr/>
            </a:pPr>
            <a:r>
              <a:rPr lang="en-US" altLang="zh-CN" sz="120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  </a:t>
            </a:r>
            <a:r>
              <a:rPr lang="zh-CN" altLang="en-US" sz="120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副标题</a:t>
            </a:r>
            <a:r>
              <a:rPr lang="en-US" altLang="zh-CN" sz="120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:24-28pt</a:t>
            </a:r>
            <a:endParaRPr lang="zh-CN" altLang="en-US" sz="1200">
              <a:solidFill>
                <a:schemeClr val="bg1"/>
              </a:solidFill>
              <a:latin typeface="Arial" charset="0"/>
              <a:ea typeface="华文细黑" pitchFamily="2" charset="-122"/>
            </a:endParaRPr>
          </a:p>
          <a:p>
            <a:pPr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字体颜色</a:t>
            </a:r>
            <a:r>
              <a:rPr lang="en-US" altLang="zh-CN" sz="120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:</a:t>
            </a:r>
            <a:r>
              <a:rPr lang="zh-CN" altLang="en-US" sz="120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反白</a:t>
            </a:r>
          </a:p>
          <a:p>
            <a:pPr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字体</a:t>
            </a:r>
            <a:r>
              <a:rPr lang="en-US" altLang="zh-CN" sz="120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:</a:t>
            </a:r>
            <a:r>
              <a:rPr lang="zh-CN" altLang="en-US" sz="120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细黑体</a:t>
            </a:r>
          </a:p>
          <a:p>
            <a:pPr defTabSz="877888">
              <a:lnSpc>
                <a:spcPct val="125000"/>
              </a:lnSpc>
              <a:defRPr/>
            </a:pPr>
            <a:endParaRPr lang="zh-CN" altLang="en-US" sz="1200">
              <a:solidFill>
                <a:schemeClr val="bg1"/>
              </a:solidFill>
              <a:latin typeface="Arial" charset="0"/>
              <a:ea typeface="华文细黑" pitchFamily="2" charset="-122"/>
            </a:endParaRPr>
          </a:p>
          <a:p>
            <a:pPr defTabSz="877888">
              <a:lnSpc>
                <a:spcPct val="125000"/>
              </a:lnSpc>
              <a:defRPr/>
            </a:pPr>
            <a:endParaRPr lang="zh-CN" altLang="en-US" sz="1200">
              <a:solidFill>
                <a:schemeClr val="bg1"/>
              </a:solidFill>
              <a:latin typeface="Arial" charset="0"/>
              <a:ea typeface="华文细黑" pitchFamily="2" charset="-122"/>
            </a:endParaRPr>
          </a:p>
          <a:p>
            <a:pPr defTabSz="877888">
              <a:lnSpc>
                <a:spcPct val="125000"/>
              </a:lnSpc>
              <a:defRPr/>
            </a:pPr>
            <a:endParaRPr lang="zh-CN" altLang="en-US" sz="1200">
              <a:solidFill>
                <a:schemeClr val="bg1"/>
              </a:solidFill>
              <a:latin typeface="Arial" charset="0"/>
              <a:ea typeface="华文细黑" pitchFamily="2" charset="-122"/>
            </a:endParaRPr>
          </a:p>
          <a:p>
            <a:pPr defTabSz="877888">
              <a:lnSpc>
                <a:spcPct val="125000"/>
              </a:lnSpc>
              <a:spcBef>
                <a:spcPct val="50000"/>
              </a:spcBef>
              <a:defRPr/>
            </a:pPr>
            <a:endParaRPr lang="zh-CN" altLang="en-US" sz="1200">
              <a:latin typeface="Arial" charset="0"/>
              <a:ea typeface="华文细黑" pitchFamily="2" charset="-122"/>
            </a:endParaRPr>
          </a:p>
        </p:txBody>
      </p:sp>
      <p:sp>
        <p:nvSpPr>
          <p:cNvPr id="44047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774700" y="1462088"/>
            <a:ext cx="5994400" cy="1749425"/>
          </a:xfrm>
        </p:spPr>
        <p:txBody>
          <a:bodyPr/>
          <a:lstStyle>
            <a:lvl1pPr algn="ctr">
              <a:defRPr sz="45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4048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73113" y="3341688"/>
            <a:ext cx="5995987" cy="908050"/>
          </a:xfrm>
        </p:spPr>
        <p:txBody>
          <a:bodyPr lIns="87814" tIns="43906" rIns="87814" bIns="43906"/>
          <a:lstStyle>
            <a:lvl1pPr marL="0" indent="0" algn="ctr">
              <a:buFont typeface="Wingdings" pitchFamily="2" charset="2"/>
              <a:buNone/>
              <a:defRPr sz="2300" b="0">
                <a:solidFill>
                  <a:schemeClr val="bg1"/>
                </a:solidFill>
                <a:latin typeface="华文细黑" pitchFamily="2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1" name="Rectangle 26"/>
          <p:cNvSpPr>
            <a:spLocks noGrp="1" noChangeArrowheads="1"/>
          </p:cNvSpPr>
          <p:nvPr>
            <p:ph type="dt" sz="quarter" idx="10"/>
          </p:nvPr>
        </p:nvSpPr>
        <p:spPr>
          <a:xfrm>
            <a:off x="773113" y="296863"/>
            <a:ext cx="2411412" cy="498475"/>
          </a:xfrm>
        </p:spPr>
        <p:txBody>
          <a:bodyPr lIns="87814" tIns="43906" rIns="87814" bIns="43906"/>
          <a:lstStyle>
            <a:lvl1pPr>
              <a:lnSpc>
                <a:spcPct val="100000"/>
              </a:lnSpc>
              <a:defRPr>
                <a:latin typeface="FrutigerNext LT Regular" panose="020B0803040504020204" pitchFamily="34" charset="0"/>
              </a:defRPr>
            </a:lvl1pPr>
          </a:lstStyle>
          <a:p>
            <a:fld id="{381E8406-C061-4BCE-AA4F-FEA1B3E3E70B}" type="datetime1">
              <a:rPr lang="zh-CN" altLang="en-US"/>
              <a:pPr/>
              <a:t>2018/8/27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098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fld id="{ADFCA336-CA0D-45E1-89CE-B05F043C5C76}" type="slidenum">
              <a:rPr lang="de-DE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444565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452438"/>
            <a:ext cx="2239963" cy="56753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8188" y="452438"/>
            <a:ext cx="6567487" cy="56753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fld id="{C48A1E94-8FC2-414E-9AFA-2C204B30FBF4}" type="slidenum">
              <a:rPr lang="de-DE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736251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8188" y="452438"/>
            <a:ext cx="8751887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38188" y="1724025"/>
            <a:ext cx="8959850" cy="440372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fld id="{566414E6-D12B-439D-AA71-83CEB5C5E73F}" type="slidenum">
              <a:rPr lang="de-DE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610883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4700" y="2236788"/>
            <a:ext cx="8783638" cy="15430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9400" y="4079875"/>
            <a:ext cx="7234238" cy="1841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463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125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5975" y="4627563"/>
            <a:ext cx="8783638" cy="14303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5975" y="3052763"/>
            <a:ext cx="8783638" cy="1574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42901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8188" y="1724025"/>
            <a:ext cx="4403725" cy="4403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94313" y="1724025"/>
            <a:ext cx="4403725" cy="4403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304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5938" y="1611313"/>
            <a:ext cx="4565650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5938" y="2284413"/>
            <a:ext cx="4565650" cy="41481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48275" y="1611313"/>
            <a:ext cx="4568825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48275" y="2284413"/>
            <a:ext cx="4568825" cy="41481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1291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7458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8327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fld id="{25070D28-AC75-4A37-9CBC-DD36FEB4FBB5}" type="slidenum">
              <a:rPr lang="de-DE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1450572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7338"/>
            <a:ext cx="3400425" cy="12192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40188" y="287338"/>
            <a:ext cx="5776912" cy="61452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5938" y="1506538"/>
            <a:ext cx="3400425" cy="4926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106492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5650" y="5040313"/>
            <a:ext cx="6199188" cy="5953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25650" y="642938"/>
            <a:ext cx="6199188" cy="43211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25650" y="5635625"/>
            <a:ext cx="6199188" cy="8445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27002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1542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669925"/>
            <a:ext cx="2239963" cy="54578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8188" y="669925"/>
            <a:ext cx="6567487" cy="54578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1717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4700" y="2236788"/>
            <a:ext cx="8783638" cy="15430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9400" y="4079875"/>
            <a:ext cx="7234238" cy="184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6697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5938" y="1679575"/>
            <a:ext cx="9301162" cy="4752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7775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5975" y="4627563"/>
            <a:ext cx="8783638" cy="143033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5975" y="3052763"/>
            <a:ext cx="8783638" cy="1574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307671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5938" y="1679575"/>
            <a:ext cx="4573587" cy="47529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41925" y="1679575"/>
            <a:ext cx="4575175" cy="47529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1328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5938" y="1611313"/>
            <a:ext cx="4565650" cy="6731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5938" y="2284413"/>
            <a:ext cx="4565650" cy="414813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48275" y="1611313"/>
            <a:ext cx="4568825" cy="6731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48275" y="2284413"/>
            <a:ext cx="4568825" cy="414813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3926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00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5975" y="4627563"/>
            <a:ext cx="8783638" cy="14303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5975" y="3052763"/>
            <a:ext cx="8783638" cy="1574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fld id="{DE1726CA-63A7-465F-8429-0A501882FB00}" type="slidenum">
              <a:rPr lang="de-DE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2487448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547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7338"/>
            <a:ext cx="3400425" cy="12192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40188" y="287338"/>
            <a:ext cx="5776912" cy="614521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5938" y="1506538"/>
            <a:ext cx="3400425" cy="4926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009334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5650" y="5040313"/>
            <a:ext cx="6199188" cy="59531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25650" y="642938"/>
            <a:ext cx="6199188" cy="4321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25650" y="5635625"/>
            <a:ext cx="6199188" cy="8445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534122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5938" y="1679575"/>
            <a:ext cx="9301162" cy="47529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28977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93000" y="288925"/>
            <a:ext cx="2324100" cy="61436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5938" y="288925"/>
            <a:ext cx="6824662" cy="61436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56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8188" y="1724025"/>
            <a:ext cx="4403725" cy="4403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94313" y="1724025"/>
            <a:ext cx="4403725" cy="4403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fld id="{5EF341C5-3C82-4914-BEDF-38C24315D022}" type="slidenum">
              <a:rPr lang="de-DE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769845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5938" y="1611313"/>
            <a:ext cx="4565650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5938" y="2284413"/>
            <a:ext cx="4565650" cy="41481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48275" y="1611313"/>
            <a:ext cx="4568825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48275" y="2284413"/>
            <a:ext cx="4568825" cy="41481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fld id="{777EAB02-1732-4F19-BA1B-7BEED7A5FFA0}" type="slidenum">
              <a:rPr lang="de-DE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668879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fld id="{C08755E4-EC36-479C-B290-E63F6E856B60}" type="slidenum">
              <a:rPr lang="de-DE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06307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fld id="{C9306B8B-BAC7-4EBB-8815-D1F4E79A13FA}" type="slidenum">
              <a:rPr lang="de-DE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307300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7338"/>
            <a:ext cx="3400425" cy="12192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40188" y="287338"/>
            <a:ext cx="5776912" cy="61452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5938" y="1506538"/>
            <a:ext cx="3400425" cy="4926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fld id="{28A72CD9-5CD8-40FB-B6CD-996E7889F7DF}" type="slidenum">
              <a:rPr lang="de-DE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798059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5650" y="5040313"/>
            <a:ext cx="6199188" cy="5953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25650" y="642938"/>
            <a:ext cx="6199188" cy="43211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25650" y="5635625"/>
            <a:ext cx="6199188" cy="8445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fld id="{AAF24807-A074-4522-AA5A-FF39C1FA71F8}" type="slidenum">
              <a:rPr lang="de-DE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583088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32563"/>
            <a:ext cx="10331450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738188" y="6761163"/>
            <a:ext cx="2840037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7798" tIns="43900" rIns="87798" bIns="43900">
            <a:spAutoFit/>
          </a:bodyPr>
          <a:lstStyle/>
          <a:p>
            <a:pPr algn="l" defTabSz="877888">
              <a:defRPr/>
            </a:pPr>
            <a:r>
              <a:rPr lang="en-US" altLang="zh-CN" sz="1300">
                <a:latin typeface="FrutigerNext LT Bold" charset="0"/>
              </a:rPr>
              <a:t>HUAWEI TECHNOLOGIES CO., LTD.</a:t>
            </a:r>
            <a:endParaRPr lang="en-US" altLang="zh-CN" sz="2400">
              <a:latin typeface="Arial" charset="0"/>
            </a:endParaRPr>
          </a:p>
        </p:txBody>
      </p:sp>
      <p:pic>
        <p:nvPicPr>
          <p:cNvPr id="1028" name="Picture 9" descr="8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188" y="6719888"/>
            <a:ext cx="1481137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2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88200" y="6813550"/>
            <a:ext cx="23701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85000"/>
              </a:lnSpc>
              <a:defRPr sz="1300">
                <a:latin typeface="FrutigerNext LT Bold" panose="020B0803040504020204" pitchFamily="34" charset="0"/>
              </a:defRPr>
            </a:lvl1pPr>
          </a:lstStyle>
          <a:p>
            <a:r>
              <a:rPr lang="de-DE" altLang="zh-CN"/>
              <a:t>Page </a:t>
            </a:r>
            <a:fld id="{E7D0FA50-F2EF-496C-BD57-CFAA7EF615EA}" type="slidenum">
              <a:rPr lang="de-DE" altLang="zh-CN"/>
              <a:pPr/>
              <a:t>‹#›</a:t>
            </a:fld>
            <a:endParaRPr lang="en-GB" altLang="zh-CN"/>
          </a:p>
        </p:txBody>
      </p:sp>
      <p:sp>
        <p:nvSpPr>
          <p:cNvPr id="1030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738188" y="452438"/>
            <a:ext cx="87518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814" tIns="43906" rIns="87814" bIns="4390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4398963" y="6761163"/>
            <a:ext cx="1768475" cy="2873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7762" tIns="43879" rIns="87762" bIns="43879">
            <a:spAutoFit/>
          </a:bodyPr>
          <a:lstStyle/>
          <a:p>
            <a:pPr algn="l" defTabSz="877888">
              <a:defRPr/>
            </a:pPr>
            <a:r>
              <a:rPr lang="en-US" altLang="zh-CN" sz="1300">
                <a:latin typeface="FrutigerNext LT Bold" charset="0"/>
              </a:rPr>
              <a:t>Huawei Confidential 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-2084388" y="555625"/>
            <a:ext cx="2084388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798" tIns="43900" rIns="87798" bIns="43900"/>
          <a:lstStyle/>
          <a:p>
            <a:pPr defTabSz="877888" eaLnBrk="1" hangingPunct="1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英文标题</a:t>
            </a:r>
            <a:r>
              <a:rPr lang="en-US" altLang="zh-CN" sz="120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:32-35pt  </a:t>
            </a:r>
            <a:endParaRPr lang="zh-CN" altLang="en-US" sz="1200">
              <a:solidFill>
                <a:schemeClr val="bg1"/>
              </a:solidFill>
              <a:latin typeface="Arial" charset="0"/>
              <a:ea typeface="华文细黑" pitchFamily="2" charset="-122"/>
            </a:endParaRPr>
          </a:p>
          <a:p>
            <a:pPr defTabSz="877888" eaLnBrk="1" hangingPunct="1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颜色</a:t>
            </a:r>
            <a:r>
              <a:rPr lang="en-US" altLang="zh-CN" sz="120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: R153 G0 B0</a:t>
            </a:r>
          </a:p>
          <a:p>
            <a:pPr defTabSz="877888" eaLnBrk="1" hangingPunct="1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>
                <a:solidFill>
                  <a:schemeClr val="bg1"/>
                </a:solidFill>
                <a:ea typeface="华文细黑" pitchFamily="2" charset="-122"/>
              </a:rPr>
              <a:t>内部使用字体 </a:t>
            </a:r>
            <a:r>
              <a:rPr lang="en-US" altLang="zh-CN" sz="1200">
                <a:solidFill>
                  <a:schemeClr val="bg1"/>
                </a:solidFill>
                <a:ea typeface="华文细黑" pitchFamily="2" charset="-122"/>
              </a:rPr>
              <a:t>:</a:t>
            </a:r>
          </a:p>
          <a:p>
            <a:pPr defTabSz="877888" eaLnBrk="1" hangingPunct="1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200">
                <a:solidFill>
                  <a:schemeClr val="bg1"/>
                </a:solidFill>
                <a:ea typeface="华文细黑" pitchFamily="2" charset="-122"/>
              </a:rPr>
              <a:t>FrutigerNext LT Medium</a:t>
            </a:r>
          </a:p>
          <a:p>
            <a:pPr defTabSz="877888" eaLnBrk="1" hangingPunct="1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>
                <a:solidFill>
                  <a:schemeClr val="bg1"/>
                </a:solidFill>
                <a:ea typeface="华文细黑" pitchFamily="2" charset="-122"/>
              </a:rPr>
              <a:t>外部使用字体 </a:t>
            </a:r>
            <a:r>
              <a:rPr lang="en-US" altLang="zh-CN" sz="1200">
                <a:solidFill>
                  <a:schemeClr val="bg1"/>
                </a:solidFill>
                <a:ea typeface="华文细黑" pitchFamily="2" charset="-122"/>
              </a:rPr>
              <a:t>: Arial</a:t>
            </a:r>
          </a:p>
          <a:p>
            <a:pPr defTabSz="877888" eaLnBrk="1" hangingPunct="1">
              <a:lnSpc>
                <a:spcPct val="75000"/>
              </a:lnSpc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endParaRPr lang="en-US" altLang="zh-CN" sz="1200">
              <a:solidFill>
                <a:schemeClr val="bg1"/>
              </a:solidFill>
              <a:latin typeface="Arial" charset="0"/>
              <a:ea typeface="华文细黑" pitchFamily="2" charset="-122"/>
            </a:endParaRPr>
          </a:p>
          <a:p>
            <a:pPr defTabSz="877888" eaLnBrk="1" hangingPunct="1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中文标题</a:t>
            </a:r>
            <a:r>
              <a:rPr lang="en-US" altLang="zh-CN" sz="120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:30-32pt  </a:t>
            </a:r>
            <a:endParaRPr lang="zh-CN" altLang="en-US" sz="1200">
              <a:solidFill>
                <a:schemeClr val="bg1"/>
              </a:solidFill>
              <a:latin typeface="Arial" charset="0"/>
              <a:ea typeface="华文细黑" pitchFamily="2" charset="-122"/>
            </a:endParaRPr>
          </a:p>
          <a:p>
            <a:pPr defTabSz="877888" eaLnBrk="1" hangingPunct="1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颜色</a:t>
            </a:r>
            <a:r>
              <a:rPr lang="en-US" altLang="zh-CN" sz="120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: R153 G0 B0</a:t>
            </a:r>
          </a:p>
          <a:p>
            <a:pPr defTabSz="877888" eaLnBrk="1" hangingPunct="1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字体</a:t>
            </a:r>
            <a:r>
              <a:rPr lang="en-US" altLang="zh-CN" sz="120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:</a:t>
            </a:r>
            <a:r>
              <a:rPr lang="zh-CN" altLang="en-US" sz="120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黑体</a:t>
            </a:r>
          </a:p>
          <a:p>
            <a:pPr defTabSz="877888" eaLnBrk="1" hangingPunct="1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endParaRPr lang="zh-CN" altLang="en-US" sz="1200">
              <a:solidFill>
                <a:schemeClr val="bg1"/>
              </a:solidFill>
              <a:latin typeface="Arial" charset="0"/>
              <a:ea typeface="华文细黑" pitchFamily="2" charset="-122"/>
            </a:endParaRPr>
          </a:p>
          <a:p>
            <a:pPr defTabSz="877888" eaLnBrk="1" hangingPunct="1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endParaRPr lang="zh-CN" altLang="en-US" sz="1200">
              <a:solidFill>
                <a:schemeClr val="bg1"/>
              </a:solidFill>
              <a:latin typeface="Arial" charset="0"/>
              <a:ea typeface="华文细黑" pitchFamily="2" charset="-122"/>
            </a:endParaRPr>
          </a:p>
          <a:p>
            <a:pPr defTabSz="877888" eaLnBrk="1" hangingPunct="1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endParaRPr lang="zh-CN" altLang="en-US" sz="1200">
              <a:solidFill>
                <a:schemeClr val="bg1"/>
              </a:solidFill>
              <a:latin typeface="Arial" charset="0"/>
              <a:ea typeface="华文细黑" pitchFamily="2" charset="-122"/>
            </a:endParaRPr>
          </a:p>
          <a:p>
            <a:pPr defTabSz="877888" eaLnBrk="1" hangingPunct="1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英文正文</a:t>
            </a:r>
            <a:r>
              <a:rPr lang="en-US" altLang="zh-CN" sz="120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:20-22pt</a:t>
            </a:r>
          </a:p>
          <a:p>
            <a:pPr defTabSz="877888" eaLnBrk="1" hangingPunct="1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子目录 </a:t>
            </a:r>
            <a:r>
              <a:rPr lang="en-US" altLang="zh-CN" sz="120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(2-5</a:t>
            </a:r>
            <a:r>
              <a:rPr lang="zh-CN" altLang="en-US" sz="120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级</a:t>
            </a:r>
            <a:r>
              <a:rPr lang="en-US" altLang="zh-CN" sz="120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) :18pt  </a:t>
            </a:r>
          </a:p>
          <a:p>
            <a:pPr defTabSz="877888" eaLnBrk="1" hangingPunct="1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颜色</a:t>
            </a:r>
            <a:r>
              <a:rPr lang="en-US" altLang="zh-CN" sz="120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:</a:t>
            </a:r>
            <a:r>
              <a:rPr lang="zh-CN" altLang="en-US" sz="120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黑色</a:t>
            </a:r>
          </a:p>
          <a:p>
            <a:pPr defTabSz="877888" eaLnBrk="1" hangingPunct="1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>
                <a:solidFill>
                  <a:schemeClr val="bg1"/>
                </a:solidFill>
                <a:ea typeface="华文细黑" pitchFamily="2" charset="-122"/>
              </a:rPr>
              <a:t>内部使用字体 </a:t>
            </a:r>
            <a:r>
              <a:rPr lang="en-US" altLang="zh-CN" sz="1200">
                <a:solidFill>
                  <a:schemeClr val="bg1"/>
                </a:solidFill>
                <a:ea typeface="华文细黑" pitchFamily="2" charset="-122"/>
              </a:rPr>
              <a:t>:</a:t>
            </a:r>
          </a:p>
          <a:p>
            <a:pPr defTabSz="877888" eaLnBrk="1" hangingPunct="1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200">
                <a:solidFill>
                  <a:schemeClr val="bg1"/>
                </a:solidFill>
                <a:ea typeface="华文细黑" pitchFamily="2" charset="-122"/>
              </a:rPr>
              <a:t>FrutigerNext LT Regular</a:t>
            </a:r>
          </a:p>
          <a:p>
            <a:pPr defTabSz="877888" eaLnBrk="1" hangingPunct="1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>
                <a:solidFill>
                  <a:schemeClr val="bg1"/>
                </a:solidFill>
                <a:ea typeface="华文细黑" pitchFamily="2" charset="-122"/>
              </a:rPr>
              <a:t>外部使用字体 </a:t>
            </a:r>
            <a:r>
              <a:rPr lang="en-US" altLang="zh-CN" sz="1200">
                <a:solidFill>
                  <a:schemeClr val="bg1"/>
                </a:solidFill>
                <a:ea typeface="华文细黑" pitchFamily="2" charset="-122"/>
              </a:rPr>
              <a:t>: Arial</a:t>
            </a:r>
          </a:p>
          <a:p>
            <a:pPr defTabSz="877888" eaLnBrk="1" hangingPunct="1">
              <a:lnSpc>
                <a:spcPct val="75000"/>
              </a:lnSpc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endParaRPr lang="en-US" altLang="zh-CN" sz="1200">
              <a:solidFill>
                <a:schemeClr val="bg1"/>
              </a:solidFill>
              <a:latin typeface="Arial" charset="0"/>
              <a:ea typeface="华文细黑" pitchFamily="2" charset="-122"/>
            </a:endParaRPr>
          </a:p>
          <a:p>
            <a:pPr defTabSz="877888" eaLnBrk="1" hangingPunct="1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中文正文</a:t>
            </a:r>
            <a:r>
              <a:rPr lang="en-US" altLang="zh-CN" sz="120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:18-20pt</a:t>
            </a:r>
          </a:p>
          <a:p>
            <a:pPr defTabSz="877888" eaLnBrk="1" hangingPunct="1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子目录</a:t>
            </a:r>
            <a:r>
              <a:rPr lang="en-US" altLang="zh-CN" sz="120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(2-5</a:t>
            </a:r>
            <a:r>
              <a:rPr lang="zh-CN" altLang="en-US" sz="120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级</a:t>
            </a:r>
            <a:r>
              <a:rPr lang="en-US" altLang="zh-CN" sz="120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):18pt </a:t>
            </a:r>
            <a:endParaRPr lang="zh-CN" altLang="en-US" sz="1200">
              <a:solidFill>
                <a:schemeClr val="bg1"/>
              </a:solidFill>
              <a:latin typeface="Arial" charset="0"/>
              <a:ea typeface="华文细黑" pitchFamily="2" charset="-122"/>
            </a:endParaRPr>
          </a:p>
          <a:p>
            <a:pPr defTabSz="877888" eaLnBrk="1" hangingPunct="1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颜色</a:t>
            </a:r>
            <a:r>
              <a:rPr lang="en-US" altLang="zh-CN" sz="120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:</a:t>
            </a:r>
            <a:r>
              <a:rPr lang="zh-CN" altLang="en-US" sz="120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黑色</a:t>
            </a:r>
          </a:p>
          <a:p>
            <a:pPr defTabSz="877888" eaLnBrk="1" hangingPunct="1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字体</a:t>
            </a:r>
            <a:r>
              <a:rPr lang="en-US" altLang="zh-CN" sz="120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:</a:t>
            </a:r>
            <a:r>
              <a:rPr lang="zh-CN" altLang="en-US" sz="120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细黑体 </a:t>
            </a:r>
          </a:p>
          <a:p>
            <a:pPr defTabSz="877888" eaLnBrk="1" hangingPunct="1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endParaRPr lang="zh-CN" altLang="en-US" sz="1200">
              <a:solidFill>
                <a:schemeClr val="bg1"/>
              </a:solidFill>
              <a:latin typeface="Arial" charset="0"/>
              <a:ea typeface="华文细黑" pitchFamily="2" charset="-122"/>
            </a:endParaRPr>
          </a:p>
          <a:p>
            <a:pPr defTabSz="877888" eaLnBrk="1" hangingPunct="1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endParaRPr lang="zh-CN" altLang="en-US" sz="1200">
              <a:solidFill>
                <a:schemeClr val="bg1"/>
              </a:solidFill>
              <a:latin typeface="Arial" charset="0"/>
              <a:ea typeface="华文细黑" pitchFamily="2" charset="-122"/>
            </a:endParaRPr>
          </a:p>
          <a:p>
            <a:pPr defTabSz="877888" eaLnBrk="1" hangingPunct="1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endParaRPr lang="en-US" altLang="zh-CN" sz="1200">
              <a:solidFill>
                <a:schemeClr val="bg1"/>
              </a:solidFill>
              <a:latin typeface="Arial" charset="0"/>
              <a:ea typeface="华文细黑" pitchFamily="2" charset="-122"/>
            </a:endParaRPr>
          </a:p>
          <a:p>
            <a:pPr defTabSz="877888" eaLnBrk="1" hangingPunct="1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endParaRPr lang="en-US" altLang="zh-CN" sz="1200">
              <a:solidFill>
                <a:schemeClr val="bg1"/>
              </a:solidFill>
              <a:latin typeface="Arial" charset="0"/>
              <a:ea typeface="华文细黑" pitchFamily="2" charset="-122"/>
            </a:endParaRPr>
          </a:p>
          <a:p>
            <a:pPr defTabSz="877888" eaLnBrk="1" hangingPunct="1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endParaRPr lang="zh-CN" altLang="en-US" sz="1200">
              <a:latin typeface="Arial" charset="0"/>
              <a:ea typeface="华文细黑" pitchFamily="2" charset="-122"/>
            </a:endParaRPr>
          </a:p>
        </p:txBody>
      </p:sp>
      <p:sp>
        <p:nvSpPr>
          <p:cNvPr id="28732" name="Rectangle 60"/>
          <p:cNvSpPr>
            <a:spLocks noChangeArrowheads="1"/>
          </p:cNvSpPr>
          <p:nvPr/>
        </p:nvSpPr>
        <p:spPr bwMode="auto">
          <a:xfrm>
            <a:off x="10474325" y="4508500"/>
            <a:ext cx="1038225" cy="275748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1425" tIns="45712" rIns="91425" bIns="45712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pSp>
        <p:nvGrpSpPr>
          <p:cNvPr id="1034" name="Group 75"/>
          <p:cNvGrpSpPr>
            <a:grpSpLocks/>
          </p:cNvGrpSpPr>
          <p:nvPr/>
        </p:nvGrpSpPr>
        <p:grpSpPr bwMode="auto">
          <a:xfrm>
            <a:off x="10567988" y="5543550"/>
            <a:ext cx="836612" cy="192088"/>
            <a:chOff x="6657" y="3492"/>
            <a:chExt cx="527" cy="121"/>
          </a:xfrm>
        </p:grpSpPr>
        <p:sp>
          <p:nvSpPr>
            <p:cNvPr id="28696" name="Rectangle 24"/>
            <p:cNvSpPr>
              <a:spLocks noChangeArrowheads="1"/>
            </p:cNvSpPr>
            <p:nvPr/>
          </p:nvSpPr>
          <p:spPr bwMode="auto">
            <a:xfrm flipV="1">
              <a:off x="6789" y="3492"/>
              <a:ext cx="132" cy="121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697" name="Rectangle 25"/>
            <p:cNvSpPr>
              <a:spLocks noChangeArrowheads="1"/>
            </p:cNvSpPr>
            <p:nvPr/>
          </p:nvSpPr>
          <p:spPr bwMode="auto">
            <a:xfrm flipV="1">
              <a:off x="6921" y="3492"/>
              <a:ext cx="131" cy="12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698" name="Rectangle 26"/>
            <p:cNvSpPr>
              <a:spLocks noChangeArrowheads="1"/>
            </p:cNvSpPr>
            <p:nvPr/>
          </p:nvSpPr>
          <p:spPr bwMode="auto">
            <a:xfrm flipV="1">
              <a:off x="7052" y="3492"/>
              <a:ext cx="132" cy="121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699" name="Rectangle 27"/>
            <p:cNvSpPr>
              <a:spLocks noChangeArrowheads="1"/>
            </p:cNvSpPr>
            <p:nvPr/>
          </p:nvSpPr>
          <p:spPr bwMode="auto">
            <a:xfrm flipV="1">
              <a:off x="6657" y="3492"/>
              <a:ext cx="132" cy="121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35" name="Group 72"/>
          <p:cNvGrpSpPr>
            <a:grpSpLocks/>
          </p:cNvGrpSpPr>
          <p:nvPr/>
        </p:nvGrpSpPr>
        <p:grpSpPr bwMode="auto">
          <a:xfrm>
            <a:off x="10567988" y="6513513"/>
            <a:ext cx="836612" cy="192087"/>
            <a:chOff x="6657" y="4103"/>
            <a:chExt cx="527" cy="121"/>
          </a:xfrm>
        </p:grpSpPr>
        <p:sp>
          <p:nvSpPr>
            <p:cNvPr id="28700" name="Rectangle 28"/>
            <p:cNvSpPr>
              <a:spLocks noChangeArrowheads="1"/>
            </p:cNvSpPr>
            <p:nvPr/>
          </p:nvSpPr>
          <p:spPr bwMode="auto">
            <a:xfrm flipV="1">
              <a:off x="6789" y="4103"/>
              <a:ext cx="132" cy="121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701" name="Rectangle 29"/>
            <p:cNvSpPr>
              <a:spLocks noChangeArrowheads="1"/>
            </p:cNvSpPr>
            <p:nvPr/>
          </p:nvSpPr>
          <p:spPr bwMode="auto">
            <a:xfrm flipV="1">
              <a:off x="6921" y="4103"/>
              <a:ext cx="131" cy="121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702" name="Rectangle 30"/>
            <p:cNvSpPr>
              <a:spLocks noChangeArrowheads="1"/>
            </p:cNvSpPr>
            <p:nvPr/>
          </p:nvSpPr>
          <p:spPr bwMode="auto">
            <a:xfrm flipV="1">
              <a:off x="7052" y="4103"/>
              <a:ext cx="132" cy="121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703" name="Rectangle 31"/>
            <p:cNvSpPr>
              <a:spLocks noChangeArrowheads="1"/>
            </p:cNvSpPr>
            <p:nvPr/>
          </p:nvSpPr>
          <p:spPr bwMode="auto">
            <a:xfrm flipV="1">
              <a:off x="6657" y="4103"/>
              <a:ext cx="132" cy="121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36" name="Group 71"/>
          <p:cNvGrpSpPr>
            <a:grpSpLocks/>
          </p:cNvGrpSpPr>
          <p:nvPr/>
        </p:nvGrpSpPr>
        <p:grpSpPr bwMode="auto">
          <a:xfrm>
            <a:off x="10567988" y="6772275"/>
            <a:ext cx="836612" cy="192088"/>
            <a:chOff x="6657" y="4266"/>
            <a:chExt cx="527" cy="121"/>
          </a:xfrm>
        </p:grpSpPr>
        <p:sp>
          <p:nvSpPr>
            <p:cNvPr id="28704" name="Rectangle 32"/>
            <p:cNvSpPr>
              <a:spLocks noChangeArrowheads="1"/>
            </p:cNvSpPr>
            <p:nvPr/>
          </p:nvSpPr>
          <p:spPr bwMode="auto">
            <a:xfrm flipV="1">
              <a:off x="6789" y="4266"/>
              <a:ext cx="132" cy="121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705" name="Rectangle 33"/>
            <p:cNvSpPr>
              <a:spLocks noChangeArrowheads="1"/>
            </p:cNvSpPr>
            <p:nvPr/>
          </p:nvSpPr>
          <p:spPr bwMode="auto">
            <a:xfrm flipV="1">
              <a:off x="6921" y="4266"/>
              <a:ext cx="131" cy="121"/>
            </a:xfrm>
            <a:prstGeom prst="rect">
              <a:avLst/>
            </a:prstGeom>
            <a:solidFill>
              <a:srgbClr val="0099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706" name="Rectangle 34"/>
            <p:cNvSpPr>
              <a:spLocks noChangeArrowheads="1"/>
            </p:cNvSpPr>
            <p:nvPr/>
          </p:nvSpPr>
          <p:spPr bwMode="auto">
            <a:xfrm flipV="1">
              <a:off x="7052" y="4266"/>
              <a:ext cx="132" cy="121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707" name="Rectangle 35"/>
            <p:cNvSpPr>
              <a:spLocks noChangeArrowheads="1"/>
            </p:cNvSpPr>
            <p:nvPr/>
          </p:nvSpPr>
          <p:spPr bwMode="auto">
            <a:xfrm flipV="1">
              <a:off x="6657" y="4266"/>
              <a:ext cx="132" cy="121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37" name="Group 74"/>
          <p:cNvGrpSpPr>
            <a:grpSpLocks/>
          </p:cNvGrpSpPr>
          <p:nvPr/>
        </p:nvGrpSpPr>
        <p:grpSpPr bwMode="auto">
          <a:xfrm>
            <a:off x="10567988" y="5803900"/>
            <a:ext cx="836612" cy="192088"/>
            <a:chOff x="6657" y="3656"/>
            <a:chExt cx="527" cy="121"/>
          </a:xfrm>
        </p:grpSpPr>
        <p:sp>
          <p:nvSpPr>
            <p:cNvPr id="28708" name="Rectangle 36"/>
            <p:cNvSpPr>
              <a:spLocks noChangeArrowheads="1"/>
            </p:cNvSpPr>
            <p:nvPr/>
          </p:nvSpPr>
          <p:spPr bwMode="auto">
            <a:xfrm flipV="1">
              <a:off x="6657" y="3656"/>
              <a:ext cx="132" cy="12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709" name="Rectangle 37"/>
            <p:cNvSpPr>
              <a:spLocks noChangeArrowheads="1"/>
            </p:cNvSpPr>
            <p:nvPr/>
          </p:nvSpPr>
          <p:spPr bwMode="auto">
            <a:xfrm flipV="1">
              <a:off x="6789" y="3656"/>
              <a:ext cx="132" cy="12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710" name="Rectangle 38"/>
            <p:cNvSpPr>
              <a:spLocks noChangeArrowheads="1"/>
            </p:cNvSpPr>
            <p:nvPr/>
          </p:nvSpPr>
          <p:spPr bwMode="auto">
            <a:xfrm flipV="1">
              <a:off x="6921" y="3656"/>
              <a:ext cx="131" cy="121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711" name="Rectangle 39"/>
            <p:cNvSpPr>
              <a:spLocks noChangeArrowheads="1"/>
            </p:cNvSpPr>
            <p:nvPr/>
          </p:nvSpPr>
          <p:spPr bwMode="auto">
            <a:xfrm flipV="1">
              <a:off x="7052" y="3656"/>
              <a:ext cx="132" cy="121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38" name="Group 73"/>
          <p:cNvGrpSpPr>
            <a:grpSpLocks/>
          </p:cNvGrpSpPr>
          <p:nvPr/>
        </p:nvGrpSpPr>
        <p:grpSpPr bwMode="auto">
          <a:xfrm>
            <a:off x="10567988" y="6256338"/>
            <a:ext cx="836612" cy="192087"/>
            <a:chOff x="6657" y="3941"/>
            <a:chExt cx="527" cy="121"/>
          </a:xfrm>
        </p:grpSpPr>
        <p:sp>
          <p:nvSpPr>
            <p:cNvPr id="28712" name="Rectangle 40"/>
            <p:cNvSpPr>
              <a:spLocks noChangeArrowheads="1"/>
            </p:cNvSpPr>
            <p:nvPr/>
          </p:nvSpPr>
          <p:spPr bwMode="auto">
            <a:xfrm flipV="1">
              <a:off x="6789" y="3941"/>
              <a:ext cx="132" cy="121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713" name="Rectangle 41"/>
            <p:cNvSpPr>
              <a:spLocks noChangeArrowheads="1"/>
            </p:cNvSpPr>
            <p:nvPr/>
          </p:nvSpPr>
          <p:spPr bwMode="auto">
            <a:xfrm flipV="1">
              <a:off x="6921" y="3941"/>
              <a:ext cx="131" cy="121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714" name="Rectangle 42"/>
            <p:cNvSpPr>
              <a:spLocks noChangeArrowheads="1"/>
            </p:cNvSpPr>
            <p:nvPr/>
          </p:nvSpPr>
          <p:spPr bwMode="auto">
            <a:xfrm flipV="1">
              <a:off x="7052" y="3941"/>
              <a:ext cx="132" cy="121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715" name="Rectangle 43"/>
            <p:cNvSpPr>
              <a:spLocks noChangeArrowheads="1"/>
            </p:cNvSpPr>
            <p:nvPr/>
          </p:nvSpPr>
          <p:spPr bwMode="auto">
            <a:xfrm flipV="1">
              <a:off x="6657" y="3941"/>
              <a:ext cx="132" cy="12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39" name="Group 70"/>
          <p:cNvGrpSpPr>
            <a:grpSpLocks/>
          </p:cNvGrpSpPr>
          <p:nvPr/>
        </p:nvGrpSpPr>
        <p:grpSpPr bwMode="auto">
          <a:xfrm>
            <a:off x="10567988" y="7032625"/>
            <a:ext cx="836612" cy="192088"/>
            <a:chOff x="6657" y="4430"/>
            <a:chExt cx="527" cy="121"/>
          </a:xfrm>
        </p:grpSpPr>
        <p:sp>
          <p:nvSpPr>
            <p:cNvPr id="28716" name="Rectangle 44"/>
            <p:cNvSpPr>
              <a:spLocks noChangeArrowheads="1"/>
            </p:cNvSpPr>
            <p:nvPr/>
          </p:nvSpPr>
          <p:spPr bwMode="auto">
            <a:xfrm flipV="1">
              <a:off x="6789" y="4430"/>
              <a:ext cx="132" cy="121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717" name="Rectangle 45"/>
            <p:cNvSpPr>
              <a:spLocks noChangeArrowheads="1"/>
            </p:cNvSpPr>
            <p:nvPr/>
          </p:nvSpPr>
          <p:spPr bwMode="auto">
            <a:xfrm flipV="1">
              <a:off x="6921" y="4430"/>
              <a:ext cx="131" cy="121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718" name="Rectangle 46"/>
            <p:cNvSpPr>
              <a:spLocks noChangeArrowheads="1"/>
            </p:cNvSpPr>
            <p:nvPr/>
          </p:nvSpPr>
          <p:spPr bwMode="auto">
            <a:xfrm flipV="1">
              <a:off x="7052" y="4430"/>
              <a:ext cx="132" cy="121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719" name="Rectangle 47"/>
            <p:cNvSpPr>
              <a:spLocks noChangeArrowheads="1"/>
            </p:cNvSpPr>
            <p:nvPr/>
          </p:nvSpPr>
          <p:spPr bwMode="auto">
            <a:xfrm flipV="1">
              <a:off x="6657" y="4430"/>
              <a:ext cx="132" cy="121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40" name="Group 76"/>
          <p:cNvGrpSpPr>
            <a:grpSpLocks/>
          </p:cNvGrpSpPr>
          <p:nvPr/>
        </p:nvGrpSpPr>
        <p:grpSpPr bwMode="auto">
          <a:xfrm>
            <a:off x="10567988" y="5284788"/>
            <a:ext cx="836612" cy="193675"/>
            <a:chOff x="6657" y="3329"/>
            <a:chExt cx="527" cy="122"/>
          </a:xfrm>
        </p:grpSpPr>
        <p:sp>
          <p:nvSpPr>
            <p:cNvPr id="28720" name="Rectangle 48"/>
            <p:cNvSpPr>
              <a:spLocks noChangeArrowheads="1"/>
            </p:cNvSpPr>
            <p:nvPr/>
          </p:nvSpPr>
          <p:spPr bwMode="auto">
            <a:xfrm flipV="1">
              <a:off x="6789" y="3329"/>
              <a:ext cx="132" cy="122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721" name="Rectangle 49"/>
            <p:cNvSpPr>
              <a:spLocks noChangeArrowheads="1"/>
            </p:cNvSpPr>
            <p:nvPr/>
          </p:nvSpPr>
          <p:spPr bwMode="auto">
            <a:xfrm flipV="1">
              <a:off x="6921" y="3329"/>
              <a:ext cx="131" cy="122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722" name="Rectangle 50"/>
            <p:cNvSpPr>
              <a:spLocks noChangeArrowheads="1"/>
            </p:cNvSpPr>
            <p:nvPr/>
          </p:nvSpPr>
          <p:spPr bwMode="auto">
            <a:xfrm flipV="1">
              <a:off x="7052" y="3329"/>
              <a:ext cx="132" cy="122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723" name="Rectangle 51"/>
            <p:cNvSpPr>
              <a:spLocks noChangeArrowheads="1"/>
            </p:cNvSpPr>
            <p:nvPr/>
          </p:nvSpPr>
          <p:spPr bwMode="auto">
            <a:xfrm flipV="1">
              <a:off x="6657" y="3329"/>
              <a:ext cx="132" cy="122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41" name="Group 78"/>
          <p:cNvGrpSpPr>
            <a:grpSpLocks/>
          </p:cNvGrpSpPr>
          <p:nvPr/>
        </p:nvGrpSpPr>
        <p:grpSpPr bwMode="auto">
          <a:xfrm>
            <a:off x="10567988" y="4830763"/>
            <a:ext cx="836612" cy="192087"/>
            <a:chOff x="6657" y="3043"/>
            <a:chExt cx="527" cy="121"/>
          </a:xfrm>
        </p:grpSpPr>
        <p:sp>
          <p:nvSpPr>
            <p:cNvPr id="28724" name="Rectangle 52"/>
            <p:cNvSpPr>
              <a:spLocks noChangeArrowheads="1"/>
            </p:cNvSpPr>
            <p:nvPr/>
          </p:nvSpPr>
          <p:spPr bwMode="auto">
            <a:xfrm flipV="1">
              <a:off x="6921" y="3043"/>
              <a:ext cx="131" cy="12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725" name="Rectangle 53"/>
            <p:cNvSpPr>
              <a:spLocks noChangeArrowheads="1"/>
            </p:cNvSpPr>
            <p:nvPr/>
          </p:nvSpPr>
          <p:spPr bwMode="auto">
            <a:xfrm flipV="1">
              <a:off x="7052" y="3043"/>
              <a:ext cx="132" cy="12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726" name="Rectangle 54"/>
            <p:cNvSpPr>
              <a:spLocks noChangeArrowheads="1"/>
            </p:cNvSpPr>
            <p:nvPr/>
          </p:nvSpPr>
          <p:spPr bwMode="auto">
            <a:xfrm flipV="1">
              <a:off x="6657" y="3043"/>
              <a:ext cx="132" cy="121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727" name="Rectangle 55"/>
            <p:cNvSpPr>
              <a:spLocks noChangeArrowheads="1"/>
            </p:cNvSpPr>
            <p:nvPr/>
          </p:nvSpPr>
          <p:spPr bwMode="auto">
            <a:xfrm flipV="1">
              <a:off x="6789" y="3043"/>
              <a:ext cx="132" cy="121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42" name="Group 77"/>
          <p:cNvGrpSpPr>
            <a:grpSpLocks/>
          </p:cNvGrpSpPr>
          <p:nvPr/>
        </p:nvGrpSpPr>
        <p:grpSpPr bwMode="auto">
          <a:xfrm>
            <a:off x="10567988" y="4573588"/>
            <a:ext cx="836612" cy="192087"/>
            <a:chOff x="6657" y="2881"/>
            <a:chExt cx="527" cy="121"/>
          </a:xfrm>
        </p:grpSpPr>
        <p:sp>
          <p:nvSpPr>
            <p:cNvPr id="28728" name="Rectangle 56"/>
            <p:cNvSpPr>
              <a:spLocks noChangeArrowheads="1"/>
            </p:cNvSpPr>
            <p:nvPr/>
          </p:nvSpPr>
          <p:spPr bwMode="auto">
            <a:xfrm flipV="1">
              <a:off x="6921" y="2881"/>
              <a:ext cx="131" cy="121"/>
            </a:xfrm>
            <a:prstGeom prst="rect">
              <a:avLst/>
            </a:prstGeom>
            <a:solidFill>
              <a:srgbClr val="B2B2B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729" name="Rectangle 57"/>
            <p:cNvSpPr>
              <a:spLocks noChangeArrowheads="1"/>
            </p:cNvSpPr>
            <p:nvPr/>
          </p:nvSpPr>
          <p:spPr bwMode="auto">
            <a:xfrm flipV="1">
              <a:off x="7052" y="2881"/>
              <a:ext cx="132" cy="121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730" name="Rectangle 58"/>
            <p:cNvSpPr>
              <a:spLocks noChangeArrowheads="1"/>
            </p:cNvSpPr>
            <p:nvPr/>
          </p:nvSpPr>
          <p:spPr bwMode="auto">
            <a:xfrm flipV="1">
              <a:off x="6657" y="2881"/>
              <a:ext cx="132" cy="121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731" name="Rectangle 59"/>
            <p:cNvSpPr>
              <a:spLocks noChangeArrowheads="1"/>
            </p:cNvSpPr>
            <p:nvPr/>
          </p:nvSpPr>
          <p:spPr bwMode="auto">
            <a:xfrm flipV="1">
              <a:off x="6789" y="2881"/>
              <a:ext cx="132" cy="121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8734" name="Rectangle 62"/>
          <p:cNvSpPr>
            <a:spLocks noChangeArrowheads="1"/>
          </p:cNvSpPr>
          <p:nvPr/>
        </p:nvSpPr>
        <p:spPr bwMode="auto">
          <a:xfrm>
            <a:off x="10396538" y="2376488"/>
            <a:ext cx="1185862" cy="278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798" tIns="43900" rIns="87798" bIns="43900"/>
          <a:lstStyle/>
          <a:p>
            <a:pPr algn="l" defTabSz="877888" eaLnBrk="1" hangingPunct="1">
              <a:lnSpc>
                <a:spcPct val="120000"/>
              </a:lnSpc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配色参考方案：</a:t>
            </a:r>
          </a:p>
          <a:p>
            <a:pPr algn="l" defTabSz="877888" eaLnBrk="1" hangingPunct="1">
              <a:lnSpc>
                <a:spcPct val="120000"/>
              </a:lnSpc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建议同一页面内不超过四种颜色，以下是９组配色方案，同一页面内只选择一组使用。</a:t>
            </a:r>
            <a:endParaRPr lang="en-US" altLang="zh-CN" sz="120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  <a:p>
            <a:pPr algn="l" defTabSz="877888" eaLnBrk="1" hangingPunct="1">
              <a:lnSpc>
                <a:spcPct val="120000"/>
              </a:lnSpc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（仅供参考）</a:t>
            </a:r>
          </a:p>
          <a:p>
            <a:pPr algn="l" defTabSz="877888" eaLnBrk="1" hangingPunct="1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endParaRPr lang="en-US" altLang="zh-CN" sz="120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  <a:p>
            <a:pPr algn="l" defTabSz="877888" eaLnBrk="1" hangingPunct="1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Char char="l"/>
              <a:defRPr/>
            </a:pPr>
            <a:endParaRPr lang="en-US" altLang="zh-CN" sz="120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  <a:p>
            <a:pPr algn="l" defTabSz="877888" eaLnBrk="1" hangingPunct="1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Char char="l"/>
              <a:defRPr/>
            </a:pPr>
            <a:endParaRPr lang="zh-CN" altLang="en-US" sz="120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8737" name="Rectangle 65"/>
          <p:cNvSpPr>
            <a:spLocks noChangeArrowheads="1"/>
          </p:cNvSpPr>
          <p:nvPr/>
        </p:nvSpPr>
        <p:spPr bwMode="auto">
          <a:xfrm>
            <a:off x="10396538" y="-65088"/>
            <a:ext cx="1185862" cy="879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798" tIns="43900" rIns="87798" bIns="43900"/>
          <a:lstStyle/>
          <a:p>
            <a:pPr algn="l" defTabSz="877888" eaLnBrk="1" hangingPunct="1">
              <a:lnSpc>
                <a:spcPct val="120000"/>
              </a:lnSpc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客户或者合作伙伴的标志放在右上角</a:t>
            </a:r>
            <a:r>
              <a:rPr lang="en-US" altLang="zh-CN" sz="120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.</a:t>
            </a:r>
          </a:p>
          <a:p>
            <a:pPr algn="l" defTabSz="877888" eaLnBrk="1" hangingPunct="1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endParaRPr lang="en-US" altLang="zh-CN" sz="120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  <a:p>
            <a:pPr algn="l" defTabSz="877888" eaLnBrk="1" hangingPunct="1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Char char="l"/>
              <a:defRPr/>
            </a:pPr>
            <a:endParaRPr lang="en-US" altLang="zh-CN" sz="120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  <a:p>
            <a:pPr algn="l" defTabSz="877888" eaLnBrk="1" hangingPunct="1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Char char="l"/>
              <a:defRPr/>
            </a:pPr>
            <a:endParaRPr lang="zh-CN" altLang="en-US" sz="120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045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1724025"/>
            <a:ext cx="8959850" cy="440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828" tIns="43914" rIns="87828" bIns="43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sldNum="0" hdr="0" ftr="0"/>
  <p:txStyles>
    <p:titleStyle>
      <a:lvl1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+mj-lt"/>
          <a:ea typeface="+mj-ea"/>
          <a:cs typeface="+mj-cs"/>
        </a:defRPr>
      </a:lvl1pPr>
      <a:lvl2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57200" algn="l" defTabSz="8778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14400" algn="l" defTabSz="8778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371600" algn="l" defTabSz="8778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828800" algn="l" defTabSz="8778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328613" indent="-328613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bg2"/>
        </a:buClr>
        <a:buSzPct val="60000"/>
        <a:buFont typeface="Wingdings" pitchFamily="2" charset="2"/>
        <a:buChar char="l"/>
        <a:defRPr sz="2100" b="1">
          <a:solidFill>
            <a:schemeClr val="tx1"/>
          </a:solidFill>
          <a:latin typeface="+mn-lt"/>
          <a:ea typeface="+mn-ea"/>
          <a:cs typeface="+mn-cs"/>
        </a:defRPr>
      </a:lvl1pPr>
      <a:lvl2pPr marL="714375" indent="-274638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 sz="1900">
          <a:solidFill>
            <a:schemeClr val="tx1"/>
          </a:solidFill>
          <a:latin typeface="+mn-lt"/>
          <a:ea typeface="+mn-ea"/>
        </a:defRPr>
      </a:lvl2pPr>
      <a:lvl3pPr marL="1098550" indent="-220663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anose="05000000000000000000" pitchFamily="2" charset="2"/>
        <a:buChar char="n"/>
        <a:defRPr sz="1700">
          <a:solidFill>
            <a:schemeClr val="tx1"/>
          </a:solidFill>
          <a:latin typeface="FrutigerNext LT Light" pitchFamily="34" charset="0"/>
          <a:ea typeface="+mn-ea"/>
        </a:defRPr>
      </a:lvl3pPr>
      <a:lvl4pPr marL="1536700" indent="-220663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500">
          <a:solidFill>
            <a:schemeClr val="tx1"/>
          </a:solidFill>
          <a:latin typeface="+mj-lt"/>
          <a:ea typeface="+mn-ea"/>
        </a:defRPr>
      </a:lvl4pPr>
      <a:lvl5pPr marL="1976438" indent="-220663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5pPr>
      <a:lvl6pPr marL="2433638" indent="-220663" algn="l" defTabSz="8778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6pPr>
      <a:lvl7pPr marL="2890838" indent="-220663" algn="l" defTabSz="8778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7pPr>
      <a:lvl8pPr marL="3348038" indent="-220663" algn="l" defTabSz="8778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8pPr>
      <a:lvl9pPr marL="3805238" indent="-220663" algn="l" defTabSz="8778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8" name="Rectangle 8"/>
          <p:cNvSpPr>
            <a:spLocks noChangeArrowheads="1"/>
          </p:cNvSpPr>
          <p:nvPr/>
        </p:nvSpPr>
        <p:spPr bwMode="auto">
          <a:xfrm>
            <a:off x="0" y="0"/>
            <a:ext cx="10333038" cy="72009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8188" y="669925"/>
            <a:ext cx="8959850" cy="91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828" tIns="43914" rIns="87828" bIns="43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1724025"/>
            <a:ext cx="8959850" cy="440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828" tIns="43914" rIns="87828" bIns="43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7287" name="Rectangle 7"/>
          <p:cNvSpPr>
            <a:spLocks noChangeArrowheads="1"/>
          </p:cNvSpPr>
          <p:nvPr/>
        </p:nvSpPr>
        <p:spPr bwMode="auto">
          <a:xfrm>
            <a:off x="-2084388" y="942975"/>
            <a:ext cx="2084388" cy="557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798" tIns="43900" rIns="87798" bIns="43900"/>
          <a:lstStyle/>
          <a:p>
            <a:pPr marL="328613" indent="-328613" defTabSz="877888" eaLnBrk="1" hangingPunct="1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英文目录标题</a:t>
            </a:r>
            <a:r>
              <a:rPr lang="en-US" altLang="zh-CN" sz="120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:35-40pt  </a:t>
            </a:r>
            <a:endParaRPr lang="zh-CN" altLang="en-US" sz="1200">
              <a:solidFill>
                <a:schemeClr val="bg1"/>
              </a:solidFill>
              <a:latin typeface="Arial" charset="0"/>
              <a:ea typeface="华文细黑" pitchFamily="2" charset="-122"/>
            </a:endParaRPr>
          </a:p>
          <a:p>
            <a:pPr marL="328613" indent="-328613" defTabSz="877888" eaLnBrk="1" hangingPunct="1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颜色</a:t>
            </a:r>
            <a:r>
              <a:rPr lang="en-US" altLang="zh-CN" sz="120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: R153 G0 B0</a:t>
            </a:r>
          </a:p>
          <a:p>
            <a:pPr marL="328613" indent="-328613" defTabSz="877888" eaLnBrk="1" hangingPunct="1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内部使用字体 </a:t>
            </a:r>
            <a:r>
              <a:rPr lang="en-US" altLang="zh-CN" sz="120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:</a:t>
            </a:r>
          </a:p>
          <a:p>
            <a:pPr marL="328613" indent="-328613" defTabSz="877888" eaLnBrk="1" hangingPunct="1">
              <a:lnSpc>
                <a:spcPct val="125000"/>
              </a:lnSpc>
              <a:defRPr/>
            </a:pPr>
            <a:r>
              <a:rPr lang="en-US" altLang="zh-CN" sz="120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FrutigerNext LT Medium</a:t>
            </a:r>
          </a:p>
          <a:p>
            <a:pPr marL="328613" indent="-328613" defTabSz="877888" eaLnBrk="1" hangingPunct="1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外部使用字体 </a:t>
            </a:r>
            <a:r>
              <a:rPr lang="en-US" altLang="zh-CN" sz="120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: Arial</a:t>
            </a:r>
          </a:p>
          <a:p>
            <a:pPr marL="328613" indent="-328613" defTabSz="877888" eaLnBrk="1" hangingPunct="1">
              <a:lnSpc>
                <a:spcPct val="125000"/>
              </a:lnSpc>
              <a:defRPr/>
            </a:pPr>
            <a:endParaRPr lang="en-US" altLang="zh-CN" sz="1200">
              <a:solidFill>
                <a:schemeClr val="bg1"/>
              </a:solidFill>
              <a:latin typeface="Arial" charset="0"/>
              <a:ea typeface="华文细黑" pitchFamily="2" charset="-122"/>
            </a:endParaRPr>
          </a:p>
          <a:p>
            <a:pPr marL="328613" indent="-328613" defTabSz="877888" eaLnBrk="1" hangingPunct="1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中文目录标题</a:t>
            </a:r>
            <a:r>
              <a:rPr lang="en-US" altLang="zh-CN" sz="120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:35-40pt  </a:t>
            </a:r>
            <a:endParaRPr lang="zh-CN" altLang="en-US" sz="1200">
              <a:solidFill>
                <a:schemeClr val="bg1"/>
              </a:solidFill>
              <a:latin typeface="Arial" charset="0"/>
              <a:ea typeface="华文细黑" pitchFamily="2" charset="-122"/>
            </a:endParaRPr>
          </a:p>
          <a:p>
            <a:pPr marL="328613" indent="-328613" defTabSz="877888" eaLnBrk="1" hangingPunct="1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颜色</a:t>
            </a:r>
            <a:r>
              <a:rPr lang="en-US" altLang="zh-CN" sz="120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: R153 G0 B0</a:t>
            </a:r>
          </a:p>
          <a:p>
            <a:pPr marL="328613" indent="-328613" defTabSz="877888" eaLnBrk="1" hangingPunct="1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字体</a:t>
            </a:r>
            <a:r>
              <a:rPr lang="en-US" altLang="zh-CN" sz="120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:</a:t>
            </a:r>
            <a:r>
              <a:rPr lang="zh-CN" altLang="en-US" sz="120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黑体</a:t>
            </a:r>
          </a:p>
          <a:p>
            <a:pPr marL="328613" indent="-328613" defTabSz="877888" eaLnBrk="1" hangingPunct="1">
              <a:lnSpc>
                <a:spcPct val="125000"/>
              </a:lnSpc>
              <a:defRPr/>
            </a:pPr>
            <a:endParaRPr lang="zh-CN" altLang="en-US" sz="1200">
              <a:solidFill>
                <a:schemeClr val="bg1"/>
              </a:solidFill>
              <a:latin typeface="Arial" charset="0"/>
              <a:ea typeface="华文细黑" pitchFamily="2" charset="-122"/>
            </a:endParaRPr>
          </a:p>
          <a:p>
            <a:pPr marL="328613" indent="-328613" defTabSz="877888" eaLnBrk="1" hangingPunct="1">
              <a:lnSpc>
                <a:spcPct val="125000"/>
              </a:lnSpc>
              <a:defRPr/>
            </a:pPr>
            <a:endParaRPr lang="zh-CN" altLang="en-US" sz="1200">
              <a:solidFill>
                <a:schemeClr val="bg1"/>
              </a:solidFill>
              <a:latin typeface="Arial" charset="0"/>
              <a:ea typeface="华文细黑" pitchFamily="2" charset="-122"/>
            </a:endParaRPr>
          </a:p>
          <a:p>
            <a:pPr marL="328613" indent="-328613" defTabSz="877888" eaLnBrk="1" hangingPunct="1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英文目录正文</a:t>
            </a:r>
            <a:r>
              <a:rPr lang="en-US" altLang="zh-CN" sz="120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:28-30pt</a:t>
            </a:r>
          </a:p>
          <a:p>
            <a:pPr marL="328613" indent="-328613" defTabSz="877888" eaLnBrk="1" hangingPunct="1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子目录 </a:t>
            </a:r>
            <a:r>
              <a:rPr lang="en-US" altLang="zh-CN" sz="120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(2-5</a:t>
            </a:r>
            <a:r>
              <a:rPr lang="zh-CN" altLang="en-US" sz="120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级</a:t>
            </a:r>
            <a:r>
              <a:rPr lang="en-US" altLang="zh-CN" sz="120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) :20-30pt  </a:t>
            </a:r>
          </a:p>
          <a:p>
            <a:pPr marL="328613" indent="-328613" defTabSz="877888" eaLnBrk="1" hangingPunct="1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颜色</a:t>
            </a:r>
            <a:r>
              <a:rPr lang="en-US" altLang="zh-CN" sz="120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:</a:t>
            </a:r>
            <a:r>
              <a:rPr lang="zh-CN" altLang="en-US" sz="120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黑色</a:t>
            </a:r>
          </a:p>
          <a:p>
            <a:pPr marL="328613" indent="-328613" defTabSz="877888" eaLnBrk="1" hangingPunct="1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内部使用字体 </a:t>
            </a:r>
            <a:r>
              <a:rPr lang="en-US" altLang="zh-CN" sz="120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:</a:t>
            </a:r>
          </a:p>
          <a:p>
            <a:pPr marL="328613" indent="-328613" defTabSz="877888" eaLnBrk="1" hangingPunct="1">
              <a:lnSpc>
                <a:spcPct val="125000"/>
              </a:lnSpc>
              <a:defRPr/>
            </a:pPr>
            <a:r>
              <a:rPr lang="en-US" altLang="zh-CN" sz="120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FrutigerNext LT Regular</a:t>
            </a:r>
          </a:p>
          <a:p>
            <a:pPr marL="328613" indent="-328613" defTabSz="877888" eaLnBrk="1" hangingPunct="1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外部使用字体 </a:t>
            </a:r>
            <a:r>
              <a:rPr lang="en-US" altLang="zh-CN" sz="120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: Arial</a:t>
            </a:r>
          </a:p>
          <a:p>
            <a:pPr marL="328613" indent="-328613" defTabSz="877888" eaLnBrk="1" hangingPunct="1">
              <a:lnSpc>
                <a:spcPct val="125000"/>
              </a:lnSpc>
              <a:defRPr/>
            </a:pPr>
            <a:endParaRPr lang="en-US" altLang="zh-CN" sz="1200">
              <a:solidFill>
                <a:schemeClr val="bg1"/>
              </a:solidFill>
              <a:latin typeface="Arial" charset="0"/>
              <a:ea typeface="华文细黑" pitchFamily="2" charset="-122"/>
            </a:endParaRPr>
          </a:p>
          <a:p>
            <a:pPr marL="328613" indent="-328613" defTabSz="877888" eaLnBrk="1" hangingPunct="1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中文目录正文</a:t>
            </a:r>
            <a:r>
              <a:rPr lang="en-US" altLang="zh-CN" sz="120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:28-30pt</a:t>
            </a:r>
          </a:p>
          <a:p>
            <a:pPr marL="328613" indent="-328613" defTabSz="877888" eaLnBrk="1" hangingPunct="1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子目录</a:t>
            </a:r>
            <a:r>
              <a:rPr lang="en-US" altLang="zh-CN" sz="120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(2-5</a:t>
            </a:r>
            <a:r>
              <a:rPr lang="zh-CN" altLang="en-US" sz="120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级</a:t>
            </a:r>
            <a:r>
              <a:rPr lang="en-US" altLang="zh-CN" sz="120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):20-30pt </a:t>
            </a:r>
            <a:endParaRPr lang="zh-CN" altLang="en-US" sz="1200">
              <a:solidFill>
                <a:schemeClr val="bg1"/>
              </a:solidFill>
              <a:latin typeface="Arial" charset="0"/>
              <a:ea typeface="华文细黑" pitchFamily="2" charset="-122"/>
            </a:endParaRPr>
          </a:p>
          <a:p>
            <a:pPr marL="328613" indent="-328613" defTabSz="877888" eaLnBrk="1" hangingPunct="1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颜色</a:t>
            </a:r>
            <a:r>
              <a:rPr lang="en-US" altLang="zh-CN" sz="120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:</a:t>
            </a:r>
            <a:r>
              <a:rPr lang="zh-CN" altLang="en-US" sz="120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黑色</a:t>
            </a:r>
          </a:p>
          <a:p>
            <a:pPr marL="328613" indent="-328613" defTabSz="877888" eaLnBrk="1" hangingPunct="1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字体</a:t>
            </a:r>
            <a:r>
              <a:rPr lang="en-US" altLang="zh-CN" sz="120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:</a:t>
            </a:r>
            <a:r>
              <a:rPr lang="zh-CN" altLang="en-US" sz="120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细黑体 </a:t>
            </a:r>
          </a:p>
          <a:p>
            <a:pPr marL="328613" indent="-328613" defTabSz="877888" eaLnBrk="1" hangingPunct="1">
              <a:lnSpc>
                <a:spcPct val="125000"/>
              </a:lnSpc>
              <a:defRPr/>
            </a:pPr>
            <a:endParaRPr lang="zh-CN" altLang="en-US" sz="1200">
              <a:solidFill>
                <a:schemeClr val="bg1"/>
              </a:solidFill>
              <a:latin typeface="Arial" charset="0"/>
              <a:ea typeface="华文细黑" pitchFamily="2" charset="-122"/>
            </a:endParaRPr>
          </a:p>
          <a:p>
            <a:pPr marL="328613" indent="-328613" defTabSz="877888" eaLnBrk="1" hangingPunct="1">
              <a:lnSpc>
                <a:spcPct val="125000"/>
              </a:lnSpc>
              <a:defRPr/>
            </a:pPr>
            <a:endParaRPr lang="zh-CN" altLang="en-US" sz="1200">
              <a:solidFill>
                <a:schemeClr val="bg1"/>
              </a:solidFill>
              <a:latin typeface="Arial" charset="0"/>
              <a:ea typeface="华文细黑" pitchFamily="2" charset="-122"/>
            </a:endParaRPr>
          </a:p>
          <a:p>
            <a:pPr marL="328613" indent="-328613" defTabSz="877888" eaLnBrk="1" hangingPunct="1">
              <a:lnSpc>
                <a:spcPct val="125000"/>
              </a:lnSpc>
              <a:defRPr/>
            </a:pPr>
            <a:endParaRPr lang="en-US" altLang="zh-CN" sz="1200">
              <a:solidFill>
                <a:schemeClr val="bg1"/>
              </a:solidFill>
              <a:latin typeface="Arial" charset="0"/>
              <a:ea typeface="华文细黑" pitchFamily="2" charset="-122"/>
            </a:endParaRPr>
          </a:p>
          <a:p>
            <a:pPr marL="328613" indent="-328613" defTabSz="877888" eaLnBrk="1" hangingPunct="1">
              <a:lnSpc>
                <a:spcPct val="125000"/>
              </a:lnSpc>
              <a:defRPr/>
            </a:pPr>
            <a:endParaRPr lang="en-US" altLang="zh-CN" sz="1200">
              <a:solidFill>
                <a:schemeClr val="bg1"/>
              </a:solidFill>
              <a:latin typeface="Arial" charset="0"/>
              <a:ea typeface="华文细黑" pitchFamily="2" charset="-122"/>
            </a:endParaRPr>
          </a:p>
          <a:p>
            <a:pPr marL="328613" indent="-328613" defTabSz="877888" eaLnBrk="1" hangingPunct="1">
              <a:lnSpc>
                <a:spcPct val="125000"/>
              </a:lnSpc>
              <a:defRPr/>
            </a:pPr>
            <a:endParaRPr lang="zh-CN" altLang="en-US" sz="1200">
              <a:latin typeface="Arial" charset="0"/>
              <a:ea typeface="华文细黑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877888" rtl="0" eaLnBrk="0" fontAlgn="base" hangingPunct="0">
        <a:spcBef>
          <a:spcPct val="0"/>
        </a:spcBef>
        <a:spcAft>
          <a:spcPct val="0"/>
        </a:spcAft>
        <a:defRPr sz="3800">
          <a:solidFill>
            <a:srgbClr val="990000"/>
          </a:solidFill>
          <a:latin typeface="+mj-lt"/>
          <a:ea typeface="+mj-ea"/>
          <a:cs typeface="+mj-cs"/>
        </a:defRPr>
      </a:lvl1pPr>
      <a:lvl2pPr algn="l" defTabSz="877888" rtl="0" eaLnBrk="0" fontAlgn="base" hangingPunct="0">
        <a:spcBef>
          <a:spcPct val="0"/>
        </a:spcBef>
        <a:spcAft>
          <a:spcPct val="0"/>
        </a:spcAft>
        <a:defRPr sz="3800">
          <a:solidFill>
            <a:srgbClr val="990000"/>
          </a:solidFill>
          <a:latin typeface="Arial" charset="0"/>
          <a:ea typeface="黑体" pitchFamily="2" charset="-122"/>
        </a:defRPr>
      </a:lvl2pPr>
      <a:lvl3pPr algn="l" defTabSz="877888" rtl="0" eaLnBrk="0" fontAlgn="base" hangingPunct="0">
        <a:spcBef>
          <a:spcPct val="0"/>
        </a:spcBef>
        <a:spcAft>
          <a:spcPct val="0"/>
        </a:spcAft>
        <a:defRPr sz="3800">
          <a:solidFill>
            <a:srgbClr val="990000"/>
          </a:solidFill>
          <a:latin typeface="Arial" charset="0"/>
          <a:ea typeface="黑体" pitchFamily="2" charset="-122"/>
        </a:defRPr>
      </a:lvl3pPr>
      <a:lvl4pPr algn="l" defTabSz="877888" rtl="0" eaLnBrk="0" fontAlgn="base" hangingPunct="0">
        <a:spcBef>
          <a:spcPct val="0"/>
        </a:spcBef>
        <a:spcAft>
          <a:spcPct val="0"/>
        </a:spcAft>
        <a:defRPr sz="3800">
          <a:solidFill>
            <a:srgbClr val="990000"/>
          </a:solidFill>
          <a:latin typeface="Arial" charset="0"/>
          <a:ea typeface="黑体" pitchFamily="2" charset="-122"/>
        </a:defRPr>
      </a:lvl4pPr>
      <a:lvl5pPr algn="l" defTabSz="877888" rtl="0" eaLnBrk="0" fontAlgn="base" hangingPunct="0">
        <a:spcBef>
          <a:spcPct val="0"/>
        </a:spcBef>
        <a:spcAft>
          <a:spcPct val="0"/>
        </a:spcAft>
        <a:defRPr sz="3800">
          <a:solidFill>
            <a:srgbClr val="990000"/>
          </a:solidFill>
          <a:latin typeface="Arial" charset="0"/>
          <a:ea typeface="黑体" pitchFamily="2" charset="-122"/>
        </a:defRPr>
      </a:lvl5pPr>
      <a:lvl6pPr marL="457200" algn="l" defTabSz="877888" rtl="0" fontAlgn="base">
        <a:spcBef>
          <a:spcPct val="0"/>
        </a:spcBef>
        <a:spcAft>
          <a:spcPct val="0"/>
        </a:spcAft>
        <a:defRPr sz="3800">
          <a:solidFill>
            <a:srgbClr val="990000"/>
          </a:solidFill>
          <a:latin typeface="Arial" charset="0"/>
          <a:ea typeface="黑体" pitchFamily="2" charset="-122"/>
        </a:defRPr>
      </a:lvl6pPr>
      <a:lvl7pPr marL="914400" algn="l" defTabSz="877888" rtl="0" fontAlgn="base">
        <a:spcBef>
          <a:spcPct val="0"/>
        </a:spcBef>
        <a:spcAft>
          <a:spcPct val="0"/>
        </a:spcAft>
        <a:defRPr sz="3800">
          <a:solidFill>
            <a:srgbClr val="990000"/>
          </a:solidFill>
          <a:latin typeface="Arial" charset="0"/>
          <a:ea typeface="黑体" pitchFamily="2" charset="-122"/>
        </a:defRPr>
      </a:lvl7pPr>
      <a:lvl8pPr marL="1371600" algn="l" defTabSz="877888" rtl="0" fontAlgn="base">
        <a:spcBef>
          <a:spcPct val="0"/>
        </a:spcBef>
        <a:spcAft>
          <a:spcPct val="0"/>
        </a:spcAft>
        <a:defRPr sz="3800">
          <a:solidFill>
            <a:srgbClr val="990000"/>
          </a:solidFill>
          <a:latin typeface="Arial" charset="0"/>
          <a:ea typeface="黑体" pitchFamily="2" charset="-122"/>
        </a:defRPr>
      </a:lvl8pPr>
      <a:lvl9pPr marL="1828800" algn="l" defTabSz="877888" rtl="0" fontAlgn="base">
        <a:spcBef>
          <a:spcPct val="0"/>
        </a:spcBef>
        <a:spcAft>
          <a:spcPct val="0"/>
        </a:spcAft>
        <a:defRPr sz="3800">
          <a:solidFill>
            <a:srgbClr val="990000"/>
          </a:solidFill>
          <a:latin typeface="Arial" charset="0"/>
          <a:ea typeface="黑体" pitchFamily="2" charset="-122"/>
        </a:defRPr>
      </a:lvl9pPr>
    </p:titleStyle>
    <p:bodyStyle>
      <a:lvl1pPr marL="328613" indent="-328613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•"/>
        <a:defRPr sz="2900" b="1">
          <a:solidFill>
            <a:schemeClr val="tx1"/>
          </a:solidFill>
          <a:latin typeface="+mn-lt"/>
          <a:ea typeface="+mn-ea"/>
          <a:cs typeface="+mn-cs"/>
        </a:defRPr>
      </a:lvl1pPr>
      <a:lvl2pPr marL="714375" indent="-274638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anose="05000000000000000000" pitchFamily="2" charset="2"/>
        <a:buChar char="p"/>
        <a:defRPr sz="2700">
          <a:solidFill>
            <a:schemeClr val="tx1"/>
          </a:solidFill>
          <a:latin typeface="+mn-lt"/>
          <a:ea typeface="+mn-ea"/>
        </a:defRPr>
      </a:lvl2pPr>
      <a:lvl3pPr marL="1098550" indent="-220663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anose="05000000000000000000" pitchFamily="2" charset="2"/>
        <a:buChar char="n"/>
        <a:defRPr sz="2500">
          <a:solidFill>
            <a:schemeClr val="tx1"/>
          </a:solidFill>
          <a:latin typeface="+mn-lt"/>
          <a:ea typeface="+mn-ea"/>
        </a:defRPr>
      </a:lvl3pPr>
      <a:lvl4pPr marL="1536700" indent="-219075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2300">
          <a:solidFill>
            <a:schemeClr val="tx1"/>
          </a:solidFill>
          <a:latin typeface="+mn-lt"/>
          <a:ea typeface="+mn-ea"/>
        </a:defRPr>
      </a:lvl4pPr>
      <a:lvl5pPr marL="1976438" indent="-220663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~"/>
        <a:defRPr sz="2100">
          <a:solidFill>
            <a:schemeClr val="tx1"/>
          </a:solidFill>
          <a:latin typeface="+mn-lt"/>
          <a:ea typeface="+mn-ea"/>
        </a:defRPr>
      </a:lvl5pPr>
      <a:lvl6pPr marL="2433638" indent="-220663" algn="l" defTabSz="877888" rtl="0" fontAlgn="base">
        <a:lnSpc>
          <a:spcPct val="140000"/>
        </a:lnSpc>
        <a:spcBef>
          <a:spcPct val="0"/>
        </a:spcBef>
        <a:spcAft>
          <a:spcPct val="0"/>
        </a:spcAft>
        <a:buFont typeface="Arial" charset="0"/>
        <a:buChar char="~"/>
        <a:defRPr sz="2100">
          <a:solidFill>
            <a:schemeClr val="tx1"/>
          </a:solidFill>
          <a:latin typeface="+mn-lt"/>
          <a:ea typeface="+mn-ea"/>
        </a:defRPr>
      </a:lvl6pPr>
      <a:lvl7pPr marL="2890838" indent="-220663" algn="l" defTabSz="877888" rtl="0" fontAlgn="base">
        <a:lnSpc>
          <a:spcPct val="140000"/>
        </a:lnSpc>
        <a:spcBef>
          <a:spcPct val="0"/>
        </a:spcBef>
        <a:spcAft>
          <a:spcPct val="0"/>
        </a:spcAft>
        <a:buFont typeface="Arial" charset="0"/>
        <a:buChar char="~"/>
        <a:defRPr sz="2100">
          <a:solidFill>
            <a:schemeClr val="tx1"/>
          </a:solidFill>
          <a:latin typeface="+mn-lt"/>
          <a:ea typeface="+mn-ea"/>
        </a:defRPr>
      </a:lvl7pPr>
      <a:lvl8pPr marL="3348038" indent="-220663" algn="l" defTabSz="877888" rtl="0" fontAlgn="base">
        <a:lnSpc>
          <a:spcPct val="140000"/>
        </a:lnSpc>
        <a:spcBef>
          <a:spcPct val="0"/>
        </a:spcBef>
        <a:spcAft>
          <a:spcPct val="0"/>
        </a:spcAft>
        <a:buFont typeface="Arial" charset="0"/>
        <a:buChar char="~"/>
        <a:defRPr sz="2100">
          <a:solidFill>
            <a:schemeClr val="tx1"/>
          </a:solidFill>
          <a:latin typeface="+mn-lt"/>
          <a:ea typeface="+mn-ea"/>
        </a:defRPr>
      </a:lvl8pPr>
      <a:lvl9pPr marL="3805238" indent="-220663" algn="l" defTabSz="877888" rtl="0" fontAlgn="base">
        <a:lnSpc>
          <a:spcPct val="140000"/>
        </a:lnSpc>
        <a:spcBef>
          <a:spcPct val="0"/>
        </a:spcBef>
        <a:spcAft>
          <a:spcPct val="0"/>
        </a:spcAft>
        <a:buFont typeface="Arial" charset="0"/>
        <a:buChar char="~"/>
        <a:defRPr sz="2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9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3659188" y="2238375"/>
            <a:ext cx="2855912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7798" tIns="43900" rIns="87798" bIns="43900">
            <a:spAutoFit/>
          </a:bodyPr>
          <a:lstStyle/>
          <a:p>
            <a:pPr algn="l" defTabSz="877888">
              <a:defRPr/>
            </a:pPr>
            <a:r>
              <a:rPr lang="en-US" altLang="zh-CN" sz="4500">
                <a:solidFill>
                  <a:schemeClr val="bg1"/>
                </a:solidFill>
                <a:latin typeface="FrutigerNext LT Medium" pitchFamily="34" charset="0"/>
              </a:rPr>
              <a:t>Thank You</a:t>
            </a:r>
            <a:endParaRPr lang="en-US" altLang="zh-CN" sz="4500">
              <a:latin typeface="FrutigerNext LT Medium" pitchFamily="34" charset="0"/>
            </a:endParaRP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3841750" y="3497263"/>
            <a:ext cx="252571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7798" tIns="43900" rIns="87798" bIns="43900">
            <a:spAutoFit/>
          </a:bodyPr>
          <a:lstStyle/>
          <a:p>
            <a:pPr algn="l" defTabSz="877888">
              <a:defRPr/>
            </a:pPr>
            <a:r>
              <a:rPr lang="en-US" altLang="zh-CN" sz="2400">
                <a:solidFill>
                  <a:schemeClr val="bg1"/>
                </a:solidFill>
              </a:rPr>
              <a:t>www.huawei.com</a:t>
            </a:r>
            <a:endParaRPr lang="en-US" altLang="zh-CN" sz="45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ctr" defTabSz="877888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77888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2pPr>
      <a:lvl3pPr algn="ctr" defTabSz="877888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3pPr>
      <a:lvl4pPr algn="ctr" defTabSz="877888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4pPr>
      <a:lvl5pPr algn="ctr" defTabSz="877888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defTabSz="877888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defTabSz="877888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defTabSz="877888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defTabSz="877888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28613" indent="-328613" algn="l" defTabSz="877888" rtl="0" eaLnBrk="0" fontAlgn="base" hangingPunct="0">
        <a:spcBef>
          <a:spcPct val="20000"/>
        </a:spcBef>
        <a:spcAft>
          <a:spcPct val="0"/>
        </a:spcAft>
        <a:buChar char="•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14375" indent="-274638" algn="l" defTabSz="877888" rtl="0" eaLnBrk="0" fontAlgn="base" hangingPunct="0">
        <a:spcBef>
          <a:spcPct val="20000"/>
        </a:spcBef>
        <a:spcAft>
          <a:spcPct val="0"/>
        </a:spcAft>
        <a:buChar char="–"/>
        <a:defRPr sz="2700">
          <a:solidFill>
            <a:schemeClr val="tx1"/>
          </a:solidFill>
          <a:latin typeface="+mn-lt"/>
          <a:ea typeface="+mn-ea"/>
        </a:defRPr>
      </a:lvl2pPr>
      <a:lvl3pPr marL="1098550" indent="-220663" algn="l" defTabSz="877888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536700" indent="-220663" algn="l" defTabSz="877888" rtl="0" eaLnBrk="0" fontAlgn="base" hangingPunct="0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  <a:ea typeface="+mn-ea"/>
        </a:defRPr>
      </a:lvl4pPr>
      <a:lvl5pPr marL="1976438" indent="-220663" algn="l" defTabSz="877888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+mn-ea"/>
        </a:defRPr>
      </a:lvl5pPr>
      <a:lvl6pPr marL="2433638" indent="-220663" algn="l" defTabSz="877888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+mn-ea"/>
        </a:defRPr>
      </a:lvl6pPr>
      <a:lvl7pPr marL="2890838" indent="-220663" algn="l" defTabSz="877888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+mn-ea"/>
        </a:defRPr>
      </a:lvl7pPr>
      <a:lvl8pPr marL="3348038" indent="-220663" algn="l" defTabSz="877888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+mn-ea"/>
        </a:defRPr>
      </a:lvl8pPr>
      <a:lvl9pPr marL="3805238" indent="-220663" algn="l" defTabSz="877888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6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 defTabSz="877888">
              <a:defRPr/>
            </a:pPr>
            <a:fld id="{5CFE4D60-26E7-429D-8C62-12C3C5443817}" type="datetime1">
              <a:rPr lang="zh-CN" altLang="en-US">
                <a:latin typeface="+mn-lt"/>
              </a:rPr>
              <a:pPr defTabSz="877888">
                <a:defRPr/>
              </a:pPr>
              <a:t>2018/8/27</a:t>
            </a:fld>
            <a:endParaRPr lang="en-US" altLang="zh-CN" dirty="0">
              <a:latin typeface="+mn-lt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5900" y="1916113"/>
            <a:ext cx="7737475" cy="1749425"/>
          </a:xfrm>
        </p:spPr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zh-CN" altLang="en-US" sz="5200" smtClean="0"/>
              <a:t>实习生中期答辩</a:t>
            </a:r>
          </a:p>
        </p:txBody>
      </p:sp>
      <p:sp>
        <p:nvSpPr>
          <p:cNvPr id="5124" name="DtsShapeName" descr="72E8CE7CC97E5117C5114B3526B@096209;6&lt;^9;6&lt;aM70054!!!!!!BIHO@]m70054!!!!@610@541107DBB7E1071107DBB7E107!!!!!!!!!!!!!!!!!!!!!!!!!!!!!!!!!!!!!!!!!!!!!!!!!!!!88D9e88D9dX11056245!!!BIHO@]x110562451@@61953113086005@D8舜伪塞籽芹雕版蓟黔泞变/qqu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1!1" hidden="1"/>
          <p:cNvSpPr>
            <a:spLocks noChangeArrowheads="1"/>
          </p:cNvSpPr>
          <p:nvPr/>
        </p:nvSpPr>
        <p:spPr bwMode="auto">
          <a:xfrm>
            <a:off x="0" y="0"/>
            <a:ext cx="1588" cy="1588"/>
          </a:xfrm>
          <a:custGeom>
            <a:avLst/>
            <a:gdLst>
              <a:gd name="T0" fmla="*/ 798 w 21600"/>
              <a:gd name="T1" fmla="*/ 161 h 21600"/>
              <a:gd name="T2" fmla="*/ 215 w 21600"/>
              <a:gd name="T3" fmla="*/ 794 h 21600"/>
              <a:gd name="T4" fmla="*/ 798 w 21600"/>
              <a:gd name="T5" fmla="*/ 1588 h 21600"/>
              <a:gd name="T6" fmla="*/ 1373 w 21600"/>
              <a:gd name="T7" fmla="*/ 794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3 w 21600"/>
              <a:gd name="T13" fmla="*/ 2272 h 21600"/>
              <a:gd name="T14" fmla="*/ 16554 w 21600"/>
              <a:gd name="T15" fmla="*/ 1368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5" tIns="45712" rIns="91425" bIns="45712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1pPr>
            <a:lvl2pPr marL="742950" indent="-28575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2pPr>
            <a:lvl3pPr marL="1143000" indent="-22860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3pPr>
            <a:lvl4pPr marL="1600200" indent="-22860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4pPr>
            <a:lvl5pPr marL="2057400" indent="-22860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5pPr>
            <a:lvl6pPr marL="25146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6pPr>
            <a:lvl7pPr marL="29718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7pPr>
            <a:lvl8pPr marL="34290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8pPr>
            <a:lvl9pPr marL="38862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de-DE" altLang="zh-CN" sz="1300">
                <a:latin typeface="FrutigerNext LT Bold" panose="020B0803040504020204" pitchFamily="34" charset="0"/>
              </a:rPr>
              <a:t>Page </a:t>
            </a:r>
            <a:fld id="{6FD54DF3-800E-48C7-82A0-081340FEE749}" type="slidenum">
              <a:rPr lang="de-DE" altLang="zh-CN" sz="1300">
                <a:latin typeface="FrutigerNext LT Bold" panose="020B0803040504020204" pitchFamily="34" charset="0"/>
              </a:rPr>
              <a:pPr/>
              <a:t>10</a:t>
            </a:fld>
            <a:endParaRPr lang="en-GB" altLang="zh-CN" sz="1300">
              <a:latin typeface="FrutigerNext LT Bold" panose="020B0803040504020204" pitchFamily="34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452438"/>
            <a:ext cx="8751887" cy="915987"/>
          </a:xfrm>
        </p:spPr>
        <p:txBody>
          <a:bodyPr/>
          <a:lstStyle/>
          <a:p>
            <a:pPr algn="ctr" eaLnBrk="1" hangingPunct="1"/>
            <a:r>
              <a:rPr lang="zh-CN" altLang="en-US" dirty="0" smtClean="0"/>
              <a:t>工作篇</a:t>
            </a:r>
            <a:r>
              <a:rPr lang="en-US" altLang="zh-CN" dirty="0" smtClean="0"/>
              <a:t>-</a:t>
            </a:r>
            <a:r>
              <a:rPr lang="zh-CN" altLang="en-US" dirty="0" smtClean="0"/>
              <a:t>工作职责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7" y="1656234"/>
            <a:ext cx="8751887" cy="4586287"/>
          </a:xfrm>
        </p:spPr>
        <p:txBody>
          <a:bodyPr/>
          <a:lstStyle/>
          <a:p>
            <a:pPr eaLnBrk="1" hangingPunct="1">
              <a:buClr>
                <a:srgbClr val="990000"/>
              </a:buClr>
            </a:pPr>
            <a:r>
              <a:rPr lang="zh-CN" altLang="en-US" dirty="0"/>
              <a:t>工作职责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567" y="2177430"/>
            <a:ext cx="4548931" cy="4370040"/>
          </a:xfrm>
          <a:prstGeom prst="rect">
            <a:avLst/>
          </a:prstGeom>
        </p:spPr>
      </p:pic>
      <p:sp>
        <p:nvSpPr>
          <p:cNvPr id="2" name="圆角矩形 1"/>
          <p:cNvSpPr/>
          <p:nvPr/>
        </p:nvSpPr>
        <p:spPr bwMode="auto">
          <a:xfrm>
            <a:off x="5526559" y="2685593"/>
            <a:ext cx="4536504" cy="3758170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25" tIns="45712" rIns="91425" bIns="45712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8778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MS PGothic" pitchFamily="34" charset="-128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8087" y="2239667"/>
            <a:ext cx="4077315" cy="4290663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 bwMode="auto">
          <a:xfrm>
            <a:off x="1062063" y="2724078"/>
            <a:ext cx="4536504" cy="3758170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25" tIns="45712" rIns="91425" bIns="45712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8778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626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1pPr>
            <a:lvl2pPr marL="742950" indent="-28575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2pPr>
            <a:lvl3pPr marL="1143000" indent="-22860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3pPr>
            <a:lvl4pPr marL="1600200" indent="-22860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4pPr>
            <a:lvl5pPr marL="2057400" indent="-22860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5pPr>
            <a:lvl6pPr marL="25146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6pPr>
            <a:lvl7pPr marL="29718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7pPr>
            <a:lvl8pPr marL="34290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8pPr>
            <a:lvl9pPr marL="38862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de-DE" altLang="zh-CN" sz="1300">
                <a:latin typeface="FrutigerNext LT Bold" panose="020B0803040504020204" pitchFamily="34" charset="0"/>
              </a:rPr>
              <a:t>Page </a:t>
            </a:r>
            <a:fld id="{507B2091-A074-4336-90FA-D1240C44447A}" type="slidenum">
              <a:rPr lang="de-DE" altLang="zh-CN" sz="1300">
                <a:latin typeface="FrutigerNext LT Bold" panose="020B0803040504020204" pitchFamily="34" charset="0"/>
              </a:rPr>
              <a:pPr/>
              <a:t>11</a:t>
            </a:fld>
            <a:endParaRPr lang="en-GB" altLang="zh-CN" sz="1300">
              <a:latin typeface="FrutigerNext LT Bold" panose="020B080304050402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523875"/>
            <a:ext cx="8751887" cy="915988"/>
          </a:xfrm>
        </p:spPr>
        <p:txBody>
          <a:bodyPr/>
          <a:lstStyle/>
          <a:p>
            <a:pPr algn="ctr" eaLnBrk="1" hangingPunct="1"/>
            <a:r>
              <a:rPr lang="zh-CN" altLang="en-US" dirty="0" smtClean="0"/>
              <a:t>工作篇</a:t>
            </a:r>
            <a:r>
              <a:rPr lang="en-US" altLang="zh-CN" dirty="0" smtClean="0"/>
              <a:t>-</a:t>
            </a:r>
            <a:r>
              <a:rPr lang="zh-CN" altLang="en-US" dirty="0" smtClean="0"/>
              <a:t>模块设计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8" y="1592263"/>
            <a:ext cx="8751887" cy="4273550"/>
          </a:xfrm>
        </p:spPr>
        <p:txBody>
          <a:bodyPr/>
          <a:lstStyle/>
          <a:p>
            <a:pPr eaLnBrk="1" hangingPunct="1">
              <a:buClr>
                <a:srgbClr val="990000"/>
              </a:buClr>
            </a:pPr>
            <a:r>
              <a:rPr lang="zh-CN" altLang="en-US" dirty="0" smtClean="0"/>
              <a:t>模块划分</a:t>
            </a:r>
            <a:endParaRPr lang="en-US" altLang="zh-CN" dirty="0" smtClean="0"/>
          </a:p>
          <a:p>
            <a:pPr marL="0" indent="0" eaLnBrk="1" hangingPunct="1">
              <a:buClr>
                <a:srgbClr val="990000"/>
              </a:buClr>
              <a:buNone/>
            </a:pPr>
            <a:endParaRPr lang="zh-CN" altLang="en-US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199" y="1607450"/>
            <a:ext cx="7023869" cy="473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98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1pPr>
            <a:lvl2pPr marL="742950" indent="-28575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2pPr>
            <a:lvl3pPr marL="1143000" indent="-22860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3pPr>
            <a:lvl4pPr marL="1600200" indent="-22860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4pPr>
            <a:lvl5pPr marL="2057400" indent="-22860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5pPr>
            <a:lvl6pPr marL="25146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6pPr>
            <a:lvl7pPr marL="29718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7pPr>
            <a:lvl8pPr marL="34290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8pPr>
            <a:lvl9pPr marL="38862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de-DE" altLang="zh-CN" sz="1300">
                <a:latin typeface="FrutigerNext LT Bold" panose="020B0803040504020204" pitchFamily="34" charset="0"/>
              </a:rPr>
              <a:t>Page </a:t>
            </a:r>
            <a:fld id="{507B2091-A074-4336-90FA-D1240C44447A}" type="slidenum">
              <a:rPr lang="de-DE" altLang="zh-CN" sz="1300">
                <a:latin typeface="FrutigerNext LT Bold" panose="020B0803040504020204" pitchFamily="34" charset="0"/>
              </a:rPr>
              <a:pPr/>
              <a:t>12</a:t>
            </a:fld>
            <a:endParaRPr lang="en-GB" altLang="zh-CN" sz="1300">
              <a:latin typeface="FrutigerNext LT Bold" panose="020B080304050402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523875"/>
            <a:ext cx="8751887" cy="915988"/>
          </a:xfrm>
        </p:spPr>
        <p:txBody>
          <a:bodyPr/>
          <a:lstStyle/>
          <a:p>
            <a:pPr algn="ctr" eaLnBrk="1" hangingPunct="1"/>
            <a:r>
              <a:rPr lang="zh-CN" altLang="en-US" dirty="0" smtClean="0"/>
              <a:t>工作篇</a:t>
            </a:r>
            <a:r>
              <a:rPr lang="en-US" altLang="zh-CN" dirty="0" smtClean="0"/>
              <a:t>-</a:t>
            </a:r>
            <a:r>
              <a:rPr lang="zh-CN" altLang="en-US" dirty="0" smtClean="0"/>
              <a:t>功能实现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8" y="1592263"/>
            <a:ext cx="8751887" cy="4273550"/>
          </a:xfrm>
        </p:spPr>
        <p:txBody>
          <a:bodyPr/>
          <a:lstStyle/>
          <a:p>
            <a:pPr eaLnBrk="1" hangingPunct="1">
              <a:buClr>
                <a:srgbClr val="990000"/>
              </a:buClr>
            </a:pPr>
            <a:r>
              <a:rPr lang="zh-CN" altLang="en-US" dirty="0" smtClean="0"/>
              <a:t>典型功能实现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文本解析</a:t>
            </a:r>
            <a:endParaRPr lang="en-US" altLang="zh-CN" dirty="0" smtClean="0"/>
          </a:p>
          <a:p>
            <a:pPr marL="0" indent="0" eaLnBrk="1" hangingPunct="1">
              <a:buClr>
                <a:srgbClr val="990000"/>
              </a:buClr>
              <a:buNone/>
            </a:pPr>
            <a:endParaRPr lang="zh-CN" altLang="en-US" dirty="0" smtClean="0"/>
          </a:p>
        </p:txBody>
      </p:sp>
      <p:sp>
        <p:nvSpPr>
          <p:cNvPr id="7" name="竖卷形 6"/>
          <p:cNvSpPr/>
          <p:nvPr/>
        </p:nvSpPr>
        <p:spPr bwMode="auto">
          <a:xfrm>
            <a:off x="4878487" y="1800250"/>
            <a:ext cx="1008112" cy="733643"/>
          </a:xfrm>
          <a:prstGeom prst="verticalScroll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25" tIns="45712" rIns="91425" bIns="45712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778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solidFill>
                <a:schemeClr val="tx1"/>
              </a:solidFill>
              <a:latin typeface="FrutigerNext LT Regular" pitchFamily="34" charset="0"/>
              <a:ea typeface="MS PGothic" pitchFamily="34" charset="-128"/>
            </a:endParaRPr>
          </a:p>
          <a:p>
            <a:pPr marL="0" marR="0" indent="0" algn="ctr" defTabSz="8778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>
                <a:solidFill>
                  <a:schemeClr val="tx1"/>
                </a:solidFill>
                <a:latin typeface="FrutigerNext LT Regular" pitchFamily="34" charset="0"/>
                <a:ea typeface="MS PGothic" pitchFamily="34" charset="-128"/>
              </a:rPr>
              <a:t>Config.in</a:t>
            </a:r>
          </a:p>
          <a:p>
            <a:pPr marL="0" marR="0" indent="0" algn="ctr" defTabSz="8778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MS PGothic" pitchFamily="34" charset="-128"/>
            </a:endParaRPr>
          </a:p>
        </p:txBody>
      </p:sp>
      <p:sp>
        <p:nvSpPr>
          <p:cNvPr id="11" name="竖卷形 10"/>
          <p:cNvSpPr/>
          <p:nvPr/>
        </p:nvSpPr>
        <p:spPr bwMode="auto">
          <a:xfrm>
            <a:off x="7044879" y="1800248"/>
            <a:ext cx="1008112" cy="733643"/>
          </a:xfrm>
          <a:prstGeom prst="verticalScroll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25" tIns="45712" rIns="91425" bIns="45712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778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solidFill>
                <a:schemeClr val="tx1"/>
              </a:solidFill>
              <a:latin typeface="FrutigerNext LT Regular" pitchFamily="34" charset="0"/>
              <a:ea typeface="MS PGothic" pitchFamily="34" charset="-128"/>
            </a:endParaRPr>
          </a:p>
          <a:p>
            <a:pPr marL="0" marR="0" indent="0" algn="ctr" defTabSz="8778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err="1" smtClean="0">
                <a:solidFill>
                  <a:schemeClr val="tx1"/>
                </a:solidFill>
                <a:latin typeface="FrutigerNext LT Regular" pitchFamily="34" charset="0"/>
                <a:ea typeface="MS PGothic" pitchFamily="34" charset="-128"/>
              </a:rPr>
              <a:t>Kconfig</a:t>
            </a:r>
            <a:endParaRPr lang="en-US" sz="1100" dirty="0" smtClean="0">
              <a:solidFill>
                <a:schemeClr val="tx1"/>
              </a:solidFill>
              <a:latin typeface="FrutigerNext LT Regular" pitchFamily="34" charset="0"/>
              <a:ea typeface="MS PGothic" pitchFamily="34" charset="-128"/>
            </a:endParaRPr>
          </a:p>
          <a:p>
            <a:pPr marL="0" marR="0" indent="0" algn="ctr" defTabSz="8778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MS PGothic" pitchFamily="34" charset="-128"/>
            </a:endParaRPr>
          </a:p>
        </p:txBody>
      </p:sp>
      <p:sp>
        <p:nvSpPr>
          <p:cNvPr id="12" name="竖卷形 11"/>
          <p:cNvSpPr/>
          <p:nvPr/>
        </p:nvSpPr>
        <p:spPr bwMode="auto">
          <a:xfrm>
            <a:off x="5961683" y="1800249"/>
            <a:ext cx="1008112" cy="733643"/>
          </a:xfrm>
          <a:prstGeom prst="verticalScroll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25" tIns="45712" rIns="91425" bIns="45712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778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solidFill>
                <a:schemeClr val="tx1"/>
              </a:solidFill>
              <a:latin typeface="FrutigerNext LT Regular" pitchFamily="34" charset="0"/>
              <a:ea typeface="MS PGothic" pitchFamily="34" charset="-128"/>
            </a:endParaRPr>
          </a:p>
          <a:p>
            <a:pPr marL="0" marR="0" indent="0" algn="ctr" defTabSz="8778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>
                <a:solidFill>
                  <a:schemeClr val="tx1"/>
                </a:solidFill>
                <a:latin typeface="FrutigerNext LT Regular" pitchFamily="34" charset="0"/>
                <a:ea typeface="MS PGothic" pitchFamily="34" charset="-128"/>
              </a:rPr>
              <a:t>Config.in</a:t>
            </a:r>
          </a:p>
          <a:p>
            <a:pPr marL="0" marR="0" indent="0" algn="ctr" defTabSz="8778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MS PGothic" pitchFamily="34" charset="-128"/>
            </a:endParaRPr>
          </a:p>
        </p:txBody>
      </p:sp>
      <p:sp>
        <p:nvSpPr>
          <p:cNvPr id="13" name="竖卷形 12"/>
          <p:cNvSpPr/>
          <p:nvPr/>
        </p:nvSpPr>
        <p:spPr bwMode="auto">
          <a:xfrm>
            <a:off x="5818362" y="2880370"/>
            <a:ext cx="1226517" cy="733643"/>
          </a:xfrm>
          <a:prstGeom prst="verticalScroll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25" tIns="45712" rIns="91425" bIns="45712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778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solidFill>
                <a:schemeClr val="tx1"/>
              </a:solidFill>
              <a:latin typeface="FrutigerNext LT Regular" pitchFamily="34" charset="0"/>
              <a:ea typeface="MS PGothic" pitchFamily="34" charset="-128"/>
            </a:endParaRPr>
          </a:p>
          <a:p>
            <a:pPr marL="0" marR="0" indent="0" algn="ctr" defTabSz="8778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>
                <a:solidFill>
                  <a:schemeClr val="tx1"/>
                </a:solidFill>
                <a:latin typeface="FrutigerNext LT Regular" pitchFamily="34" charset="0"/>
                <a:ea typeface="MS PGothic" pitchFamily="34" charset="-128"/>
              </a:rPr>
              <a:t>Allconfig.in</a:t>
            </a:r>
          </a:p>
          <a:p>
            <a:pPr marL="0" marR="0" indent="0" algn="ctr" defTabSz="8778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MS PGothic" pitchFamily="34" charset="-128"/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 flipV="1">
            <a:off x="6969795" y="2672385"/>
            <a:ext cx="674904" cy="2079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 bwMode="auto">
          <a:xfrm>
            <a:off x="6938405" y="3593671"/>
            <a:ext cx="694106" cy="2984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632511" y="2677007"/>
            <a:ext cx="1761802" cy="122341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050" dirty="0" smtClean="0"/>
              <a:t>……</a:t>
            </a:r>
          </a:p>
          <a:p>
            <a:pPr algn="l"/>
            <a:r>
              <a:rPr lang="en-US" sz="1050" dirty="0" err="1" smtClean="0"/>
              <a:t>config</a:t>
            </a:r>
            <a:r>
              <a:rPr lang="en-US" sz="1050" dirty="0" smtClean="0"/>
              <a:t> TEST_CONFIG</a:t>
            </a:r>
          </a:p>
          <a:p>
            <a:pPr algn="l"/>
            <a:r>
              <a:rPr lang="en-US" sz="1050" dirty="0" smtClean="0"/>
              <a:t>    </a:t>
            </a:r>
            <a:r>
              <a:rPr lang="en-US" sz="1050" dirty="0" err="1" smtClean="0"/>
              <a:t>bool</a:t>
            </a:r>
            <a:r>
              <a:rPr lang="en-US" sz="1050" dirty="0" smtClean="0"/>
              <a:t> "this is a test“</a:t>
            </a:r>
          </a:p>
          <a:p>
            <a:pPr algn="l"/>
            <a:r>
              <a:rPr lang="en-US" sz="1050" dirty="0" smtClean="0"/>
              <a:t>    depends on SCSI</a:t>
            </a:r>
          </a:p>
          <a:p>
            <a:pPr algn="l"/>
            <a:r>
              <a:rPr lang="en-US" sz="1050" dirty="0"/>
              <a:t> </a:t>
            </a:r>
            <a:r>
              <a:rPr lang="en-US" sz="1050" dirty="0" smtClean="0"/>
              <a:t>   help </a:t>
            </a:r>
          </a:p>
          <a:p>
            <a:pPr algn="l"/>
            <a:r>
              <a:rPr lang="en-US" sz="1050" dirty="0"/>
              <a:t> </a:t>
            </a:r>
            <a:r>
              <a:rPr lang="en-US" sz="1050" dirty="0" smtClean="0"/>
              <a:t>       </a:t>
            </a:r>
            <a:r>
              <a:rPr lang="en-US" sz="1050" dirty="0" err="1" smtClean="0"/>
              <a:t>somthing</a:t>
            </a:r>
            <a:r>
              <a:rPr lang="en-US" sz="1050" dirty="0" smtClean="0"/>
              <a:t> helpful</a:t>
            </a:r>
          </a:p>
          <a:p>
            <a:pPr algn="l"/>
            <a:r>
              <a:rPr lang="en-US" sz="1050" dirty="0" smtClean="0"/>
              <a:t>……</a:t>
            </a:r>
            <a:endParaRPr lang="en-US" sz="1050" dirty="0"/>
          </a:p>
        </p:txBody>
      </p:sp>
      <p:sp>
        <p:nvSpPr>
          <p:cNvPr id="25" name="文本框 24"/>
          <p:cNvSpPr txBox="1"/>
          <p:nvPr/>
        </p:nvSpPr>
        <p:spPr>
          <a:xfrm>
            <a:off x="5053544" y="4915163"/>
            <a:ext cx="44638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50" dirty="0" smtClean="0"/>
              <a:t>TEST_CONFIG&lt;||&gt;</a:t>
            </a:r>
            <a:r>
              <a:rPr lang="en-US" sz="1050" dirty="0" err="1" smtClean="0"/>
              <a:t>bool</a:t>
            </a:r>
            <a:r>
              <a:rPr lang="en-US" sz="1050" dirty="0" smtClean="0"/>
              <a:t>&lt;||&gt;this is a test&lt;||&gt;SCSI&lt;||&gt;something helpful</a:t>
            </a:r>
            <a:endParaRPr lang="en-US" sz="1050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041" y="5378404"/>
            <a:ext cx="5781675" cy="428625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7682" y="2088282"/>
            <a:ext cx="2516310" cy="4006740"/>
          </a:xfrm>
          <a:prstGeom prst="rect">
            <a:avLst/>
          </a:prstGeom>
        </p:spPr>
      </p:pic>
      <p:sp>
        <p:nvSpPr>
          <p:cNvPr id="30" name="圆角矩形 29"/>
          <p:cNvSpPr/>
          <p:nvPr/>
        </p:nvSpPr>
        <p:spPr bwMode="auto">
          <a:xfrm>
            <a:off x="1337682" y="2919787"/>
            <a:ext cx="1077369" cy="654807"/>
          </a:xfrm>
          <a:prstGeom prst="round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25" tIns="45712" rIns="91425" bIns="45712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8778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MS PGothic" pitchFamily="34" charset="-128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129435" y="3891913"/>
            <a:ext cx="53285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 smtClean="0"/>
              <a:t>^\s*\t*#*</a:t>
            </a:r>
            <a:r>
              <a:rPr lang="en-US" sz="1000" dirty="0" err="1" smtClean="0"/>
              <a:t>config</a:t>
            </a:r>
            <a:r>
              <a:rPr lang="en-US" sz="1000" dirty="0" smtClean="0"/>
              <a:t> .*(\n^(?!(.*?(^\s*\t*#*^</a:t>
            </a:r>
            <a:r>
              <a:rPr lang="en-US" sz="1000" dirty="0" err="1" smtClean="0"/>
              <a:t>config</a:t>
            </a:r>
            <a:r>
              <a:rPr lang="en-US" sz="1000" dirty="0" smtClean="0"/>
              <a:t>|^</a:t>
            </a:r>
            <a:r>
              <a:rPr lang="en-US" sz="1000" dirty="0" err="1" smtClean="0"/>
              <a:t>endmenu</a:t>
            </a:r>
            <a:r>
              <a:rPr lang="en-US" sz="1000" dirty="0" smtClean="0"/>
              <a:t>|^</a:t>
            </a:r>
            <a:r>
              <a:rPr lang="en-US" sz="1000" dirty="0" err="1" smtClean="0"/>
              <a:t>endif</a:t>
            </a:r>
            <a:r>
              <a:rPr lang="en-US" sz="1000" dirty="0" smtClean="0"/>
              <a:t>|^source|^choice|^if))).*$)+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5708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1501E-6 2.2575E-6 L 0.13029 -0.00088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14" y="-4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7015E-6 4.07407E-6 L 0.10416 0.14903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" y="745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"/>
                                            </p:cond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7046E-6 4.07407E-6 L -0.00062 0.1490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" y="745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8"/>
                                            </p:cond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3733E-6 4.07407E-6 L -0.10401 0.14991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08" y="749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0"/>
                                            </p:cond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029 -0.00088 L 0.13029 0.11927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9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320"/>
                            </p:stCondLst>
                            <p:childTnLst>
                              <p:par>
                                <p:cTn id="83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4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140"/>
                            </p:stCondLst>
                            <p:childTnLst>
                              <p:par>
                                <p:cTn id="88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9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880"/>
                            </p:stCondLst>
                            <p:childTnLst>
                              <p:par>
                                <p:cTn id="93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4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440"/>
                            </p:stCondLst>
                            <p:childTnLst>
                              <p:par>
                                <p:cTn id="98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9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029 0.11927 L -0.00215 0.11927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22" y="0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4.51375E-6 4.33862E-6 L -0.30419 0.20855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10" y="10428"/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2.81764E-6 -1.51675E-6 L -0.17484 0.18651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42" y="9325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4.48917E-6 2.16931E-6 L -0.04871 0.16424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3" y="8201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4.35551E-6 -4.14462E-6 L 0.09756 0.14198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70" y="7099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1.01705E-6 -4.58554E-7 L 0.06115 0.14969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57" y="74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15 0.11927 L -0.00215 0.2392 " pathEditMode="relative" rAng="0" ptsTypes="AA">
                                      <p:cBhvr>
                                        <p:cTn id="13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96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30419 0.20855 L -0.2833 0.28858 " pathEditMode="relative" rAng="0" ptsTypes="AA">
                                      <p:cBhvr>
                                        <p:cTn id="150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5" y="399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9"/>
                                            </p:cond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1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17484 0.18651 L -0.16101 0.26852 " pathEditMode="relative" rAng="0" ptsTypes="AA">
                                      <p:cBhvr>
                                        <p:cTn id="152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1" y="359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1"/>
                                            </p:cond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3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04871 0.16424 L -0.05577 0.25066 " pathEditMode="relative" rAng="0" ptsTypes="AA">
                                      <p:cBhvr>
                                        <p:cTn id="154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3" y="432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3"/>
                                            </p:cond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5" presetID="42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06115 0.14969 L 0.03318 0.19974 " pathEditMode="relative" rAng="0" ptsTypes="AA">
                                      <p:cBhvr>
                                        <p:cTn id="156" dur="10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5" y="132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5"/>
                                            </p:cond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15 0.2392 L 0.13029 0.2392 " pathEditMode="relative" rAng="0" ptsTypes="AA">
                                      <p:cBhvr>
                                        <p:cTn id="16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22" y="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000"/>
                            </p:stCondLst>
                            <p:childTnLst>
                              <p:par>
                                <p:cTn id="16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Motion origin="layout" path="M -3.81318E-6 3.63316E-6 L -0.00292 0.0798 " pathEditMode="relative" rAng="0" ptsTypes="AA">
                                      <p:cBhvr>
                                        <p:cTn id="1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" y="399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2"/>
                                            </p:cond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3000"/>
                            </p:stCondLst>
                            <p:childTnLst>
                              <p:par>
                                <p:cTn id="1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3500"/>
                            </p:stCondLst>
                            <p:childTnLst>
                              <p:par>
                                <p:cTn id="169" presetID="10" presetClass="exit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5" grpId="0" animBg="1"/>
      <p:bldP spid="15" grpId="1" uiExpand="1" build="allAtOnce" animBg="1"/>
      <p:bldP spid="15" grpId="2" uiExpand="1" build="allAtOnce"/>
      <p:bldP spid="25" grpId="0"/>
      <p:bldP spid="25" grpId="1"/>
      <p:bldP spid="30" grpId="0" animBg="1"/>
      <p:bldP spid="30" grpId="1" animBg="1"/>
      <p:bldP spid="30" grpId="2" animBg="1"/>
      <p:bldP spid="30" grpId="3" animBg="1"/>
      <p:bldP spid="30" grpId="4" animBg="1"/>
      <p:bldP spid="30" grpId="5" animBg="1"/>
      <p:bldP spid="30" grpId="6" animBg="1"/>
      <p:bldP spid="32" grpId="0"/>
      <p:bldP spid="32" grpId="1" uiExpan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1pPr>
            <a:lvl2pPr marL="742950" indent="-28575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2pPr>
            <a:lvl3pPr marL="1143000" indent="-22860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3pPr>
            <a:lvl4pPr marL="1600200" indent="-22860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4pPr>
            <a:lvl5pPr marL="2057400" indent="-22860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5pPr>
            <a:lvl6pPr marL="25146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6pPr>
            <a:lvl7pPr marL="29718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7pPr>
            <a:lvl8pPr marL="34290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8pPr>
            <a:lvl9pPr marL="38862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de-DE" altLang="zh-CN" sz="1300">
                <a:latin typeface="FrutigerNext LT Bold" panose="020B0803040504020204" pitchFamily="34" charset="0"/>
              </a:rPr>
              <a:t>Page </a:t>
            </a:r>
            <a:fld id="{507B2091-A074-4336-90FA-D1240C44447A}" type="slidenum">
              <a:rPr lang="de-DE" altLang="zh-CN" sz="1300">
                <a:latin typeface="FrutigerNext LT Bold" panose="020B0803040504020204" pitchFamily="34" charset="0"/>
              </a:rPr>
              <a:pPr/>
              <a:t>13</a:t>
            </a:fld>
            <a:endParaRPr lang="en-GB" altLang="zh-CN" sz="1300">
              <a:latin typeface="FrutigerNext LT Bold" panose="020B080304050402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523875"/>
            <a:ext cx="8751887" cy="915988"/>
          </a:xfrm>
        </p:spPr>
        <p:txBody>
          <a:bodyPr/>
          <a:lstStyle/>
          <a:p>
            <a:pPr algn="ctr" eaLnBrk="1" hangingPunct="1"/>
            <a:r>
              <a:rPr lang="zh-CN" altLang="en-US" dirty="0" smtClean="0"/>
              <a:t>工作篇</a:t>
            </a:r>
            <a:r>
              <a:rPr lang="en-US" altLang="zh-CN" dirty="0" smtClean="0"/>
              <a:t>-</a:t>
            </a:r>
            <a:r>
              <a:rPr lang="zh-CN" altLang="en-US" dirty="0" smtClean="0"/>
              <a:t>功能实现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8" y="1592263"/>
            <a:ext cx="8751887" cy="4273550"/>
          </a:xfrm>
        </p:spPr>
        <p:txBody>
          <a:bodyPr/>
          <a:lstStyle/>
          <a:p>
            <a:pPr eaLnBrk="1" hangingPunct="1">
              <a:buClr>
                <a:srgbClr val="990000"/>
              </a:buClr>
            </a:pPr>
            <a:r>
              <a:rPr lang="zh-CN" altLang="en-US" dirty="0" smtClean="0"/>
              <a:t>典型功能实现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模糊匹配</a:t>
            </a:r>
            <a:endParaRPr lang="en-US" altLang="zh-CN" dirty="0" smtClean="0"/>
          </a:p>
          <a:p>
            <a:pPr marL="0" indent="0" eaLnBrk="1" hangingPunct="1">
              <a:buClr>
                <a:srgbClr val="990000"/>
              </a:buClr>
              <a:buNone/>
            </a:pPr>
            <a:endParaRPr lang="zh-CN" alt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143" y="2376314"/>
            <a:ext cx="2436511" cy="3060496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 bwMode="auto">
          <a:xfrm>
            <a:off x="1770383" y="3193120"/>
            <a:ext cx="1077369" cy="654807"/>
          </a:xfrm>
          <a:prstGeom prst="round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25" tIns="45712" rIns="91425" bIns="45712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8778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MS PGothic" pitchFamily="34" charset="-128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2609" y="1428990"/>
            <a:ext cx="3514725" cy="790575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 bwMode="auto">
          <a:xfrm>
            <a:off x="4662463" y="2639248"/>
            <a:ext cx="5112568" cy="0"/>
          </a:xfrm>
          <a:prstGeom prst="line">
            <a:avLst/>
          </a:prstGeom>
          <a:ln w="28575">
            <a:prstDash val="dash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下箭头 10"/>
          <p:cNvSpPr/>
          <p:nvPr/>
        </p:nvSpPr>
        <p:spPr bwMode="auto">
          <a:xfrm>
            <a:off x="6161893" y="2306847"/>
            <a:ext cx="720080" cy="805225"/>
          </a:xfrm>
          <a:prstGeom prst="downArrow">
            <a:avLst/>
          </a:prstGeom>
          <a:ln w="127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25" tIns="45712" rIns="91425" bIns="45712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8778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MS PGothic" pitchFamily="34" charset="-128"/>
            </a:endParaRPr>
          </a:p>
        </p:txBody>
      </p:sp>
      <p:sp>
        <p:nvSpPr>
          <p:cNvPr id="15" name="下箭头 14"/>
          <p:cNvSpPr/>
          <p:nvPr/>
        </p:nvSpPr>
        <p:spPr bwMode="auto">
          <a:xfrm rot="10800000">
            <a:off x="7215809" y="2306846"/>
            <a:ext cx="720080" cy="805225"/>
          </a:xfrm>
          <a:prstGeom prst="downArrow">
            <a:avLst/>
          </a:prstGeom>
          <a:ln w="127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25" tIns="45712" rIns="91425" bIns="45712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8778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MS PGothic" pitchFamily="34" charset="-128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410153" y="1896286"/>
            <a:ext cx="1080119" cy="252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 smtClean="0"/>
              <a:t>BUIL</a:t>
            </a:r>
            <a:r>
              <a:rPr lang="en-US" sz="1000" b="1" dirty="0" smtClean="0"/>
              <a:t>D</a:t>
            </a:r>
            <a:endParaRPr lang="en-US" sz="1000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5410153" y="1896286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 smtClean="0"/>
              <a:t>BUIL</a:t>
            </a:r>
            <a:endParaRPr lang="en-US" sz="1000" dirty="0"/>
          </a:p>
        </p:txBody>
      </p:sp>
      <p:pic>
        <p:nvPicPr>
          <p:cNvPr id="1026" name="Picture 2" descr="https://timgsa.baidu.com/timg?image&amp;quality=80&amp;size=b9999_10000&amp;sec=1535087614261&amp;di=feca6ad46562cea2f75223222dd904a0&amp;imgtype=0&amp;src=http%3A%2F%2Fpic.qiantucdn.com%2F58pic%2F15%2F48%2F07%2F01P58PICDvW_102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474" y="3148237"/>
            <a:ext cx="1031216" cy="123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直接连接符 19"/>
          <p:cNvCxnSpPr/>
          <p:nvPr/>
        </p:nvCxnSpPr>
        <p:spPr bwMode="auto">
          <a:xfrm>
            <a:off x="4662463" y="4704598"/>
            <a:ext cx="5112568" cy="0"/>
          </a:xfrm>
          <a:prstGeom prst="line">
            <a:avLst/>
          </a:prstGeom>
          <a:ln w="28575">
            <a:prstDash val="dash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下箭头 20"/>
          <p:cNvSpPr/>
          <p:nvPr/>
        </p:nvSpPr>
        <p:spPr bwMode="auto">
          <a:xfrm>
            <a:off x="6165965" y="4429379"/>
            <a:ext cx="720080" cy="805225"/>
          </a:xfrm>
          <a:prstGeom prst="downArrow">
            <a:avLst/>
          </a:prstGeom>
          <a:ln w="127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25" tIns="45712" rIns="91425" bIns="45712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8778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MS PGothic" pitchFamily="34" charset="-128"/>
            </a:endParaRPr>
          </a:p>
        </p:txBody>
      </p:sp>
      <p:sp>
        <p:nvSpPr>
          <p:cNvPr id="22" name="下箭头 21"/>
          <p:cNvSpPr/>
          <p:nvPr/>
        </p:nvSpPr>
        <p:spPr bwMode="auto">
          <a:xfrm rot="10800000">
            <a:off x="7215809" y="4438050"/>
            <a:ext cx="720080" cy="805225"/>
          </a:xfrm>
          <a:prstGeom prst="downArrow">
            <a:avLst/>
          </a:prstGeom>
          <a:ln w="127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25" tIns="45712" rIns="91425" bIns="45712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8778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MS PGothic" pitchFamily="34" charset="-128"/>
            </a:endParaRPr>
          </a:p>
        </p:txBody>
      </p:sp>
      <p:sp>
        <p:nvSpPr>
          <p:cNvPr id="13" name="竖卷形 12"/>
          <p:cNvSpPr/>
          <p:nvPr/>
        </p:nvSpPr>
        <p:spPr bwMode="auto">
          <a:xfrm>
            <a:off x="5793716" y="1571490"/>
            <a:ext cx="1441131" cy="1053445"/>
          </a:xfrm>
          <a:prstGeom prst="verticalScroll">
            <a:avLst/>
          </a:prstGeom>
          <a:ln w="127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25" tIns="45712" rIns="91425" bIns="45712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778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dirty="0" smtClean="0">
                <a:solidFill>
                  <a:schemeClr val="tx1"/>
                </a:solidFill>
                <a:latin typeface="FrutigerNext LT Regular" pitchFamily="34" charset="0"/>
                <a:ea typeface="MS PGothic" pitchFamily="34" charset="-128"/>
              </a:rPr>
              <a:t>JSON</a:t>
            </a:r>
          </a:p>
          <a:p>
            <a:pPr marL="0" marR="0" indent="0" algn="l" defTabSz="8778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MS PGothic" pitchFamily="34" charset="-128"/>
              </a:rPr>
              <a:t>{</a:t>
            </a:r>
          </a:p>
          <a:p>
            <a:pPr marL="0" marR="0" indent="0" algn="l" defTabSz="8778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FrutigerNext LT Regular" pitchFamily="34" charset="0"/>
                <a:ea typeface="MS PGothic" pitchFamily="34" charset="-128"/>
              </a:rPr>
              <a:t> </a:t>
            </a:r>
            <a:r>
              <a:rPr lang="en-US" sz="1000" dirty="0" smtClean="0">
                <a:solidFill>
                  <a:schemeClr val="tx1"/>
                </a:solidFill>
                <a:latin typeface="FrutigerNext LT Regular" pitchFamily="34" charset="0"/>
                <a:ea typeface="MS PGothic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MS PGothic" pitchFamily="34" charset="-128"/>
              </a:rPr>
              <a:t>‘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MS PGothic" pitchFamily="34" charset="-128"/>
              </a:rPr>
              <a:t>config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MS PGothic" pitchFamily="34" charset="-128"/>
              </a:rPr>
              <a:t>’: BUILD,</a:t>
            </a:r>
          </a:p>
          <a:p>
            <a:pPr marL="0" marR="0" indent="0" algn="l" defTabSz="8778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FrutigerNext LT Regular" pitchFamily="34" charset="0"/>
                <a:ea typeface="MS PGothic" pitchFamily="34" charset="-128"/>
              </a:rPr>
              <a:t> </a:t>
            </a:r>
            <a:r>
              <a:rPr lang="en-US" sz="1000" dirty="0" smtClean="0">
                <a:solidFill>
                  <a:schemeClr val="tx1"/>
                </a:solidFill>
                <a:latin typeface="FrutigerNext LT Regular" pitchFamily="34" charset="0"/>
                <a:ea typeface="MS PGothic" pitchFamily="34" charset="-128"/>
              </a:rPr>
              <a:t> ‘query_type’:1</a:t>
            </a:r>
          </a:p>
          <a:p>
            <a:pPr marL="0" marR="0" indent="0" algn="l" defTabSz="8778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MS PGothic" pitchFamily="34" charset="-128"/>
              </a:rPr>
              <a:t>}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MS PGothic" pitchFamily="34" charset="-128"/>
            </a:endParaRPr>
          </a:p>
        </p:txBody>
      </p:sp>
      <p:pic>
        <p:nvPicPr>
          <p:cNvPr id="1028" name="Picture 4" descr="https://timgsa.baidu.com/timg?image&amp;quality=80&amp;size=b9999_10000&amp;sec=1535088232610&amp;di=6f45e159e243c9e3415cd2c52a922e18&amp;imgtype=0&amp;src=http%3A%2F%2Fpic.qiantucdn.com%2F58pic%2F15%2F43%2F85%2F21858PICgyc_1024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941" y="5289218"/>
            <a:ext cx="1274748" cy="86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/>
          <p:cNvSpPr txBox="1"/>
          <p:nvPr/>
        </p:nvSpPr>
        <p:spPr>
          <a:xfrm>
            <a:off x="5230132" y="3387043"/>
            <a:ext cx="25202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/>
              <a:t>SELECT * FROM </a:t>
            </a:r>
            <a:r>
              <a:rPr lang="en-US" sz="1000" dirty="0" err="1"/>
              <a:t>config_info</a:t>
            </a:r>
            <a:r>
              <a:rPr lang="en-US" sz="1000" dirty="0"/>
              <a:t> WHERE </a:t>
            </a:r>
            <a:r>
              <a:rPr lang="en-US" sz="1000" dirty="0" err="1"/>
              <a:t>config_name</a:t>
            </a:r>
            <a:r>
              <a:rPr lang="en-US" sz="1000" dirty="0"/>
              <a:t> LIKE ‘BUILD%’ </a:t>
            </a:r>
            <a:r>
              <a:rPr lang="en-US" sz="1000" dirty="0" smtClean="0"/>
              <a:t>ORDER </a:t>
            </a:r>
            <a:r>
              <a:rPr lang="en-US" sz="1000" dirty="0"/>
              <a:t>BY </a:t>
            </a:r>
            <a:r>
              <a:rPr lang="en-US" sz="1000" dirty="0" err="1"/>
              <a:t>config_name</a:t>
            </a:r>
            <a:r>
              <a:rPr lang="en-US" sz="1000" dirty="0"/>
              <a:t> LIMIT 0, 10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0714" y="4467979"/>
            <a:ext cx="2705100" cy="1333500"/>
          </a:xfrm>
          <a:prstGeom prst="rect">
            <a:avLst/>
          </a:prstGeom>
        </p:spPr>
      </p:pic>
      <p:sp>
        <p:nvSpPr>
          <p:cNvPr id="28" name="竖卷形 27"/>
          <p:cNvSpPr/>
          <p:nvPr/>
        </p:nvSpPr>
        <p:spPr bwMode="auto">
          <a:xfrm>
            <a:off x="7374842" y="2963768"/>
            <a:ext cx="2536844" cy="1994039"/>
          </a:xfrm>
          <a:prstGeom prst="verticalScroll">
            <a:avLst/>
          </a:prstGeom>
          <a:ln w="127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25" tIns="45712" rIns="91425" bIns="45712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778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dirty="0" smtClean="0">
                <a:solidFill>
                  <a:schemeClr val="tx1"/>
                </a:solidFill>
                <a:latin typeface="FrutigerNext LT Regular" pitchFamily="34" charset="0"/>
                <a:ea typeface="MS PGothic" pitchFamily="34" charset="-128"/>
              </a:rPr>
              <a:t>JSON</a:t>
            </a:r>
          </a:p>
          <a:p>
            <a:pPr marL="0" marR="0" indent="0" algn="l" defTabSz="8778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dirty="0">
                <a:solidFill>
                  <a:schemeClr val="tx1"/>
                </a:solidFill>
                <a:latin typeface="FrutigerNext LT Regular" pitchFamily="34" charset="0"/>
                <a:ea typeface="MS PGothic" pitchFamily="34" charset="-128"/>
              </a:rPr>
              <a:t>[</a:t>
            </a:r>
            <a:r>
              <a:rPr lang="en-US" altLang="zh-CN" sz="1000" dirty="0" smtClean="0">
                <a:solidFill>
                  <a:schemeClr val="tx1"/>
                </a:solidFill>
                <a:latin typeface="FrutigerNext LT Regular" pitchFamily="34" charset="0"/>
                <a:ea typeface="MS PGothic" pitchFamily="34" charset="-128"/>
              </a:rPr>
              <a:t>{</a:t>
            </a:r>
          </a:p>
          <a:p>
            <a:pPr algn="l" defTabSz="877888"/>
            <a:r>
              <a:rPr lang="en-US" altLang="zh-CN" sz="1000" dirty="0">
                <a:solidFill>
                  <a:schemeClr val="tx1"/>
                </a:solidFill>
                <a:latin typeface="FrutigerNext LT Regular" pitchFamily="34" charset="0"/>
                <a:ea typeface="MS PGothic" pitchFamily="34" charset="-128"/>
              </a:rPr>
              <a:t> </a:t>
            </a:r>
            <a:r>
              <a:rPr lang="en-US" altLang="zh-CN" sz="1000" dirty="0" smtClean="0">
                <a:solidFill>
                  <a:schemeClr val="tx1"/>
                </a:solidFill>
                <a:latin typeface="FrutigerNext LT Regular" pitchFamily="34" charset="0"/>
                <a:ea typeface="MS PGothic" pitchFamily="34" charset="-128"/>
              </a:rPr>
              <a:t> BUILDTIME_EXTABLE_SORT…</a:t>
            </a:r>
          </a:p>
          <a:p>
            <a:pPr algn="l" defTabSz="877888"/>
            <a:r>
              <a:rPr lang="en-US" altLang="zh-CN" sz="1000" dirty="0" smtClean="0">
                <a:solidFill>
                  <a:schemeClr val="tx1"/>
                </a:solidFill>
                <a:latin typeface="FrutigerNext LT Regular" pitchFamily="34" charset="0"/>
                <a:ea typeface="MS PGothic" pitchFamily="34" charset="-128"/>
              </a:rPr>
              <a:t>},</a:t>
            </a:r>
          </a:p>
          <a:p>
            <a:pPr algn="l" defTabSz="877888"/>
            <a:r>
              <a:rPr lang="en-US" altLang="zh-CN" sz="1000" dirty="0">
                <a:solidFill>
                  <a:schemeClr val="tx1"/>
                </a:solidFill>
                <a:latin typeface="FrutigerNext LT Regular" pitchFamily="34" charset="0"/>
                <a:ea typeface="MS PGothic" pitchFamily="34" charset="-128"/>
              </a:rPr>
              <a:t>{</a:t>
            </a:r>
          </a:p>
          <a:p>
            <a:pPr algn="l" defTabSz="877888"/>
            <a:r>
              <a:rPr lang="en-US" altLang="zh-CN" sz="1000" dirty="0" smtClean="0">
                <a:solidFill>
                  <a:schemeClr val="tx1"/>
                </a:solidFill>
                <a:latin typeface="FrutigerNext LT Regular" pitchFamily="34" charset="0"/>
                <a:ea typeface="MS PGothic" pitchFamily="34" charset="-128"/>
              </a:rPr>
              <a:t>  BUILD_2G_EXT_LNA…</a:t>
            </a:r>
          </a:p>
          <a:p>
            <a:pPr algn="l" defTabSz="877888"/>
            <a:r>
              <a:rPr lang="en-US" altLang="zh-CN" sz="1000" dirty="0" smtClean="0">
                <a:solidFill>
                  <a:schemeClr val="tx1"/>
                </a:solidFill>
                <a:latin typeface="FrutigerNext LT Regular" pitchFamily="34" charset="0"/>
                <a:ea typeface="MS PGothic" pitchFamily="34" charset="-128"/>
              </a:rPr>
              <a:t>},</a:t>
            </a:r>
          </a:p>
          <a:p>
            <a:pPr algn="l" defTabSz="877888"/>
            <a:r>
              <a:rPr lang="en-US" altLang="zh-CN" sz="1000" dirty="0">
                <a:solidFill>
                  <a:schemeClr val="tx1"/>
                </a:solidFill>
                <a:latin typeface="FrutigerNext LT Regular" pitchFamily="34" charset="0"/>
                <a:ea typeface="MS PGothic" pitchFamily="34" charset="-128"/>
              </a:rPr>
              <a:t>{</a:t>
            </a:r>
          </a:p>
          <a:p>
            <a:pPr algn="l" defTabSz="877888"/>
            <a:r>
              <a:rPr lang="en-US" altLang="zh-CN" sz="1000" dirty="0" smtClean="0">
                <a:solidFill>
                  <a:schemeClr val="tx1"/>
                </a:solidFill>
                <a:latin typeface="FrutigerNext LT Regular" pitchFamily="34" charset="0"/>
                <a:ea typeface="MS PGothic" pitchFamily="34" charset="-128"/>
              </a:rPr>
              <a:t>  BUILD_2G_POWER_LIMIT…</a:t>
            </a:r>
          </a:p>
          <a:p>
            <a:pPr marL="0" marR="0" indent="0" algn="l" defTabSz="8778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dirty="0" smtClean="0">
                <a:solidFill>
                  <a:schemeClr val="tx1"/>
                </a:solidFill>
                <a:latin typeface="FrutigerNext LT Regular" pitchFamily="34" charset="0"/>
                <a:ea typeface="MS PGothic" pitchFamily="34" charset="-128"/>
              </a:rPr>
              <a:t>}]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410153" y="2093753"/>
            <a:ext cx="18677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/>
              <a:t>BUILDTIME_EXTABLE_SORT</a:t>
            </a:r>
          </a:p>
          <a:p>
            <a:pPr algn="l"/>
            <a:r>
              <a:rPr lang="en-US" sz="1000" dirty="0"/>
              <a:t>BUILD_2G_EXT_LNA</a:t>
            </a:r>
          </a:p>
          <a:p>
            <a:pPr algn="l"/>
            <a:r>
              <a:rPr lang="en-US" sz="1000" dirty="0" smtClean="0"/>
              <a:t>BUILD_2G_POWER_LIMIT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5508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0814E-6 3.38624E-6 L 0.13028 -0.0008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14" y="-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3411E-6 3.79189E-6 L 2.03411E-6 0.222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08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6"/>
                                            </p:cond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028 -0.00089 L 0.13028 0.1192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7"/>
                                            </p:cond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00"/>
                            </p:stCondLst>
                            <p:childTnLst>
                              <p:par>
                                <p:cTn id="7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298E-6 -2.96296E-6 L -0.00199 -0.15079 " pathEditMode="relative" rAng="0" ptsTypes="AA">
                                      <p:cBhvr>
                                        <p:cTn id="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" y="-754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4"/>
                                            </p:cond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028 0.11926 L -0.00215 0.11926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0"/>
                            </p:stCondLst>
                            <p:childTnLst>
                              <p:par>
                                <p:cTn id="8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298E-6 -4.09171E-6 L 0.00123 -0.27006 " pathEditMode="relative" rAng="0" ptsTypes="AA">
                                      <p:cBhvr>
                                        <p:cTn id="8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" y="-1351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5"/>
                                            </p:cond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5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0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5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5" animBg="1"/>
      <p:bldP spid="6" grpId="6" animBg="1"/>
      <p:bldP spid="11" grpId="0" animBg="1"/>
      <p:bldP spid="15" grpId="0" animBg="1"/>
      <p:bldP spid="18" grpId="0"/>
      <p:bldP spid="12" grpId="0"/>
      <p:bldP spid="21" grpId="0" animBg="1"/>
      <p:bldP spid="22" grpId="0" animBg="1"/>
      <p:bldP spid="13" grpId="0" animBg="1"/>
      <p:bldP spid="13" grpId="1" animBg="1"/>
      <p:bldP spid="14" grpId="0"/>
      <p:bldP spid="14" grpId="1"/>
      <p:bldP spid="28" grpId="0" animBg="1"/>
      <p:bldP spid="28" grpId="1" animBg="1"/>
      <p:bldP spid="2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1pPr>
            <a:lvl2pPr marL="742950" indent="-28575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2pPr>
            <a:lvl3pPr marL="1143000" indent="-22860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3pPr>
            <a:lvl4pPr marL="1600200" indent="-22860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4pPr>
            <a:lvl5pPr marL="2057400" indent="-22860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5pPr>
            <a:lvl6pPr marL="25146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6pPr>
            <a:lvl7pPr marL="29718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7pPr>
            <a:lvl8pPr marL="34290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8pPr>
            <a:lvl9pPr marL="38862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de-DE" altLang="zh-CN" sz="1300">
                <a:latin typeface="FrutigerNext LT Bold" panose="020B0803040504020204" pitchFamily="34" charset="0"/>
              </a:rPr>
              <a:t>Page </a:t>
            </a:r>
            <a:fld id="{507B2091-A074-4336-90FA-D1240C44447A}" type="slidenum">
              <a:rPr lang="de-DE" altLang="zh-CN" sz="1300">
                <a:latin typeface="FrutigerNext LT Bold" panose="020B0803040504020204" pitchFamily="34" charset="0"/>
              </a:rPr>
              <a:pPr/>
              <a:t>14</a:t>
            </a:fld>
            <a:endParaRPr lang="en-GB" altLang="zh-CN" sz="1300">
              <a:latin typeface="FrutigerNext LT Bold" panose="020B080304050402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523875"/>
            <a:ext cx="8751887" cy="915988"/>
          </a:xfrm>
        </p:spPr>
        <p:txBody>
          <a:bodyPr/>
          <a:lstStyle/>
          <a:p>
            <a:pPr algn="ctr" eaLnBrk="1" hangingPunct="1"/>
            <a:r>
              <a:rPr lang="zh-CN" altLang="en-US" dirty="0" smtClean="0"/>
              <a:t>工作篇</a:t>
            </a:r>
            <a:r>
              <a:rPr lang="en-US" altLang="zh-CN" dirty="0" smtClean="0"/>
              <a:t>-</a:t>
            </a:r>
            <a:r>
              <a:rPr lang="zh-CN" altLang="en-US" dirty="0" smtClean="0"/>
              <a:t>问题解决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8" y="1592263"/>
            <a:ext cx="8751887" cy="4273550"/>
          </a:xfrm>
        </p:spPr>
        <p:txBody>
          <a:bodyPr/>
          <a:lstStyle/>
          <a:p>
            <a:pPr eaLnBrk="1" hangingPunct="1">
              <a:buClr>
                <a:srgbClr val="990000"/>
              </a:buClr>
            </a:pPr>
            <a:r>
              <a:rPr lang="zh-CN" altLang="en-US" dirty="0" smtClean="0"/>
              <a:t>数据库</a:t>
            </a:r>
            <a:r>
              <a:rPr lang="zh-CN" altLang="en-US" dirty="0"/>
              <a:t>同步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pPr lvl="1" eaLnBrk="1" hangingPunct="1">
              <a:buClr>
                <a:srgbClr val="990000"/>
              </a:buClr>
            </a:pPr>
            <a:r>
              <a:rPr lang="zh-CN" altLang="en-US" sz="2000" b="1" dirty="0" smtClean="0"/>
              <a:t>问题</a:t>
            </a:r>
            <a:r>
              <a:rPr lang="zh-CN" altLang="en-US" sz="2000" b="1" dirty="0"/>
              <a:t>提出</a:t>
            </a:r>
            <a:endParaRPr lang="en-US" altLang="zh-CN" sz="2000" b="1" dirty="0" smtClean="0"/>
          </a:p>
          <a:p>
            <a:pPr lvl="1" eaLnBrk="1" hangingPunct="1">
              <a:buClr>
                <a:srgbClr val="990000"/>
              </a:buClr>
            </a:pPr>
            <a:r>
              <a:rPr lang="zh-CN" altLang="en-US" dirty="0" smtClean="0"/>
              <a:t>原因分析</a:t>
            </a:r>
            <a:endParaRPr lang="en-US" altLang="zh-CN" dirty="0" smtClean="0"/>
          </a:p>
          <a:p>
            <a:pPr lvl="1" eaLnBrk="1" hangingPunct="1">
              <a:buClr>
                <a:srgbClr val="990000"/>
              </a:buClr>
            </a:pPr>
            <a:r>
              <a:rPr lang="zh-CN" altLang="en-US" dirty="0"/>
              <a:t>提出</a:t>
            </a:r>
            <a:r>
              <a:rPr lang="zh-CN" altLang="en-US" dirty="0" smtClean="0"/>
              <a:t>方案</a:t>
            </a:r>
            <a:endParaRPr lang="en-US" altLang="zh-CN" dirty="0" smtClean="0"/>
          </a:p>
          <a:p>
            <a:pPr lvl="1" eaLnBrk="1" hangingPunct="1">
              <a:buClr>
                <a:srgbClr val="990000"/>
              </a:buClr>
            </a:pPr>
            <a:r>
              <a:rPr lang="zh-CN" altLang="en-US" dirty="0" smtClean="0"/>
              <a:t>验证方案</a:t>
            </a:r>
            <a:endParaRPr lang="en-US" altLang="zh-CN" dirty="0" smtClean="0"/>
          </a:p>
          <a:p>
            <a:pPr marL="0" indent="0" eaLnBrk="1" hangingPunct="1">
              <a:buClr>
                <a:srgbClr val="990000"/>
              </a:buClr>
              <a:buNone/>
            </a:pPr>
            <a:endParaRPr lang="zh-CN" altLang="en-US" dirty="0" smtClean="0"/>
          </a:p>
        </p:txBody>
      </p:sp>
      <p:pic>
        <p:nvPicPr>
          <p:cNvPr id="6" name="Picture 2" descr="https://timgsa.baidu.com/timg?image&amp;quality=80&amp;size=b9999_10000&amp;sec=1535087614261&amp;di=feca6ad46562cea2f75223222dd904a0&amp;imgtype=0&amp;src=http%3A%2F%2Fpic.qiantucdn.com%2F58pic%2F15%2F48%2F07%2F01P58PICDvW_102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591" y="3109689"/>
            <a:ext cx="1031216" cy="123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timgsa.baidu.com/timg?image&amp;quality=80&amp;size=b9999_10000&amp;sec=1535088232610&amp;di=6f45e159e243c9e3415cd2c52a922e18&amp;imgtype=0&amp;src=http%3A%2F%2Fpic.qiantucdn.com%2F58pic%2F15%2F43%2F85%2F21858PICgyc_102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623" y="3298283"/>
            <a:ext cx="1274748" cy="86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pic.58pic.com/58pic/15/55/64/13S58PIC8tv_102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34" y="3298283"/>
            <a:ext cx="1050104" cy="105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箭头 3"/>
          <p:cNvSpPr/>
          <p:nvPr/>
        </p:nvSpPr>
        <p:spPr bwMode="auto">
          <a:xfrm>
            <a:off x="4709999" y="3160940"/>
            <a:ext cx="1008112" cy="48907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25" tIns="45712" rIns="91425" bIns="45712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778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000" dirty="0" smtClean="0">
                <a:solidFill>
                  <a:schemeClr val="tx1"/>
                </a:solidFill>
                <a:latin typeface="FrutigerNext LT Regular" pitchFamily="34" charset="0"/>
                <a:ea typeface="MS PGothic" pitchFamily="34" charset="-128"/>
              </a:rPr>
              <a:t>数据变动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MS PGothic" pitchFamily="34" charset="-128"/>
            </a:endParaRPr>
          </a:p>
        </p:txBody>
      </p:sp>
      <p:sp>
        <p:nvSpPr>
          <p:cNvPr id="14" name="右箭头 13"/>
          <p:cNvSpPr/>
          <p:nvPr/>
        </p:nvSpPr>
        <p:spPr bwMode="auto">
          <a:xfrm>
            <a:off x="6845807" y="3160940"/>
            <a:ext cx="1008112" cy="48907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25" tIns="45712" rIns="91425" bIns="45712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778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000" dirty="0">
                <a:solidFill>
                  <a:schemeClr val="tx1"/>
                </a:solidFill>
                <a:latin typeface="FrutigerNext LT Regular" pitchFamily="34" charset="0"/>
                <a:ea typeface="MS PGothic" pitchFamily="34" charset="-128"/>
              </a:rPr>
              <a:t>整体更新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MS PGothic" pitchFamily="34" charset="-128"/>
            </a:endParaRPr>
          </a:p>
        </p:txBody>
      </p:sp>
      <p:sp>
        <p:nvSpPr>
          <p:cNvPr id="5" name="左箭头 4"/>
          <p:cNvSpPr/>
          <p:nvPr/>
        </p:nvSpPr>
        <p:spPr bwMode="auto">
          <a:xfrm>
            <a:off x="4705478" y="3861359"/>
            <a:ext cx="1008111" cy="489077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25" tIns="45712" rIns="91425" bIns="45712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778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MS PGothic" pitchFamily="34" charset="-128"/>
              </a:rPr>
              <a:t>数据缺失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MS PGothic" pitchFamily="34" charset="-128"/>
            </a:endParaRPr>
          </a:p>
        </p:txBody>
      </p:sp>
      <p:sp>
        <p:nvSpPr>
          <p:cNvPr id="17" name="左箭头 16"/>
          <p:cNvSpPr/>
          <p:nvPr/>
        </p:nvSpPr>
        <p:spPr bwMode="auto">
          <a:xfrm>
            <a:off x="6845807" y="3854607"/>
            <a:ext cx="1008111" cy="489077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25" tIns="45712" rIns="91425" bIns="45712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778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MS PGothic" pitchFamily="34" charset="-128"/>
              </a:rPr>
              <a:t>立刻查询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387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5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1pPr>
            <a:lvl2pPr marL="742950" indent="-28575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2pPr>
            <a:lvl3pPr marL="1143000" indent="-22860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3pPr>
            <a:lvl4pPr marL="1600200" indent="-22860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4pPr>
            <a:lvl5pPr marL="2057400" indent="-22860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5pPr>
            <a:lvl6pPr marL="25146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6pPr>
            <a:lvl7pPr marL="29718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7pPr>
            <a:lvl8pPr marL="34290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8pPr>
            <a:lvl9pPr marL="38862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de-DE" altLang="zh-CN" sz="1300">
                <a:latin typeface="FrutigerNext LT Bold" panose="020B0803040504020204" pitchFamily="34" charset="0"/>
              </a:rPr>
              <a:t>Page </a:t>
            </a:r>
            <a:fld id="{507B2091-A074-4336-90FA-D1240C44447A}" type="slidenum">
              <a:rPr lang="de-DE" altLang="zh-CN" sz="1300">
                <a:latin typeface="FrutigerNext LT Bold" panose="020B0803040504020204" pitchFamily="34" charset="0"/>
              </a:rPr>
              <a:pPr/>
              <a:t>15</a:t>
            </a:fld>
            <a:endParaRPr lang="en-GB" altLang="zh-CN" sz="1300">
              <a:latin typeface="FrutigerNext LT Bold" panose="020B080304050402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523875"/>
            <a:ext cx="8751887" cy="915988"/>
          </a:xfrm>
        </p:spPr>
        <p:txBody>
          <a:bodyPr/>
          <a:lstStyle/>
          <a:p>
            <a:pPr algn="ctr" eaLnBrk="1" hangingPunct="1"/>
            <a:r>
              <a:rPr lang="zh-CN" altLang="en-US" dirty="0" smtClean="0"/>
              <a:t>工作篇</a:t>
            </a:r>
            <a:r>
              <a:rPr lang="en-US" altLang="zh-CN" dirty="0" smtClean="0"/>
              <a:t>-</a:t>
            </a:r>
            <a:r>
              <a:rPr lang="zh-CN" altLang="en-US" dirty="0" smtClean="0"/>
              <a:t>问题解决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8" y="1592263"/>
            <a:ext cx="8751887" cy="4273550"/>
          </a:xfrm>
        </p:spPr>
        <p:txBody>
          <a:bodyPr/>
          <a:lstStyle/>
          <a:p>
            <a:pPr eaLnBrk="1" hangingPunct="1">
              <a:buClr>
                <a:srgbClr val="990000"/>
              </a:buClr>
            </a:pPr>
            <a:r>
              <a:rPr lang="zh-CN" altLang="en-US" dirty="0" smtClean="0"/>
              <a:t>数据库</a:t>
            </a:r>
            <a:r>
              <a:rPr lang="zh-CN" altLang="en-US" dirty="0"/>
              <a:t>同步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pPr lvl="1" eaLnBrk="1" hangingPunct="1">
              <a:buClr>
                <a:srgbClr val="990000"/>
              </a:buClr>
            </a:pPr>
            <a:r>
              <a:rPr lang="zh-CN" altLang="en-US" dirty="0" smtClean="0"/>
              <a:t>问题</a:t>
            </a:r>
            <a:r>
              <a:rPr lang="zh-CN" altLang="en-US" dirty="0"/>
              <a:t>提出</a:t>
            </a:r>
            <a:endParaRPr lang="en-US" altLang="zh-CN" dirty="0" smtClean="0"/>
          </a:p>
          <a:p>
            <a:pPr lvl="1" eaLnBrk="1" hangingPunct="1">
              <a:buClr>
                <a:srgbClr val="990000"/>
              </a:buClr>
            </a:pPr>
            <a:r>
              <a:rPr lang="zh-CN" altLang="en-US" sz="2000" b="1" dirty="0" smtClean="0"/>
              <a:t>原因分析</a:t>
            </a:r>
            <a:endParaRPr lang="en-US" altLang="zh-CN" sz="2000" b="1" dirty="0" smtClean="0"/>
          </a:p>
          <a:p>
            <a:pPr lvl="1" eaLnBrk="1" hangingPunct="1">
              <a:buClr>
                <a:srgbClr val="990000"/>
              </a:buClr>
            </a:pPr>
            <a:r>
              <a:rPr lang="zh-CN" altLang="en-US" dirty="0"/>
              <a:t>提出</a:t>
            </a:r>
            <a:r>
              <a:rPr lang="zh-CN" altLang="en-US" dirty="0" smtClean="0"/>
              <a:t>方案</a:t>
            </a:r>
            <a:endParaRPr lang="en-US" altLang="zh-CN" dirty="0" smtClean="0"/>
          </a:p>
          <a:p>
            <a:pPr lvl="1" eaLnBrk="1" hangingPunct="1">
              <a:buClr>
                <a:srgbClr val="990000"/>
              </a:buClr>
            </a:pPr>
            <a:r>
              <a:rPr lang="zh-CN" altLang="en-US" dirty="0" smtClean="0"/>
              <a:t>验证方案</a:t>
            </a:r>
            <a:endParaRPr lang="en-US" altLang="zh-CN" dirty="0" smtClean="0"/>
          </a:p>
          <a:p>
            <a:pPr marL="0" indent="0" eaLnBrk="1" hangingPunct="1">
              <a:buClr>
                <a:srgbClr val="990000"/>
              </a:buClr>
              <a:buNone/>
            </a:pPr>
            <a:endParaRPr lang="zh-CN" altLang="en-US" dirty="0" smtClean="0"/>
          </a:p>
        </p:txBody>
      </p:sp>
      <p:pic>
        <p:nvPicPr>
          <p:cNvPr id="5" name="Picture 2" descr="https://timgsa.baidu.com/timg?image&amp;quality=80&amp;size=b9999_10000&amp;sec=1535087614261&amp;di=feca6ad46562cea2f75223222dd904a0&amp;imgtype=0&amp;src=http%3A%2F%2Fpic.qiantucdn.com%2F58pic%2F15%2F48%2F07%2F01P58PICDvW_102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767" y="2851105"/>
            <a:ext cx="1031216" cy="123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timgsa.baidu.com/timg?image&amp;quality=80&amp;size=b9999_10000&amp;sec=1535088232610&amp;di=6f45e159e243c9e3415cd2c52a922e18&amp;imgtype=0&amp;src=http%3A%2F%2Fpic.qiantucdn.com%2F58pic%2F15%2F43%2F85%2F21858PICgyc_102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799" y="3039699"/>
            <a:ext cx="1274748" cy="86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连接符 2"/>
          <p:cNvCxnSpPr/>
          <p:nvPr/>
        </p:nvCxnSpPr>
        <p:spPr bwMode="auto">
          <a:xfrm>
            <a:off x="5781761" y="2818858"/>
            <a:ext cx="0" cy="2016224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 bwMode="auto">
          <a:xfrm>
            <a:off x="6501841" y="2818858"/>
            <a:ext cx="0" cy="2016224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流程图: 过程 11"/>
          <p:cNvSpPr/>
          <p:nvPr/>
        </p:nvSpPr>
        <p:spPr bwMode="auto">
          <a:xfrm>
            <a:off x="5781760" y="3034882"/>
            <a:ext cx="716223" cy="246205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25" tIns="45712" rIns="91425" bIns="45712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778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MS PGothic" pitchFamily="34" charset="-128"/>
              </a:rPr>
              <a:t>新增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MS PGothic" pitchFamily="34" charset="-128"/>
            </a:endParaRPr>
          </a:p>
        </p:txBody>
      </p:sp>
      <p:sp>
        <p:nvSpPr>
          <p:cNvPr id="16" name="流程图: 过程 15"/>
          <p:cNvSpPr/>
          <p:nvPr/>
        </p:nvSpPr>
        <p:spPr bwMode="auto">
          <a:xfrm>
            <a:off x="5781760" y="3778106"/>
            <a:ext cx="716223" cy="246205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25" tIns="45712" rIns="91425" bIns="45712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778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MS PGothic" pitchFamily="34" charset="-128"/>
              </a:rPr>
              <a:t>新增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MS PGothic" pitchFamily="34" charset="-128"/>
            </a:endParaRPr>
          </a:p>
        </p:txBody>
      </p:sp>
      <p:sp>
        <p:nvSpPr>
          <p:cNvPr id="17" name="流程图: 过程 16"/>
          <p:cNvSpPr/>
          <p:nvPr/>
        </p:nvSpPr>
        <p:spPr bwMode="auto">
          <a:xfrm>
            <a:off x="5785618" y="4003664"/>
            <a:ext cx="716223" cy="246205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25" tIns="45712" rIns="91425" bIns="45712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778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MS PGothic" pitchFamily="34" charset="-128"/>
              </a:rPr>
              <a:t>新增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MS PGothic" pitchFamily="34" charset="-128"/>
            </a:endParaRPr>
          </a:p>
        </p:txBody>
      </p:sp>
      <p:sp>
        <p:nvSpPr>
          <p:cNvPr id="18" name="流程图: 过程 17"/>
          <p:cNvSpPr/>
          <p:nvPr/>
        </p:nvSpPr>
        <p:spPr bwMode="auto">
          <a:xfrm>
            <a:off x="5781760" y="4258482"/>
            <a:ext cx="716223" cy="246205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25" tIns="45712" rIns="91425" bIns="45712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778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MS PGothic" pitchFamily="34" charset="-128"/>
              </a:rPr>
              <a:t>新增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MS PGothic" pitchFamily="34" charset="-128"/>
            </a:endParaRPr>
          </a:p>
        </p:txBody>
      </p:sp>
      <p:sp>
        <p:nvSpPr>
          <p:cNvPr id="22" name="流程图: 过程 21"/>
          <p:cNvSpPr/>
          <p:nvPr/>
        </p:nvSpPr>
        <p:spPr bwMode="auto">
          <a:xfrm>
            <a:off x="3503320" y="4674572"/>
            <a:ext cx="716223" cy="246205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25" tIns="45712" rIns="91425" bIns="45712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778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MS PGothic" pitchFamily="34" charset="-128"/>
              </a:rPr>
              <a:t>新增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MS PGothic" pitchFamily="34" charset="-128"/>
            </a:endParaRPr>
          </a:p>
        </p:txBody>
      </p:sp>
      <p:sp>
        <p:nvSpPr>
          <p:cNvPr id="25" name="流程图: 过程 24"/>
          <p:cNvSpPr/>
          <p:nvPr/>
        </p:nvSpPr>
        <p:spPr bwMode="auto">
          <a:xfrm>
            <a:off x="3503320" y="4950074"/>
            <a:ext cx="716223" cy="246205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25" tIns="45712" rIns="91425" bIns="45712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778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MS PGothic" pitchFamily="34" charset="-128"/>
              </a:rPr>
              <a:t>新增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MS PGothic" pitchFamily="34" charset="-128"/>
            </a:endParaRPr>
          </a:p>
        </p:txBody>
      </p:sp>
      <p:sp>
        <p:nvSpPr>
          <p:cNvPr id="26" name="流程图: 过程 25"/>
          <p:cNvSpPr/>
          <p:nvPr/>
        </p:nvSpPr>
        <p:spPr bwMode="auto">
          <a:xfrm>
            <a:off x="3503319" y="5225576"/>
            <a:ext cx="716223" cy="246205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25" tIns="45712" rIns="91425" bIns="45712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778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MS PGothic" pitchFamily="34" charset="-128"/>
              </a:rPr>
              <a:t>新增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MS PGothic" pitchFamily="34" charset="-128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781760" y="3310745"/>
            <a:ext cx="7162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73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66631E-7 -2.39859E-6 L -0.21017 0.0022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09" y="1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3" presetClass="path" presetSubtype="0" repeatCount="indefinite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967E-6 4.25044E-6 L 0.10892 4.25044E-6 C 0.15778 4.25044E-6 0.21816 -0.00618 0.21816 -0.01015 L 0.21816 -0.01963 " pathEditMode="relative" rAng="0" ptsTypes="AAAA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08" y="-992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3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967E-6 4.92063E-6 L 0.10892 4.92063E-6 C 0.15778 4.92063E-6 0.21816 -0.0183 0.21816 -0.02999 L 0.21816 -0.05777 " pathEditMode="relative" rAng="0" ptsTypes="AAAA"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08" y="-2888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3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967E-6 -4.86772E-6 L 0.10892 -4.86772E-6 C 0.15778 -4.86772E-6 0.21816 -0.03042 0.21816 -0.04982 L 0.21816 -0.09612 " pathEditMode="relative" rAng="0" ptsTypes="AAAA">
                                      <p:cBhvr>
                                        <p:cTn id="5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08" y="-4806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57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6264E-7 -2.06349E-6 L -4.76264E-7 -0.03748 C -4.76264E-7 -0.05445 0.02888 -0.07495 0.05239 -0.07495 L 0.10478 -0.07495 " pathEditMode="relative" rAng="0" ptsTypes="AAAA">
                                      <p:cBhvr>
                                        <p:cTn id="5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39" y="-37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6" grpId="0" animBg="1"/>
      <p:bldP spid="17" grpId="0" animBg="1"/>
      <p:bldP spid="18" grpId="0" animBg="1"/>
      <p:bldP spid="22" grpId="0" animBg="1"/>
      <p:bldP spid="22" grpId="1" animBg="1"/>
      <p:bldP spid="25" grpId="0" animBg="1"/>
      <p:bldP spid="25" grpId="1" animBg="1"/>
      <p:bldP spid="26" grpId="0" animBg="1"/>
      <p:bldP spid="26" grpId="1" animBg="1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1pPr>
            <a:lvl2pPr marL="742950" indent="-28575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2pPr>
            <a:lvl3pPr marL="1143000" indent="-22860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3pPr>
            <a:lvl4pPr marL="1600200" indent="-22860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4pPr>
            <a:lvl5pPr marL="2057400" indent="-22860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5pPr>
            <a:lvl6pPr marL="25146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6pPr>
            <a:lvl7pPr marL="29718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7pPr>
            <a:lvl8pPr marL="34290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8pPr>
            <a:lvl9pPr marL="38862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de-DE" altLang="zh-CN" sz="1300">
                <a:latin typeface="FrutigerNext LT Bold" panose="020B0803040504020204" pitchFamily="34" charset="0"/>
              </a:rPr>
              <a:t>Page </a:t>
            </a:r>
            <a:fld id="{507B2091-A074-4336-90FA-D1240C44447A}" type="slidenum">
              <a:rPr lang="de-DE" altLang="zh-CN" sz="1300">
                <a:latin typeface="FrutigerNext LT Bold" panose="020B0803040504020204" pitchFamily="34" charset="0"/>
              </a:rPr>
              <a:pPr/>
              <a:t>16</a:t>
            </a:fld>
            <a:endParaRPr lang="en-GB" altLang="zh-CN" sz="1300">
              <a:latin typeface="FrutigerNext LT Bold" panose="020B080304050402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523875"/>
            <a:ext cx="8751887" cy="915988"/>
          </a:xfrm>
        </p:spPr>
        <p:txBody>
          <a:bodyPr/>
          <a:lstStyle/>
          <a:p>
            <a:pPr algn="ctr" eaLnBrk="1" hangingPunct="1"/>
            <a:r>
              <a:rPr lang="zh-CN" altLang="en-US" dirty="0" smtClean="0"/>
              <a:t>工作篇</a:t>
            </a:r>
            <a:r>
              <a:rPr lang="en-US" altLang="zh-CN" dirty="0" smtClean="0"/>
              <a:t>-</a:t>
            </a:r>
            <a:r>
              <a:rPr lang="zh-CN" altLang="en-US" dirty="0" smtClean="0"/>
              <a:t>问题解决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8" y="1592263"/>
            <a:ext cx="8751887" cy="4273550"/>
          </a:xfrm>
        </p:spPr>
        <p:txBody>
          <a:bodyPr/>
          <a:lstStyle/>
          <a:p>
            <a:pPr eaLnBrk="1" hangingPunct="1">
              <a:buClr>
                <a:srgbClr val="990000"/>
              </a:buClr>
            </a:pPr>
            <a:r>
              <a:rPr lang="zh-CN" altLang="en-US" dirty="0" smtClean="0"/>
              <a:t>数据库</a:t>
            </a:r>
            <a:r>
              <a:rPr lang="zh-CN" altLang="en-US" dirty="0"/>
              <a:t>同步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pPr lvl="1" eaLnBrk="1" hangingPunct="1">
              <a:buClr>
                <a:srgbClr val="990000"/>
              </a:buClr>
            </a:pPr>
            <a:r>
              <a:rPr lang="zh-CN" altLang="en-US" dirty="0" smtClean="0"/>
              <a:t>问题</a:t>
            </a:r>
            <a:r>
              <a:rPr lang="zh-CN" altLang="en-US" dirty="0"/>
              <a:t>提出</a:t>
            </a:r>
            <a:endParaRPr lang="en-US" altLang="zh-CN" dirty="0" smtClean="0"/>
          </a:p>
          <a:p>
            <a:pPr lvl="1" eaLnBrk="1" hangingPunct="1">
              <a:buClr>
                <a:srgbClr val="990000"/>
              </a:buClr>
            </a:pPr>
            <a:r>
              <a:rPr lang="zh-CN" altLang="en-US" dirty="0" smtClean="0"/>
              <a:t>原因分析</a:t>
            </a:r>
            <a:endParaRPr lang="en-US" altLang="zh-CN" dirty="0" smtClean="0"/>
          </a:p>
          <a:p>
            <a:pPr lvl="1" eaLnBrk="1" hangingPunct="1">
              <a:buClr>
                <a:srgbClr val="990000"/>
              </a:buClr>
            </a:pPr>
            <a:r>
              <a:rPr lang="zh-CN" altLang="en-US" sz="2000" b="1" dirty="0"/>
              <a:t>提出</a:t>
            </a:r>
            <a:r>
              <a:rPr lang="zh-CN" altLang="en-US" sz="2000" b="1" dirty="0" smtClean="0"/>
              <a:t>方案</a:t>
            </a:r>
            <a:endParaRPr lang="en-US" altLang="zh-CN" sz="2000" b="1" dirty="0" smtClean="0"/>
          </a:p>
          <a:p>
            <a:pPr lvl="1" eaLnBrk="1" hangingPunct="1">
              <a:buClr>
                <a:srgbClr val="990000"/>
              </a:buClr>
            </a:pPr>
            <a:r>
              <a:rPr lang="zh-CN" altLang="en-US" dirty="0" smtClean="0"/>
              <a:t>验证方案</a:t>
            </a:r>
            <a:endParaRPr lang="en-US" altLang="zh-CN" dirty="0" smtClean="0"/>
          </a:p>
          <a:p>
            <a:pPr marL="0" indent="0" eaLnBrk="1" hangingPunct="1">
              <a:buClr>
                <a:srgbClr val="990000"/>
              </a:buClr>
              <a:buNone/>
            </a:pPr>
            <a:endParaRPr lang="zh-CN" altLang="en-US" dirty="0" smtClean="0"/>
          </a:p>
        </p:txBody>
      </p:sp>
      <p:pic>
        <p:nvPicPr>
          <p:cNvPr id="5" name="Picture 2" descr="https://timgsa.baidu.com/timg?image&amp;quality=80&amp;size=b9999_10000&amp;sec=1535087614261&amp;di=feca6ad46562cea2f75223222dd904a0&amp;imgtype=0&amp;src=http%3A%2F%2Fpic.qiantucdn.com%2F58pic%2F15%2F48%2F07%2F01P58PICDvW_102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815" y="1971696"/>
            <a:ext cx="1031216" cy="123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timgsa.baidu.com/timg?image&amp;quality=80&amp;size=b9999_10000&amp;sec=1535088232610&amp;di=6f45e159e243c9e3415cd2c52a922e18&amp;imgtype=0&amp;src=http%3A%2F%2Fpic.qiantucdn.com%2F58pic%2F15%2F43%2F85%2F21858PICgyc_102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847" y="2160290"/>
            <a:ext cx="1274748" cy="86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ic.58pic.com/58pic/15/55/64/13S58PIC8tv_102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458" y="2160290"/>
            <a:ext cx="1050104" cy="105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右箭头 7"/>
          <p:cNvSpPr/>
          <p:nvPr/>
        </p:nvSpPr>
        <p:spPr bwMode="auto">
          <a:xfrm>
            <a:off x="4794223" y="2022947"/>
            <a:ext cx="1008112" cy="48907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25" tIns="45712" rIns="91425" bIns="45712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778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000" dirty="0">
                <a:solidFill>
                  <a:schemeClr val="tx1"/>
                </a:solidFill>
                <a:latin typeface="FrutigerNext LT Regular" pitchFamily="34" charset="0"/>
                <a:ea typeface="MS PGothic" pitchFamily="34" charset="-128"/>
              </a:rPr>
              <a:t>数据变动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MS PGothic" pitchFamily="34" charset="-128"/>
            </a:endParaRPr>
          </a:p>
        </p:txBody>
      </p:sp>
      <p:sp>
        <p:nvSpPr>
          <p:cNvPr id="9" name="右箭头 8"/>
          <p:cNvSpPr/>
          <p:nvPr/>
        </p:nvSpPr>
        <p:spPr bwMode="auto">
          <a:xfrm>
            <a:off x="6930031" y="2022947"/>
            <a:ext cx="1008112" cy="48907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25" tIns="45712" rIns="91425" bIns="45712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778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000" dirty="0">
                <a:solidFill>
                  <a:schemeClr val="tx1"/>
                </a:solidFill>
                <a:latin typeface="FrutigerNext LT Regular" pitchFamily="34" charset="0"/>
                <a:ea typeface="MS PGothic" pitchFamily="34" charset="-128"/>
              </a:rPr>
              <a:t>整体更新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MS PGothic" pitchFamily="34" charset="-128"/>
            </a:endParaRPr>
          </a:p>
        </p:txBody>
      </p:sp>
      <p:sp>
        <p:nvSpPr>
          <p:cNvPr id="10" name="左箭头 9"/>
          <p:cNvSpPr/>
          <p:nvPr/>
        </p:nvSpPr>
        <p:spPr bwMode="auto">
          <a:xfrm>
            <a:off x="4789702" y="2723366"/>
            <a:ext cx="1008111" cy="489077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25" tIns="45712" rIns="91425" bIns="45712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778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MS PGothic" pitchFamily="34" charset="-128"/>
              </a:rPr>
              <a:t>数据缺失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MS PGothic" pitchFamily="34" charset="-128"/>
            </a:endParaRPr>
          </a:p>
        </p:txBody>
      </p:sp>
      <p:sp>
        <p:nvSpPr>
          <p:cNvPr id="11" name="左箭头 10"/>
          <p:cNvSpPr/>
          <p:nvPr/>
        </p:nvSpPr>
        <p:spPr bwMode="auto">
          <a:xfrm>
            <a:off x="6930031" y="2716614"/>
            <a:ext cx="1008111" cy="489077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25" tIns="45712" rIns="91425" bIns="45712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778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MS PGothic" pitchFamily="34" charset="-128"/>
              </a:rPr>
              <a:t>立刻查询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MS PGothic" pitchFamily="34" charset="-128"/>
            </a:endParaRPr>
          </a:p>
        </p:txBody>
      </p:sp>
      <p:pic>
        <p:nvPicPr>
          <p:cNvPr id="12" name="Picture 4" descr="https://timgsa.baidu.com/timg?image&amp;quality=80&amp;size=b9999_10000&amp;sec=1535088232610&amp;di=6f45e159e243c9e3415cd2c52a922e18&amp;imgtype=0&amp;src=http%3A%2F%2Fpic.qiantucdn.com%2F58pic%2F15%2F43%2F85%2F21858PICgyc_102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27" y="4139842"/>
            <a:ext cx="1274748" cy="86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直接连接符 12"/>
          <p:cNvCxnSpPr/>
          <p:nvPr/>
        </p:nvCxnSpPr>
        <p:spPr bwMode="auto">
          <a:xfrm>
            <a:off x="6310289" y="3919001"/>
            <a:ext cx="0" cy="2016224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 bwMode="auto">
          <a:xfrm>
            <a:off x="7030369" y="3919001"/>
            <a:ext cx="0" cy="2016224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流程图: 过程 14"/>
          <p:cNvSpPr/>
          <p:nvPr/>
        </p:nvSpPr>
        <p:spPr bwMode="auto">
          <a:xfrm>
            <a:off x="6310288" y="4135025"/>
            <a:ext cx="716223" cy="246205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25" tIns="45712" rIns="91425" bIns="45712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778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MS PGothic" pitchFamily="34" charset="-128"/>
              </a:rPr>
              <a:t>新增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MS PGothic" pitchFamily="34" charset="-128"/>
            </a:endParaRPr>
          </a:p>
        </p:txBody>
      </p:sp>
      <p:sp>
        <p:nvSpPr>
          <p:cNvPr id="16" name="流程图: 过程 15"/>
          <p:cNvSpPr/>
          <p:nvPr/>
        </p:nvSpPr>
        <p:spPr bwMode="auto">
          <a:xfrm>
            <a:off x="6310288" y="4878249"/>
            <a:ext cx="716223" cy="246205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25" tIns="45712" rIns="91425" bIns="45712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778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MS PGothic" pitchFamily="34" charset="-128"/>
              </a:rPr>
              <a:t>新增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MS PGothic" pitchFamily="34" charset="-128"/>
            </a:endParaRPr>
          </a:p>
        </p:txBody>
      </p:sp>
      <p:sp>
        <p:nvSpPr>
          <p:cNvPr id="17" name="流程图: 过程 16"/>
          <p:cNvSpPr/>
          <p:nvPr/>
        </p:nvSpPr>
        <p:spPr bwMode="auto">
          <a:xfrm>
            <a:off x="6314146" y="5103807"/>
            <a:ext cx="716223" cy="246205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25" tIns="45712" rIns="91425" bIns="45712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778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MS PGothic" pitchFamily="34" charset="-128"/>
              </a:rPr>
              <a:t>新增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MS PGothic" pitchFamily="34" charset="-128"/>
            </a:endParaRPr>
          </a:p>
        </p:txBody>
      </p:sp>
      <p:sp>
        <p:nvSpPr>
          <p:cNvPr id="18" name="流程图: 过程 17"/>
          <p:cNvSpPr/>
          <p:nvPr/>
        </p:nvSpPr>
        <p:spPr bwMode="auto">
          <a:xfrm>
            <a:off x="6310288" y="5358625"/>
            <a:ext cx="716223" cy="246205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25" tIns="45712" rIns="91425" bIns="45712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778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MS PGothic" pitchFamily="34" charset="-128"/>
              </a:rPr>
              <a:t>新增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MS PGothic" pitchFamily="34" charset="-128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310288" y="4410888"/>
            <a:ext cx="7162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……</a:t>
            </a:r>
            <a:endParaRPr lang="en-US" dirty="0"/>
          </a:p>
        </p:txBody>
      </p:sp>
      <p:sp>
        <p:nvSpPr>
          <p:cNvPr id="20" name="流程图: 过程 19"/>
          <p:cNvSpPr/>
          <p:nvPr/>
        </p:nvSpPr>
        <p:spPr bwMode="auto">
          <a:xfrm>
            <a:off x="7463448" y="3785441"/>
            <a:ext cx="716223" cy="246205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25" tIns="45712" rIns="91425" bIns="45712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778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MS PGothic" pitchFamily="34" charset="-128"/>
              </a:rPr>
              <a:t>新增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MS PGothic" pitchFamily="34" charset="-128"/>
            </a:endParaRPr>
          </a:p>
        </p:txBody>
      </p:sp>
      <p:cxnSp>
        <p:nvCxnSpPr>
          <p:cNvPr id="3" name="曲线连接符 2"/>
          <p:cNvCxnSpPr>
            <a:stCxn id="15" idx="0"/>
            <a:endCxn id="20" idx="1"/>
          </p:cNvCxnSpPr>
          <p:nvPr/>
        </p:nvCxnSpPr>
        <p:spPr bwMode="auto">
          <a:xfrm rot="5400000" flipH="1" flipV="1">
            <a:off x="6952684" y="3624261"/>
            <a:ext cx="226481" cy="795048"/>
          </a:xfrm>
          <a:prstGeom prst="curvedConnector2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5294" y="2269249"/>
            <a:ext cx="676265" cy="709838"/>
          </a:xfrm>
          <a:prstGeom prst="rect">
            <a:avLst/>
          </a:prstGeom>
        </p:spPr>
      </p:pic>
      <p:pic>
        <p:nvPicPr>
          <p:cNvPr id="3074" name="Picture 2" descr="https://timgsa.baidu.com/timg?image&amp;quality=80&amp;size=b9999_10000&amp;sec=1535105438868&amp;di=6ccb97afd341633a9443653750787014&amp;imgtype=0&amp;src=http%3A%2F%2Fbpic.588ku.com%2Felement_origin_min_pic%2F01%2F36%2F00%2F36573c0018b044d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901448" y="3847368"/>
            <a:ext cx="575314" cy="57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43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1pPr>
            <a:lvl2pPr marL="742950" indent="-28575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2pPr>
            <a:lvl3pPr marL="1143000" indent="-22860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3pPr>
            <a:lvl4pPr marL="1600200" indent="-22860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4pPr>
            <a:lvl5pPr marL="2057400" indent="-22860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5pPr>
            <a:lvl6pPr marL="25146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6pPr>
            <a:lvl7pPr marL="29718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7pPr>
            <a:lvl8pPr marL="34290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8pPr>
            <a:lvl9pPr marL="38862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de-DE" altLang="zh-CN" sz="1300">
                <a:latin typeface="FrutigerNext LT Bold" panose="020B0803040504020204" pitchFamily="34" charset="0"/>
              </a:rPr>
              <a:t>Page </a:t>
            </a:r>
            <a:fld id="{507B2091-A074-4336-90FA-D1240C44447A}" type="slidenum">
              <a:rPr lang="de-DE" altLang="zh-CN" sz="1300">
                <a:latin typeface="FrutigerNext LT Bold" panose="020B0803040504020204" pitchFamily="34" charset="0"/>
              </a:rPr>
              <a:pPr/>
              <a:t>17</a:t>
            </a:fld>
            <a:endParaRPr lang="en-GB" altLang="zh-CN" sz="1300">
              <a:latin typeface="FrutigerNext LT Bold" panose="020B080304050402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523875"/>
            <a:ext cx="8751887" cy="915988"/>
          </a:xfrm>
        </p:spPr>
        <p:txBody>
          <a:bodyPr/>
          <a:lstStyle/>
          <a:p>
            <a:pPr algn="ctr" eaLnBrk="1" hangingPunct="1"/>
            <a:r>
              <a:rPr lang="zh-CN" altLang="en-US" dirty="0" smtClean="0"/>
              <a:t>工作篇</a:t>
            </a:r>
            <a:r>
              <a:rPr lang="en-US" altLang="zh-CN" dirty="0" smtClean="0"/>
              <a:t>-</a:t>
            </a:r>
            <a:r>
              <a:rPr lang="zh-CN" altLang="en-US" dirty="0" smtClean="0"/>
              <a:t>问题解决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8" y="1592263"/>
            <a:ext cx="8751887" cy="4273550"/>
          </a:xfrm>
        </p:spPr>
        <p:txBody>
          <a:bodyPr/>
          <a:lstStyle/>
          <a:p>
            <a:pPr eaLnBrk="1" hangingPunct="1">
              <a:buClr>
                <a:srgbClr val="990000"/>
              </a:buClr>
            </a:pPr>
            <a:r>
              <a:rPr lang="zh-CN" altLang="en-US" dirty="0" smtClean="0"/>
              <a:t>数据库</a:t>
            </a:r>
            <a:r>
              <a:rPr lang="zh-CN" altLang="en-US" dirty="0"/>
              <a:t>同步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pPr lvl="1" eaLnBrk="1" hangingPunct="1">
              <a:buClr>
                <a:srgbClr val="990000"/>
              </a:buClr>
            </a:pPr>
            <a:r>
              <a:rPr lang="zh-CN" altLang="en-US" dirty="0" smtClean="0"/>
              <a:t>问题</a:t>
            </a:r>
            <a:r>
              <a:rPr lang="zh-CN" altLang="en-US" dirty="0"/>
              <a:t>提出</a:t>
            </a:r>
            <a:endParaRPr lang="en-US" altLang="zh-CN" dirty="0" smtClean="0"/>
          </a:p>
          <a:p>
            <a:pPr lvl="1" eaLnBrk="1" hangingPunct="1">
              <a:buClr>
                <a:srgbClr val="990000"/>
              </a:buClr>
            </a:pPr>
            <a:r>
              <a:rPr lang="zh-CN" altLang="en-US" dirty="0" smtClean="0"/>
              <a:t>原因分析</a:t>
            </a:r>
            <a:endParaRPr lang="en-US" altLang="zh-CN" dirty="0" smtClean="0"/>
          </a:p>
          <a:p>
            <a:pPr lvl="1" eaLnBrk="1" hangingPunct="1">
              <a:buClr>
                <a:srgbClr val="990000"/>
              </a:buClr>
            </a:pPr>
            <a:r>
              <a:rPr lang="zh-CN" altLang="en-US" dirty="0"/>
              <a:t>提出</a:t>
            </a:r>
            <a:r>
              <a:rPr lang="zh-CN" altLang="en-US" dirty="0" smtClean="0"/>
              <a:t>方案</a:t>
            </a:r>
            <a:endParaRPr lang="en-US" altLang="zh-CN" dirty="0" smtClean="0"/>
          </a:p>
          <a:p>
            <a:pPr lvl="1" eaLnBrk="1" hangingPunct="1">
              <a:buClr>
                <a:srgbClr val="990000"/>
              </a:buClr>
            </a:pPr>
            <a:r>
              <a:rPr lang="zh-CN" altLang="en-US" sz="2000" b="1" dirty="0" smtClean="0"/>
              <a:t>方案验证</a:t>
            </a:r>
            <a:endParaRPr lang="en-US" altLang="zh-CN" sz="2000" b="1" dirty="0" smtClean="0"/>
          </a:p>
          <a:p>
            <a:pPr marL="0" indent="0" eaLnBrk="1" hangingPunct="1">
              <a:buClr>
                <a:srgbClr val="990000"/>
              </a:buClr>
              <a:buNone/>
            </a:pPr>
            <a:endParaRPr lang="zh-CN" altLang="en-US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941889"/>
              </p:ext>
            </p:extLst>
          </p:nvPr>
        </p:nvGraphicFramePr>
        <p:xfrm>
          <a:off x="3582343" y="1800250"/>
          <a:ext cx="4896544" cy="2592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156"/>
                <a:gridCol w="1404156"/>
                <a:gridCol w="2088232"/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写入方式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执行时间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结果分析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逐条语句执行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113</a:t>
                      </a:r>
                      <a:r>
                        <a:rPr lang="zh-CN" altLang="en-US" dirty="0" smtClean="0"/>
                        <a:t>秒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多个独立事务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合并事务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</a:t>
                      </a:r>
                      <a:r>
                        <a:rPr lang="zh-CN" altLang="en-US" dirty="0" smtClean="0"/>
                        <a:t>秒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单一事务，多次编译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多值插入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0.425</a:t>
                      </a:r>
                      <a:r>
                        <a:rPr lang="zh-CN" altLang="en-US" dirty="0" smtClean="0"/>
                        <a:t>秒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单一事务，一次编译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060525" y="4392538"/>
            <a:ext cx="26642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 smtClean="0">
                <a:solidFill>
                  <a:schemeClr val="dk1"/>
                </a:solidFill>
                <a:latin typeface="+mn-lt"/>
                <a:ea typeface="+mn-ea"/>
              </a:rPr>
              <a:t>INSERT INTO … VALUE … ;</a:t>
            </a:r>
          </a:p>
          <a:p>
            <a:pPr algn="l"/>
            <a:r>
              <a:rPr lang="en-US" altLang="zh-CN" sz="1400" dirty="0">
                <a:solidFill>
                  <a:schemeClr val="dk1"/>
                </a:solidFill>
              </a:rPr>
              <a:t>INSERT INTO … VALUE … </a:t>
            </a:r>
            <a:r>
              <a:rPr lang="en-US" altLang="zh-CN" sz="1400" dirty="0" smtClean="0">
                <a:solidFill>
                  <a:schemeClr val="dk1"/>
                </a:solidFill>
              </a:rPr>
              <a:t>;</a:t>
            </a:r>
            <a:endParaRPr lang="en-US" sz="1400" dirty="0" smtClean="0">
              <a:solidFill>
                <a:schemeClr val="dk1"/>
              </a:solidFill>
              <a:latin typeface="+mn-lt"/>
              <a:ea typeface="+mn-ea"/>
            </a:endParaRPr>
          </a:p>
          <a:p>
            <a:pPr algn="l"/>
            <a:r>
              <a:rPr lang="en-US" altLang="zh-CN" sz="1400" dirty="0">
                <a:solidFill>
                  <a:schemeClr val="dk1"/>
                </a:solidFill>
              </a:rPr>
              <a:t>INSERT INTO … VALUE … </a:t>
            </a:r>
            <a:r>
              <a:rPr lang="en-US" altLang="zh-CN" sz="1400" dirty="0" smtClean="0">
                <a:solidFill>
                  <a:schemeClr val="dk1"/>
                </a:solidFill>
              </a:rPr>
              <a:t>;</a:t>
            </a:r>
            <a:endParaRPr lang="en-US" sz="1400" dirty="0" smtClean="0">
              <a:solidFill>
                <a:schemeClr val="dk1"/>
              </a:solidFill>
              <a:latin typeface="+mn-lt"/>
              <a:ea typeface="+mn-ea"/>
            </a:endParaRPr>
          </a:p>
          <a:p>
            <a:pPr algn="l"/>
            <a:r>
              <a:rPr lang="en-US" altLang="zh-CN" sz="1400" dirty="0">
                <a:solidFill>
                  <a:schemeClr val="dk1"/>
                </a:solidFill>
              </a:rPr>
              <a:t>INSERT INTO … VALUE … ;</a:t>
            </a:r>
            <a:endParaRPr lang="en-US" sz="1400" dirty="0">
              <a:solidFill>
                <a:schemeClr val="dk1"/>
              </a:solidFill>
            </a:endParaRPr>
          </a:p>
          <a:p>
            <a:pPr algn="l"/>
            <a:r>
              <a:rPr lang="en-US" sz="1400" dirty="0" smtClean="0">
                <a:solidFill>
                  <a:schemeClr val="dk1"/>
                </a:solidFill>
                <a:latin typeface="+mn-lt"/>
                <a:ea typeface="+mn-ea"/>
              </a:rPr>
              <a:t>……</a:t>
            </a:r>
            <a:endParaRPr lang="en-US" sz="1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60525" y="4387968"/>
            <a:ext cx="26642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 smtClean="0">
                <a:solidFill>
                  <a:srgbClr val="C00000"/>
                </a:solidFill>
                <a:latin typeface="+mn-lt"/>
                <a:ea typeface="+mn-ea"/>
              </a:rPr>
              <a:t>BEGIN;</a:t>
            </a:r>
          </a:p>
          <a:p>
            <a:pPr algn="l"/>
            <a:r>
              <a:rPr lang="en-US" altLang="zh-CN" sz="1400" dirty="0" smtClean="0">
                <a:solidFill>
                  <a:schemeClr val="dk1"/>
                </a:solidFill>
                <a:latin typeface="+mn-lt"/>
                <a:ea typeface="+mn-ea"/>
              </a:rPr>
              <a:t>INSERT INTO … VALUE … ;</a:t>
            </a:r>
          </a:p>
          <a:p>
            <a:pPr algn="l"/>
            <a:r>
              <a:rPr lang="en-US" altLang="zh-CN" sz="1400" dirty="0" smtClean="0">
                <a:solidFill>
                  <a:srgbClr val="C00000"/>
                </a:solidFill>
                <a:latin typeface="+mn-lt"/>
                <a:ea typeface="+mn-ea"/>
              </a:rPr>
              <a:t>COMMIT;</a:t>
            </a:r>
          </a:p>
          <a:p>
            <a:pPr algn="l"/>
            <a:endParaRPr lang="en-US" altLang="zh-CN" sz="1400" dirty="0" smtClean="0">
              <a:solidFill>
                <a:srgbClr val="C00000"/>
              </a:solidFill>
              <a:latin typeface="+mn-lt"/>
              <a:ea typeface="+mn-ea"/>
            </a:endParaRPr>
          </a:p>
          <a:p>
            <a:pPr algn="l"/>
            <a:r>
              <a:rPr lang="en-US" altLang="zh-CN" sz="1400" dirty="0">
                <a:solidFill>
                  <a:srgbClr val="C00000"/>
                </a:solidFill>
              </a:rPr>
              <a:t>BEGIN;</a:t>
            </a:r>
          </a:p>
          <a:p>
            <a:pPr algn="l"/>
            <a:r>
              <a:rPr lang="en-US" altLang="zh-CN" sz="1400" dirty="0">
                <a:solidFill>
                  <a:schemeClr val="dk1"/>
                </a:solidFill>
              </a:rPr>
              <a:t>INSERT INTO … VALUE … ;</a:t>
            </a:r>
          </a:p>
          <a:p>
            <a:pPr algn="l"/>
            <a:r>
              <a:rPr lang="en-US" altLang="zh-CN" sz="1400" dirty="0">
                <a:solidFill>
                  <a:srgbClr val="C00000"/>
                </a:solidFill>
              </a:rPr>
              <a:t>COMMIT</a:t>
            </a:r>
            <a:r>
              <a:rPr lang="en-US" altLang="zh-CN" sz="1400" dirty="0" smtClean="0">
                <a:solidFill>
                  <a:srgbClr val="C00000"/>
                </a:solidFill>
              </a:rPr>
              <a:t>;</a:t>
            </a:r>
          </a:p>
          <a:p>
            <a:pPr algn="l"/>
            <a:r>
              <a:rPr lang="en-US" altLang="zh-CN" sz="1400" dirty="0" smtClean="0">
                <a:solidFill>
                  <a:schemeClr val="dk1"/>
                </a:solidFill>
              </a:rPr>
              <a:t>……</a:t>
            </a:r>
            <a:endParaRPr lang="en-US" altLang="zh-CN" sz="1400" dirty="0">
              <a:solidFill>
                <a:schemeClr val="dk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42383" y="4392538"/>
            <a:ext cx="26642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 smtClean="0">
                <a:solidFill>
                  <a:srgbClr val="C00000"/>
                </a:solidFill>
                <a:latin typeface="+mn-lt"/>
                <a:ea typeface="+mn-ea"/>
              </a:rPr>
              <a:t>BEGIN;</a:t>
            </a:r>
          </a:p>
          <a:p>
            <a:pPr algn="l"/>
            <a:r>
              <a:rPr lang="en-US" altLang="zh-CN" sz="1400" dirty="0" smtClean="0">
                <a:solidFill>
                  <a:schemeClr val="dk1"/>
                </a:solidFill>
                <a:latin typeface="+mn-lt"/>
                <a:ea typeface="+mn-ea"/>
              </a:rPr>
              <a:t>INSERT INTO … VALUE … ;</a:t>
            </a:r>
          </a:p>
          <a:p>
            <a:pPr algn="l"/>
            <a:r>
              <a:rPr lang="en-US" altLang="zh-CN" sz="1400" dirty="0" smtClean="0">
                <a:solidFill>
                  <a:schemeClr val="dk1"/>
                </a:solidFill>
              </a:rPr>
              <a:t>INSERT INTO … VALUE … ;</a:t>
            </a:r>
          </a:p>
          <a:p>
            <a:pPr algn="l"/>
            <a:r>
              <a:rPr lang="en-US" altLang="zh-CN" sz="1400" dirty="0" smtClean="0">
                <a:solidFill>
                  <a:schemeClr val="dk1"/>
                </a:solidFill>
              </a:rPr>
              <a:t>……</a:t>
            </a:r>
          </a:p>
          <a:p>
            <a:pPr algn="l"/>
            <a:r>
              <a:rPr lang="en-US" altLang="zh-CN" sz="1400" dirty="0" smtClean="0">
                <a:solidFill>
                  <a:srgbClr val="C00000"/>
                </a:solidFill>
              </a:rPr>
              <a:t>COMMIT;</a:t>
            </a:r>
            <a:endParaRPr lang="en-US" altLang="zh-CN" sz="1400" dirty="0">
              <a:solidFill>
                <a:srgbClr val="C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28007" y="4392538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 smtClean="0">
                <a:solidFill>
                  <a:schemeClr val="dk1"/>
                </a:solidFill>
                <a:latin typeface="+mn-lt"/>
                <a:ea typeface="+mn-ea"/>
              </a:rPr>
              <a:t>INSERT INTO … VALUE … , VALUE … , VALUE …;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942383" y="4400512"/>
            <a:ext cx="26642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 smtClean="0">
                <a:solidFill>
                  <a:srgbClr val="C00000"/>
                </a:solidFill>
                <a:latin typeface="+mn-lt"/>
                <a:ea typeface="+mn-ea"/>
              </a:rPr>
              <a:t>BEGIN;</a:t>
            </a:r>
          </a:p>
          <a:p>
            <a:pPr algn="l"/>
            <a:r>
              <a:rPr lang="zh-CN" altLang="en-US" sz="1400" dirty="0">
                <a:solidFill>
                  <a:srgbClr val="C00000"/>
                </a:solidFill>
                <a:latin typeface="+mn-lt"/>
                <a:ea typeface="+mn-ea"/>
              </a:rPr>
              <a:t>编译</a:t>
            </a:r>
            <a:endParaRPr lang="en-US" altLang="zh-CN" sz="1400" dirty="0" smtClean="0">
              <a:solidFill>
                <a:srgbClr val="C00000"/>
              </a:solidFill>
              <a:latin typeface="+mn-lt"/>
              <a:ea typeface="+mn-ea"/>
            </a:endParaRPr>
          </a:p>
          <a:p>
            <a:pPr algn="l"/>
            <a:r>
              <a:rPr lang="en-US" altLang="zh-CN" sz="1400" dirty="0" smtClean="0">
                <a:solidFill>
                  <a:schemeClr val="dk1"/>
                </a:solidFill>
                <a:latin typeface="+mn-lt"/>
                <a:ea typeface="+mn-ea"/>
              </a:rPr>
              <a:t>INSERT INTO … VALUE … ;</a:t>
            </a:r>
          </a:p>
          <a:p>
            <a:pPr algn="l"/>
            <a:r>
              <a:rPr lang="zh-CN" altLang="en-US" sz="1400" dirty="0">
                <a:solidFill>
                  <a:srgbClr val="C00000"/>
                </a:solidFill>
                <a:latin typeface="+mn-lt"/>
                <a:ea typeface="+mn-ea"/>
              </a:rPr>
              <a:t>执行</a:t>
            </a:r>
            <a:endParaRPr lang="en-US" altLang="zh-CN" sz="1400" dirty="0">
              <a:solidFill>
                <a:srgbClr val="C00000"/>
              </a:solidFill>
              <a:latin typeface="+mn-lt"/>
              <a:ea typeface="+mn-ea"/>
            </a:endParaRPr>
          </a:p>
          <a:p>
            <a:pPr algn="l"/>
            <a:endParaRPr lang="en-US" altLang="zh-CN" sz="1400" dirty="0">
              <a:solidFill>
                <a:schemeClr val="dk1"/>
              </a:solidFill>
              <a:latin typeface="+mn-lt"/>
              <a:ea typeface="+mn-ea"/>
            </a:endParaRPr>
          </a:p>
          <a:p>
            <a:pPr algn="l"/>
            <a:r>
              <a:rPr lang="zh-CN" altLang="en-US" sz="1400" dirty="0">
                <a:solidFill>
                  <a:srgbClr val="C00000"/>
                </a:solidFill>
                <a:latin typeface="+mn-lt"/>
                <a:ea typeface="+mn-ea"/>
              </a:rPr>
              <a:t>编译</a:t>
            </a:r>
            <a:endParaRPr lang="en-US" altLang="zh-CN" sz="1400" dirty="0">
              <a:solidFill>
                <a:srgbClr val="C00000"/>
              </a:solidFill>
              <a:latin typeface="+mn-lt"/>
              <a:ea typeface="+mn-ea"/>
            </a:endParaRPr>
          </a:p>
          <a:p>
            <a:pPr algn="l"/>
            <a:r>
              <a:rPr lang="en-US" altLang="zh-CN" sz="1400" dirty="0" smtClean="0">
                <a:solidFill>
                  <a:schemeClr val="dk1"/>
                </a:solidFill>
              </a:rPr>
              <a:t>INSERT INTO … VALUE… ;</a:t>
            </a:r>
          </a:p>
          <a:p>
            <a:pPr algn="l"/>
            <a:r>
              <a:rPr lang="zh-CN" altLang="en-US" sz="1400" dirty="0">
                <a:solidFill>
                  <a:srgbClr val="C00000"/>
                </a:solidFill>
                <a:latin typeface="+mn-lt"/>
                <a:ea typeface="+mn-ea"/>
              </a:rPr>
              <a:t>执行</a:t>
            </a:r>
            <a:endParaRPr lang="en-US" altLang="zh-CN" sz="1400" dirty="0">
              <a:solidFill>
                <a:srgbClr val="C00000"/>
              </a:solidFill>
              <a:latin typeface="+mn-lt"/>
              <a:ea typeface="+mn-ea"/>
            </a:endParaRPr>
          </a:p>
          <a:p>
            <a:pPr algn="l"/>
            <a:r>
              <a:rPr lang="en-US" altLang="zh-CN" sz="1400" dirty="0" smtClean="0">
                <a:solidFill>
                  <a:schemeClr val="dk1"/>
                </a:solidFill>
              </a:rPr>
              <a:t>……</a:t>
            </a:r>
          </a:p>
          <a:p>
            <a:pPr algn="l"/>
            <a:r>
              <a:rPr lang="en-US" altLang="zh-CN" sz="1400" dirty="0" smtClean="0">
                <a:solidFill>
                  <a:srgbClr val="C00000"/>
                </a:solidFill>
              </a:rPr>
              <a:t>COMMIT;</a:t>
            </a:r>
            <a:endParaRPr lang="en-US" altLang="zh-CN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11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7" grpId="0"/>
      <p:bldP spid="7" grpId="1"/>
      <p:bldP spid="8" grpId="0"/>
      <p:bldP spid="8" grpId="1"/>
      <p:bldP spid="9" grpId="0"/>
      <p:bldP spid="10" grpId="0"/>
      <p:bldP spid="10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1pPr>
            <a:lvl2pPr marL="742950" indent="-28575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2pPr>
            <a:lvl3pPr marL="1143000" indent="-22860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3pPr>
            <a:lvl4pPr marL="1600200" indent="-22860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4pPr>
            <a:lvl5pPr marL="2057400" indent="-22860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5pPr>
            <a:lvl6pPr marL="25146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6pPr>
            <a:lvl7pPr marL="29718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7pPr>
            <a:lvl8pPr marL="34290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8pPr>
            <a:lvl9pPr marL="38862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de-DE" altLang="zh-CN" sz="1300">
                <a:latin typeface="FrutigerNext LT Bold" panose="020B0803040504020204" pitchFamily="34" charset="0"/>
              </a:rPr>
              <a:t>Page </a:t>
            </a:r>
            <a:fld id="{507B2091-A074-4336-90FA-D1240C44447A}" type="slidenum">
              <a:rPr lang="de-DE" altLang="zh-CN" sz="1300">
                <a:latin typeface="FrutigerNext LT Bold" panose="020B0803040504020204" pitchFamily="34" charset="0"/>
              </a:rPr>
              <a:pPr/>
              <a:t>18</a:t>
            </a:fld>
            <a:endParaRPr lang="en-GB" altLang="zh-CN" sz="1300">
              <a:latin typeface="FrutigerNext LT Bold" panose="020B080304050402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523875"/>
            <a:ext cx="8751887" cy="915988"/>
          </a:xfrm>
        </p:spPr>
        <p:txBody>
          <a:bodyPr/>
          <a:lstStyle/>
          <a:p>
            <a:pPr algn="ctr" eaLnBrk="1" hangingPunct="1"/>
            <a:r>
              <a:rPr lang="zh-CN" altLang="en-US" dirty="0" smtClean="0"/>
              <a:t>工作篇</a:t>
            </a:r>
            <a:r>
              <a:rPr lang="en-US" altLang="zh-CN" dirty="0" smtClean="0"/>
              <a:t>-</a:t>
            </a:r>
            <a:r>
              <a:rPr lang="zh-CN" altLang="en-US" dirty="0" smtClean="0"/>
              <a:t>问题解决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8" y="1592263"/>
            <a:ext cx="8751887" cy="4273550"/>
          </a:xfrm>
        </p:spPr>
        <p:txBody>
          <a:bodyPr/>
          <a:lstStyle/>
          <a:p>
            <a:pPr eaLnBrk="1" hangingPunct="1">
              <a:buClr>
                <a:srgbClr val="990000"/>
              </a:buClr>
            </a:pPr>
            <a:r>
              <a:rPr lang="zh-CN" altLang="en-US" dirty="0" smtClean="0"/>
              <a:t>数据库性能瓶颈</a:t>
            </a:r>
            <a:endParaRPr lang="en-US" altLang="zh-CN" dirty="0" smtClean="0"/>
          </a:p>
          <a:p>
            <a:pPr lvl="1" eaLnBrk="1" hangingPunct="1">
              <a:buClr>
                <a:srgbClr val="990000"/>
              </a:buClr>
            </a:pPr>
            <a:r>
              <a:rPr lang="zh-CN" altLang="en-US" sz="2000" b="1" dirty="0" smtClean="0"/>
              <a:t>问题</a:t>
            </a:r>
            <a:r>
              <a:rPr lang="zh-CN" altLang="en-US" sz="2000" b="1" dirty="0"/>
              <a:t>提出</a:t>
            </a:r>
            <a:endParaRPr lang="en-US" altLang="zh-CN" sz="2000" b="1" dirty="0"/>
          </a:p>
          <a:p>
            <a:pPr lvl="1" eaLnBrk="1" hangingPunct="1">
              <a:buClr>
                <a:srgbClr val="990000"/>
              </a:buClr>
            </a:pPr>
            <a:r>
              <a:rPr lang="zh-CN" altLang="en-US" dirty="0"/>
              <a:t>原因分析</a:t>
            </a:r>
            <a:endParaRPr lang="en-US" altLang="zh-CN" dirty="0"/>
          </a:p>
          <a:p>
            <a:pPr lvl="1" eaLnBrk="1" hangingPunct="1">
              <a:buClr>
                <a:srgbClr val="990000"/>
              </a:buClr>
            </a:pPr>
            <a:r>
              <a:rPr lang="zh-CN" altLang="en-US" dirty="0"/>
              <a:t>提出方案</a:t>
            </a:r>
            <a:endParaRPr lang="en-US" altLang="zh-CN" dirty="0"/>
          </a:p>
          <a:p>
            <a:pPr lvl="1" eaLnBrk="1" hangingPunct="1">
              <a:buClr>
                <a:srgbClr val="990000"/>
              </a:buClr>
            </a:pPr>
            <a:r>
              <a:rPr lang="zh-CN" altLang="en-US" dirty="0"/>
              <a:t>验证</a:t>
            </a:r>
            <a:r>
              <a:rPr lang="zh-CN" altLang="en-US" dirty="0" smtClean="0"/>
              <a:t>方案</a:t>
            </a:r>
            <a:endParaRPr lang="en-US" altLang="zh-CN" dirty="0" smtClean="0"/>
          </a:p>
          <a:p>
            <a:pPr marL="0" indent="0" eaLnBrk="1" hangingPunct="1">
              <a:buClr>
                <a:srgbClr val="990000"/>
              </a:buClr>
              <a:buNone/>
            </a:pPr>
            <a:endParaRPr lang="zh-CN" altLang="en-US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463" y="1800250"/>
            <a:ext cx="3514725" cy="7905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810007" y="2267546"/>
            <a:ext cx="1080119" cy="252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 smtClean="0"/>
              <a:t>BUIL</a:t>
            </a:r>
            <a:r>
              <a:rPr lang="en-US" sz="1000" b="1" dirty="0" smtClean="0"/>
              <a:t>D</a:t>
            </a:r>
            <a:r>
              <a:rPr lang="en-US" sz="1000" b="1" dirty="0"/>
              <a:t>_</a:t>
            </a:r>
          </a:p>
        </p:txBody>
      </p:sp>
      <p:sp>
        <p:nvSpPr>
          <p:cNvPr id="10" name="竖卷形 9"/>
          <p:cNvSpPr/>
          <p:nvPr/>
        </p:nvSpPr>
        <p:spPr bwMode="auto">
          <a:xfrm>
            <a:off x="4662463" y="2512218"/>
            <a:ext cx="1441131" cy="1053445"/>
          </a:xfrm>
          <a:prstGeom prst="verticalScroll">
            <a:avLst/>
          </a:prstGeom>
          <a:ln w="127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25" tIns="45712" rIns="91425" bIns="45712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778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dirty="0" smtClean="0">
                <a:solidFill>
                  <a:schemeClr val="tx1"/>
                </a:solidFill>
                <a:latin typeface="FrutigerNext LT Regular" pitchFamily="34" charset="0"/>
                <a:ea typeface="MS PGothic" pitchFamily="34" charset="-128"/>
              </a:rPr>
              <a:t>JSON</a:t>
            </a:r>
          </a:p>
          <a:p>
            <a:pPr marL="0" marR="0" indent="0" algn="l" defTabSz="8778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MS PGothic" pitchFamily="34" charset="-128"/>
              </a:rPr>
              <a:t>{</a:t>
            </a:r>
          </a:p>
          <a:p>
            <a:pPr marL="0" marR="0" indent="0" algn="l" defTabSz="8778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FrutigerNext LT Regular" pitchFamily="34" charset="0"/>
                <a:ea typeface="MS PGothic" pitchFamily="34" charset="-128"/>
              </a:rPr>
              <a:t> </a:t>
            </a:r>
            <a:r>
              <a:rPr lang="en-US" sz="1000" dirty="0" smtClean="0">
                <a:solidFill>
                  <a:schemeClr val="tx1"/>
                </a:solidFill>
                <a:latin typeface="FrutigerNext LT Regular" pitchFamily="34" charset="0"/>
                <a:ea typeface="MS PGothic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MS PGothic" pitchFamily="34" charset="-128"/>
              </a:rPr>
              <a:t>‘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MS PGothic" pitchFamily="34" charset="-128"/>
              </a:rPr>
              <a:t>config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MS PGothic" pitchFamily="34" charset="-128"/>
              </a:rPr>
              <a:t>’: BUILD,</a:t>
            </a:r>
          </a:p>
          <a:p>
            <a:pPr marL="0" marR="0" indent="0" algn="l" defTabSz="8778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FrutigerNext LT Regular" pitchFamily="34" charset="0"/>
                <a:ea typeface="MS PGothic" pitchFamily="34" charset="-128"/>
              </a:rPr>
              <a:t> </a:t>
            </a:r>
            <a:r>
              <a:rPr lang="en-US" sz="1000" dirty="0" smtClean="0">
                <a:solidFill>
                  <a:schemeClr val="tx1"/>
                </a:solidFill>
                <a:latin typeface="FrutigerNext LT Regular" pitchFamily="34" charset="0"/>
                <a:ea typeface="MS PGothic" pitchFamily="34" charset="-128"/>
              </a:rPr>
              <a:t> ‘query_type’:1</a:t>
            </a:r>
          </a:p>
          <a:p>
            <a:pPr marL="0" marR="0" indent="0" algn="l" defTabSz="8778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MS PGothic" pitchFamily="34" charset="-128"/>
              </a:rPr>
              <a:t>}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MS PGothic" pitchFamily="34" charset="-128"/>
            </a:endParaRPr>
          </a:p>
        </p:txBody>
      </p:sp>
      <p:sp>
        <p:nvSpPr>
          <p:cNvPr id="12" name="竖卷形 11"/>
          <p:cNvSpPr/>
          <p:nvPr/>
        </p:nvSpPr>
        <p:spPr bwMode="auto">
          <a:xfrm>
            <a:off x="4669075" y="2512218"/>
            <a:ext cx="1441131" cy="1053445"/>
          </a:xfrm>
          <a:prstGeom prst="verticalScroll">
            <a:avLst/>
          </a:prstGeom>
          <a:ln w="127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25" tIns="45712" rIns="91425" bIns="45712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778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dirty="0" smtClean="0">
                <a:solidFill>
                  <a:schemeClr val="tx1"/>
                </a:solidFill>
                <a:latin typeface="FrutigerNext LT Regular" pitchFamily="34" charset="0"/>
                <a:ea typeface="MS PGothic" pitchFamily="34" charset="-128"/>
              </a:rPr>
              <a:t>JSON</a:t>
            </a:r>
          </a:p>
          <a:p>
            <a:pPr marL="0" marR="0" indent="0" algn="l" defTabSz="8778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MS PGothic" pitchFamily="34" charset="-128"/>
              </a:rPr>
              <a:t>{</a:t>
            </a:r>
          </a:p>
          <a:p>
            <a:pPr marL="0" marR="0" indent="0" algn="l" defTabSz="8778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FrutigerNext LT Regular" pitchFamily="34" charset="0"/>
                <a:ea typeface="MS PGothic" pitchFamily="34" charset="-128"/>
              </a:rPr>
              <a:t> </a:t>
            </a:r>
            <a:r>
              <a:rPr lang="en-US" sz="1000" dirty="0" smtClean="0">
                <a:solidFill>
                  <a:schemeClr val="tx1"/>
                </a:solidFill>
                <a:latin typeface="FrutigerNext LT Regular" pitchFamily="34" charset="0"/>
                <a:ea typeface="MS PGothic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MS PGothic" pitchFamily="34" charset="-128"/>
              </a:rPr>
              <a:t>‘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MS PGothic" pitchFamily="34" charset="-128"/>
              </a:rPr>
              <a:t>config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MS PGothic" pitchFamily="34" charset="-128"/>
              </a:rPr>
              <a:t>’: BUILD,</a:t>
            </a:r>
          </a:p>
          <a:p>
            <a:pPr marL="0" marR="0" indent="0" algn="l" defTabSz="8778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FrutigerNext LT Regular" pitchFamily="34" charset="0"/>
                <a:ea typeface="MS PGothic" pitchFamily="34" charset="-128"/>
              </a:rPr>
              <a:t> </a:t>
            </a:r>
            <a:r>
              <a:rPr lang="en-US" sz="1000" dirty="0" smtClean="0">
                <a:solidFill>
                  <a:schemeClr val="tx1"/>
                </a:solidFill>
                <a:latin typeface="FrutigerNext LT Regular" pitchFamily="34" charset="0"/>
                <a:ea typeface="MS PGothic" pitchFamily="34" charset="-128"/>
              </a:rPr>
              <a:t> ‘query_type’:1</a:t>
            </a:r>
          </a:p>
          <a:p>
            <a:pPr marL="0" marR="0" indent="0" algn="l" defTabSz="8778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MS PGothic" pitchFamily="34" charset="-128"/>
              </a:rPr>
              <a:t>}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MS PGothic" pitchFamily="34" charset="-128"/>
            </a:endParaRPr>
          </a:p>
        </p:txBody>
      </p:sp>
      <p:sp>
        <p:nvSpPr>
          <p:cNvPr id="13" name="竖卷形 12"/>
          <p:cNvSpPr/>
          <p:nvPr/>
        </p:nvSpPr>
        <p:spPr bwMode="auto">
          <a:xfrm>
            <a:off x="4675687" y="2511267"/>
            <a:ext cx="1441131" cy="1053445"/>
          </a:xfrm>
          <a:prstGeom prst="verticalScroll">
            <a:avLst/>
          </a:prstGeom>
          <a:ln w="127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25" tIns="45712" rIns="91425" bIns="45712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778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dirty="0" smtClean="0">
                <a:solidFill>
                  <a:schemeClr val="tx1"/>
                </a:solidFill>
                <a:latin typeface="FrutigerNext LT Regular" pitchFamily="34" charset="0"/>
                <a:ea typeface="MS PGothic" pitchFamily="34" charset="-128"/>
              </a:rPr>
              <a:t>JSON</a:t>
            </a:r>
          </a:p>
          <a:p>
            <a:pPr marL="0" marR="0" indent="0" algn="l" defTabSz="8778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MS PGothic" pitchFamily="34" charset="-128"/>
              </a:rPr>
              <a:t>{</a:t>
            </a:r>
          </a:p>
          <a:p>
            <a:pPr marL="0" marR="0" indent="0" algn="l" defTabSz="8778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FrutigerNext LT Regular" pitchFamily="34" charset="0"/>
                <a:ea typeface="MS PGothic" pitchFamily="34" charset="-128"/>
              </a:rPr>
              <a:t> </a:t>
            </a:r>
            <a:r>
              <a:rPr lang="en-US" sz="1000" dirty="0" smtClean="0">
                <a:solidFill>
                  <a:schemeClr val="tx1"/>
                </a:solidFill>
                <a:latin typeface="FrutigerNext LT Regular" pitchFamily="34" charset="0"/>
                <a:ea typeface="MS PGothic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MS PGothic" pitchFamily="34" charset="-128"/>
              </a:rPr>
              <a:t>‘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MS PGothic" pitchFamily="34" charset="-128"/>
              </a:rPr>
              <a:t>config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MS PGothic" pitchFamily="34" charset="-128"/>
              </a:rPr>
              <a:t>’: BUILD,</a:t>
            </a:r>
          </a:p>
          <a:p>
            <a:pPr marL="0" marR="0" indent="0" algn="l" defTabSz="8778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FrutigerNext LT Regular" pitchFamily="34" charset="0"/>
                <a:ea typeface="MS PGothic" pitchFamily="34" charset="-128"/>
              </a:rPr>
              <a:t> </a:t>
            </a:r>
            <a:r>
              <a:rPr lang="en-US" sz="1000" dirty="0" smtClean="0">
                <a:solidFill>
                  <a:schemeClr val="tx1"/>
                </a:solidFill>
                <a:latin typeface="FrutigerNext LT Regular" pitchFamily="34" charset="0"/>
                <a:ea typeface="MS PGothic" pitchFamily="34" charset="-128"/>
              </a:rPr>
              <a:t> ‘query_type’:1</a:t>
            </a:r>
          </a:p>
          <a:p>
            <a:pPr marL="0" marR="0" indent="0" algn="l" defTabSz="8778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MS PGothic" pitchFamily="34" charset="-128"/>
              </a:rPr>
              <a:t>}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MS PGothic" pitchFamily="34" charset="-128"/>
            </a:endParaRPr>
          </a:p>
        </p:txBody>
      </p:sp>
      <p:pic>
        <p:nvPicPr>
          <p:cNvPr id="17" name="Picture 2" descr="https://timgsa.baidu.com/timg?image&amp;quality=80&amp;size=b9999_10000&amp;sec=1535087614261&amp;di=feca6ad46562cea2f75223222dd904a0&amp;imgtype=0&amp;src=http%3A%2F%2Fpic.qiantucdn.com%2F58pic%2F15%2F48%2F07%2F01P58PICDvW_102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412" y="4905583"/>
            <a:ext cx="1031216" cy="123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timgsa.baidu.com/timg?image&amp;quality=80&amp;size=b9999_10000&amp;sec=1535108126561&amp;di=28ffd75b01002e306cc079ac0da3adfd&amp;imgtype=0&amp;src=http%3A%2F%2Fpic.58pic.com%2F58pic%2F15%2F45%2F85%2F95I58PICiGM_102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280" y="4649329"/>
            <a:ext cx="352349" cy="51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233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63282E-7 2.32804E-6 L -9.63282E-7 0.222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08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"/>
                                            </p:cond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42" presetClass="path" presetSubtype="0" repeatCount="indefinite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503E-6 2.32804E-6 L 4.503E-6 0.222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08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42" presetClass="path" presetSubtype="0" repeatCount="indefinite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7267E-8 2.7866E-6 L -3.07267E-8 0.222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08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1"/>
                                            </p:cond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1pPr>
            <a:lvl2pPr marL="742950" indent="-28575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2pPr>
            <a:lvl3pPr marL="1143000" indent="-22860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3pPr>
            <a:lvl4pPr marL="1600200" indent="-22860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4pPr>
            <a:lvl5pPr marL="2057400" indent="-22860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5pPr>
            <a:lvl6pPr marL="25146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6pPr>
            <a:lvl7pPr marL="29718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7pPr>
            <a:lvl8pPr marL="34290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8pPr>
            <a:lvl9pPr marL="38862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de-DE" altLang="zh-CN" sz="1300">
                <a:latin typeface="FrutigerNext LT Bold" panose="020B0803040504020204" pitchFamily="34" charset="0"/>
              </a:rPr>
              <a:t>Page </a:t>
            </a:r>
            <a:fld id="{507B2091-A074-4336-90FA-D1240C44447A}" type="slidenum">
              <a:rPr lang="de-DE" altLang="zh-CN" sz="1300">
                <a:latin typeface="FrutigerNext LT Bold" panose="020B0803040504020204" pitchFamily="34" charset="0"/>
              </a:rPr>
              <a:pPr/>
              <a:t>19</a:t>
            </a:fld>
            <a:endParaRPr lang="en-GB" altLang="zh-CN" sz="1300">
              <a:latin typeface="FrutigerNext LT Bold" panose="020B080304050402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523875"/>
            <a:ext cx="8751887" cy="915988"/>
          </a:xfrm>
        </p:spPr>
        <p:txBody>
          <a:bodyPr/>
          <a:lstStyle/>
          <a:p>
            <a:pPr algn="ctr" eaLnBrk="1" hangingPunct="1"/>
            <a:r>
              <a:rPr lang="zh-CN" altLang="en-US" dirty="0" smtClean="0"/>
              <a:t>工作篇</a:t>
            </a:r>
            <a:r>
              <a:rPr lang="en-US" altLang="zh-CN" dirty="0" smtClean="0"/>
              <a:t>-</a:t>
            </a:r>
            <a:r>
              <a:rPr lang="zh-CN" altLang="en-US" dirty="0" smtClean="0"/>
              <a:t>问题解决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8" y="1592263"/>
            <a:ext cx="8751887" cy="4273550"/>
          </a:xfrm>
        </p:spPr>
        <p:txBody>
          <a:bodyPr/>
          <a:lstStyle/>
          <a:p>
            <a:pPr eaLnBrk="1" hangingPunct="1">
              <a:buClr>
                <a:srgbClr val="990000"/>
              </a:buClr>
            </a:pPr>
            <a:r>
              <a:rPr lang="zh-CN" altLang="en-US" dirty="0" smtClean="0"/>
              <a:t>数据库性能瓶颈</a:t>
            </a:r>
            <a:endParaRPr lang="en-US" altLang="zh-CN" dirty="0" smtClean="0"/>
          </a:p>
          <a:p>
            <a:pPr lvl="1" eaLnBrk="1" hangingPunct="1">
              <a:buClr>
                <a:srgbClr val="990000"/>
              </a:buClr>
            </a:pPr>
            <a:r>
              <a:rPr lang="zh-CN" altLang="en-US" dirty="0" smtClean="0"/>
              <a:t>问题</a:t>
            </a:r>
            <a:r>
              <a:rPr lang="zh-CN" altLang="en-US" dirty="0"/>
              <a:t>提出</a:t>
            </a:r>
            <a:endParaRPr lang="en-US" altLang="zh-CN" dirty="0"/>
          </a:p>
          <a:p>
            <a:pPr lvl="1" eaLnBrk="1" hangingPunct="1">
              <a:buClr>
                <a:srgbClr val="990000"/>
              </a:buClr>
            </a:pPr>
            <a:r>
              <a:rPr lang="zh-CN" altLang="en-US" sz="2000" b="1" dirty="0"/>
              <a:t>原因分析</a:t>
            </a:r>
            <a:endParaRPr lang="en-US" altLang="zh-CN" sz="2000" b="1" dirty="0"/>
          </a:p>
          <a:p>
            <a:pPr lvl="1" eaLnBrk="1" hangingPunct="1">
              <a:buClr>
                <a:srgbClr val="990000"/>
              </a:buClr>
            </a:pPr>
            <a:r>
              <a:rPr lang="zh-CN" altLang="en-US" dirty="0"/>
              <a:t>提出方案</a:t>
            </a:r>
            <a:endParaRPr lang="en-US" altLang="zh-CN" dirty="0"/>
          </a:p>
          <a:p>
            <a:pPr lvl="1" eaLnBrk="1" hangingPunct="1">
              <a:buClr>
                <a:srgbClr val="990000"/>
              </a:buClr>
            </a:pPr>
            <a:r>
              <a:rPr lang="zh-CN" altLang="en-US" dirty="0"/>
              <a:t>验证</a:t>
            </a:r>
            <a:r>
              <a:rPr lang="zh-CN" altLang="en-US" dirty="0" smtClean="0"/>
              <a:t>方案</a:t>
            </a:r>
            <a:endParaRPr lang="en-US" altLang="zh-CN" dirty="0" smtClean="0"/>
          </a:p>
          <a:p>
            <a:pPr marL="0" indent="0" eaLnBrk="1" hangingPunct="1">
              <a:buClr>
                <a:srgbClr val="990000"/>
              </a:buClr>
              <a:buNone/>
            </a:pPr>
            <a:endParaRPr lang="zh-CN" altLang="en-US" dirty="0" smtClean="0"/>
          </a:p>
        </p:txBody>
      </p:sp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3459086" y="1641496"/>
            <a:ext cx="6727233" cy="2088232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954908"/>
              </p:ext>
            </p:extLst>
          </p:nvPr>
        </p:nvGraphicFramePr>
        <p:xfrm>
          <a:off x="1208606" y="4017942"/>
          <a:ext cx="2205494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458"/>
                <a:gridCol w="632458"/>
                <a:gridCol w="940578"/>
              </a:tblGrid>
              <a:tr h="23951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姓名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地址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联系方式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395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A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D1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TEL1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395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D2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TEL2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701661"/>
              </p:ext>
            </p:extLst>
          </p:nvPr>
        </p:nvGraphicFramePr>
        <p:xfrm>
          <a:off x="4061467" y="3996400"/>
          <a:ext cx="1207914" cy="1234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957"/>
                <a:gridCol w="603957"/>
              </a:tblGrid>
              <a:tr h="3199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姓名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好友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521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B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F1</a:t>
                      </a:r>
                      <a:endParaRPr lang="en-US" sz="1400" dirty="0"/>
                    </a:p>
                  </a:txBody>
                  <a:tcPr anchor="ctr"/>
                </a:tc>
              </a:tr>
              <a:tr h="2521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B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F2</a:t>
                      </a:r>
                      <a:endParaRPr lang="en-US" sz="1400" dirty="0"/>
                    </a:p>
                  </a:txBody>
                  <a:tcPr anchor="ctr"/>
                </a:tc>
              </a:tr>
              <a:tr h="2521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F2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414099" y="4182754"/>
            <a:ext cx="6495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333333"/>
                </a:solidFill>
                <a:latin typeface="arial" panose="020B0604020202020204" pitchFamily="34" charset="0"/>
              </a:rPr>
              <a:t>×</a:t>
            </a:r>
            <a:r>
              <a:rPr lang="en-US" b="1" dirty="0" smtClean="0">
                <a:solidFill>
                  <a:srgbClr val="333333"/>
                </a:solidFill>
                <a:latin typeface="arial" panose="020B0604020202020204" pitchFamily="34" charset="0"/>
              </a:rPr>
              <a:t> </a:t>
            </a:r>
            <a:endParaRPr lang="en-US" b="1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058705"/>
              </p:ext>
            </p:extLst>
          </p:nvPr>
        </p:nvGraphicFramePr>
        <p:xfrm>
          <a:off x="5855831" y="3996400"/>
          <a:ext cx="3702507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171"/>
                <a:gridCol w="573465"/>
                <a:gridCol w="930703"/>
                <a:gridCol w="728080"/>
                <a:gridCol w="792088"/>
              </a:tblGrid>
              <a:tr h="23951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姓名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地址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联系方式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姓名</a:t>
                      </a:r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好友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395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A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D1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TEL1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B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F1</a:t>
                      </a:r>
                      <a:endParaRPr lang="en-US" sz="1400" dirty="0"/>
                    </a:p>
                  </a:txBody>
                  <a:tcPr anchor="ctr"/>
                </a:tc>
              </a:tr>
              <a:tr h="2395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A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D1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TEL1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B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F2</a:t>
                      </a:r>
                      <a:endParaRPr lang="en-US" sz="1400" dirty="0"/>
                    </a:p>
                  </a:txBody>
                  <a:tcPr anchor="ctr"/>
                </a:tc>
              </a:tr>
              <a:tr h="2395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A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D1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TEL1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F2</a:t>
                      </a:r>
                      <a:endParaRPr lang="en-US" sz="1400" dirty="0"/>
                    </a:p>
                  </a:txBody>
                  <a:tcPr anchor="ctr"/>
                </a:tc>
              </a:tr>
              <a:tr h="2395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D2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TEL2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B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F1</a:t>
                      </a:r>
                      <a:endParaRPr lang="en-US" sz="1400" dirty="0"/>
                    </a:p>
                  </a:txBody>
                  <a:tcPr anchor="ctr"/>
                </a:tc>
              </a:tr>
              <a:tr h="2395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D2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TEL2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B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F2</a:t>
                      </a:r>
                      <a:endParaRPr lang="en-US" sz="1400" dirty="0"/>
                    </a:p>
                  </a:txBody>
                  <a:tcPr anchor="ctr"/>
                </a:tc>
              </a:tr>
              <a:tr h="2395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D2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TEL2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F2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5323598" y="4197206"/>
            <a:ext cx="4780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333333"/>
                </a:solidFill>
                <a:latin typeface="arial" panose="020B0604020202020204" pitchFamily="34" charset="0"/>
              </a:rPr>
              <a:t>=</a:t>
            </a:r>
            <a:r>
              <a:rPr lang="en-US" b="1" dirty="0" smtClean="0">
                <a:solidFill>
                  <a:srgbClr val="333333"/>
                </a:solidFill>
                <a:latin typeface="arial" panose="020B0604020202020204" pitchFamily="34" charset="0"/>
              </a:rPr>
              <a:t> </a:t>
            </a:r>
            <a:endParaRPr lang="en-US" b="1" dirty="0"/>
          </a:p>
        </p:txBody>
      </p:sp>
      <p:sp>
        <p:nvSpPr>
          <p:cNvPr id="8" name="圆角矩形 7"/>
          <p:cNvSpPr/>
          <p:nvPr/>
        </p:nvSpPr>
        <p:spPr bwMode="auto">
          <a:xfrm>
            <a:off x="5801614" y="5230703"/>
            <a:ext cx="3829401" cy="529987"/>
          </a:xfrm>
          <a:prstGeom prst="roundRect">
            <a:avLst/>
          </a:prstGeom>
          <a:noFill/>
          <a:ln>
            <a:solidFill>
              <a:srgbClr val="009999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25" tIns="45712" rIns="91425" bIns="45712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8778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130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占位符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1pPr>
            <a:lvl2pPr marL="742950" indent="-28575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2pPr>
            <a:lvl3pPr marL="1143000" indent="-22860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3pPr>
            <a:lvl4pPr marL="1600200" indent="-22860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4pPr>
            <a:lvl5pPr marL="2057400" indent="-22860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5pPr>
            <a:lvl6pPr marL="25146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6pPr>
            <a:lvl7pPr marL="29718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7pPr>
            <a:lvl8pPr marL="34290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8pPr>
            <a:lvl9pPr marL="38862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de-DE" altLang="zh-CN" sz="1300">
                <a:latin typeface="FrutigerNext LT Bold" panose="020B0803040504020204" pitchFamily="34" charset="0"/>
              </a:rPr>
              <a:t>Page </a:t>
            </a:r>
            <a:fld id="{53839CC0-0159-41C4-92A6-AF7886956880}" type="slidenum">
              <a:rPr lang="de-DE" altLang="zh-CN" sz="1300">
                <a:latin typeface="FrutigerNext LT Bold" panose="020B0803040504020204" pitchFamily="34" charset="0"/>
              </a:rPr>
              <a:pPr/>
              <a:t>2</a:t>
            </a:fld>
            <a:endParaRPr lang="en-GB" altLang="zh-CN" sz="1300">
              <a:latin typeface="FrutigerNext LT Bold" panose="020B080304050402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576263"/>
            <a:ext cx="8166100" cy="720725"/>
          </a:xfrm>
          <a:noFill/>
        </p:spPr>
        <p:txBody>
          <a:bodyPr/>
          <a:lstStyle/>
          <a:p>
            <a:pPr algn="ctr" eaLnBrk="1" hangingPunct="1"/>
            <a:r>
              <a:rPr lang="zh-CN" altLang="en-US" smtClean="0"/>
              <a:t>个人信息</a:t>
            </a: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1206500" y="1871663"/>
            <a:ext cx="7632700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862" tIns="42931" rIns="85862" bIns="42931"/>
          <a:lstStyle>
            <a:lvl1pPr marL="328613" indent="-328613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1pPr>
            <a:lvl2pPr marL="742950" indent="-28575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2pPr>
            <a:lvl3pPr marL="1143000" indent="-22860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3pPr>
            <a:lvl4pPr marL="1600200" indent="-22860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4pPr>
            <a:lvl5pPr marL="2057400" indent="-22860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5pPr>
            <a:lvl6pPr marL="25146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6pPr>
            <a:lvl7pPr marL="29718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7pPr>
            <a:lvl8pPr marL="34290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8pPr>
            <a:lvl9pPr marL="38862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700" b="1" dirty="0">
                <a:ea typeface="华文细黑" panose="02010600040101010101" pitchFamily="2" charset="-122"/>
              </a:rPr>
              <a:t>姓名</a:t>
            </a:r>
            <a:r>
              <a:rPr lang="zh-CN" altLang="en-US" sz="2700" b="1" dirty="0" smtClean="0">
                <a:ea typeface="华文细黑" panose="02010600040101010101" pitchFamily="2" charset="-122"/>
              </a:rPr>
              <a:t>：</a:t>
            </a:r>
            <a:r>
              <a:rPr lang="zh-CN" altLang="en-US" sz="2700" b="1" dirty="0">
                <a:ea typeface="华文细黑" panose="02010600040101010101" pitchFamily="2" charset="-122"/>
              </a:rPr>
              <a:t>董子恒</a:t>
            </a:r>
          </a:p>
          <a:p>
            <a:pPr algn="l" eaLnBrk="1" hangingPunct="1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700" b="1" dirty="0">
                <a:ea typeface="华文细黑" panose="02010600040101010101" pitchFamily="2" charset="-122"/>
              </a:rPr>
              <a:t>工号</a:t>
            </a:r>
            <a:r>
              <a:rPr lang="zh-CN" altLang="en-US" sz="2700" b="1" dirty="0" smtClean="0">
                <a:ea typeface="华文细黑" panose="02010600040101010101" pitchFamily="2" charset="-122"/>
              </a:rPr>
              <a:t>：</a:t>
            </a:r>
            <a:r>
              <a:rPr lang="en-US" altLang="zh-CN" sz="2700" b="1" dirty="0" smtClean="0">
                <a:ea typeface="华文细黑" panose="02010600040101010101" pitchFamily="2" charset="-122"/>
              </a:rPr>
              <a:t>d84108645</a:t>
            </a:r>
            <a:endParaRPr lang="zh-CN" altLang="en-US" sz="2700" b="1" dirty="0">
              <a:ea typeface="华文细黑" panose="02010600040101010101" pitchFamily="2" charset="-122"/>
            </a:endParaRPr>
          </a:p>
          <a:p>
            <a:pPr algn="l" eaLnBrk="1" hangingPunct="1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700" b="1" dirty="0">
                <a:ea typeface="华文细黑" panose="02010600040101010101" pitchFamily="2" charset="-122"/>
              </a:rPr>
              <a:t>入职时间</a:t>
            </a:r>
            <a:r>
              <a:rPr lang="zh-CN" altLang="en-US" sz="2700" b="1" dirty="0" smtClean="0">
                <a:ea typeface="华文细黑" panose="02010600040101010101" pitchFamily="2" charset="-122"/>
              </a:rPr>
              <a:t>：</a:t>
            </a:r>
            <a:r>
              <a:rPr lang="en-US" altLang="zh-CN" sz="2700" b="1" dirty="0" smtClean="0">
                <a:ea typeface="华文细黑" panose="02010600040101010101" pitchFamily="2" charset="-122"/>
              </a:rPr>
              <a:t>2018.7.23</a:t>
            </a:r>
            <a:endParaRPr lang="zh-CN" altLang="en-US" sz="2700" b="1" dirty="0">
              <a:ea typeface="华文细黑" panose="02010600040101010101" pitchFamily="2" charset="-122"/>
            </a:endParaRPr>
          </a:p>
          <a:p>
            <a:pPr algn="l" eaLnBrk="1" hangingPunct="1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700" b="1" dirty="0">
                <a:ea typeface="华文细黑" panose="02010600040101010101" pitchFamily="2" charset="-122"/>
              </a:rPr>
              <a:t>思想导师</a:t>
            </a:r>
            <a:r>
              <a:rPr lang="zh-CN" altLang="en-US" sz="2700" b="1" dirty="0" smtClean="0">
                <a:ea typeface="华文细黑" panose="02010600040101010101" pitchFamily="2" charset="-122"/>
              </a:rPr>
              <a:t>：房璟</a:t>
            </a:r>
            <a:endParaRPr lang="zh-CN" altLang="en-US" sz="2700" b="1" dirty="0">
              <a:ea typeface="华文细黑" panose="02010600040101010101" pitchFamily="2" charset="-122"/>
            </a:endParaRPr>
          </a:p>
          <a:p>
            <a:pPr algn="l" eaLnBrk="1" hangingPunct="1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700" b="1" dirty="0">
                <a:ea typeface="华文细黑" panose="02010600040101010101" pitchFamily="2" charset="-122"/>
              </a:rPr>
              <a:t>项目组</a:t>
            </a:r>
            <a:r>
              <a:rPr lang="zh-CN" altLang="en-US" sz="2700" b="1" dirty="0" smtClean="0">
                <a:ea typeface="华文细黑" panose="02010600040101010101" pitchFamily="2" charset="-122"/>
              </a:rPr>
              <a:t>：路由软件团队</a:t>
            </a:r>
          </a:p>
          <a:p>
            <a:pPr algn="l" eaLnBrk="1" hangingPunct="1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700" b="1" dirty="0" smtClean="0">
                <a:ea typeface="华文细黑" panose="02010600040101010101" pitchFamily="2" charset="-122"/>
              </a:rPr>
              <a:t>工作职责：</a:t>
            </a:r>
            <a:r>
              <a:rPr lang="en-US" altLang="zh-CN" sz="2700" b="1" dirty="0" smtClean="0">
                <a:ea typeface="华文细黑" panose="02010600040101010101" pitchFamily="2" charset="-122"/>
              </a:rPr>
              <a:t>IT</a:t>
            </a:r>
            <a:r>
              <a:rPr lang="zh-CN" altLang="en-US" sz="2700" b="1" dirty="0" smtClean="0">
                <a:ea typeface="华文细黑" panose="02010600040101010101" pitchFamily="2" charset="-122"/>
              </a:rPr>
              <a:t>应用软件开发工程师</a:t>
            </a:r>
            <a:endParaRPr lang="zh-CN" altLang="en-US" sz="2700" b="1" dirty="0"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1pPr>
            <a:lvl2pPr marL="742950" indent="-28575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2pPr>
            <a:lvl3pPr marL="1143000" indent="-22860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3pPr>
            <a:lvl4pPr marL="1600200" indent="-22860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4pPr>
            <a:lvl5pPr marL="2057400" indent="-22860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5pPr>
            <a:lvl6pPr marL="25146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6pPr>
            <a:lvl7pPr marL="29718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7pPr>
            <a:lvl8pPr marL="34290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8pPr>
            <a:lvl9pPr marL="38862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de-DE" altLang="zh-CN" sz="1300">
                <a:latin typeface="FrutigerNext LT Bold" panose="020B0803040504020204" pitchFamily="34" charset="0"/>
              </a:rPr>
              <a:t>Page </a:t>
            </a:r>
            <a:fld id="{507B2091-A074-4336-90FA-D1240C44447A}" type="slidenum">
              <a:rPr lang="de-DE" altLang="zh-CN" sz="1300">
                <a:latin typeface="FrutigerNext LT Bold" panose="020B0803040504020204" pitchFamily="34" charset="0"/>
              </a:rPr>
              <a:pPr/>
              <a:t>20</a:t>
            </a:fld>
            <a:endParaRPr lang="en-GB" altLang="zh-CN" sz="1300">
              <a:latin typeface="FrutigerNext LT Bold" panose="020B080304050402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523875"/>
            <a:ext cx="8751887" cy="915988"/>
          </a:xfrm>
        </p:spPr>
        <p:txBody>
          <a:bodyPr/>
          <a:lstStyle/>
          <a:p>
            <a:pPr algn="ctr" eaLnBrk="1" hangingPunct="1"/>
            <a:r>
              <a:rPr lang="zh-CN" altLang="en-US" dirty="0" smtClean="0"/>
              <a:t>工作篇</a:t>
            </a:r>
            <a:r>
              <a:rPr lang="en-US" altLang="zh-CN" dirty="0" smtClean="0"/>
              <a:t>-</a:t>
            </a:r>
            <a:r>
              <a:rPr lang="zh-CN" altLang="en-US" dirty="0" smtClean="0"/>
              <a:t>问题解决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8" y="1592263"/>
            <a:ext cx="8751887" cy="4273550"/>
          </a:xfrm>
        </p:spPr>
        <p:txBody>
          <a:bodyPr/>
          <a:lstStyle/>
          <a:p>
            <a:pPr eaLnBrk="1" hangingPunct="1">
              <a:buClr>
                <a:srgbClr val="990000"/>
              </a:buClr>
            </a:pPr>
            <a:r>
              <a:rPr lang="zh-CN" altLang="en-US" dirty="0" smtClean="0"/>
              <a:t>数据库性能瓶颈</a:t>
            </a:r>
            <a:endParaRPr lang="en-US" altLang="zh-CN" dirty="0" smtClean="0"/>
          </a:p>
          <a:p>
            <a:pPr lvl="1" eaLnBrk="1" hangingPunct="1">
              <a:buClr>
                <a:srgbClr val="990000"/>
              </a:buClr>
            </a:pPr>
            <a:r>
              <a:rPr lang="zh-CN" altLang="en-US" dirty="0" smtClean="0"/>
              <a:t>问题</a:t>
            </a:r>
            <a:r>
              <a:rPr lang="zh-CN" altLang="en-US" dirty="0"/>
              <a:t>提出</a:t>
            </a:r>
            <a:endParaRPr lang="en-US" altLang="zh-CN" dirty="0"/>
          </a:p>
          <a:p>
            <a:pPr lvl="1" eaLnBrk="1" hangingPunct="1">
              <a:buClr>
                <a:srgbClr val="990000"/>
              </a:buClr>
            </a:pPr>
            <a:r>
              <a:rPr lang="zh-CN" altLang="en-US" dirty="0"/>
              <a:t>原因分析</a:t>
            </a:r>
            <a:endParaRPr lang="en-US" altLang="zh-CN" dirty="0"/>
          </a:p>
          <a:p>
            <a:pPr lvl="1" eaLnBrk="1" hangingPunct="1">
              <a:buClr>
                <a:srgbClr val="990000"/>
              </a:buClr>
            </a:pPr>
            <a:r>
              <a:rPr lang="zh-CN" altLang="en-US" sz="2000" b="1" dirty="0"/>
              <a:t>提出方案</a:t>
            </a:r>
            <a:endParaRPr lang="en-US" altLang="zh-CN" sz="2000" b="1" dirty="0"/>
          </a:p>
          <a:p>
            <a:pPr lvl="1" eaLnBrk="1" hangingPunct="1">
              <a:buClr>
                <a:srgbClr val="990000"/>
              </a:buClr>
            </a:pPr>
            <a:r>
              <a:rPr lang="zh-CN" altLang="en-US" dirty="0"/>
              <a:t>验证</a:t>
            </a:r>
            <a:r>
              <a:rPr lang="zh-CN" altLang="en-US" dirty="0" smtClean="0"/>
              <a:t>方案</a:t>
            </a:r>
            <a:endParaRPr lang="en-US" altLang="zh-CN" dirty="0" smtClean="0"/>
          </a:p>
          <a:p>
            <a:pPr marL="0" indent="0" eaLnBrk="1" hangingPunct="1">
              <a:buClr>
                <a:srgbClr val="990000"/>
              </a:buClr>
              <a:buNone/>
            </a:pPr>
            <a:endParaRPr lang="zh-CN" altLang="en-US" dirty="0" smtClean="0"/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566119" y="3729037"/>
            <a:ext cx="7992219" cy="213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91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1pPr>
            <a:lvl2pPr marL="742950" indent="-28575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2pPr>
            <a:lvl3pPr marL="1143000" indent="-22860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3pPr>
            <a:lvl4pPr marL="1600200" indent="-22860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4pPr>
            <a:lvl5pPr marL="2057400" indent="-22860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5pPr>
            <a:lvl6pPr marL="25146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6pPr>
            <a:lvl7pPr marL="29718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7pPr>
            <a:lvl8pPr marL="34290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8pPr>
            <a:lvl9pPr marL="38862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de-DE" altLang="zh-CN" sz="1300">
                <a:latin typeface="FrutigerNext LT Bold" panose="020B0803040504020204" pitchFamily="34" charset="0"/>
              </a:rPr>
              <a:t>Page </a:t>
            </a:r>
            <a:fld id="{507B2091-A074-4336-90FA-D1240C44447A}" type="slidenum">
              <a:rPr lang="de-DE" altLang="zh-CN" sz="1300">
                <a:latin typeface="FrutigerNext LT Bold" panose="020B0803040504020204" pitchFamily="34" charset="0"/>
              </a:rPr>
              <a:pPr/>
              <a:t>21</a:t>
            </a:fld>
            <a:endParaRPr lang="en-GB" altLang="zh-CN" sz="1300">
              <a:latin typeface="FrutigerNext LT Bold" panose="020B080304050402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523875"/>
            <a:ext cx="8751887" cy="915988"/>
          </a:xfrm>
        </p:spPr>
        <p:txBody>
          <a:bodyPr/>
          <a:lstStyle/>
          <a:p>
            <a:pPr algn="ctr" eaLnBrk="1" hangingPunct="1"/>
            <a:r>
              <a:rPr lang="zh-CN" altLang="en-US" dirty="0" smtClean="0"/>
              <a:t>工作篇</a:t>
            </a:r>
            <a:r>
              <a:rPr lang="en-US" altLang="zh-CN" dirty="0" smtClean="0"/>
              <a:t>-</a:t>
            </a:r>
            <a:r>
              <a:rPr lang="zh-CN" altLang="en-US" dirty="0" smtClean="0"/>
              <a:t>问题解决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8" y="1592263"/>
            <a:ext cx="8751887" cy="4273550"/>
          </a:xfrm>
        </p:spPr>
        <p:txBody>
          <a:bodyPr/>
          <a:lstStyle/>
          <a:p>
            <a:pPr eaLnBrk="1" hangingPunct="1">
              <a:buClr>
                <a:srgbClr val="990000"/>
              </a:buClr>
            </a:pPr>
            <a:r>
              <a:rPr lang="zh-CN" altLang="en-US" dirty="0" smtClean="0"/>
              <a:t>数据库性能瓶颈</a:t>
            </a:r>
            <a:endParaRPr lang="en-US" altLang="zh-CN" dirty="0" smtClean="0"/>
          </a:p>
          <a:p>
            <a:pPr lvl="1" eaLnBrk="1" hangingPunct="1">
              <a:buClr>
                <a:srgbClr val="990000"/>
              </a:buClr>
            </a:pPr>
            <a:r>
              <a:rPr lang="zh-CN" altLang="en-US" dirty="0" smtClean="0"/>
              <a:t>问题</a:t>
            </a:r>
            <a:r>
              <a:rPr lang="zh-CN" altLang="en-US" dirty="0"/>
              <a:t>提出</a:t>
            </a:r>
            <a:endParaRPr lang="en-US" altLang="zh-CN" dirty="0"/>
          </a:p>
          <a:p>
            <a:pPr lvl="1" eaLnBrk="1" hangingPunct="1">
              <a:buClr>
                <a:srgbClr val="990000"/>
              </a:buClr>
            </a:pPr>
            <a:r>
              <a:rPr lang="zh-CN" altLang="en-US" dirty="0"/>
              <a:t>原因分析</a:t>
            </a:r>
            <a:endParaRPr lang="en-US" altLang="zh-CN" dirty="0"/>
          </a:p>
          <a:p>
            <a:pPr lvl="1" eaLnBrk="1" hangingPunct="1">
              <a:buClr>
                <a:srgbClr val="990000"/>
              </a:buClr>
            </a:pPr>
            <a:r>
              <a:rPr lang="zh-CN" altLang="en-US" dirty="0"/>
              <a:t>提出方案</a:t>
            </a:r>
            <a:endParaRPr lang="en-US" altLang="zh-CN" dirty="0"/>
          </a:p>
          <a:p>
            <a:pPr lvl="1" eaLnBrk="1" hangingPunct="1">
              <a:buClr>
                <a:srgbClr val="990000"/>
              </a:buClr>
            </a:pPr>
            <a:r>
              <a:rPr lang="zh-CN" altLang="en-US" sz="2000" b="1" dirty="0" smtClean="0"/>
              <a:t>方案验证</a:t>
            </a:r>
            <a:endParaRPr lang="en-US" altLang="zh-CN" sz="2000" b="1" dirty="0" smtClean="0"/>
          </a:p>
          <a:p>
            <a:pPr marL="0" indent="0" eaLnBrk="1" hangingPunct="1">
              <a:buClr>
                <a:srgbClr val="990000"/>
              </a:buClr>
              <a:buNone/>
            </a:pPr>
            <a:endParaRPr lang="zh-CN" altLang="en-US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940817"/>
              </p:ext>
            </p:extLst>
          </p:nvPr>
        </p:nvGraphicFramePr>
        <p:xfrm>
          <a:off x="3508771" y="2756930"/>
          <a:ext cx="4896544" cy="1944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156"/>
                <a:gridCol w="1404156"/>
                <a:gridCol w="2088232"/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查询方式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执行时间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结果分析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联合</a:t>
                      </a:r>
                      <a:r>
                        <a:rPr lang="en-US" altLang="zh-CN" sz="1400" dirty="0" smtClean="0"/>
                        <a:t>-</a:t>
                      </a:r>
                      <a:r>
                        <a:rPr lang="zh-CN" altLang="en-US" sz="1400" dirty="0" smtClean="0"/>
                        <a:t>筛选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r>
                        <a:rPr lang="zh-CN" altLang="en-US" dirty="0" smtClean="0"/>
                        <a:t>秒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临时表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16000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2800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筛选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联合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0.016</a:t>
                      </a:r>
                      <a:r>
                        <a:rPr lang="zh-CN" altLang="en-US" dirty="0" smtClean="0"/>
                        <a:t>秒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临时表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400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2800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688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1pPr>
            <a:lvl2pPr marL="742950" indent="-28575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2pPr>
            <a:lvl3pPr marL="1143000" indent="-22860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3pPr>
            <a:lvl4pPr marL="1600200" indent="-22860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4pPr>
            <a:lvl5pPr marL="2057400" indent="-22860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5pPr>
            <a:lvl6pPr marL="25146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6pPr>
            <a:lvl7pPr marL="29718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7pPr>
            <a:lvl8pPr marL="34290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8pPr>
            <a:lvl9pPr marL="38862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de-DE" altLang="zh-CN" sz="1300">
                <a:latin typeface="FrutigerNext LT Bold" panose="020B0803040504020204" pitchFamily="34" charset="0"/>
              </a:rPr>
              <a:t>Page </a:t>
            </a:r>
            <a:fld id="{507B2091-A074-4336-90FA-D1240C44447A}" type="slidenum">
              <a:rPr lang="de-DE" altLang="zh-CN" sz="1300">
                <a:latin typeface="FrutigerNext LT Bold" panose="020B0803040504020204" pitchFamily="34" charset="0"/>
              </a:rPr>
              <a:pPr/>
              <a:t>22</a:t>
            </a:fld>
            <a:endParaRPr lang="en-GB" altLang="zh-CN" sz="1300">
              <a:latin typeface="FrutigerNext LT Bold" panose="020B080304050402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523875"/>
            <a:ext cx="8751887" cy="915988"/>
          </a:xfrm>
        </p:spPr>
        <p:txBody>
          <a:bodyPr/>
          <a:lstStyle/>
          <a:p>
            <a:pPr algn="ctr" eaLnBrk="1" hangingPunct="1"/>
            <a:r>
              <a:rPr lang="zh-CN" altLang="en-US" dirty="0" smtClean="0"/>
              <a:t>工作篇</a:t>
            </a:r>
            <a:r>
              <a:rPr lang="en-US" altLang="zh-CN" dirty="0" smtClean="0"/>
              <a:t>-</a:t>
            </a:r>
            <a:r>
              <a:rPr lang="zh-CN" altLang="en-US" dirty="0" smtClean="0"/>
              <a:t>输出总结</a:t>
            </a:r>
            <a:endParaRPr lang="zh-CN" altLang="en-US" dirty="0" smtClean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8" y="1592263"/>
            <a:ext cx="8751887" cy="4273550"/>
          </a:xfrm>
        </p:spPr>
        <p:txBody>
          <a:bodyPr/>
          <a:lstStyle/>
          <a:p>
            <a:pPr eaLnBrk="1" hangingPunct="1">
              <a:buClr>
                <a:srgbClr val="990000"/>
              </a:buClr>
            </a:pPr>
            <a:r>
              <a:rPr lang="zh-CN" altLang="en-US" dirty="0" smtClean="0"/>
              <a:t>数据库性能瓶颈</a:t>
            </a:r>
            <a:endParaRPr lang="en-US" altLang="zh-CN" dirty="0" smtClean="0"/>
          </a:p>
          <a:p>
            <a:pPr lvl="1" eaLnBrk="1" hangingPunct="1">
              <a:buClr>
                <a:srgbClr val="990000"/>
              </a:buClr>
            </a:pPr>
            <a:r>
              <a:rPr lang="zh-CN" altLang="en-US" dirty="0" smtClean="0"/>
              <a:t>问题</a:t>
            </a:r>
            <a:r>
              <a:rPr lang="zh-CN" altLang="en-US" dirty="0"/>
              <a:t>提出</a:t>
            </a:r>
            <a:endParaRPr lang="en-US" altLang="zh-CN" dirty="0"/>
          </a:p>
          <a:p>
            <a:pPr lvl="1" eaLnBrk="1" hangingPunct="1">
              <a:buClr>
                <a:srgbClr val="990000"/>
              </a:buClr>
            </a:pPr>
            <a:r>
              <a:rPr lang="zh-CN" altLang="en-US" dirty="0"/>
              <a:t>原因分析</a:t>
            </a:r>
            <a:endParaRPr lang="en-US" altLang="zh-CN" dirty="0"/>
          </a:p>
          <a:p>
            <a:pPr lvl="1" eaLnBrk="1" hangingPunct="1">
              <a:buClr>
                <a:srgbClr val="990000"/>
              </a:buClr>
            </a:pPr>
            <a:r>
              <a:rPr lang="zh-CN" altLang="en-US" dirty="0"/>
              <a:t>提出方案</a:t>
            </a:r>
            <a:endParaRPr lang="en-US" altLang="zh-CN" dirty="0"/>
          </a:p>
          <a:p>
            <a:pPr lvl="1" eaLnBrk="1" hangingPunct="1">
              <a:buClr>
                <a:srgbClr val="990000"/>
              </a:buClr>
            </a:pPr>
            <a:r>
              <a:rPr lang="zh-CN" altLang="en-US" sz="2000" b="1" dirty="0" smtClean="0"/>
              <a:t>方案验证</a:t>
            </a:r>
            <a:endParaRPr lang="en-US" altLang="zh-CN" sz="2000" b="1" dirty="0" smtClean="0"/>
          </a:p>
          <a:p>
            <a:pPr marL="0" indent="0" eaLnBrk="1" hangingPunct="1">
              <a:buClr>
                <a:srgbClr val="990000"/>
              </a:buClr>
              <a:buNone/>
            </a:pPr>
            <a:endParaRPr lang="zh-CN" altLang="en-US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940817"/>
              </p:ext>
            </p:extLst>
          </p:nvPr>
        </p:nvGraphicFramePr>
        <p:xfrm>
          <a:off x="3508771" y="2756930"/>
          <a:ext cx="4896544" cy="1944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156"/>
                <a:gridCol w="1404156"/>
                <a:gridCol w="2088232"/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查询方式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执行时间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结果分析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联合</a:t>
                      </a:r>
                      <a:r>
                        <a:rPr lang="en-US" altLang="zh-CN" sz="1400" dirty="0" smtClean="0"/>
                        <a:t>-</a:t>
                      </a:r>
                      <a:r>
                        <a:rPr lang="zh-CN" altLang="en-US" sz="1400" dirty="0" smtClean="0"/>
                        <a:t>筛选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r>
                        <a:rPr lang="zh-CN" altLang="en-US" dirty="0" smtClean="0"/>
                        <a:t>秒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临时表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16000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2800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筛选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联合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0.016</a:t>
                      </a:r>
                      <a:r>
                        <a:rPr lang="zh-CN" altLang="en-US" dirty="0" smtClean="0"/>
                        <a:t>秒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临时表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400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2800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967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1pPr>
            <a:lvl2pPr marL="742950" indent="-28575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2pPr>
            <a:lvl3pPr marL="1143000" indent="-22860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3pPr>
            <a:lvl4pPr marL="1600200" indent="-22860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4pPr>
            <a:lvl5pPr marL="2057400" indent="-22860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5pPr>
            <a:lvl6pPr marL="25146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6pPr>
            <a:lvl7pPr marL="29718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7pPr>
            <a:lvl8pPr marL="34290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8pPr>
            <a:lvl9pPr marL="38862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de-DE" altLang="zh-CN" sz="1300">
                <a:latin typeface="FrutigerNext LT Bold" panose="020B0803040504020204" pitchFamily="34" charset="0"/>
              </a:rPr>
              <a:t>Page </a:t>
            </a:r>
            <a:fld id="{ED25EA25-D8F0-46E2-91BA-62C9DB3DE581}" type="slidenum">
              <a:rPr lang="de-DE" altLang="zh-CN" sz="1300">
                <a:latin typeface="FrutigerNext LT Bold" panose="020B0803040504020204" pitchFamily="34" charset="0"/>
              </a:rPr>
              <a:pPr/>
              <a:t>23</a:t>
            </a:fld>
            <a:endParaRPr lang="en-GB" altLang="zh-CN" sz="1300">
              <a:latin typeface="FrutigerNext LT Bold" panose="020B0803040504020204" pitchFamily="34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423863"/>
            <a:ext cx="8751887" cy="873125"/>
          </a:xfrm>
        </p:spPr>
        <p:txBody>
          <a:bodyPr/>
          <a:lstStyle/>
          <a:p>
            <a:pPr algn="ctr" eaLnBrk="1" hangingPunct="1"/>
            <a:r>
              <a:rPr lang="zh-CN" altLang="en-US" smtClean="0"/>
              <a:t>心得篇</a:t>
            </a:r>
            <a:r>
              <a:rPr lang="en-US" altLang="zh-CN" smtClean="0"/>
              <a:t>-</a:t>
            </a:r>
            <a:r>
              <a:rPr lang="zh-CN" altLang="en-US" smtClean="0"/>
              <a:t>收获与不足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8" y="1592263"/>
            <a:ext cx="8751887" cy="4273550"/>
          </a:xfrm>
        </p:spPr>
        <p:txBody>
          <a:bodyPr/>
          <a:lstStyle/>
          <a:p>
            <a:pPr eaLnBrk="1" hangingPunct="1">
              <a:buClr>
                <a:srgbClr val="990000"/>
              </a:buClr>
            </a:pPr>
            <a:r>
              <a:rPr lang="zh-CN" altLang="en-US" dirty="0" smtClean="0"/>
              <a:t>收获</a:t>
            </a:r>
            <a:r>
              <a:rPr lang="zh-CN" altLang="en-US" b="0" dirty="0" smtClean="0"/>
              <a:t>：</a:t>
            </a:r>
            <a:endParaRPr lang="en-US" altLang="zh-CN" b="0" dirty="0" smtClean="0"/>
          </a:p>
          <a:p>
            <a:pPr lvl="1" eaLnBrk="1" hangingPunct="1">
              <a:buClr>
                <a:srgbClr val="990000"/>
              </a:buClr>
            </a:pPr>
            <a:r>
              <a:rPr lang="zh-CN" altLang="en-US" dirty="0" smtClean="0"/>
              <a:t>团队协作</a:t>
            </a:r>
            <a:r>
              <a:rPr lang="en-US" altLang="zh-CN" dirty="0"/>
              <a:t>-</a:t>
            </a:r>
            <a:r>
              <a:rPr lang="zh-CN" altLang="en-US" b="0" dirty="0" smtClean="0"/>
              <a:t>独立开发</a:t>
            </a:r>
            <a:endParaRPr lang="en-US" altLang="zh-CN" b="0" dirty="0" smtClean="0"/>
          </a:p>
          <a:p>
            <a:pPr lvl="1" eaLnBrk="1" hangingPunct="1">
              <a:buClr>
                <a:srgbClr val="990000"/>
              </a:buClr>
            </a:pPr>
            <a:r>
              <a:rPr lang="zh-CN" altLang="en-US" b="0" dirty="0" smtClean="0"/>
              <a:t>发散思维</a:t>
            </a:r>
            <a:r>
              <a:rPr lang="en-US" altLang="zh-CN" dirty="0"/>
              <a:t>-</a:t>
            </a:r>
            <a:r>
              <a:rPr lang="zh-CN" altLang="en-US" b="0" dirty="0" smtClean="0"/>
              <a:t>闭环原则</a:t>
            </a:r>
            <a:endParaRPr lang="en-US" altLang="zh-CN" b="0" dirty="0" smtClean="0"/>
          </a:p>
          <a:p>
            <a:pPr lvl="1" eaLnBrk="1" hangingPunct="1">
              <a:buClr>
                <a:srgbClr val="990000"/>
              </a:buClr>
            </a:pPr>
            <a:r>
              <a:rPr lang="zh-CN" altLang="en-US" b="0" dirty="0" smtClean="0"/>
              <a:t>深入研究</a:t>
            </a:r>
            <a:r>
              <a:rPr lang="en-US" altLang="zh-CN" dirty="0"/>
              <a:t>-</a:t>
            </a:r>
            <a:r>
              <a:rPr lang="zh-CN" altLang="en-US" b="0" dirty="0" smtClean="0"/>
              <a:t>结果导向</a:t>
            </a:r>
            <a:endParaRPr lang="en-US" altLang="zh-CN" b="0" dirty="0" smtClean="0"/>
          </a:p>
          <a:p>
            <a:pPr eaLnBrk="1" hangingPunct="1">
              <a:buClr>
                <a:srgbClr val="990000"/>
              </a:buClr>
            </a:pPr>
            <a:r>
              <a:rPr lang="zh-CN" altLang="en-US" dirty="0" smtClean="0"/>
              <a:t>不足</a:t>
            </a:r>
            <a:r>
              <a:rPr lang="zh-CN" altLang="en-US" b="0" dirty="0" smtClean="0"/>
              <a:t>：</a:t>
            </a:r>
            <a:endParaRPr lang="en-US" altLang="zh-CN" b="0" dirty="0" smtClean="0"/>
          </a:p>
          <a:p>
            <a:pPr lvl="1" eaLnBrk="1" hangingPunct="1">
              <a:buClr>
                <a:srgbClr val="990000"/>
              </a:buClr>
            </a:pPr>
            <a:r>
              <a:rPr lang="zh-CN" altLang="en-US" b="0" dirty="0" smtClean="0"/>
              <a:t>动手精神</a:t>
            </a:r>
            <a:endParaRPr lang="en-US" altLang="zh-CN" b="0" dirty="0" smtClean="0"/>
          </a:p>
          <a:p>
            <a:pPr lvl="1" eaLnBrk="1" hangingPunct="1">
              <a:buClr>
                <a:srgbClr val="990000"/>
              </a:buClr>
            </a:pPr>
            <a:r>
              <a:rPr lang="zh-CN" altLang="en-US" dirty="0"/>
              <a:t>软</a:t>
            </a:r>
            <a:r>
              <a:rPr lang="zh-CN" altLang="en-US" dirty="0" smtClean="0"/>
              <a:t>工思维</a:t>
            </a:r>
            <a:endParaRPr lang="en-US" altLang="zh-CN" dirty="0" smtClean="0"/>
          </a:p>
          <a:p>
            <a:pPr lvl="1" eaLnBrk="1" hangingPunct="1">
              <a:buClr>
                <a:srgbClr val="990000"/>
              </a:buClr>
            </a:pPr>
            <a:r>
              <a:rPr lang="zh-CN" altLang="en-US" dirty="0"/>
              <a:t>环境融入</a:t>
            </a:r>
            <a:endParaRPr lang="en-US" altLang="zh-CN" dirty="0"/>
          </a:p>
          <a:p>
            <a:pPr lvl="1" eaLnBrk="1" hangingPunct="1">
              <a:buClr>
                <a:srgbClr val="990000"/>
              </a:buClr>
            </a:pPr>
            <a:endParaRPr lang="en-US" altLang="zh-CN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1pPr>
            <a:lvl2pPr marL="742950" indent="-28575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2pPr>
            <a:lvl3pPr marL="1143000" indent="-22860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3pPr>
            <a:lvl4pPr marL="1600200" indent="-22860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4pPr>
            <a:lvl5pPr marL="2057400" indent="-22860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5pPr>
            <a:lvl6pPr marL="25146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6pPr>
            <a:lvl7pPr marL="29718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7pPr>
            <a:lvl8pPr marL="34290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8pPr>
            <a:lvl9pPr marL="38862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de-DE" altLang="zh-CN" sz="1300">
                <a:latin typeface="FrutigerNext LT Bold" panose="020B0803040504020204" pitchFamily="34" charset="0"/>
              </a:rPr>
              <a:t>Page </a:t>
            </a:r>
            <a:fld id="{4F63FF5E-B4BF-4B61-8C62-65212802364F}" type="slidenum">
              <a:rPr lang="de-DE" altLang="zh-CN" sz="1300">
                <a:latin typeface="FrutigerNext LT Bold" panose="020B0803040504020204" pitchFamily="34" charset="0"/>
              </a:rPr>
              <a:pPr/>
              <a:t>24</a:t>
            </a:fld>
            <a:endParaRPr lang="en-GB" altLang="zh-CN" sz="1300">
              <a:latin typeface="FrutigerNext LT Bold" panose="020B0803040504020204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423863"/>
            <a:ext cx="8751887" cy="915987"/>
          </a:xfrm>
        </p:spPr>
        <p:txBody>
          <a:bodyPr/>
          <a:lstStyle/>
          <a:p>
            <a:pPr algn="ctr" eaLnBrk="1" hangingPunct="1"/>
            <a:r>
              <a:rPr lang="zh-CN" altLang="en-US" smtClean="0"/>
              <a:t>心得篇</a:t>
            </a:r>
            <a:r>
              <a:rPr lang="en-US" altLang="zh-CN" smtClean="0"/>
              <a:t>-</a:t>
            </a:r>
            <a:r>
              <a:rPr lang="zh-CN" altLang="en-US" smtClean="0"/>
              <a:t>问题、建议与改进思考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8" y="1655763"/>
            <a:ext cx="8751887" cy="4275137"/>
          </a:xfrm>
        </p:spPr>
        <p:txBody>
          <a:bodyPr/>
          <a:lstStyle/>
          <a:p>
            <a:pPr eaLnBrk="1" hangingPunct="1">
              <a:buClr>
                <a:srgbClr val="990000"/>
              </a:buClr>
            </a:pPr>
            <a:r>
              <a:rPr lang="zh-CN" altLang="en-US" dirty="0" smtClean="0"/>
              <a:t>针对实习生管理的一点想法</a:t>
            </a:r>
            <a:endParaRPr lang="en-US" altLang="zh-CN" dirty="0" smtClean="0"/>
          </a:p>
          <a:p>
            <a:pPr lvl="1" eaLnBrk="1" hangingPunct="1">
              <a:buClr>
                <a:srgbClr val="990000"/>
              </a:buClr>
            </a:pPr>
            <a:r>
              <a:rPr lang="zh-CN" altLang="en-US" dirty="0" smtClean="0"/>
              <a:t>使用原则</a:t>
            </a:r>
            <a:endParaRPr lang="en-US" altLang="zh-CN" dirty="0" smtClean="0"/>
          </a:p>
          <a:p>
            <a:pPr lvl="1" eaLnBrk="1" hangingPunct="1">
              <a:buClr>
                <a:srgbClr val="990000"/>
              </a:buClr>
            </a:pPr>
            <a:r>
              <a:rPr lang="zh-CN" altLang="en-US" dirty="0" smtClean="0"/>
              <a:t>组织方式</a:t>
            </a:r>
            <a:endParaRPr lang="en-US" altLang="zh-CN" dirty="0" smtClean="0"/>
          </a:p>
          <a:p>
            <a:pPr lvl="1" eaLnBrk="1" hangingPunct="1">
              <a:buClr>
                <a:srgbClr val="990000"/>
              </a:buClr>
            </a:pPr>
            <a:r>
              <a:rPr lang="zh-CN" altLang="en-US" dirty="0" smtClean="0"/>
              <a:t>激励方式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1pPr>
            <a:lvl2pPr marL="742950" indent="-28575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2pPr>
            <a:lvl3pPr marL="1143000" indent="-22860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3pPr>
            <a:lvl4pPr marL="1600200" indent="-22860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4pPr>
            <a:lvl5pPr marL="2057400" indent="-22860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5pPr>
            <a:lvl6pPr marL="25146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6pPr>
            <a:lvl7pPr marL="29718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7pPr>
            <a:lvl8pPr marL="34290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8pPr>
            <a:lvl9pPr marL="38862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de-DE" altLang="zh-CN" sz="1300">
                <a:latin typeface="FrutigerNext LT Bold" panose="020B0803040504020204" pitchFamily="34" charset="0"/>
              </a:rPr>
              <a:t>Page </a:t>
            </a:r>
            <a:fld id="{46ED1E59-6422-4120-BC77-0F4AE2582DBB}" type="slidenum">
              <a:rPr lang="de-DE" altLang="zh-CN" sz="1300">
                <a:latin typeface="FrutigerNext LT Bold" panose="020B0803040504020204" pitchFamily="34" charset="0"/>
              </a:rPr>
              <a:pPr/>
              <a:t>25</a:t>
            </a:fld>
            <a:endParaRPr lang="en-GB" altLang="zh-CN" sz="1300">
              <a:latin typeface="FrutigerNext LT Bold" panose="020B0803040504020204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452438"/>
            <a:ext cx="8751887" cy="915987"/>
          </a:xfrm>
        </p:spPr>
        <p:txBody>
          <a:bodyPr/>
          <a:lstStyle/>
          <a:p>
            <a:pPr algn="ctr" eaLnBrk="1" hangingPunct="1"/>
            <a:r>
              <a:rPr lang="zh-CN" altLang="en-US" smtClean="0"/>
              <a:t>发展目标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8" y="1728242"/>
            <a:ext cx="8751887" cy="4275138"/>
          </a:xfrm>
        </p:spPr>
        <p:txBody>
          <a:bodyPr/>
          <a:lstStyle/>
          <a:p>
            <a:pPr eaLnBrk="1" hangingPunct="1">
              <a:buClr>
                <a:srgbClr val="990000"/>
              </a:buClr>
            </a:pPr>
            <a:r>
              <a:rPr lang="zh-CN" altLang="en-US" b="0" dirty="0" smtClean="0"/>
              <a:t>第一阶段：完成开发任务，项目上线使用</a:t>
            </a:r>
            <a:endParaRPr lang="en-US" altLang="zh-CN" b="0" dirty="0" smtClean="0"/>
          </a:p>
          <a:p>
            <a:pPr eaLnBrk="1" hangingPunct="1">
              <a:buClr>
                <a:srgbClr val="990000"/>
              </a:buClr>
            </a:pPr>
            <a:r>
              <a:rPr lang="zh-CN" altLang="en-US" b="0" dirty="0" smtClean="0"/>
              <a:t>第二阶段：夯实基础知识</a:t>
            </a:r>
            <a:r>
              <a:rPr lang="zh-CN" altLang="en-US" b="0" dirty="0"/>
              <a:t>，</a:t>
            </a:r>
            <a:r>
              <a:rPr lang="zh-CN" altLang="en-US" b="0" dirty="0" smtClean="0"/>
              <a:t>熟悉核心业务</a:t>
            </a:r>
            <a:endParaRPr lang="en-US" altLang="zh-CN" b="0" dirty="0" smtClean="0"/>
          </a:p>
          <a:p>
            <a:pPr eaLnBrk="1" hangingPunct="1">
              <a:buClr>
                <a:srgbClr val="990000"/>
              </a:buClr>
            </a:pPr>
            <a:r>
              <a:rPr lang="zh-CN" altLang="en-US" b="0" dirty="0" smtClean="0"/>
              <a:t>第三阶段：发现潜在需求</a:t>
            </a:r>
            <a:r>
              <a:rPr lang="zh-CN" altLang="en-US" b="0" dirty="0"/>
              <a:t>，</a:t>
            </a:r>
            <a:r>
              <a:rPr lang="zh-CN" altLang="en-US" b="0" dirty="0" smtClean="0"/>
              <a:t>引入新锐技术</a:t>
            </a:r>
            <a:endParaRPr lang="zh-CN" alt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日期占位符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1pPr>
            <a:lvl2pPr marL="742950" indent="-28575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2pPr>
            <a:lvl3pPr marL="1143000" indent="-22860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3pPr>
            <a:lvl4pPr marL="1600200" indent="-22860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4pPr>
            <a:lvl5pPr marL="2057400" indent="-22860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5pPr>
            <a:lvl6pPr marL="25146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6pPr>
            <a:lvl7pPr marL="29718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7pPr>
            <a:lvl8pPr marL="34290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8pPr>
            <a:lvl9pPr marL="38862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de-DE" altLang="zh-CN" sz="1300">
                <a:latin typeface="FrutigerNext LT Bold" panose="020B0803040504020204" pitchFamily="34" charset="0"/>
              </a:rPr>
              <a:t>Page </a:t>
            </a:r>
            <a:fld id="{02E362F3-C807-4FFB-9B76-B5CCCD3B868D}" type="slidenum">
              <a:rPr lang="de-DE" altLang="zh-CN" sz="1300">
                <a:latin typeface="FrutigerNext LT Bold" panose="020B0803040504020204" pitchFamily="34" charset="0"/>
              </a:rPr>
              <a:pPr/>
              <a:t>3</a:t>
            </a:fld>
            <a:endParaRPr lang="en-GB" altLang="zh-CN" sz="1300">
              <a:latin typeface="FrutigerNext LT Bold" panose="020B080304050402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60363"/>
            <a:ext cx="8021637" cy="1203325"/>
          </a:xfrm>
          <a:noFill/>
        </p:spPr>
        <p:txBody>
          <a:bodyPr/>
          <a:lstStyle/>
          <a:p>
            <a:pPr algn="ctr" eaLnBrk="1" hangingPunct="1"/>
            <a:r>
              <a:rPr lang="zh-CN" altLang="en-US" smtClean="0"/>
              <a:t>主要内容</a:t>
            </a: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1217613" y="1584325"/>
            <a:ext cx="7042150" cy="430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862" tIns="42931" rIns="85862" bIns="42931"/>
          <a:lstStyle>
            <a:lvl1pPr marL="328613" indent="-328613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1pPr>
            <a:lvl2pPr marL="742950" indent="-28575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2pPr>
            <a:lvl3pPr marL="1143000" indent="-22860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3pPr>
            <a:lvl4pPr marL="1600200" indent="-22860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4pPr>
            <a:lvl5pPr marL="2057400" indent="-22860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5pPr>
            <a:lvl6pPr marL="25146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6pPr>
            <a:lvl7pPr marL="29718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7pPr>
            <a:lvl8pPr marL="34290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8pPr>
            <a:lvl9pPr marL="38862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>
              <a:lnSpc>
                <a:spcPct val="140000"/>
              </a:lnSpc>
              <a:buClr>
                <a:srgbClr val="990000"/>
              </a:buClr>
              <a:buSzPct val="65000"/>
              <a:buFont typeface="Wingdings" panose="05000000000000000000" pitchFamily="2" charset="2"/>
              <a:buChar char="p"/>
            </a:pPr>
            <a:r>
              <a:rPr lang="zh-CN" altLang="en-US" sz="3000" b="1" dirty="0">
                <a:ea typeface="华文细黑" panose="02010600040101010101" pitchFamily="2" charset="-122"/>
              </a:rPr>
              <a:t>学习</a:t>
            </a:r>
            <a:r>
              <a:rPr lang="en-US" altLang="zh-CN" sz="3000" b="1" dirty="0">
                <a:ea typeface="华文细黑" panose="02010600040101010101" pitchFamily="2" charset="-122"/>
              </a:rPr>
              <a:t>/</a:t>
            </a:r>
            <a:r>
              <a:rPr lang="zh-CN" altLang="en-US" sz="3000" b="1" dirty="0">
                <a:ea typeface="华文细黑" panose="02010600040101010101" pitchFamily="2" charset="-122"/>
              </a:rPr>
              <a:t>工作</a:t>
            </a:r>
            <a:r>
              <a:rPr lang="zh-CN" altLang="en-US" sz="3000" b="1" dirty="0" smtClean="0">
                <a:ea typeface="华文细黑" panose="02010600040101010101" pitchFamily="2" charset="-122"/>
              </a:rPr>
              <a:t>简历</a:t>
            </a:r>
            <a:endParaRPr lang="en-US" altLang="zh-CN" sz="3000" b="1" dirty="0" smtClean="0">
              <a:ea typeface="华文细黑" panose="02010600040101010101" pitchFamily="2" charset="-122"/>
            </a:endParaRPr>
          </a:p>
          <a:p>
            <a:pPr algn="l" eaLnBrk="1" hangingPunct="1">
              <a:lnSpc>
                <a:spcPct val="140000"/>
              </a:lnSpc>
              <a:buClr>
                <a:srgbClr val="990000"/>
              </a:buClr>
              <a:buSzPct val="65000"/>
              <a:buFont typeface="Wingdings" panose="05000000000000000000" pitchFamily="2" charset="2"/>
              <a:buChar char="p"/>
            </a:pPr>
            <a:r>
              <a:rPr lang="zh-CN" altLang="en-US" sz="3000" b="1" dirty="0" smtClean="0">
                <a:ea typeface="华文细黑" panose="02010600040101010101" pitchFamily="2" charset="-122"/>
              </a:rPr>
              <a:t>项目简介</a:t>
            </a:r>
            <a:endParaRPr lang="zh-CN" altLang="en-US" sz="3000" b="1" dirty="0">
              <a:ea typeface="华文细黑" panose="02010600040101010101" pitchFamily="2" charset="-122"/>
            </a:endParaRPr>
          </a:p>
          <a:p>
            <a:pPr algn="l" eaLnBrk="1" hangingPunct="1">
              <a:lnSpc>
                <a:spcPct val="140000"/>
              </a:lnSpc>
              <a:buClr>
                <a:srgbClr val="990000"/>
              </a:buClr>
              <a:buSzPct val="65000"/>
              <a:buFont typeface="Wingdings" panose="05000000000000000000" pitchFamily="2" charset="2"/>
              <a:buChar char="p"/>
            </a:pPr>
            <a:r>
              <a:rPr lang="zh-CN" altLang="en-US" sz="3000" b="1" dirty="0" smtClean="0">
                <a:ea typeface="华文细黑" panose="02010600040101010101" pitchFamily="2" charset="-122"/>
              </a:rPr>
              <a:t>工作</a:t>
            </a:r>
            <a:r>
              <a:rPr lang="zh-CN" altLang="en-US" sz="3000" b="1" dirty="0">
                <a:ea typeface="华文细黑" panose="02010600040101010101" pitchFamily="2" charset="-122"/>
              </a:rPr>
              <a:t>篇</a:t>
            </a:r>
          </a:p>
          <a:p>
            <a:pPr algn="l" eaLnBrk="1" hangingPunct="1">
              <a:lnSpc>
                <a:spcPct val="140000"/>
              </a:lnSpc>
              <a:buClr>
                <a:srgbClr val="990000"/>
              </a:buClr>
              <a:buSzPct val="65000"/>
              <a:buFont typeface="Wingdings" panose="05000000000000000000" pitchFamily="2" charset="2"/>
              <a:buChar char="p"/>
            </a:pPr>
            <a:r>
              <a:rPr lang="zh-CN" altLang="en-US" sz="3000" b="1" dirty="0">
                <a:ea typeface="华文细黑" panose="02010600040101010101" pitchFamily="2" charset="-122"/>
              </a:rPr>
              <a:t>心得篇</a:t>
            </a:r>
          </a:p>
          <a:p>
            <a:pPr algn="l" eaLnBrk="1" hangingPunct="1">
              <a:lnSpc>
                <a:spcPct val="140000"/>
              </a:lnSpc>
              <a:buClr>
                <a:srgbClr val="990000"/>
              </a:buClr>
              <a:buSzPct val="65000"/>
              <a:buFont typeface="Wingdings" panose="05000000000000000000" pitchFamily="2" charset="2"/>
              <a:buChar char="p"/>
            </a:pPr>
            <a:r>
              <a:rPr lang="zh-CN" altLang="en-US" sz="3000" b="1" dirty="0">
                <a:ea typeface="华文细黑" panose="02010600040101010101" pitchFamily="2" charset="-122"/>
              </a:rPr>
              <a:t>发展目标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1pPr>
            <a:lvl2pPr marL="742950" indent="-28575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2pPr>
            <a:lvl3pPr marL="1143000" indent="-22860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3pPr>
            <a:lvl4pPr marL="1600200" indent="-22860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4pPr>
            <a:lvl5pPr marL="2057400" indent="-22860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5pPr>
            <a:lvl6pPr marL="25146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6pPr>
            <a:lvl7pPr marL="29718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7pPr>
            <a:lvl8pPr marL="34290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8pPr>
            <a:lvl9pPr marL="38862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de-DE" altLang="zh-CN" sz="1300">
                <a:latin typeface="FrutigerNext LT Bold" panose="020B0803040504020204" pitchFamily="34" charset="0"/>
              </a:rPr>
              <a:t>Page </a:t>
            </a:r>
            <a:fld id="{887C1543-25EE-485D-A9DE-10D7850DB960}" type="slidenum">
              <a:rPr lang="de-DE" altLang="zh-CN" sz="1300">
                <a:latin typeface="FrutigerNext LT Bold" panose="020B0803040504020204" pitchFamily="34" charset="0"/>
              </a:rPr>
              <a:pPr/>
              <a:t>4</a:t>
            </a:fld>
            <a:endParaRPr lang="en-GB" altLang="zh-CN" sz="1300">
              <a:latin typeface="FrutigerNext LT Bold" panose="020B0803040504020204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/>
              <a:t>学习</a:t>
            </a:r>
            <a:r>
              <a:rPr lang="en-US" altLang="zh-CN" smtClean="0"/>
              <a:t>/</a:t>
            </a:r>
            <a:r>
              <a:rPr lang="zh-CN" altLang="en-US" smtClean="0"/>
              <a:t>工作简历</a:t>
            </a:r>
          </a:p>
        </p:txBody>
      </p:sp>
      <p:graphicFrame>
        <p:nvGraphicFramePr>
          <p:cNvPr id="152639" name="Group 6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6577580"/>
              </p:ext>
            </p:extLst>
          </p:nvPr>
        </p:nvGraphicFramePr>
        <p:xfrm>
          <a:off x="485775" y="1439863"/>
          <a:ext cx="9359900" cy="4489461"/>
        </p:xfrm>
        <a:graphic>
          <a:graphicData uri="http://schemas.openxmlformats.org/drawingml/2006/table">
            <a:tbl>
              <a:tblPr/>
              <a:tblGrid>
                <a:gridCol w="1800424"/>
                <a:gridCol w="2200578"/>
                <a:gridCol w="2911583"/>
                <a:gridCol w="2447315"/>
              </a:tblGrid>
              <a:tr h="4541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宋体" pitchFamily="2" charset="-122"/>
                        </a:rPr>
                        <a:t>时   间</a:t>
                      </a:r>
                    </a:p>
                  </a:txBody>
                  <a:tcPr marL="91438" marR="91438"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宋体" pitchFamily="2" charset="-122"/>
                        </a:rPr>
                        <a:t>院校</a:t>
                      </a: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宋体" pitchFamily="2" charset="-122"/>
                        </a:rPr>
                        <a:t>/</a:t>
                      </a:r>
                      <a:r>
                        <a:rPr kumimoji="0" lang="zh-CN" alt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宋体" pitchFamily="2" charset="-122"/>
                        </a:rPr>
                        <a:t>公司</a:t>
                      </a:r>
                    </a:p>
                  </a:txBody>
                  <a:tcPr marL="91438" marR="91438"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宋体" pitchFamily="2" charset="-122"/>
                        </a:rPr>
                        <a:t>学习专业</a:t>
                      </a: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宋体" pitchFamily="2" charset="-122"/>
                        </a:rPr>
                        <a:t>/</a:t>
                      </a: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宋体" pitchFamily="2" charset="-122"/>
                        </a:rPr>
                        <a:t>工作方向</a:t>
                      </a:r>
                    </a:p>
                  </a:txBody>
                  <a:tcPr marL="91438" marR="91438"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宋体" pitchFamily="2" charset="-122"/>
                        </a:rPr>
                        <a:t>工作职责</a:t>
                      </a:r>
                    </a:p>
                  </a:txBody>
                  <a:tcPr marL="91438" marR="91438"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2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2015.9-2019.6</a:t>
                      </a:r>
                    </a:p>
                  </a:txBody>
                  <a:tcPr marL="91438" marR="91438"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华中科技大学</a:t>
                      </a:r>
                    </a:p>
                  </a:txBody>
                  <a:tcPr marL="91438" marR="91438"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计算机科学与技术</a:t>
                      </a:r>
                    </a:p>
                  </a:txBody>
                  <a:tcPr marL="91438" marR="91438"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本科学习</a:t>
                      </a:r>
                    </a:p>
                  </a:txBody>
                  <a:tcPr marL="91438" marR="91438"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75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2017.9-2018.6</a:t>
                      </a:r>
                    </a:p>
                  </a:txBody>
                  <a:tcPr marL="91438" marR="91438"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华中科技大学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智能与分布计算实验室</a:t>
                      </a:r>
                    </a:p>
                  </a:txBody>
                  <a:tcPr marL="91438" marR="91438"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基于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PS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模型的传参优化研究</a:t>
                      </a:r>
                    </a:p>
                  </a:txBody>
                  <a:tcPr marL="91438" marR="91438"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辅助研究，环境搭建，验证模型</a:t>
                      </a:r>
                    </a:p>
                  </a:txBody>
                  <a:tcPr marL="91438" marR="91438"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85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2018.7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至今</a:t>
                      </a:r>
                      <a:endParaRPr lang="en-US" altLang="zh-CN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8" marR="91438"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华为技术有限公司</a:t>
                      </a:r>
                    </a:p>
                  </a:txBody>
                  <a:tcPr marL="91438" marR="91438"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路由软件团队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软件开发</a:t>
                      </a:r>
                    </a:p>
                  </a:txBody>
                  <a:tcPr marL="91438" marR="91438"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软件开发实习生</a:t>
                      </a:r>
                    </a:p>
                  </a:txBody>
                  <a:tcPr marL="91438" marR="91438"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270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宋体" pitchFamily="2" charset="-122"/>
                      </a:endParaRPr>
                    </a:p>
                  </a:txBody>
                  <a:tcPr marL="91438" marR="91438"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宋体" pitchFamily="2" charset="-122"/>
                      </a:endParaRPr>
                    </a:p>
                  </a:txBody>
                  <a:tcPr marL="91438" marR="91438"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宋体" pitchFamily="2" charset="-122"/>
                      </a:endParaRPr>
                    </a:p>
                  </a:txBody>
                  <a:tcPr marL="91438" marR="91438"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宋体" pitchFamily="2" charset="-122"/>
                      </a:endParaRPr>
                    </a:p>
                  </a:txBody>
                  <a:tcPr marL="91438" marR="91438"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1pPr>
            <a:lvl2pPr marL="742950" indent="-28575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2pPr>
            <a:lvl3pPr marL="1143000" indent="-22860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3pPr>
            <a:lvl4pPr marL="1600200" indent="-22860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4pPr>
            <a:lvl5pPr marL="2057400" indent="-22860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5pPr>
            <a:lvl6pPr marL="25146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6pPr>
            <a:lvl7pPr marL="29718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7pPr>
            <a:lvl8pPr marL="34290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8pPr>
            <a:lvl9pPr marL="38862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de-DE" altLang="zh-CN" sz="1300">
                <a:latin typeface="FrutigerNext LT Bold" panose="020B0803040504020204" pitchFamily="34" charset="0"/>
              </a:rPr>
              <a:t>Page </a:t>
            </a:r>
            <a:fld id="{6FD54DF3-800E-48C7-82A0-081340FEE749}" type="slidenum">
              <a:rPr lang="de-DE" altLang="zh-CN" sz="1300">
                <a:latin typeface="FrutigerNext LT Bold" panose="020B0803040504020204" pitchFamily="34" charset="0"/>
              </a:rPr>
              <a:pPr/>
              <a:t>5</a:t>
            </a:fld>
            <a:endParaRPr lang="en-GB" altLang="zh-CN" sz="1300">
              <a:latin typeface="FrutigerNext LT Bold" panose="020B0803040504020204" pitchFamily="34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452438"/>
            <a:ext cx="8751887" cy="915987"/>
          </a:xfrm>
        </p:spPr>
        <p:txBody>
          <a:bodyPr/>
          <a:lstStyle/>
          <a:p>
            <a:pPr algn="ctr" eaLnBrk="1" hangingPunct="1"/>
            <a:r>
              <a:rPr lang="zh-CN" altLang="en-US" dirty="0"/>
              <a:t>项目简介</a:t>
            </a:r>
            <a:r>
              <a:rPr lang="en-US" altLang="zh-CN" dirty="0" smtClean="0"/>
              <a:t>-</a:t>
            </a:r>
            <a:r>
              <a:rPr lang="zh-CN" altLang="en-US" dirty="0" smtClean="0"/>
              <a:t>需求分析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7" y="1656234"/>
            <a:ext cx="8751887" cy="4586287"/>
          </a:xfrm>
        </p:spPr>
        <p:txBody>
          <a:bodyPr/>
          <a:lstStyle/>
          <a:p>
            <a:pPr eaLnBrk="1" hangingPunct="1">
              <a:buClr>
                <a:srgbClr val="990000"/>
              </a:buClr>
            </a:pPr>
            <a:r>
              <a:rPr lang="zh-CN" altLang="en-US" dirty="0" smtClean="0"/>
              <a:t>当前上库流程</a:t>
            </a:r>
            <a:endParaRPr lang="en-US" altLang="zh-CN" dirty="0" smtClean="0"/>
          </a:p>
          <a:p>
            <a:pPr marL="0" indent="0" eaLnBrk="1" hangingPunct="1">
              <a:buClr>
                <a:srgbClr val="990000"/>
              </a:buClr>
              <a:buNone/>
            </a:pP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214" y="1656234"/>
            <a:ext cx="4081985" cy="4586287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 bwMode="auto">
          <a:xfrm>
            <a:off x="3654351" y="2448322"/>
            <a:ext cx="1440160" cy="792088"/>
          </a:xfrm>
          <a:prstGeom prst="roundRect">
            <a:avLst/>
          </a:prstGeom>
          <a:noFill/>
          <a:ln>
            <a:solidFill>
              <a:srgbClr val="FF99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25" tIns="45712" rIns="91425" bIns="45712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8778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MS PGothic" pitchFamily="34" charset="-128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268711" y="348754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dirty="0">
                <a:latin typeface="+mn-lt"/>
                <a:ea typeface="+mn-ea"/>
              </a:rPr>
              <a:t>耗时</a:t>
            </a:r>
            <a:r>
              <a:rPr lang="zh-CN" altLang="en-US" sz="1200" dirty="0" smtClean="0">
                <a:latin typeface="+mn-lt"/>
                <a:ea typeface="+mn-ea"/>
              </a:rPr>
              <a:t>操作，需要人工查找宏所在文件和位置</a:t>
            </a:r>
            <a:endParaRPr lang="en-US" sz="1200" dirty="0">
              <a:latin typeface="+mn-lt"/>
              <a:ea typeface="+mn-ea"/>
            </a:endParaRPr>
          </a:p>
        </p:txBody>
      </p:sp>
      <p:sp>
        <p:nvSpPr>
          <p:cNvPr id="46" name="圆角矩形 45"/>
          <p:cNvSpPr/>
          <p:nvPr/>
        </p:nvSpPr>
        <p:spPr bwMode="auto">
          <a:xfrm>
            <a:off x="5778587" y="3389077"/>
            <a:ext cx="1440160" cy="792088"/>
          </a:xfrm>
          <a:prstGeom prst="roundRect">
            <a:avLst/>
          </a:pr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25" tIns="45712" rIns="91425" bIns="45712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8778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MS PGothic" pitchFamily="34" charset="-128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218747" y="3487712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dirty="0">
                <a:latin typeface="+mn-lt"/>
                <a:ea typeface="+mn-ea"/>
              </a:rPr>
              <a:t>易错</a:t>
            </a:r>
            <a:r>
              <a:rPr lang="zh-CN" altLang="en-US" sz="1200" dirty="0" smtClean="0">
                <a:latin typeface="+mn-lt"/>
                <a:ea typeface="+mn-ea"/>
              </a:rPr>
              <a:t>操作，可能出现书写不规范或错误</a:t>
            </a:r>
            <a:endParaRPr lang="en-US" sz="1200" dirty="0">
              <a:latin typeface="+mn-lt"/>
              <a:ea typeface="+mn-ea"/>
            </a:endParaRPr>
          </a:p>
        </p:txBody>
      </p:sp>
      <p:sp>
        <p:nvSpPr>
          <p:cNvPr id="51" name="圆角矩形 50"/>
          <p:cNvSpPr/>
          <p:nvPr/>
        </p:nvSpPr>
        <p:spPr bwMode="auto">
          <a:xfrm>
            <a:off x="3636863" y="3389077"/>
            <a:ext cx="1440160" cy="792088"/>
          </a:xfrm>
          <a:prstGeom prst="roundRect">
            <a:avLst/>
          </a:prstGeom>
          <a:noFill/>
          <a:ln>
            <a:solidFill>
              <a:srgbClr val="FF99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25" tIns="45712" rIns="91425" bIns="45712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8778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MS PGothic" pitchFamily="34" charset="-128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246911" y="2672730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dirty="0">
                <a:latin typeface="+mn-lt"/>
                <a:ea typeface="+mn-ea"/>
              </a:rPr>
              <a:t>耗时</a:t>
            </a:r>
            <a:r>
              <a:rPr lang="zh-CN" altLang="en-US" sz="1200" dirty="0" smtClean="0">
                <a:latin typeface="+mn-lt"/>
                <a:ea typeface="+mn-ea"/>
              </a:rPr>
              <a:t>操作，同步信息刷屏</a:t>
            </a:r>
            <a:endParaRPr lang="en-US" sz="1200" dirty="0">
              <a:latin typeface="+mn-lt"/>
              <a:ea typeface="+mn-ea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2268711" y="442168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dirty="0">
                <a:latin typeface="+mn-lt"/>
                <a:ea typeface="+mn-ea"/>
              </a:rPr>
              <a:t>耗时</a:t>
            </a:r>
            <a:r>
              <a:rPr lang="zh-CN" altLang="en-US" sz="1200" dirty="0" smtClean="0">
                <a:latin typeface="+mn-lt"/>
                <a:ea typeface="+mn-ea"/>
              </a:rPr>
              <a:t>操作，需要人工查找产品配置文件和特性</a:t>
            </a:r>
            <a:endParaRPr lang="en-US" sz="1200" dirty="0">
              <a:latin typeface="+mn-lt"/>
              <a:ea typeface="+mn-ea"/>
            </a:endParaRPr>
          </a:p>
        </p:txBody>
      </p:sp>
      <p:sp>
        <p:nvSpPr>
          <p:cNvPr id="54" name="圆角矩形 53"/>
          <p:cNvSpPr/>
          <p:nvPr/>
        </p:nvSpPr>
        <p:spPr bwMode="auto">
          <a:xfrm>
            <a:off x="3654351" y="4356534"/>
            <a:ext cx="1440160" cy="792088"/>
          </a:xfrm>
          <a:prstGeom prst="roundRect">
            <a:avLst/>
          </a:prstGeom>
          <a:noFill/>
          <a:ln>
            <a:solidFill>
              <a:srgbClr val="FF99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25" tIns="45712" rIns="91425" bIns="45712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8778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MS PGothic" pitchFamily="34" charset="-128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462663" y="1800250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总结：耗时（精神集中</a:t>
            </a:r>
            <a:r>
              <a:rPr lang="en-US" altLang="zh-CN" sz="1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20-30</a:t>
            </a:r>
            <a:r>
              <a:rPr lang="zh-CN" altLang="en-US" sz="1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分钟）、易错</a:t>
            </a:r>
            <a:endParaRPr lang="en-US" sz="18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7" name="圆角矩形 56"/>
          <p:cNvSpPr/>
          <p:nvPr/>
        </p:nvSpPr>
        <p:spPr bwMode="auto">
          <a:xfrm>
            <a:off x="5763313" y="4385057"/>
            <a:ext cx="1440160" cy="792088"/>
          </a:xfrm>
          <a:prstGeom prst="roundRect">
            <a:avLst/>
          </a:pr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25" tIns="45712" rIns="91425" bIns="45712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8778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MS PGothic" pitchFamily="34" charset="-128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7218747" y="4428393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dirty="0">
                <a:latin typeface="+mn-lt"/>
                <a:ea typeface="+mn-ea"/>
              </a:rPr>
              <a:t>易错</a:t>
            </a:r>
            <a:r>
              <a:rPr lang="zh-CN" altLang="en-US" sz="1200" dirty="0" smtClean="0">
                <a:latin typeface="+mn-lt"/>
                <a:ea typeface="+mn-ea"/>
              </a:rPr>
              <a:t>操作，忘记执行可能导致宏信息不一致</a:t>
            </a:r>
            <a:endParaRPr lang="en-US" sz="1200" dirty="0">
              <a:latin typeface="+mn-lt"/>
              <a:ea typeface="+mn-ea"/>
            </a:endParaRPr>
          </a:p>
        </p:txBody>
      </p:sp>
      <p:sp>
        <p:nvSpPr>
          <p:cNvPr id="59" name="圆角矩形 58"/>
          <p:cNvSpPr/>
          <p:nvPr/>
        </p:nvSpPr>
        <p:spPr bwMode="auto">
          <a:xfrm>
            <a:off x="3636863" y="5389137"/>
            <a:ext cx="1440160" cy="792088"/>
          </a:xfrm>
          <a:prstGeom prst="roundRect">
            <a:avLst/>
          </a:prstGeom>
          <a:noFill/>
          <a:ln>
            <a:solidFill>
              <a:srgbClr val="FF99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25" tIns="45712" rIns="91425" bIns="45712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8778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MS PGothic" pitchFamily="34" charset="-128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2268711" y="5462015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dirty="0">
                <a:latin typeface="+mn-lt"/>
                <a:ea typeface="+mn-ea"/>
              </a:rPr>
              <a:t>耗时</a:t>
            </a:r>
            <a:r>
              <a:rPr lang="zh-CN" altLang="en-US" sz="1200" dirty="0" smtClean="0">
                <a:latin typeface="+mn-lt"/>
                <a:ea typeface="+mn-ea"/>
              </a:rPr>
              <a:t>操作，需要在不同产品路径之间切换</a:t>
            </a:r>
            <a:endParaRPr lang="en-US" sz="1200" dirty="0">
              <a:latin typeface="+mn-lt"/>
              <a:ea typeface="+mn-ea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605719" y="2671601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 smtClean="0">
                <a:latin typeface="+mn-lt"/>
                <a:ea typeface="+mn-ea"/>
              </a:rPr>
              <a:t>3-5</a:t>
            </a:r>
            <a:r>
              <a:rPr lang="zh-CN" altLang="en-US" sz="1200" dirty="0" smtClean="0">
                <a:latin typeface="+mn-lt"/>
                <a:ea typeface="+mn-ea"/>
              </a:rPr>
              <a:t>分钟</a:t>
            </a:r>
            <a:endParaRPr lang="en-US" sz="1200" dirty="0">
              <a:latin typeface="+mn-lt"/>
              <a:ea typeface="+mn-ea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365536" y="3487540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>
                <a:latin typeface="+mn-lt"/>
                <a:ea typeface="+mn-ea"/>
              </a:rPr>
              <a:t>5</a:t>
            </a:r>
            <a:r>
              <a:rPr lang="en-US" altLang="zh-CN" sz="1200" dirty="0" smtClean="0">
                <a:latin typeface="+mn-lt"/>
                <a:ea typeface="+mn-ea"/>
              </a:rPr>
              <a:t>-10</a:t>
            </a:r>
            <a:r>
              <a:rPr lang="zh-CN" altLang="en-US" sz="1200" dirty="0" smtClean="0">
                <a:latin typeface="+mn-lt"/>
                <a:ea typeface="+mn-ea"/>
              </a:rPr>
              <a:t>分钟</a:t>
            </a:r>
            <a:endParaRPr lang="en-US" sz="1200" dirty="0">
              <a:latin typeface="+mn-lt"/>
              <a:ea typeface="+mn-ea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1361270" y="4420447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 smtClean="0">
                <a:latin typeface="+mn-lt"/>
                <a:ea typeface="+mn-ea"/>
              </a:rPr>
              <a:t>5-10</a:t>
            </a:r>
            <a:r>
              <a:rPr lang="zh-CN" altLang="en-US" sz="1200" dirty="0" smtClean="0">
                <a:latin typeface="+mn-lt"/>
                <a:ea typeface="+mn-ea"/>
              </a:rPr>
              <a:t>分钟</a:t>
            </a:r>
            <a:endParaRPr lang="en-US" sz="1200" dirty="0">
              <a:latin typeface="+mn-lt"/>
              <a:ea typeface="+mn-ea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1359810" y="5459341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>
                <a:latin typeface="+mn-lt"/>
                <a:ea typeface="+mn-ea"/>
              </a:rPr>
              <a:t>5</a:t>
            </a:r>
            <a:r>
              <a:rPr lang="en-US" altLang="zh-CN" sz="1200" dirty="0" smtClean="0">
                <a:latin typeface="+mn-lt"/>
                <a:ea typeface="+mn-ea"/>
              </a:rPr>
              <a:t>-10</a:t>
            </a:r>
            <a:r>
              <a:rPr lang="zh-CN" altLang="en-US" sz="1200" dirty="0" smtClean="0">
                <a:latin typeface="+mn-lt"/>
                <a:ea typeface="+mn-ea"/>
              </a:rPr>
              <a:t>分钟</a:t>
            </a:r>
            <a:endParaRPr lang="en-US" sz="1200" dirty="0">
              <a:latin typeface="+mn-lt"/>
              <a:ea typeface="+mn-ea"/>
            </a:endParaRPr>
          </a:p>
        </p:txBody>
      </p:sp>
      <p:sp>
        <p:nvSpPr>
          <p:cNvPr id="68" name="圆角矩形 67"/>
          <p:cNvSpPr/>
          <p:nvPr/>
        </p:nvSpPr>
        <p:spPr bwMode="auto">
          <a:xfrm>
            <a:off x="5763313" y="5389137"/>
            <a:ext cx="1440160" cy="792088"/>
          </a:xfrm>
          <a:prstGeom prst="roundRect">
            <a:avLst/>
          </a:prstGeom>
          <a:noFill/>
          <a:ln>
            <a:solidFill>
              <a:srgbClr val="FF99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25" tIns="45712" rIns="91425" bIns="45712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8778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MS PGothic" pitchFamily="34" charset="-128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7205687" y="5462015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dirty="0" smtClean="0">
                <a:latin typeface="+mn-lt"/>
                <a:ea typeface="+mn-ea"/>
              </a:rPr>
              <a:t>耗时操作，上传信息刷屏</a:t>
            </a:r>
            <a:endParaRPr lang="en-US" sz="1200" dirty="0">
              <a:latin typeface="+mn-lt"/>
              <a:ea typeface="+mn-ea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8588783" y="5459341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 smtClean="0">
                <a:latin typeface="+mn-lt"/>
                <a:ea typeface="+mn-ea"/>
              </a:rPr>
              <a:t>3-5</a:t>
            </a:r>
            <a:r>
              <a:rPr lang="zh-CN" altLang="en-US" sz="1200" dirty="0" smtClean="0">
                <a:latin typeface="+mn-lt"/>
                <a:ea typeface="+mn-ea"/>
              </a:rPr>
              <a:t>分钟</a:t>
            </a:r>
            <a:endParaRPr lang="en-US" sz="120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2" grpId="0"/>
      <p:bldP spid="46" grpId="0" animBg="1"/>
      <p:bldP spid="48" grpId="0"/>
      <p:bldP spid="51" grpId="0" animBg="1"/>
      <p:bldP spid="52" grpId="0"/>
      <p:bldP spid="53" grpId="0"/>
      <p:bldP spid="54" grpId="0" animBg="1"/>
      <p:bldP spid="44" grpId="0"/>
      <p:bldP spid="57" grpId="0" animBg="1"/>
      <p:bldP spid="58" grpId="0"/>
      <p:bldP spid="59" grpId="0" animBg="1"/>
      <p:bldP spid="61" grpId="0"/>
      <p:bldP spid="63" grpId="0"/>
      <p:bldP spid="65" grpId="0"/>
      <p:bldP spid="66" grpId="0"/>
      <p:bldP spid="67" grpId="0"/>
      <p:bldP spid="68" grpId="0" animBg="1"/>
      <p:bldP spid="69" grpId="0"/>
      <p:bldP spid="7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1pPr>
            <a:lvl2pPr marL="742950" indent="-28575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2pPr>
            <a:lvl3pPr marL="1143000" indent="-22860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3pPr>
            <a:lvl4pPr marL="1600200" indent="-22860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4pPr>
            <a:lvl5pPr marL="2057400" indent="-22860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5pPr>
            <a:lvl6pPr marL="25146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6pPr>
            <a:lvl7pPr marL="29718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7pPr>
            <a:lvl8pPr marL="34290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8pPr>
            <a:lvl9pPr marL="38862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de-DE" altLang="zh-CN" sz="1300">
                <a:latin typeface="FrutigerNext LT Bold" panose="020B0803040504020204" pitchFamily="34" charset="0"/>
              </a:rPr>
              <a:t>Page </a:t>
            </a:r>
            <a:fld id="{6FD54DF3-800E-48C7-82A0-081340FEE749}" type="slidenum">
              <a:rPr lang="de-DE" altLang="zh-CN" sz="1300">
                <a:latin typeface="FrutigerNext LT Bold" panose="020B0803040504020204" pitchFamily="34" charset="0"/>
              </a:rPr>
              <a:pPr/>
              <a:t>6</a:t>
            </a:fld>
            <a:endParaRPr lang="en-GB" altLang="zh-CN" sz="1300">
              <a:latin typeface="FrutigerNext LT Bold" panose="020B0803040504020204" pitchFamily="34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452438"/>
            <a:ext cx="8751887" cy="915987"/>
          </a:xfrm>
        </p:spPr>
        <p:txBody>
          <a:bodyPr/>
          <a:lstStyle/>
          <a:p>
            <a:pPr algn="ctr" eaLnBrk="1" hangingPunct="1"/>
            <a:r>
              <a:rPr lang="zh-CN" altLang="en-US" dirty="0"/>
              <a:t>项目</a:t>
            </a:r>
            <a:r>
              <a:rPr lang="zh-CN" altLang="en-US" dirty="0" smtClean="0"/>
              <a:t>简介</a:t>
            </a:r>
            <a:r>
              <a:rPr lang="en-US" altLang="zh-CN" dirty="0" smtClean="0"/>
              <a:t>-</a:t>
            </a:r>
            <a:r>
              <a:rPr lang="zh-CN" altLang="en-US" dirty="0"/>
              <a:t>需求分析</a:t>
            </a:r>
            <a:endParaRPr lang="zh-CN" altLang="en-US" dirty="0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3092" y="1656234"/>
            <a:ext cx="8751887" cy="4586287"/>
          </a:xfrm>
        </p:spPr>
        <p:txBody>
          <a:bodyPr/>
          <a:lstStyle/>
          <a:p>
            <a:pPr eaLnBrk="1" hangingPunct="1">
              <a:buClr>
                <a:srgbClr val="990000"/>
              </a:buClr>
            </a:pPr>
            <a:r>
              <a:rPr lang="zh-CN" altLang="en-US" dirty="0"/>
              <a:t>理想</a:t>
            </a:r>
            <a:r>
              <a:rPr lang="zh-CN" altLang="en-US" dirty="0" smtClean="0"/>
              <a:t>上库流程</a:t>
            </a:r>
            <a:endParaRPr lang="en-US" altLang="zh-CN" dirty="0" smtClean="0"/>
          </a:p>
          <a:p>
            <a:pPr marL="0" indent="0" eaLnBrk="1" hangingPunct="1">
              <a:buClr>
                <a:srgbClr val="990000"/>
              </a:buClr>
              <a:buNone/>
            </a:pP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214" y="1656234"/>
            <a:ext cx="4081985" cy="4586287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 bwMode="auto">
          <a:xfrm>
            <a:off x="3654351" y="2448322"/>
            <a:ext cx="1440160" cy="792088"/>
          </a:xfrm>
          <a:prstGeom prst="roundRect">
            <a:avLst/>
          </a:prstGeom>
          <a:noFill/>
          <a:ln>
            <a:solidFill>
              <a:srgbClr val="FF99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25" tIns="45712" rIns="91425" bIns="45712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8778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MS PGothic" pitchFamily="34" charset="-128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268711" y="348754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dirty="0">
                <a:latin typeface="+mn-lt"/>
                <a:ea typeface="+mn-ea"/>
              </a:rPr>
              <a:t>耗时</a:t>
            </a:r>
            <a:r>
              <a:rPr lang="zh-CN" altLang="en-US" sz="1200" dirty="0" smtClean="0">
                <a:latin typeface="+mn-lt"/>
                <a:ea typeface="+mn-ea"/>
              </a:rPr>
              <a:t>操作，需要人工查找宏所在文件和位置</a:t>
            </a:r>
            <a:endParaRPr lang="en-US" sz="1200" dirty="0">
              <a:latin typeface="+mn-lt"/>
              <a:ea typeface="+mn-ea"/>
            </a:endParaRPr>
          </a:p>
        </p:txBody>
      </p:sp>
      <p:sp>
        <p:nvSpPr>
          <p:cNvPr id="46" name="圆角矩形 45"/>
          <p:cNvSpPr/>
          <p:nvPr/>
        </p:nvSpPr>
        <p:spPr bwMode="auto">
          <a:xfrm>
            <a:off x="5778587" y="3389077"/>
            <a:ext cx="1440160" cy="792088"/>
          </a:xfrm>
          <a:prstGeom prst="roundRect">
            <a:avLst/>
          </a:pr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25" tIns="45712" rIns="91425" bIns="45712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8778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MS PGothic" pitchFamily="34" charset="-128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218747" y="3487712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dirty="0">
                <a:latin typeface="+mn-lt"/>
                <a:ea typeface="+mn-ea"/>
              </a:rPr>
              <a:t>易错</a:t>
            </a:r>
            <a:r>
              <a:rPr lang="zh-CN" altLang="en-US" sz="1200" dirty="0" smtClean="0">
                <a:latin typeface="+mn-lt"/>
                <a:ea typeface="+mn-ea"/>
              </a:rPr>
              <a:t>操作，可能出现书写不规范或错误</a:t>
            </a:r>
            <a:endParaRPr lang="en-US" sz="1200" dirty="0">
              <a:latin typeface="+mn-lt"/>
              <a:ea typeface="+mn-ea"/>
            </a:endParaRPr>
          </a:p>
        </p:txBody>
      </p:sp>
      <p:sp>
        <p:nvSpPr>
          <p:cNvPr id="51" name="圆角矩形 50"/>
          <p:cNvSpPr/>
          <p:nvPr/>
        </p:nvSpPr>
        <p:spPr bwMode="auto">
          <a:xfrm>
            <a:off x="3636863" y="3389077"/>
            <a:ext cx="1440160" cy="792088"/>
          </a:xfrm>
          <a:prstGeom prst="roundRect">
            <a:avLst/>
          </a:prstGeom>
          <a:noFill/>
          <a:ln>
            <a:solidFill>
              <a:srgbClr val="FF99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25" tIns="45712" rIns="91425" bIns="45712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8778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MS PGothic" pitchFamily="34" charset="-128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246911" y="2672730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dirty="0">
                <a:latin typeface="+mn-lt"/>
                <a:ea typeface="+mn-ea"/>
              </a:rPr>
              <a:t>耗时</a:t>
            </a:r>
            <a:r>
              <a:rPr lang="zh-CN" altLang="en-US" sz="1200" dirty="0" smtClean="0">
                <a:latin typeface="+mn-lt"/>
                <a:ea typeface="+mn-ea"/>
              </a:rPr>
              <a:t>操作，同步信息刷屏</a:t>
            </a:r>
            <a:endParaRPr lang="en-US" sz="1200" dirty="0">
              <a:latin typeface="+mn-lt"/>
              <a:ea typeface="+mn-ea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2268711" y="442168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dirty="0">
                <a:latin typeface="+mn-lt"/>
                <a:ea typeface="+mn-ea"/>
              </a:rPr>
              <a:t>耗时</a:t>
            </a:r>
            <a:r>
              <a:rPr lang="zh-CN" altLang="en-US" sz="1200" dirty="0" smtClean="0">
                <a:latin typeface="+mn-lt"/>
                <a:ea typeface="+mn-ea"/>
              </a:rPr>
              <a:t>操作，需要人工查找产品配置文件和特性</a:t>
            </a:r>
            <a:endParaRPr lang="en-US" sz="1200" dirty="0">
              <a:latin typeface="+mn-lt"/>
              <a:ea typeface="+mn-ea"/>
            </a:endParaRPr>
          </a:p>
        </p:txBody>
      </p:sp>
      <p:sp>
        <p:nvSpPr>
          <p:cNvPr id="54" name="圆角矩形 53"/>
          <p:cNvSpPr/>
          <p:nvPr/>
        </p:nvSpPr>
        <p:spPr bwMode="auto">
          <a:xfrm>
            <a:off x="3654351" y="4356534"/>
            <a:ext cx="1440160" cy="792088"/>
          </a:xfrm>
          <a:prstGeom prst="roundRect">
            <a:avLst/>
          </a:prstGeom>
          <a:noFill/>
          <a:ln>
            <a:solidFill>
              <a:srgbClr val="FF99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25" tIns="45712" rIns="91425" bIns="45712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8778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MS PGothic" pitchFamily="34" charset="-128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462663" y="1800250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总结：简洁（精神放松</a:t>
            </a:r>
            <a:r>
              <a:rPr lang="en-US" altLang="zh-CN" sz="1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5</a:t>
            </a:r>
            <a:r>
              <a:rPr lang="zh-CN" altLang="en-US" sz="1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分钟）、规范</a:t>
            </a:r>
            <a:endParaRPr lang="en-US" sz="18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7" name="圆角矩形 56"/>
          <p:cNvSpPr/>
          <p:nvPr/>
        </p:nvSpPr>
        <p:spPr bwMode="auto">
          <a:xfrm>
            <a:off x="5763313" y="4385057"/>
            <a:ext cx="1440160" cy="792088"/>
          </a:xfrm>
          <a:prstGeom prst="roundRect">
            <a:avLst/>
          </a:pr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25" tIns="45712" rIns="91425" bIns="45712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8778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MS PGothic" pitchFamily="34" charset="-128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7218747" y="4428393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dirty="0">
                <a:latin typeface="+mn-lt"/>
                <a:ea typeface="+mn-ea"/>
              </a:rPr>
              <a:t>易错</a:t>
            </a:r>
            <a:r>
              <a:rPr lang="zh-CN" altLang="en-US" sz="1200" dirty="0" smtClean="0">
                <a:latin typeface="+mn-lt"/>
                <a:ea typeface="+mn-ea"/>
              </a:rPr>
              <a:t>操作，忘记执行可能导致宏信息不一致</a:t>
            </a:r>
            <a:endParaRPr lang="en-US" sz="1200" dirty="0">
              <a:latin typeface="+mn-lt"/>
              <a:ea typeface="+mn-ea"/>
            </a:endParaRPr>
          </a:p>
        </p:txBody>
      </p:sp>
      <p:sp>
        <p:nvSpPr>
          <p:cNvPr id="59" name="圆角矩形 58"/>
          <p:cNvSpPr/>
          <p:nvPr/>
        </p:nvSpPr>
        <p:spPr bwMode="auto">
          <a:xfrm>
            <a:off x="3636863" y="5389137"/>
            <a:ext cx="1440160" cy="792088"/>
          </a:xfrm>
          <a:prstGeom prst="roundRect">
            <a:avLst/>
          </a:prstGeom>
          <a:noFill/>
          <a:ln>
            <a:solidFill>
              <a:srgbClr val="FF99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25" tIns="45712" rIns="91425" bIns="45712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8778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MS PGothic" pitchFamily="34" charset="-128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2268711" y="5462015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dirty="0">
                <a:latin typeface="+mn-lt"/>
                <a:ea typeface="+mn-ea"/>
              </a:rPr>
              <a:t>耗时</a:t>
            </a:r>
            <a:r>
              <a:rPr lang="zh-CN" altLang="en-US" sz="1200" dirty="0" smtClean="0">
                <a:latin typeface="+mn-lt"/>
                <a:ea typeface="+mn-ea"/>
              </a:rPr>
              <a:t>操作，需要在不同产品路径之间切换</a:t>
            </a:r>
            <a:endParaRPr lang="en-US" sz="1200" dirty="0">
              <a:latin typeface="+mn-lt"/>
              <a:ea typeface="+mn-ea"/>
            </a:endParaRPr>
          </a:p>
        </p:txBody>
      </p:sp>
      <p:sp>
        <p:nvSpPr>
          <p:cNvPr id="68" name="圆角矩形 67"/>
          <p:cNvSpPr/>
          <p:nvPr/>
        </p:nvSpPr>
        <p:spPr bwMode="auto">
          <a:xfrm>
            <a:off x="5763313" y="5389137"/>
            <a:ext cx="1440160" cy="792088"/>
          </a:xfrm>
          <a:prstGeom prst="roundRect">
            <a:avLst/>
          </a:prstGeom>
          <a:noFill/>
          <a:ln>
            <a:solidFill>
              <a:srgbClr val="FF99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25" tIns="45712" rIns="91425" bIns="45712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8778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MS PGothic" pitchFamily="34" charset="-128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7205687" y="5462015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dirty="0" smtClean="0">
                <a:latin typeface="+mn-lt"/>
                <a:ea typeface="+mn-ea"/>
              </a:rPr>
              <a:t>耗时操作，上传信息刷屏</a:t>
            </a:r>
            <a:endParaRPr lang="en-US" sz="1200" dirty="0">
              <a:latin typeface="+mn-lt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65233" y="2780516"/>
            <a:ext cx="959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自动化</a:t>
            </a:r>
            <a:endParaRPr lang="en-US" sz="18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473503" y="271889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异步</a:t>
            </a:r>
            <a:endParaRPr lang="en-US" sz="18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473503" y="271889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异步</a:t>
            </a:r>
            <a:endParaRPr lang="en-US" sz="18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306986" y="4104304"/>
            <a:ext cx="1437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服务器执行</a:t>
            </a:r>
            <a:endParaRPr lang="en-US" sz="18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471010" y="2779612"/>
            <a:ext cx="959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自动化</a:t>
            </a:r>
            <a:endParaRPr lang="en-US" sz="18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457409" y="2774106"/>
            <a:ext cx="959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自动化</a:t>
            </a:r>
            <a:endParaRPr lang="en-US" sz="18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304380" y="4104304"/>
            <a:ext cx="1437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服务器执行</a:t>
            </a:r>
            <a:endParaRPr lang="en-US" sz="18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534951" y="348613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>
                <a:latin typeface="+mn-lt"/>
                <a:ea typeface="+mn-ea"/>
              </a:rPr>
              <a:t>1</a:t>
            </a:r>
            <a:r>
              <a:rPr lang="en-US" altLang="zh-CN" sz="1200" dirty="0" smtClean="0">
                <a:latin typeface="+mn-lt"/>
                <a:ea typeface="+mn-ea"/>
              </a:rPr>
              <a:t>-2</a:t>
            </a:r>
            <a:r>
              <a:rPr lang="zh-CN" altLang="en-US" sz="1200" dirty="0" smtClean="0">
                <a:latin typeface="+mn-lt"/>
                <a:ea typeface="+mn-ea"/>
              </a:rPr>
              <a:t>分钟</a:t>
            </a:r>
            <a:endParaRPr lang="en-US" sz="1200" dirty="0">
              <a:latin typeface="+mn-lt"/>
              <a:ea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534951" y="4425195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>
                <a:latin typeface="+mn-lt"/>
                <a:ea typeface="+mn-ea"/>
              </a:rPr>
              <a:t>1</a:t>
            </a:r>
            <a:r>
              <a:rPr lang="en-US" altLang="zh-CN" sz="1200" dirty="0" smtClean="0">
                <a:latin typeface="+mn-lt"/>
                <a:ea typeface="+mn-ea"/>
              </a:rPr>
              <a:t>-2</a:t>
            </a:r>
            <a:r>
              <a:rPr lang="zh-CN" altLang="en-US" sz="1200" dirty="0" smtClean="0">
                <a:latin typeface="+mn-lt"/>
                <a:ea typeface="+mn-ea"/>
              </a:rPr>
              <a:t>分钟</a:t>
            </a:r>
            <a:endParaRPr lang="en-US" sz="1200" dirty="0">
              <a:latin typeface="+mn-lt"/>
              <a:ea typeface="+mn-ea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528876" y="5460611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>
                <a:latin typeface="+mn-lt"/>
                <a:ea typeface="+mn-ea"/>
              </a:rPr>
              <a:t>1</a:t>
            </a:r>
            <a:r>
              <a:rPr lang="en-US" altLang="zh-CN" sz="1200" dirty="0" smtClean="0">
                <a:latin typeface="+mn-lt"/>
                <a:ea typeface="+mn-ea"/>
              </a:rPr>
              <a:t>-2</a:t>
            </a:r>
            <a:r>
              <a:rPr lang="zh-CN" altLang="en-US" sz="1200" dirty="0" smtClean="0">
                <a:latin typeface="+mn-lt"/>
                <a:ea typeface="+mn-ea"/>
              </a:rPr>
              <a:t>分钟</a:t>
            </a:r>
            <a:endParaRPr lang="en-US" sz="1200" dirty="0">
              <a:latin typeface="+mn-lt"/>
              <a:ea typeface="+mn-ea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513713" y="2670182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dirty="0" smtClean="0">
                <a:latin typeface="+mn-lt"/>
                <a:ea typeface="+mn-ea"/>
              </a:rPr>
              <a:t>对用户透明</a:t>
            </a:r>
            <a:endParaRPr lang="en-US" sz="1200" dirty="0">
              <a:latin typeface="+mn-lt"/>
              <a:ea typeface="+mn-ea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8492569" y="5460611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dirty="0" smtClean="0">
                <a:latin typeface="+mn-lt"/>
                <a:ea typeface="+mn-ea"/>
              </a:rPr>
              <a:t>对用户透明</a:t>
            </a:r>
            <a:endParaRPr lang="en-US" sz="1200" dirty="0">
              <a:latin typeface="+mn-lt"/>
              <a:ea typeface="+mn-ea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625631" y="3666135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dirty="0" smtClean="0">
                <a:latin typeface="+mn-lt"/>
                <a:ea typeface="+mn-ea"/>
              </a:rPr>
              <a:t>格式规范、正确</a:t>
            </a:r>
            <a:endParaRPr lang="en-US" sz="1200" dirty="0">
              <a:latin typeface="+mn-lt"/>
              <a:ea typeface="+mn-ea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616813" y="4619418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dirty="0" smtClean="0">
                <a:latin typeface="+mn-lt"/>
                <a:ea typeface="+mn-ea"/>
              </a:rPr>
              <a:t>保证宏信息一致</a:t>
            </a:r>
            <a:endParaRPr lang="en-US" sz="1200" dirty="0">
              <a:latin typeface="+mn-lt"/>
              <a:ea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4338" y="1689571"/>
            <a:ext cx="134302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89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27E-8 3.42152E-6 L -0.00092 0.10824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" y="6151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4755E-6 3.88007E-6 L -0.00153 0.24845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" y="12412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4667E-6 -4.28571E-6 L -0.00015 0.38933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" y="194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6699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6699"/>
                                      </p:to>
                                    </p:animClr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6699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9332E-6 1.30511E-6 L -0.20925 0.00176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62" y="88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9332E-6 1.30511E-6 L -0.00215 0.39771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" y="198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000"/>
                            </p:stCondLst>
                            <p:childTnLst>
                              <p:par>
                                <p:cTn id="8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6699"/>
                                      </p:to>
                                    </p:animClr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6699"/>
                                      </p:to>
                                    </p:animClr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0814E-6 1.44621E-6 L -0.00169 0.0754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" y="3770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5843E-6 1.44621E-6 L 0.00031 -0.06967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" y="-34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3000"/>
                            </p:stCondLst>
                            <p:childTnLst>
                              <p:par>
                                <p:cTn id="12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2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2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1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5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3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5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9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3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1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3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1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5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9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3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1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9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2" grpId="0"/>
      <p:bldP spid="42" grpId="1"/>
      <p:bldP spid="46" grpId="0" animBg="1"/>
      <p:bldP spid="48" grpId="0"/>
      <p:bldP spid="48" grpId="1"/>
      <p:bldP spid="51" grpId="0" animBg="1"/>
      <p:bldP spid="52" grpId="0"/>
      <p:bldP spid="52" grpId="1"/>
      <p:bldP spid="53" grpId="0"/>
      <p:bldP spid="53" grpId="1"/>
      <p:bldP spid="54" grpId="0" animBg="1"/>
      <p:bldP spid="44" grpId="0"/>
      <p:bldP spid="44" grpId="1"/>
      <p:bldP spid="57" grpId="0" animBg="1"/>
      <p:bldP spid="58" grpId="0"/>
      <p:bldP spid="58" grpId="1"/>
      <p:bldP spid="59" grpId="0" animBg="1"/>
      <p:bldP spid="61" grpId="0"/>
      <p:bldP spid="61" grpId="1"/>
      <p:bldP spid="68" grpId="0" animBg="1"/>
      <p:bldP spid="69" grpId="0"/>
      <p:bldP spid="69" grpId="1"/>
      <p:bldP spid="5" grpId="0"/>
      <p:bldP spid="5" grpId="1"/>
      <p:bldP spid="5" grpId="2"/>
      <p:bldP spid="28" grpId="0"/>
      <p:bldP spid="28" grpId="1"/>
      <p:bldP spid="28" grpId="2"/>
      <p:bldP spid="32" grpId="0"/>
      <p:bldP spid="32" grpId="1"/>
      <p:bldP spid="32" grpId="2"/>
      <p:bldP spid="33" grpId="0"/>
      <p:bldP spid="33" grpId="1"/>
      <p:bldP spid="33" grpId="2"/>
      <p:bldP spid="34" grpId="0"/>
      <p:bldP spid="34" grpId="1"/>
      <p:bldP spid="34" grpId="2"/>
      <p:bldP spid="35" grpId="0"/>
      <p:bldP spid="35" grpId="1"/>
      <p:bldP spid="35" grpId="2"/>
      <p:bldP spid="36" grpId="0"/>
      <p:bldP spid="36" grpId="1"/>
      <p:bldP spid="36" grpId="2"/>
      <p:bldP spid="37" grpId="0"/>
      <p:bldP spid="37" grpId="1"/>
      <p:bldP spid="38" grpId="0"/>
      <p:bldP spid="38" grpId="1"/>
      <p:bldP spid="39" grpId="0"/>
      <p:bldP spid="39" grpId="1"/>
      <p:bldP spid="40" grpId="0"/>
      <p:bldP spid="40" grpId="1"/>
      <p:bldP spid="41" grpId="0"/>
      <p:bldP spid="41" grpId="1"/>
      <p:bldP spid="43" grpId="0"/>
      <p:bldP spid="43" grpId="1"/>
      <p:bldP spid="45" grpId="0"/>
      <p:bldP spid="4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1pPr>
            <a:lvl2pPr marL="742950" indent="-28575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2pPr>
            <a:lvl3pPr marL="1143000" indent="-22860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3pPr>
            <a:lvl4pPr marL="1600200" indent="-22860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4pPr>
            <a:lvl5pPr marL="2057400" indent="-22860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5pPr>
            <a:lvl6pPr marL="25146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6pPr>
            <a:lvl7pPr marL="29718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7pPr>
            <a:lvl8pPr marL="34290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8pPr>
            <a:lvl9pPr marL="38862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de-DE" altLang="zh-CN" sz="1300">
                <a:latin typeface="FrutigerNext LT Bold" panose="020B0803040504020204" pitchFamily="34" charset="0"/>
              </a:rPr>
              <a:t>Page </a:t>
            </a:r>
            <a:fld id="{6FD54DF3-800E-48C7-82A0-081340FEE749}" type="slidenum">
              <a:rPr lang="de-DE" altLang="zh-CN" sz="1300">
                <a:latin typeface="FrutigerNext LT Bold" panose="020B0803040504020204" pitchFamily="34" charset="0"/>
              </a:rPr>
              <a:pPr/>
              <a:t>7</a:t>
            </a:fld>
            <a:endParaRPr lang="en-GB" altLang="zh-CN" sz="1300">
              <a:latin typeface="FrutigerNext LT Bold" panose="020B0803040504020204" pitchFamily="34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452438"/>
            <a:ext cx="8751887" cy="915987"/>
          </a:xfrm>
        </p:spPr>
        <p:txBody>
          <a:bodyPr/>
          <a:lstStyle/>
          <a:p>
            <a:pPr algn="ctr" eaLnBrk="1" hangingPunct="1"/>
            <a:r>
              <a:rPr lang="zh-CN" altLang="en-US" dirty="0"/>
              <a:t>项目</a:t>
            </a:r>
            <a:r>
              <a:rPr lang="zh-CN" altLang="en-US" dirty="0" smtClean="0"/>
              <a:t>简介</a:t>
            </a:r>
            <a:r>
              <a:rPr lang="en-US" altLang="zh-CN" dirty="0" smtClean="0"/>
              <a:t>-</a:t>
            </a:r>
            <a:r>
              <a:rPr lang="zh-CN" altLang="en-US" dirty="0" smtClean="0"/>
              <a:t>业务逻辑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8" y="1656234"/>
            <a:ext cx="8751887" cy="4586287"/>
          </a:xfrm>
        </p:spPr>
        <p:txBody>
          <a:bodyPr/>
          <a:lstStyle/>
          <a:p>
            <a:pPr eaLnBrk="1" hangingPunct="1">
              <a:buClr>
                <a:srgbClr val="990000"/>
              </a:buClr>
            </a:pPr>
            <a:r>
              <a:rPr lang="zh-CN" altLang="en-US" dirty="0"/>
              <a:t>业务</a:t>
            </a:r>
            <a:r>
              <a:rPr lang="zh-CN" altLang="en-US" dirty="0" smtClean="0"/>
              <a:t>逻辑简介</a:t>
            </a:r>
            <a:endParaRPr lang="en-US" altLang="zh-CN" dirty="0" smtClean="0"/>
          </a:p>
          <a:p>
            <a:pPr marL="0" indent="0" eaLnBrk="1" hangingPunct="1">
              <a:buClr>
                <a:srgbClr val="990000"/>
              </a:buClr>
              <a:buNone/>
            </a:pPr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338" y="1689571"/>
            <a:ext cx="1343025" cy="455295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8247" y="2232298"/>
            <a:ext cx="4850868" cy="3589413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2121" y="2140223"/>
            <a:ext cx="5347457" cy="3652677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9554" y="2129854"/>
            <a:ext cx="5309150" cy="3636614"/>
          </a:xfrm>
          <a:prstGeom prst="rect">
            <a:avLst/>
          </a:prstGeom>
        </p:spPr>
      </p:pic>
      <p:pic>
        <p:nvPicPr>
          <p:cNvPr id="64" name="图片 6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6716" y="1850541"/>
            <a:ext cx="4314825" cy="4352925"/>
          </a:xfrm>
          <a:prstGeom prst="rect">
            <a:avLst/>
          </a:prstGeom>
        </p:spPr>
      </p:pic>
      <p:sp>
        <p:nvSpPr>
          <p:cNvPr id="65" name="右箭头 64"/>
          <p:cNvSpPr/>
          <p:nvPr/>
        </p:nvSpPr>
        <p:spPr bwMode="auto">
          <a:xfrm>
            <a:off x="7835186" y="2592338"/>
            <a:ext cx="534734" cy="360040"/>
          </a:xfrm>
          <a:prstGeom prst="rightArrow">
            <a:avLst/>
          </a:prstGeom>
          <a:ln>
            <a:solidFill>
              <a:srgbClr val="009999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25" tIns="45712" rIns="91425" bIns="45712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8778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582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8328E-6 4.53263E-6 L 0.38332 -0.0006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58" y="-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97004E-6 -6.34921E-7 L -0.002 0.1351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" y="674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 0.13514 L -0.002 0.28505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49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 0.28505 L -0.00231 0.43497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" y="74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5" grpId="1" animBg="1"/>
      <p:bldP spid="65" grpId="2" animBg="1"/>
      <p:bldP spid="65" grpId="3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1pPr>
            <a:lvl2pPr marL="742950" indent="-28575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2pPr>
            <a:lvl3pPr marL="1143000" indent="-22860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3pPr>
            <a:lvl4pPr marL="1600200" indent="-22860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4pPr>
            <a:lvl5pPr marL="2057400" indent="-22860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5pPr>
            <a:lvl6pPr marL="25146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6pPr>
            <a:lvl7pPr marL="29718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7pPr>
            <a:lvl8pPr marL="34290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8pPr>
            <a:lvl9pPr marL="38862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de-DE" altLang="zh-CN" sz="1300">
                <a:latin typeface="FrutigerNext LT Bold" panose="020B0803040504020204" pitchFamily="34" charset="0"/>
              </a:rPr>
              <a:t>Page </a:t>
            </a:r>
            <a:fld id="{6FD54DF3-800E-48C7-82A0-081340FEE749}" type="slidenum">
              <a:rPr lang="de-DE" altLang="zh-CN" sz="1300">
                <a:latin typeface="FrutigerNext LT Bold" panose="020B0803040504020204" pitchFamily="34" charset="0"/>
              </a:rPr>
              <a:pPr/>
              <a:t>8</a:t>
            </a:fld>
            <a:endParaRPr lang="en-GB" altLang="zh-CN" sz="1300">
              <a:latin typeface="FrutigerNext LT Bold" panose="020B0803040504020204" pitchFamily="34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452438"/>
            <a:ext cx="8751887" cy="915987"/>
          </a:xfrm>
        </p:spPr>
        <p:txBody>
          <a:bodyPr/>
          <a:lstStyle/>
          <a:p>
            <a:pPr algn="ctr" eaLnBrk="1" hangingPunct="1"/>
            <a:r>
              <a:rPr lang="zh-CN" altLang="en-US" dirty="0"/>
              <a:t>工作篇</a:t>
            </a:r>
            <a:r>
              <a:rPr lang="en-US" altLang="zh-CN" dirty="0" smtClean="0"/>
              <a:t>-</a:t>
            </a:r>
            <a:r>
              <a:rPr lang="zh-CN" altLang="en-US" dirty="0"/>
              <a:t>架构</a:t>
            </a:r>
            <a:r>
              <a:rPr lang="zh-CN" altLang="en-US" dirty="0" smtClean="0"/>
              <a:t>设计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7" y="1656234"/>
            <a:ext cx="8751887" cy="4586287"/>
          </a:xfrm>
        </p:spPr>
        <p:txBody>
          <a:bodyPr/>
          <a:lstStyle/>
          <a:p>
            <a:pPr eaLnBrk="1" hangingPunct="1">
              <a:buClr>
                <a:srgbClr val="990000"/>
              </a:buClr>
            </a:pPr>
            <a:r>
              <a:rPr lang="zh-CN" altLang="en-US" dirty="0"/>
              <a:t>系统架构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263" y="1429705"/>
            <a:ext cx="4788768" cy="503934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758807" y="1572729"/>
            <a:ext cx="216024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 smtClean="0">
                <a:latin typeface="+mn-ea"/>
                <a:ea typeface="+mn-ea"/>
              </a:rPr>
              <a:t>系统架构说明：</a:t>
            </a:r>
            <a:endParaRPr lang="en-US" altLang="zh-CN" sz="1400" dirty="0" smtClean="0">
              <a:latin typeface="+mn-ea"/>
              <a:ea typeface="+mn-ea"/>
            </a:endParaRPr>
          </a:p>
          <a:p>
            <a:pPr algn="l"/>
            <a:r>
              <a:rPr lang="en-US" altLang="zh-CN" sz="1400" b="1" dirty="0" smtClean="0">
                <a:latin typeface="+mn-ea"/>
                <a:ea typeface="+mn-ea"/>
              </a:rPr>
              <a:t>1.</a:t>
            </a:r>
            <a:r>
              <a:rPr lang="zh-CN" altLang="en-US" sz="1400" dirty="0" smtClean="0">
                <a:latin typeface="+mn-ea"/>
                <a:ea typeface="+mn-ea"/>
              </a:rPr>
              <a:t>采用典型的</a:t>
            </a:r>
            <a:r>
              <a:rPr lang="en-US" altLang="zh-CN" sz="1400" dirty="0" smtClean="0">
                <a:latin typeface="+mn-ea"/>
                <a:ea typeface="+mn-ea"/>
              </a:rPr>
              <a:t>web</a:t>
            </a:r>
            <a:r>
              <a:rPr lang="zh-CN" altLang="en-US" sz="1400" dirty="0" smtClean="0">
                <a:latin typeface="+mn-ea"/>
                <a:ea typeface="+mn-ea"/>
              </a:rPr>
              <a:t>应用模型（</a:t>
            </a:r>
            <a:r>
              <a:rPr lang="en-US" altLang="zh-CN" sz="1400" dirty="0" smtClean="0">
                <a:latin typeface="+mn-ea"/>
                <a:ea typeface="+mn-ea"/>
              </a:rPr>
              <a:t>B/S</a:t>
            </a:r>
            <a:r>
              <a:rPr lang="zh-CN" altLang="en-US" sz="1400" dirty="0" smtClean="0">
                <a:latin typeface="+mn-ea"/>
                <a:ea typeface="+mn-ea"/>
              </a:rPr>
              <a:t>），逻辑模块分层设计（“三层模型”）</a:t>
            </a:r>
            <a:endParaRPr lang="en-US" altLang="zh-CN" sz="1400" dirty="0" smtClean="0">
              <a:latin typeface="+mn-ea"/>
              <a:ea typeface="+mn-ea"/>
            </a:endParaRPr>
          </a:p>
          <a:p>
            <a:pPr algn="l"/>
            <a:r>
              <a:rPr lang="en-US" altLang="zh-CN" sz="1400" b="1" dirty="0" smtClean="0">
                <a:latin typeface="+mn-ea"/>
                <a:ea typeface="+mn-ea"/>
              </a:rPr>
              <a:t>2.</a:t>
            </a:r>
            <a:r>
              <a:rPr lang="zh-CN" altLang="en-US" sz="1400" dirty="0" smtClean="0">
                <a:latin typeface="+mn-ea"/>
                <a:ea typeface="+mn-ea"/>
              </a:rPr>
              <a:t>最上层为用户通过浏览器可见的页面（可看做客户端），展示层由浏览器内部提供。</a:t>
            </a:r>
            <a:endParaRPr lang="en-US" altLang="zh-CN" sz="1400" dirty="0" smtClean="0">
              <a:latin typeface="+mn-ea"/>
              <a:ea typeface="+mn-ea"/>
            </a:endParaRPr>
          </a:p>
          <a:p>
            <a:pPr algn="l"/>
            <a:r>
              <a:rPr lang="en-US" altLang="zh-CN" sz="1400" b="1" dirty="0" smtClean="0">
                <a:latin typeface="+mn-ea"/>
                <a:ea typeface="+mn-ea"/>
              </a:rPr>
              <a:t>3.</a:t>
            </a:r>
            <a:r>
              <a:rPr lang="zh-CN" altLang="en-US" sz="1400" dirty="0" smtClean="0">
                <a:latin typeface="+mn-ea"/>
                <a:ea typeface="+mn-ea"/>
              </a:rPr>
              <a:t>下面各层都运行在后端（</a:t>
            </a:r>
            <a:r>
              <a:rPr lang="zh-CN" altLang="en-US" sz="1400" dirty="0">
                <a:latin typeface="+mn-ea"/>
                <a:ea typeface="+mn-ea"/>
              </a:rPr>
              <a:t>服务器端</a:t>
            </a:r>
            <a:r>
              <a:rPr lang="zh-CN" altLang="en-US" sz="1400" dirty="0" smtClean="0">
                <a:latin typeface="+mn-ea"/>
                <a:ea typeface="+mn-ea"/>
              </a:rPr>
              <a:t>），内部</a:t>
            </a:r>
            <a:r>
              <a:rPr lang="zh-CN" altLang="en-US" sz="1400" dirty="0">
                <a:latin typeface="+mn-ea"/>
                <a:ea typeface="+mn-ea"/>
              </a:rPr>
              <a:t>主要</a:t>
            </a:r>
            <a:r>
              <a:rPr lang="zh-CN" altLang="en-US" sz="1400" dirty="0" smtClean="0">
                <a:latin typeface="+mn-ea"/>
                <a:ea typeface="+mn-ea"/>
              </a:rPr>
              <a:t>分为业务层和数据层，</a:t>
            </a:r>
            <a:r>
              <a:rPr lang="zh-CN" altLang="en-US" sz="1400" b="1" dirty="0" smtClean="0">
                <a:latin typeface="+mn-ea"/>
                <a:ea typeface="+mn-ea"/>
              </a:rPr>
              <a:t>业务层</a:t>
            </a:r>
            <a:r>
              <a:rPr lang="zh-CN" altLang="en-US" sz="1400" dirty="0" smtClean="0">
                <a:latin typeface="+mn-ea"/>
                <a:ea typeface="+mn-ea"/>
              </a:rPr>
              <a:t>向上主要对客户端的进行响应，向下与数据层做数据交互。</a:t>
            </a:r>
            <a:r>
              <a:rPr lang="zh-CN" altLang="en-US" sz="1400" b="1" dirty="0" smtClean="0">
                <a:latin typeface="+mn-ea"/>
                <a:ea typeface="+mn-ea"/>
              </a:rPr>
              <a:t>数据层</a:t>
            </a:r>
            <a:r>
              <a:rPr lang="zh-CN" altLang="en-US" sz="1400" dirty="0" smtClean="0">
                <a:latin typeface="+mn-ea"/>
                <a:ea typeface="+mn-ea"/>
              </a:rPr>
              <a:t>主要对数据库做封装，便于上层存取。</a:t>
            </a:r>
            <a:endParaRPr lang="en-US" altLang="zh-CN" sz="1400" dirty="0" smtClean="0">
              <a:latin typeface="+mn-ea"/>
              <a:ea typeface="+mn-ea"/>
            </a:endParaRPr>
          </a:p>
          <a:p>
            <a:pPr algn="l"/>
            <a:r>
              <a:rPr lang="en-US" altLang="zh-CN" sz="1400" b="1" dirty="0" smtClean="0">
                <a:latin typeface="+mn-ea"/>
                <a:ea typeface="+mn-ea"/>
              </a:rPr>
              <a:t>4.</a:t>
            </a:r>
            <a:r>
              <a:rPr lang="zh-CN" altLang="en-US" sz="1400" dirty="0" smtClean="0">
                <a:latin typeface="+mn-ea"/>
                <a:ea typeface="+mn-ea"/>
              </a:rPr>
              <a:t>网站的底层依赖于数据库系统和</a:t>
            </a:r>
            <a:r>
              <a:rPr lang="en-US" altLang="zh-CN" sz="1400" dirty="0" smtClean="0">
                <a:latin typeface="+mn-ea"/>
                <a:ea typeface="+mn-ea"/>
              </a:rPr>
              <a:t>Node.js</a:t>
            </a:r>
            <a:r>
              <a:rPr lang="zh-CN" altLang="en-US" sz="1400" dirty="0" smtClean="0">
                <a:latin typeface="+mn-ea"/>
                <a:ea typeface="+mn-ea"/>
              </a:rPr>
              <a:t>运行环境，整个网站部署在</a:t>
            </a:r>
            <a:r>
              <a:rPr lang="en-US" altLang="zh-CN" sz="1400" dirty="0" smtClean="0">
                <a:latin typeface="+mn-ea"/>
                <a:ea typeface="+mn-ea"/>
              </a:rPr>
              <a:t>Linux</a:t>
            </a:r>
            <a:r>
              <a:rPr lang="zh-CN" altLang="en-US" sz="1400" dirty="0" smtClean="0">
                <a:latin typeface="+mn-ea"/>
                <a:ea typeface="+mn-ea"/>
              </a:rPr>
              <a:t>计算云上。</a:t>
            </a:r>
            <a:endParaRPr lang="en-US" altLang="zh-CN" sz="1400" dirty="0" smtClean="0">
              <a:latin typeface="+mn-ea"/>
              <a:ea typeface="+mn-ea"/>
            </a:endParaRPr>
          </a:p>
          <a:p>
            <a:pPr algn="l"/>
            <a:endParaRPr lang="en-US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8706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1pPr>
            <a:lvl2pPr marL="742950" indent="-28575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2pPr>
            <a:lvl3pPr marL="1143000" indent="-22860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3pPr>
            <a:lvl4pPr marL="1600200" indent="-22860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4pPr>
            <a:lvl5pPr marL="2057400" indent="-228600" defTabSz="877888"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5pPr>
            <a:lvl6pPr marL="25146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6pPr>
            <a:lvl7pPr marL="29718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7pPr>
            <a:lvl8pPr marL="34290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8pPr>
            <a:lvl9pPr marL="38862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de-DE" altLang="zh-CN" sz="1300">
                <a:latin typeface="FrutigerNext LT Bold" panose="020B0803040504020204" pitchFamily="34" charset="0"/>
              </a:rPr>
              <a:t>Page </a:t>
            </a:r>
            <a:fld id="{6FD54DF3-800E-48C7-82A0-081340FEE749}" type="slidenum">
              <a:rPr lang="de-DE" altLang="zh-CN" sz="1300">
                <a:latin typeface="FrutigerNext LT Bold" panose="020B0803040504020204" pitchFamily="34" charset="0"/>
              </a:rPr>
              <a:pPr/>
              <a:t>9</a:t>
            </a:fld>
            <a:endParaRPr lang="en-GB" altLang="zh-CN" sz="1300">
              <a:latin typeface="FrutigerNext LT Bold" panose="020B0803040504020204" pitchFamily="34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452438"/>
            <a:ext cx="8751887" cy="915987"/>
          </a:xfrm>
        </p:spPr>
        <p:txBody>
          <a:bodyPr/>
          <a:lstStyle/>
          <a:p>
            <a:pPr algn="ctr" eaLnBrk="1" hangingPunct="1"/>
            <a:r>
              <a:rPr lang="zh-CN" altLang="en-US" dirty="0" smtClean="0"/>
              <a:t>工作</a:t>
            </a:r>
            <a:r>
              <a:rPr lang="zh-CN" altLang="en-US" dirty="0"/>
              <a:t>篇</a:t>
            </a:r>
            <a:r>
              <a:rPr lang="en-US" altLang="zh-CN" dirty="0" smtClean="0"/>
              <a:t>-</a:t>
            </a:r>
            <a:r>
              <a:rPr lang="zh-CN" altLang="en-US" dirty="0"/>
              <a:t>架构</a:t>
            </a:r>
            <a:r>
              <a:rPr lang="zh-CN" altLang="en-US" dirty="0" smtClean="0"/>
              <a:t>设计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7" y="1656234"/>
            <a:ext cx="8751887" cy="4586287"/>
          </a:xfrm>
        </p:spPr>
        <p:txBody>
          <a:bodyPr/>
          <a:lstStyle/>
          <a:p>
            <a:pPr eaLnBrk="1" hangingPunct="1">
              <a:buClr>
                <a:srgbClr val="990000"/>
              </a:buClr>
            </a:pPr>
            <a:r>
              <a:rPr lang="zh-CN" altLang="en-US" dirty="0"/>
              <a:t>技术</a:t>
            </a:r>
            <a:r>
              <a:rPr lang="zh-CN" altLang="en-US" dirty="0" smtClean="0"/>
              <a:t>架构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231" y="1368425"/>
            <a:ext cx="5403876" cy="519136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962207" y="1512218"/>
            <a:ext cx="21602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+mn-ea"/>
                <a:ea typeface="+mn-ea"/>
              </a:rPr>
              <a:t>技术</a:t>
            </a:r>
            <a:r>
              <a:rPr lang="zh-CN" altLang="en-US" sz="1400" dirty="0" smtClean="0">
                <a:latin typeface="+mn-ea"/>
                <a:ea typeface="+mn-ea"/>
              </a:rPr>
              <a:t>架构说明：</a:t>
            </a:r>
            <a:endParaRPr lang="en-US" altLang="zh-CN" sz="1400" dirty="0" smtClean="0">
              <a:latin typeface="+mn-ea"/>
              <a:ea typeface="+mn-ea"/>
            </a:endParaRPr>
          </a:p>
          <a:p>
            <a:pPr algn="l"/>
            <a:r>
              <a:rPr lang="en-US" altLang="zh-CN" sz="1400" b="1" dirty="0" smtClean="0">
                <a:latin typeface="+mn-ea"/>
                <a:ea typeface="+mn-ea"/>
              </a:rPr>
              <a:t>1.</a:t>
            </a:r>
            <a:r>
              <a:rPr lang="zh-CN" altLang="en-US" sz="1400" dirty="0" smtClean="0">
                <a:latin typeface="+mn-ea"/>
                <a:ea typeface="+mn-ea"/>
              </a:rPr>
              <a:t>前端使用常规的</a:t>
            </a:r>
            <a:r>
              <a:rPr lang="en-US" altLang="zh-CN" sz="1400" dirty="0" err="1" smtClean="0">
                <a:latin typeface="+mn-ea"/>
                <a:ea typeface="+mn-ea"/>
              </a:rPr>
              <a:t>HTML+CSS+JavaScript</a:t>
            </a:r>
            <a:r>
              <a:rPr lang="zh-CN" altLang="en-US" sz="1400" dirty="0" smtClean="0">
                <a:latin typeface="+mn-ea"/>
                <a:ea typeface="+mn-ea"/>
              </a:rPr>
              <a:t>进行页面展示。</a:t>
            </a:r>
            <a:endParaRPr lang="en-US" altLang="zh-CN" sz="1400" dirty="0" smtClean="0">
              <a:latin typeface="+mn-ea"/>
              <a:ea typeface="+mn-ea"/>
            </a:endParaRPr>
          </a:p>
          <a:p>
            <a:pPr algn="l"/>
            <a:r>
              <a:rPr lang="en-US" altLang="zh-CN" sz="1400" b="1" dirty="0" smtClean="0">
                <a:latin typeface="+mn-ea"/>
                <a:ea typeface="+mn-ea"/>
              </a:rPr>
              <a:t>2.</a:t>
            </a:r>
            <a:r>
              <a:rPr lang="zh-CN" altLang="en-US" sz="1400" dirty="0" smtClean="0">
                <a:latin typeface="+mn-ea"/>
                <a:ea typeface="+mn-ea"/>
              </a:rPr>
              <a:t>后端的服务器主要逻辑使用</a:t>
            </a:r>
            <a:r>
              <a:rPr lang="en-US" altLang="zh-CN" sz="1400" dirty="0" smtClean="0">
                <a:latin typeface="+mn-ea"/>
                <a:ea typeface="+mn-ea"/>
              </a:rPr>
              <a:t>Node.js</a:t>
            </a:r>
            <a:r>
              <a:rPr lang="zh-CN" altLang="en-US" sz="1400" dirty="0">
                <a:latin typeface="+mn-ea"/>
                <a:ea typeface="+mn-ea"/>
              </a:rPr>
              <a:t>进行</a:t>
            </a:r>
            <a:r>
              <a:rPr lang="zh-CN" altLang="en-US" sz="1400" dirty="0" smtClean="0">
                <a:latin typeface="+mn-ea"/>
                <a:ea typeface="+mn-ea"/>
              </a:rPr>
              <a:t>开发，框架基于</a:t>
            </a:r>
            <a:r>
              <a:rPr lang="en-US" altLang="zh-CN" sz="1400" dirty="0" smtClean="0">
                <a:latin typeface="+mn-ea"/>
                <a:ea typeface="+mn-ea"/>
              </a:rPr>
              <a:t>Express4.16.3</a:t>
            </a:r>
          </a:p>
          <a:p>
            <a:pPr algn="l"/>
            <a:r>
              <a:rPr lang="en-US" altLang="zh-CN" sz="1400" b="1" dirty="0" smtClean="0">
                <a:latin typeface="+mn-ea"/>
                <a:ea typeface="+mn-ea"/>
              </a:rPr>
              <a:t>3.</a:t>
            </a:r>
            <a:r>
              <a:rPr lang="zh-CN" altLang="en-US" sz="1400" dirty="0" smtClean="0">
                <a:latin typeface="+mn-ea"/>
                <a:ea typeface="+mn-ea"/>
              </a:rPr>
              <a:t>有关宏文本解析的部分采用</a:t>
            </a:r>
            <a:r>
              <a:rPr lang="en-US" altLang="zh-CN" sz="1400" dirty="0" err="1" smtClean="0">
                <a:latin typeface="+mn-ea"/>
                <a:ea typeface="+mn-ea"/>
              </a:rPr>
              <a:t>Python+Shell</a:t>
            </a:r>
            <a:r>
              <a:rPr lang="zh-CN" altLang="en-US" sz="1400" dirty="0" smtClean="0">
                <a:latin typeface="+mn-ea"/>
                <a:ea typeface="+mn-ea"/>
              </a:rPr>
              <a:t>脚本进行开发。</a:t>
            </a:r>
            <a:endParaRPr lang="en-US" altLang="zh-CN" sz="1400" dirty="0" smtClean="0">
              <a:latin typeface="+mn-ea"/>
              <a:ea typeface="+mn-ea"/>
            </a:endParaRPr>
          </a:p>
          <a:p>
            <a:pPr algn="l"/>
            <a:r>
              <a:rPr lang="en-US" altLang="zh-CN" sz="1400" b="1" dirty="0" smtClean="0">
                <a:latin typeface="+mn-ea"/>
                <a:ea typeface="+mn-ea"/>
              </a:rPr>
              <a:t>4.</a:t>
            </a:r>
            <a:r>
              <a:rPr lang="zh-CN" altLang="en-US" sz="1400" dirty="0" smtClean="0">
                <a:latin typeface="+mn-ea"/>
                <a:ea typeface="+mn-ea"/>
              </a:rPr>
              <a:t>并发控制主要基于</a:t>
            </a:r>
            <a:r>
              <a:rPr lang="en-US" altLang="zh-CN" sz="1400" dirty="0" smtClean="0">
                <a:latin typeface="+mn-ea"/>
                <a:ea typeface="+mn-ea"/>
              </a:rPr>
              <a:t>Node.js</a:t>
            </a:r>
            <a:r>
              <a:rPr lang="zh-CN" altLang="en-US" sz="1400" dirty="0" smtClean="0">
                <a:latin typeface="+mn-ea"/>
                <a:ea typeface="+mn-ea"/>
              </a:rPr>
              <a:t>的异步</a:t>
            </a:r>
            <a:r>
              <a:rPr lang="en-US" altLang="zh-CN" sz="1400" dirty="0" smtClean="0">
                <a:latin typeface="+mn-ea"/>
                <a:ea typeface="+mn-ea"/>
              </a:rPr>
              <a:t>-</a:t>
            </a:r>
            <a:r>
              <a:rPr lang="zh-CN" altLang="en-US" sz="1400" dirty="0" smtClean="0">
                <a:latin typeface="+mn-ea"/>
                <a:ea typeface="+mn-ea"/>
              </a:rPr>
              <a:t>回调机制和简易的身份识别（</a:t>
            </a:r>
            <a:r>
              <a:rPr lang="en-US" altLang="zh-CN" sz="1400" dirty="0" err="1" smtClean="0">
                <a:latin typeface="+mn-ea"/>
                <a:ea typeface="+mn-ea"/>
              </a:rPr>
              <a:t>ip</a:t>
            </a:r>
            <a:r>
              <a:rPr lang="zh-CN" altLang="en-US" sz="1400" dirty="0" smtClean="0">
                <a:latin typeface="+mn-ea"/>
                <a:ea typeface="+mn-ea"/>
              </a:rPr>
              <a:t>地址）实现</a:t>
            </a:r>
            <a:endParaRPr lang="en-US" altLang="zh-CN" sz="1400" dirty="0" smtClean="0">
              <a:latin typeface="+mn-ea"/>
              <a:ea typeface="+mn-ea"/>
            </a:endParaRPr>
          </a:p>
          <a:p>
            <a:pPr algn="l"/>
            <a:r>
              <a:rPr lang="en-US" altLang="zh-CN" sz="1400" b="1" dirty="0">
                <a:latin typeface="+mn-ea"/>
                <a:ea typeface="+mn-ea"/>
              </a:rPr>
              <a:t>5</a:t>
            </a:r>
            <a:r>
              <a:rPr lang="en-US" altLang="zh-CN" sz="1400" b="1" dirty="0" smtClean="0">
                <a:latin typeface="+mn-ea"/>
                <a:ea typeface="+mn-ea"/>
              </a:rPr>
              <a:t>.</a:t>
            </a:r>
            <a:r>
              <a:rPr lang="zh-CN" altLang="en-US" sz="1400" dirty="0" smtClean="0">
                <a:latin typeface="+mn-ea"/>
                <a:ea typeface="+mn-ea"/>
              </a:rPr>
              <a:t>数据库采用轻量级的关系型数据库</a:t>
            </a:r>
            <a:r>
              <a:rPr lang="en-US" altLang="zh-CN" sz="1400" dirty="0" err="1" smtClean="0">
                <a:latin typeface="+mn-ea"/>
                <a:ea typeface="+mn-ea"/>
              </a:rPr>
              <a:t>MySql</a:t>
            </a:r>
            <a:r>
              <a:rPr lang="zh-CN" altLang="en-US" sz="1400" dirty="0" smtClean="0">
                <a:latin typeface="+mn-ea"/>
                <a:ea typeface="+mn-ea"/>
              </a:rPr>
              <a:t>，满足项目快速开发和快速存取的要求。</a:t>
            </a:r>
            <a:endParaRPr lang="en-US" altLang="zh-CN" sz="14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515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">
  <a:themeElements>
    <a:clrScheme name="defaul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">
      <a:majorFont>
        <a:latin typeface="FrutigerNext LT Medium"/>
        <a:ea typeface="黑体"/>
        <a:cs typeface=""/>
      </a:majorFont>
      <a:minorFont>
        <a:latin typeface="FrutigerNext LT Regular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25" tIns="45712" rIns="91425" bIns="45712" numCol="1" anchor="t" anchorCtr="0" compatLnSpc="1">
        <a:prstTxWarp prst="textNoShape">
          <a:avLst/>
        </a:prstTxWarp>
        <a:spAutoFit/>
      </a:bodyPr>
      <a:lstStyle>
        <a:defPPr marL="0" marR="0" indent="0" algn="r" defTabSz="8778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25" tIns="45712" rIns="91425" bIns="45712" numCol="1" anchor="t" anchorCtr="0" compatLnSpc="1">
        <a:prstTxWarp prst="textNoShape">
          <a:avLst/>
        </a:prstTxWarp>
        <a:spAutoFit/>
      </a:bodyPr>
      <a:lstStyle>
        <a:defPPr marL="0" marR="0" indent="0" algn="r" defTabSz="8778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MS PGothic" pitchFamily="34" charset="-128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25" tIns="45712" rIns="91425" bIns="45712" numCol="1" anchor="t" anchorCtr="0" compatLnSpc="1">
        <a:prstTxWarp prst="textNoShape">
          <a:avLst/>
        </a:prstTxWarp>
        <a:spAutoFit/>
      </a:bodyPr>
      <a:lstStyle>
        <a:defPPr marL="0" marR="0" indent="0" algn="r" defTabSz="8778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25" tIns="45712" rIns="91425" bIns="45712" numCol="1" anchor="t" anchorCtr="0" compatLnSpc="1">
        <a:prstTxWarp prst="textNoShape">
          <a:avLst/>
        </a:prstTxWarp>
        <a:spAutoFit/>
      </a:bodyPr>
      <a:lstStyle>
        <a:defPPr marL="0" marR="0" indent="0" algn="r" defTabSz="8778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MS PGothic" pitchFamily="34" charset="-128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25" tIns="45712" rIns="91425" bIns="45712" numCol="1" anchor="t" anchorCtr="0" compatLnSpc="1">
        <a:prstTxWarp prst="textNoShape">
          <a:avLst/>
        </a:prstTxWarp>
        <a:spAutoFit/>
      </a:bodyPr>
      <a:lstStyle>
        <a:defPPr marL="0" marR="0" indent="0" algn="r" defTabSz="8778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25" tIns="45712" rIns="91425" bIns="45712" numCol="1" anchor="t" anchorCtr="0" compatLnSpc="1">
        <a:prstTxWarp prst="textNoShape">
          <a:avLst/>
        </a:prstTxWarp>
        <a:spAutoFit/>
      </a:bodyPr>
      <a:lstStyle>
        <a:defPPr marL="0" marR="0" indent="0" algn="r" defTabSz="8778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MS PGothic" pitchFamily="34" charset="-128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TotalTime>6309</TotalTime>
  <Words>1317</Words>
  <Application>Microsoft Office PowerPoint</Application>
  <PresentationFormat>自定义</PresentationFormat>
  <Paragraphs>407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26</vt:i4>
      </vt:variant>
    </vt:vector>
  </HeadingPairs>
  <TitlesOfParts>
    <vt:vector size="40" baseType="lpstr">
      <vt:lpstr>FrutigerNext LT Light</vt:lpstr>
      <vt:lpstr>FrutigerNext LT Medium</vt:lpstr>
      <vt:lpstr>MS PGothic</vt:lpstr>
      <vt:lpstr>黑体</vt:lpstr>
      <vt:lpstr>华文细黑</vt:lpstr>
      <vt:lpstr>宋体</vt:lpstr>
      <vt:lpstr>Arial</vt:lpstr>
      <vt:lpstr>Arial</vt:lpstr>
      <vt:lpstr>FrutigerNext LT Bold</vt:lpstr>
      <vt:lpstr>FrutigerNext LT Regular</vt:lpstr>
      <vt:lpstr>Wingdings</vt:lpstr>
      <vt:lpstr>default</vt:lpstr>
      <vt:lpstr>2_自定义设计方案</vt:lpstr>
      <vt:lpstr>1_自定义设计方案</vt:lpstr>
      <vt:lpstr>实习生中期答辩</vt:lpstr>
      <vt:lpstr>个人信息</vt:lpstr>
      <vt:lpstr>主要内容</vt:lpstr>
      <vt:lpstr>学习/工作简历</vt:lpstr>
      <vt:lpstr>项目简介-需求分析</vt:lpstr>
      <vt:lpstr>项目简介-需求分析</vt:lpstr>
      <vt:lpstr>项目简介-业务逻辑</vt:lpstr>
      <vt:lpstr>工作篇-架构设计</vt:lpstr>
      <vt:lpstr>工作篇-架构设计</vt:lpstr>
      <vt:lpstr>工作篇-工作职责</vt:lpstr>
      <vt:lpstr>工作篇-模块设计</vt:lpstr>
      <vt:lpstr>工作篇-功能实现</vt:lpstr>
      <vt:lpstr>工作篇-功能实现</vt:lpstr>
      <vt:lpstr>工作篇-问题解决</vt:lpstr>
      <vt:lpstr>工作篇-问题解决</vt:lpstr>
      <vt:lpstr>工作篇-问题解决</vt:lpstr>
      <vt:lpstr>工作篇-问题解决</vt:lpstr>
      <vt:lpstr>工作篇-问题解决</vt:lpstr>
      <vt:lpstr>工作篇-问题解决</vt:lpstr>
      <vt:lpstr>工作篇-问题解决</vt:lpstr>
      <vt:lpstr>工作篇-问题解决</vt:lpstr>
      <vt:lpstr>工作篇-输出总结</vt:lpstr>
      <vt:lpstr>心得篇-收获与不足</vt:lpstr>
      <vt:lpstr>心得篇-问题、建议与改进思考</vt:lpstr>
      <vt:lpstr>发展目标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北研干部处 新员工转正答辩</dc:title>
  <dc:creator>wangying</dc:creator>
  <cp:lastModifiedBy>dongziheng (A)</cp:lastModifiedBy>
  <cp:revision>233</cp:revision>
  <dcterms:created xsi:type="dcterms:W3CDTF">2007-03-01T13:53:52Z</dcterms:created>
  <dcterms:modified xsi:type="dcterms:W3CDTF">2018-08-28T01:49:13Z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(2)x1xnoK0GKmXtJUQHSZU49Ul6++4X9IpMOIpTTjd6syeDcGce/ZqZUxFKVJvnbqUocl2I+k85
ZuvYVedwIxHMduaFKlb53psJ5iRo3DRYzuqpGNAJxmaJHRtwlAzld4ScAXtu/6a4lPUwHCAk
/62h3Fg1UcNn4hSyqb13MF4AOKOnPEt+ziJQXRfUF5teTS+uvqKSpIKO/HeA3KKLug3g0ucn
AHbSm6GyIdQz2QhNQuVlm</vt:lpwstr>
  </property>
  <property fmtid="{D5CDD505-2E9C-101B-9397-08002B2CF9AE}" pid="3" name="_ms_pID_7253431">
    <vt:lpwstr>mfoXD+qKPMPtcgTS/gOsU1B8GGddhA21JrgCxaCufYYbJ1vG8U1
3mTbDfrIUXKN/Io2iTbcMZBa7Iw+KqqvjZq47/Swjqks6f9rYp/EQ3HWIXM9pveZ8FrAVi53
rpA=</vt:lpwstr>
  </property>
  <property fmtid="{D5CDD505-2E9C-101B-9397-08002B2CF9AE}" pid="4" name="_2015_ms_pID_725343">
    <vt:lpwstr>(3)R9Eer1lckJn1udS3fCzAJj+tBkboudEbxRvtz0XTQZGK10vRlNOHYxdMWJcpv6Ft3GA7UZXZ
Rg65GudNU6REb+yj6pY9QVvFtt1UcPW/w5fZD9A26OhdiQLlQMv66QmN6gWatZWgAtJyeJZz
MpCAi6GO4JowATAt4YVkZFYYHk1acpF+y8FKc2lvk8WKgoYuTuO45CdFnZ1qU59E5kFJAILy
XzcAOuoCHUCzc3pBVZ</vt:lpwstr>
  </property>
  <property fmtid="{D5CDD505-2E9C-101B-9397-08002B2CF9AE}" pid="5" name="_2015_ms_pID_7253431">
    <vt:lpwstr>qmSCRnk3G0Fduf90xT+5mFLKIIc2+14iI47RkNKdTy2PZ1hminhqXB
zO6RAbLhHipGlSqOnNCorTowbHG0ltaBrIWfgILAQKdbUHVXOmFjAx7raaiFFo06TB1t0u0G
sWsAb02zzSv5oWCj4K3UEMCUKGsrjx6zDZjqA1Crjh07DwR2Jw57N26RHCG/nNdKAD18u/xQ
1Kh+McN8vTxpb6+MT4d46ExHG1p5PBMJR/r2</vt:lpwstr>
  </property>
  <property fmtid="{D5CDD505-2E9C-101B-9397-08002B2CF9AE}" pid="6" name="_2015_ms_pID_7253432">
    <vt:lpwstr>Bw==</vt:lpwstr>
  </property>
  <property fmtid="{D5CDD505-2E9C-101B-9397-08002B2CF9AE}" pid="7" name="_readonly">
    <vt:lpwstr/>
  </property>
  <property fmtid="{D5CDD505-2E9C-101B-9397-08002B2CF9AE}" pid="8" name="_change">
    <vt:lpwstr/>
  </property>
  <property fmtid="{D5CDD505-2E9C-101B-9397-08002B2CF9AE}" pid="9" name="_full-control">
    <vt:lpwstr/>
  </property>
  <property fmtid="{D5CDD505-2E9C-101B-9397-08002B2CF9AE}" pid="10" name="sflag">
    <vt:lpwstr>1535338838</vt:lpwstr>
  </property>
</Properties>
</file>