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EE10-8400-4057-9094-F228607085E9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1771-714C-4CF8-A495-63757EE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B368-3358-4CEC-BE8C-50766113CE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8FC18-679F-4EBA-BB22-1A450C5B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83084" y="2432115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848546" y="2663071"/>
            <a:ext cx="1571" cy="136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18721" y="2432115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316" y="1908895"/>
            <a:ext cx="3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Kanchanjunga College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3811" y="848670"/>
            <a:ext cx="5569469" cy="143718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60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1000"/>
                    </a:schemeClr>
                  </a:glow>
                  <a:outerShdw blurRad="50800" dist="50800" dir="5400000" algn="ctr" rotWithShape="0">
                    <a:schemeClr val="accent1"/>
                  </a:outerShdw>
                  <a:reflection stA="69000" endPos="32000" dist="50800" dir="5400000" sy="-100000" algn="bl" rotWithShape="0"/>
                </a:effectLst>
              </a:rPr>
              <a:t>Project work on computer</a:t>
            </a:r>
            <a:endParaRPr lang="en-US" sz="60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1000"/>
                  </a:schemeClr>
                </a:glow>
                <a:outerShdw blurRad="50800" dist="50800" dir="5400000" algn="ctr" rotWithShape="0">
                  <a:schemeClr val="accent1"/>
                </a:outerShdw>
                <a:reflection stA="69000" endPos="32000" dist="508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593663" y="4260915"/>
            <a:ext cx="344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</a:rPr>
              <a:t>Coding Collection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1975" y="5010224"/>
            <a:ext cx="5241305" cy="16970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Submitted to: National Edu. Board</a:t>
            </a:r>
            <a:b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Under The Supervision of: C.T Sir</a:t>
            </a:r>
            <a:b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Submitted by: Mr. Ayush Limbu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9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2022-02-26T04:18:37Z</dcterms:created>
  <dcterms:modified xsi:type="dcterms:W3CDTF">2022-02-26T04:42:49Z</dcterms:modified>
</cp:coreProperties>
</file>