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utfit"/>
      <p:regular r:id="rId17"/>
      <p:bold r:id="rId18"/>
    </p:embeddedFont>
    <p:embeddedFont>
      <p:font typeface="Outfit SemiBo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utfit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utfi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utfitSemiBold-regular.fntdata"/><Relationship Id="rId6" Type="http://schemas.openxmlformats.org/officeDocument/2006/relationships/slide" Target="slides/slide1.xml"/><Relationship Id="rId18" Type="http://schemas.openxmlformats.org/officeDocument/2006/relationships/font" Target="fonts/Outfi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53480874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53480874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SLIDES_API534808744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SLIDES_API53480874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SLIDES_API534808744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SLIDES_API534808744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SLIDES_API53480874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SLIDES_API53480874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SLIDES_API53480874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SLIDES_API53480874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53480874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53480874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SLIDES_API53480874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SLIDES_API53480874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SLIDES_API534808744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SLIDES_API534808744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SLIDES_API534808744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SLIDES_API534808744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SLIDES_API53480874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SLIDES_API53480874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SLIDES_API534808744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SLIDES_API534808744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13"/>
          <p:cNvSpPr/>
          <p:nvPr/>
        </p:nvSpPr>
        <p:spPr>
          <a:xfrm>
            <a:off x="3810000" y="3175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Car Showroom Analysis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10000" y="3810000"/>
            <a:ext cx="4572000" cy="13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Insights for Business Growth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22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2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8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3810000" y="519926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Top-Performing Salesperson</a:t>
            </a:r>
            <a:endParaRPr sz="28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4381500" y="1218426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High Sales Achievements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3746500" y="1726426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Identify the salesperson who sold the most number of cars in 2023 to recognize exceptional performance and potential areas for recognition.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Tracking the top-performing salesperson in 2023 provides insights into sales strategies, customer engagement, and individual achievements within the team.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Recognizing the top salesperson motivates the team, sets benchmarks for excellence, and encourages healthy competition for sustainable growth.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Celebrating high achievers boosts morale, fosters a culture of success, and drives overall performance improvement in Steve's car showroom.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83" name="Google Shape;18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2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218426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23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3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9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3810000" y="585199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Revenue Leader of 2022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4381500" y="1035662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Profit Maximization Insights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3746500" y="1543662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Determine the salesperson who generated the highest revenue in 2022 to acknowledge exceptional sales performance and revenue contribution.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Analyzing the revenue leader of 2022 offers insights into successful sales strategies, customer management, and revenue optimization techniques.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Identifying the revenue leader allows Steve to learn from success stories, replicate effective sales approaches, and drive sustainable revenue growth.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Recognizing revenue leaders motivates the team, enhances sales culture, and fosters a competitive environment to maximize business performance.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900" y="1035662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143000" y="508000"/>
            <a:ext cx="22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Table of Contents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810000" y="508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01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318000" y="508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Business Problem Overview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810000" y="1016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02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318000" y="1016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2022 Car Purchase Details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810000" y="1524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03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318000" y="1524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Salesperson Performance Metrics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810000" y="2032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04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4318000" y="2032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Revenue by Salesperson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810000" y="2540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05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4318000" y="2540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Car Type Revenue Analysis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810000" y="3048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06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318000" y="3048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Sales Insights for Emily Wong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810000" y="3556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07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318000" y="3556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Hatchback and SUV Revenue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810000" y="4064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08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4318000" y="4064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Top-Performing Salesperson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810000" y="4572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09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4318000" y="4572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Revenue Leader of 2022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" name="Google Shape;87;p15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5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1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Business Problem Overview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4381500" y="1505627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Analyzing Data Insights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3746500" y="2013624"/>
            <a:ext cx="5079900" cy="30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Steve's car showroom lacks data insights due to the data analyst quitting, hindering informed decision-making and growth.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Analyzing data is crucial to provide answers and strategies for Steve's car showroom to thrive and make informed decisions.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Data analysis is the key to unlocking potential growth opportunities and understanding the market dynamics for Steve's car showroom.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Investing in data analytics will empower Steve to optimize sales, improve customer service, and enhance overall business performance.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505627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6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2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3810000" y="624363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2022 Car Purchase Details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4381500" y="1205372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Yearly Allocation Insights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3746500" y="1713372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Provide insights on all cars purchased in 2022 for Steve to understand trends and preferences of customers during that year.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Analyzing 2022 car purchase details will aid in identifying popular models, pricing trends, and customer preferences to optimize stock.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Understanding the 2022 car purchases will help Steve make data-driven decisions on stock replenishment and marketing strategies.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Analyzing 2022 data can assist in forecasting demand, adjusting pricing strategies, and optimizing sales for Steve's car showroom.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205372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7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3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810000" y="1016000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Salesperson Performance Metrics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4381500" y="1362027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Track Sales Performance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746500" y="1700317"/>
            <a:ext cx="4899300" cy="3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Calculate and present the total number of cars sold by each salesperson to evaluate individual sales performance and assign incentives.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Analyzing salesperson performance metrics provides insights into productivity levels, strengths, and areas for improvement within the sales team.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Understanding salesperson performance helps in optimizing resource allocation, training programs, and setting achievable sales targets.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Tracking salesperson metrics aids in identifying top performers, encouraging healthy competition, and boosting overall sales efficiency for Steve's car showroom.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8900" y="1375081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8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8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4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3810000" y="546036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Revenue by Salesperson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4381500" y="1074826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Revenue Insights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3746500" y="1517535"/>
            <a:ext cx="5079900" cy="3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Calculate and present the total revenue generated by each salesperson to evaluate contribution levels and reward high-performing individuals.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Analyzing revenue by salesperson helps in identifying the most profitable team members and understanding the impact of individual sales efforts.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Revenue insights enable Steve to incentivize top performers, allocate resources effectively, and optimize sales strategies for enhanced profitability.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Tracking revenue by salesperson facilitates strategic decision-making, goal setting, and driving sustainable growth in Steve's car showroom.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074826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19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9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5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3810000" y="663527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Car Type Revenue Analysis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4381500" y="1283699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Revenue per Car Type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3746500" y="1791699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Determine and summarize the total revenue generated by each car type to assess the profitability of different vehicle categories.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Analyzing revenue by car type aids in understanding customer preferences, optimizing stock allocation, and pricing strategies for maximum profitability.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Car type revenue analysis assists in identifying high-margin models, promoting popular vehicles, and enhancing overall revenue streams.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Insights into car type revenue guide inventory management decisions and marketing initiatives for targeted growth in Steve's car showroom.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283699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0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0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6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3810000" y="307658"/>
            <a:ext cx="50799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Sales Insights for Emily Wong</a:t>
            </a:r>
            <a:endParaRPr sz="28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4381500" y="1087881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Salesperson-Specific Analysis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746500" y="1595881"/>
            <a:ext cx="5079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Provide details of cars sold by salesperson 'Emily Wong' in the year 2021 to assess her sales performance and contribution to the showroom.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Analyzing Emily Wong's sales data helps in recognizing individual achievements, identifying growth areas, and enhancing sales strategies for the future.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Insights from Emily Wong's sales in 2021 enable tailored training programs, personalized coaching, and performance improvement plans.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Evaluating Emily Wong's sales performance aids in optimizing her productivity, setting realistic targets, and maximizing revenue for Steve's car showroom.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087881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1"/>
          <p:cNvCxnSpPr/>
          <p:nvPr/>
        </p:nvCxnSpPr>
        <p:spPr>
          <a:xfrm>
            <a:off x="3460750" y="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1"/>
          <p:cNvSpPr/>
          <p:nvPr/>
        </p:nvSpPr>
        <p:spPr>
          <a:xfrm>
            <a:off x="3937000" y="0"/>
            <a:ext cx="507900" cy="5079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7</a:t>
            </a:r>
            <a:endParaRPr sz="20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3810000" y="546036"/>
            <a:ext cx="5079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Hatchback and SUV Revenue</a:t>
            </a:r>
            <a:endParaRPr sz="29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4381500" y="1087881"/>
            <a:ext cx="431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utfit SemiBold"/>
                <a:ea typeface="Outfit SemiBold"/>
                <a:cs typeface="Outfit SemiBold"/>
                <a:sym typeface="Outfit SemiBold"/>
              </a:rPr>
              <a:t>Car Category Revenue</a:t>
            </a:r>
            <a:endParaRPr sz="1600"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3746500" y="1595901"/>
            <a:ext cx="5079900" cy="3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Determine the total revenue generated by hatchback cars to evaluate the profitability of this specific car category for Steve's showroom.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Analyzing hatchback revenue provides insights into customer preferences, market demand, and pricing strategies to maximize profitability.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Revenue from hatchback sales guides inventory decisions, marketing campaigns, and customer targeting strategies for sustained growth in the showroom.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utfit"/>
              <a:buChar char="●"/>
            </a:pPr>
            <a:r>
              <a:rPr lang="en" sz="1200">
                <a:latin typeface="Outfit"/>
                <a:ea typeface="Outfit"/>
                <a:cs typeface="Outfit"/>
                <a:sym typeface="Outfit"/>
              </a:rPr>
              <a:t>Understanding hatchback revenue aids in optimizing stock levels, promoting popular models, and enhancing customer satisfaction for long-term success.</a:t>
            </a:r>
            <a:endParaRPr sz="12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0"/>
            <a:ext cx="304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 txBox="1"/>
          <p:nvPr/>
        </p:nvSpPr>
        <p:spPr>
          <a:xfrm>
            <a:off x="2222500" y="4699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</a:rPr>
              <a:t>Photo by </a:t>
            </a:r>
            <a:r>
              <a:rPr lang="en" sz="800" u="sng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Pexels</a:t>
            </a:r>
            <a:endParaRPr sz="800" u="sng">
              <a:solidFill>
                <a:srgbClr val="FFFFFF"/>
              </a:solidFill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8900" y="1087881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