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846-A1A3-4369-9BAB-31F3925592C3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EAF-94A8-4467-9BF6-3BB98FF6E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846-A1A3-4369-9BAB-31F3925592C3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EAF-94A8-4467-9BF6-3BB98FF6E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846-A1A3-4369-9BAB-31F3925592C3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EAF-94A8-4467-9BF6-3BB98FF6E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846-A1A3-4369-9BAB-31F3925592C3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EAF-94A8-4467-9BF6-3BB98FF6E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846-A1A3-4369-9BAB-31F3925592C3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EAF-94A8-4467-9BF6-3BB98FF6E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846-A1A3-4369-9BAB-31F3925592C3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EAF-94A8-4467-9BF6-3BB98FF6E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846-A1A3-4369-9BAB-31F3925592C3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EAF-94A8-4467-9BF6-3BB98FF6E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846-A1A3-4369-9BAB-31F3925592C3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EAF-94A8-4467-9BF6-3BB98FF6E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846-A1A3-4369-9BAB-31F3925592C3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EAF-94A8-4467-9BF6-3BB98FF6E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846-A1A3-4369-9BAB-31F3925592C3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EAF-94A8-4467-9BF6-3BB98FF6E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846-A1A3-4369-9BAB-31F3925592C3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EAF-94A8-4467-9BF6-3BB98FF6E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E846-A1A3-4369-9BAB-31F3925592C3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EAF-94A8-4467-9BF6-3BB98FF6E6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357290" cy="928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Nenhuma senha gravada</a:t>
            </a:r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1643042" y="0"/>
            <a:ext cx="1857388" cy="928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Colocar primeira parte da senha com 4 dígitos (máx)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3786182" y="0"/>
            <a:ext cx="1500198" cy="928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Aperta o botão de confirmar</a:t>
            </a:r>
            <a:endParaRPr lang="pt-BR" sz="1400" dirty="0"/>
          </a:p>
        </p:txBody>
      </p:sp>
      <p:sp>
        <p:nvSpPr>
          <p:cNvPr id="9" name="Retângulo 8"/>
          <p:cNvSpPr/>
          <p:nvPr/>
        </p:nvSpPr>
        <p:spPr>
          <a:xfrm>
            <a:off x="5572132" y="0"/>
            <a:ext cx="1785950" cy="928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Colocar segunda parte da senha com 4 dígitos (máx)</a:t>
            </a:r>
            <a:endParaRPr lang="pt-BR" sz="1400" dirty="0"/>
          </a:p>
        </p:txBody>
      </p:sp>
      <p:sp>
        <p:nvSpPr>
          <p:cNvPr id="11" name="Fluxograma: Processo 10"/>
          <p:cNvSpPr/>
          <p:nvPr/>
        </p:nvSpPr>
        <p:spPr>
          <a:xfrm>
            <a:off x="7929586" y="0"/>
            <a:ext cx="1214414" cy="92867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Apertar botão de confirmar</a:t>
            </a:r>
            <a:endParaRPr lang="pt-BR" sz="1400" dirty="0"/>
          </a:p>
        </p:txBody>
      </p:sp>
      <p:sp>
        <p:nvSpPr>
          <p:cNvPr id="12" name="Fluxograma: Processo 11"/>
          <p:cNvSpPr/>
          <p:nvPr/>
        </p:nvSpPr>
        <p:spPr>
          <a:xfrm>
            <a:off x="7500958" y="1214422"/>
            <a:ext cx="1643042" cy="928694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Senha definida e o cadeado irá se fechar</a:t>
            </a:r>
          </a:p>
        </p:txBody>
      </p:sp>
      <p:sp>
        <p:nvSpPr>
          <p:cNvPr id="13" name="Fluxograma: Processo 12"/>
          <p:cNvSpPr/>
          <p:nvPr/>
        </p:nvSpPr>
        <p:spPr>
          <a:xfrm>
            <a:off x="3500430" y="1285860"/>
            <a:ext cx="1785950" cy="7858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Cadeado irá se desligar</a:t>
            </a:r>
            <a:endParaRPr lang="pt-BR" sz="1400" dirty="0"/>
          </a:p>
        </p:txBody>
      </p:sp>
      <p:sp>
        <p:nvSpPr>
          <p:cNvPr id="14" name="Retângulo 13"/>
          <p:cNvSpPr/>
          <p:nvPr/>
        </p:nvSpPr>
        <p:spPr>
          <a:xfrm>
            <a:off x="5715008" y="2786058"/>
            <a:ext cx="1500198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Cadeado irá se ligar e esperar a senha</a:t>
            </a:r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0" y="2714620"/>
            <a:ext cx="1428728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Apaga senha salva</a:t>
            </a:r>
            <a:endParaRPr lang="pt-BR" sz="1400" dirty="0"/>
          </a:p>
        </p:txBody>
      </p:sp>
      <p:cxnSp>
        <p:nvCxnSpPr>
          <p:cNvPr id="17" name="Conector de seta reta 16"/>
          <p:cNvCxnSpPr>
            <a:stCxn id="4" idx="3"/>
            <a:endCxn id="7" idx="1"/>
          </p:cNvCxnSpPr>
          <p:nvPr/>
        </p:nvCxnSpPr>
        <p:spPr>
          <a:xfrm>
            <a:off x="1357290" y="46433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3"/>
            <a:endCxn id="8" idx="1"/>
          </p:cNvCxnSpPr>
          <p:nvPr/>
        </p:nvCxnSpPr>
        <p:spPr>
          <a:xfrm>
            <a:off x="3500430" y="46433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" idx="3"/>
            <a:endCxn id="9" idx="1"/>
          </p:cNvCxnSpPr>
          <p:nvPr/>
        </p:nvCxnSpPr>
        <p:spPr>
          <a:xfrm>
            <a:off x="5286380" y="46433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2" idx="1"/>
            <a:endCxn id="13" idx="3"/>
          </p:cNvCxnSpPr>
          <p:nvPr/>
        </p:nvCxnSpPr>
        <p:spPr>
          <a:xfrm rot="10800000">
            <a:off x="5286380" y="1678769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13" idx="1"/>
            <a:endCxn id="13" idx="0"/>
          </p:cNvCxnSpPr>
          <p:nvPr/>
        </p:nvCxnSpPr>
        <p:spPr>
          <a:xfrm rot="10800000" flipH="1">
            <a:off x="3500429" y="1285861"/>
            <a:ext cx="892975" cy="392909"/>
          </a:xfrm>
          <a:prstGeom prst="bentConnector4">
            <a:avLst>
              <a:gd name="adj1" fmla="val -25600"/>
              <a:gd name="adj2" fmla="val 1581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endCxn id="14" idx="0"/>
          </p:cNvCxnSpPr>
          <p:nvPr/>
        </p:nvCxnSpPr>
        <p:spPr>
          <a:xfrm>
            <a:off x="5286380" y="2000240"/>
            <a:ext cx="1178727" cy="785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214546" y="1071546"/>
            <a:ext cx="121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 botão de confirmar = 0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429388" y="1928802"/>
            <a:ext cx="128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 botão de confirmar =1</a:t>
            </a:r>
          </a:p>
          <a:p>
            <a:r>
              <a:rPr lang="pt-BR" sz="1400" dirty="0" smtClean="0"/>
              <a:t>E cadeado fechado</a:t>
            </a:r>
            <a:endParaRPr lang="pt-BR" sz="1400" dirty="0"/>
          </a:p>
        </p:txBody>
      </p:sp>
      <p:cxnSp>
        <p:nvCxnSpPr>
          <p:cNvPr id="96" name="Conector de seta reta 95"/>
          <p:cNvCxnSpPr>
            <a:stCxn id="9" idx="3"/>
            <a:endCxn id="11" idx="1"/>
          </p:cNvCxnSpPr>
          <p:nvPr/>
        </p:nvCxnSpPr>
        <p:spPr>
          <a:xfrm>
            <a:off x="7358082" y="464335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/>
          <p:cNvCxnSpPr>
            <a:stCxn id="11" idx="2"/>
            <a:endCxn id="12" idx="0"/>
          </p:cNvCxnSpPr>
          <p:nvPr/>
        </p:nvCxnSpPr>
        <p:spPr>
          <a:xfrm rot="5400000">
            <a:off x="8286760" y="964389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31"/>
          <p:cNvCxnSpPr>
            <a:stCxn id="15" idx="0"/>
            <a:endCxn id="4" idx="2"/>
          </p:cNvCxnSpPr>
          <p:nvPr/>
        </p:nvCxnSpPr>
        <p:spPr>
          <a:xfrm rot="16200000" flipV="1">
            <a:off x="-196470" y="1803785"/>
            <a:ext cx="178595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uxograma: Processo 132"/>
          <p:cNvSpPr/>
          <p:nvPr/>
        </p:nvSpPr>
        <p:spPr>
          <a:xfrm>
            <a:off x="5857884" y="4214818"/>
            <a:ext cx="1500198" cy="85725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Colocar primeira parte da senha salva e apertar “confirma”</a:t>
            </a:r>
            <a:endParaRPr lang="pt-BR" sz="1400" dirty="0"/>
          </a:p>
        </p:txBody>
      </p:sp>
      <p:sp>
        <p:nvSpPr>
          <p:cNvPr id="134" name="Fluxograma: Processo 133"/>
          <p:cNvSpPr/>
          <p:nvPr/>
        </p:nvSpPr>
        <p:spPr>
          <a:xfrm>
            <a:off x="5857884" y="5715016"/>
            <a:ext cx="1500198" cy="928694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Colocar primeira parte da senha salva e apertar “confirma”</a:t>
            </a:r>
          </a:p>
        </p:txBody>
      </p:sp>
      <p:cxnSp>
        <p:nvCxnSpPr>
          <p:cNvPr id="136" name="Conector de seta reta 135"/>
          <p:cNvCxnSpPr>
            <a:stCxn id="14" idx="2"/>
            <a:endCxn id="133" idx="0"/>
          </p:cNvCxnSpPr>
          <p:nvPr/>
        </p:nvCxnSpPr>
        <p:spPr>
          <a:xfrm rot="16200000" flipH="1">
            <a:off x="6250793" y="3857628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/>
          <p:cNvCxnSpPr>
            <a:stCxn id="133" idx="2"/>
            <a:endCxn id="134" idx="0"/>
          </p:cNvCxnSpPr>
          <p:nvPr/>
        </p:nvCxnSpPr>
        <p:spPr>
          <a:xfrm rot="5400000">
            <a:off x="6286512" y="539354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214282" y="3643314"/>
            <a:ext cx="1142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 senha obtida == Senha de redefinição</a:t>
            </a:r>
            <a:endParaRPr lang="pt-BR" sz="1400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8215338" y="5072074"/>
            <a:ext cx="714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 senha obtida for errada</a:t>
            </a:r>
            <a:endParaRPr lang="pt-BR" sz="1400" dirty="0"/>
          </a:p>
        </p:txBody>
      </p:sp>
      <p:sp>
        <p:nvSpPr>
          <p:cNvPr id="147" name="Fluxograma: Processo 146"/>
          <p:cNvSpPr/>
          <p:nvPr/>
        </p:nvSpPr>
        <p:spPr>
          <a:xfrm>
            <a:off x="7858148" y="4286256"/>
            <a:ext cx="785818" cy="85725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Aviso de erro</a:t>
            </a:r>
            <a:endParaRPr lang="pt-BR" sz="1400" dirty="0"/>
          </a:p>
        </p:txBody>
      </p:sp>
      <p:cxnSp>
        <p:nvCxnSpPr>
          <p:cNvPr id="149" name="Forma 148"/>
          <p:cNvCxnSpPr>
            <a:stCxn id="134" idx="3"/>
            <a:endCxn id="147" idx="2"/>
          </p:cNvCxnSpPr>
          <p:nvPr/>
        </p:nvCxnSpPr>
        <p:spPr>
          <a:xfrm flipV="1">
            <a:off x="7358082" y="5143512"/>
            <a:ext cx="892975" cy="10358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uxograma: Processo 150"/>
          <p:cNvSpPr/>
          <p:nvPr/>
        </p:nvSpPr>
        <p:spPr>
          <a:xfrm>
            <a:off x="4572000" y="4214818"/>
            <a:ext cx="857256" cy="85725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Cadeado abrirá</a:t>
            </a:r>
            <a:endParaRPr lang="pt-BR" sz="1400" dirty="0"/>
          </a:p>
        </p:txBody>
      </p:sp>
      <p:cxnSp>
        <p:nvCxnSpPr>
          <p:cNvPr id="153" name="Forma 152"/>
          <p:cNvCxnSpPr>
            <a:stCxn id="134" idx="1"/>
            <a:endCxn id="151" idx="2"/>
          </p:cNvCxnSpPr>
          <p:nvPr/>
        </p:nvCxnSpPr>
        <p:spPr>
          <a:xfrm rot="10800000">
            <a:off x="5000628" y="5072075"/>
            <a:ext cx="857256" cy="11072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ixaDeTexto 153"/>
          <p:cNvSpPr txBox="1"/>
          <p:nvPr/>
        </p:nvSpPr>
        <p:spPr>
          <a:xfrm>
            <a:off x="4929190" y="5072074"/>
            <a:ext cx="714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 senha obtida for correta</a:t>
            </a:r>
            <a:endParaRPr lang="pt-BR" sz="1400" dirty="0"/>
          </a:p>
        </p:txBody>
      </p:sp>
      <p:cxnSp>
        <p:nvCxnSpPr>
          <p:cNvPr id="156" name="Forma 155"/>
          <p:cNvCxnSpPr>
            <a:stCxn id="147" idx="0"/>
            <a:endCxn id="14" idx="3"/>
          </p:cNvCxnSpPr>
          <p:nvPr/>
        </p:nvCxnSpPr>
        <p:spPr>
          <a:xfrm rot="16200000" flipV="1">
            <a:off x="7197347" y="3232545"/>
            <a:ext cx="1071570" cy="10358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de seta reta 157"/>
          <p:cNvCxnSpPr>
            <a:stCxn id="151" idx="0"/>
          </p:cNvCxnSpPr>
          <p:nvPr/>
        </p:nvCxnSpPr>
        <p:spPr>
          <a:xfrm rot="5400000" flipH="1" flipV="1">
            <a:off x="3929058" y="3143248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uxograma: Processo 161"/>
          <p:cNvSpPr/>
          <p:nvPr/>
        </p:nvSpPr>
        <p:spPr>
          <a:xfrm>
            <a:off x="1571604" y="2643182"/>
            <a:ext cx="1143008" cy="10001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Cadeado irá se ligar e esperar</a:t>
            </a:r>
            <a:endParaRPr lang="pt-BR" sz="1400" dirty="0"/>
          </a:p>
        </p:txBody>
      </p:sp>
      <p:cxnSp>
        <p:nvCxnSpPr>
          <p:cNvPr id="194" name="Conector angulado 193"/>
          <p:cNvCxnSpPr>
            <a:stCxn id="13" idx="2"/>
            <a:endCxn id="162" idx="0"/>
          </p:cNvCxnSpPr>
          <p:nvPr/>
        </p:nvCxnSpPr>
        <p:spPr>
          <a:xfrm rot="5400000">
            <a:off x="2982505" y="1232282"/>
            <a:ext cx="571504" cy="2250297"/>
          </a:xfrm>
          <a:prstGeom prst="bentConnector3">
            <a:avLst>
              <a:gd name="adj1" fmla="val 63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uxograma: Processo 197"/>
          <p:cNvSpPr/>
          <p:nvPr/>
        </p:nvSpPr>
        <p:spPr>
          <a:xfrm>
            <a:off x="1000100" y="4786322"/>
            <a:ext cx="1000132" cy="7858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Colocar senha</a:t>
            </a:r>
            <a:endParaRPr lang="pt-BR" sz="14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1428728" y="3929066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Botão de digito pressionado</a:t>
            </a:r>
            <a:endParaRPr lang="pt-BR" sz="1400" dirty="0"/>
          </a:p>
        </p:txBody>
      </p:sp>
      <p:cxnSp>
        <p:nvCxnSpPr>
          <p:cNvPr id="201" name="Conector angulado 200"/>
          <p:cNvCxnSpPr>
            <a:stCxn id="162" idx="2"/>
            <a:endCxn id="198" idx="0"/>
          </p:cNvCxnSpPr>
          <p:nvPr/>
        </p:nvCxnSpPr>
        <p:spPr>
          <a:xfrm rot="5400000">
            <a:off x="1250133" y="3893347"/>
            <a:ext cx="1143008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luxograma: Processo 204"/>
          <p:cNvSpPr/>
          <p:nvPr/>
        </p:nvSpPr>
        <p:spPr>
          <a:xfrm>
            <a:off x="3786182" y="2643182"/>
            <a:ext cx="928694" cy="85725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Cadeado fechará</a:t>
            </a:r>
            <a:endParaRPr lang="pt-BR" sz="1400" dirty="0"/>
          </a:p>
        </p:txBody>
      </p:sp>
      <p:cxnSp>
        <p:nvCxnSpPr>
          <p:cNvPr id="207" name="Forma 206"/>
          <p:cNvCxnSpPr>
            <a:stCxn id="205" idx="3"/>
          </p:cNvCxnSpPr>
          <p:nvPr/>
        </p:nvCxnSpPr>
        <p:spPr>
          <a:xfrm flipV="1">
            <a:off x="4714876" y="2071678"/>
            <a:ext cx="71438" cy="1000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de seta reta 208"/>
          <p:cNvCxnSpPr>
            <a:stCxn id="162" idx="3"/>
            <a:endCxn id="205" idx="1"/>
          </p:cNvCxnSpPr>
          <p:nvPr/>
        </p:nvCxnSpPr>
        <p:spPr>
          <a:xfrm flipV="1">
            <a:off x="2714612" y="3071810"/>
            <a:ext cx="107157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/>
          <p:cNvSpPr txBox="1"/>
          <p:nvPr/>
        </p:nvSpPr>
        <p:spPr>
          <a:xfrm>
            <a:off x="2786050" y="3143248"/>
            <a:ext cx="1214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Botão de confirmar pressionado</a:t>
            </a:r>
            <a:endParaRPr lang="pt-BR" sz="1400" dirty="0"/>
          </a:p>
        </p:txBody>
      </p:sp>
      <p:cxnSp>
        <p:nvCxnSpPr>
          <p:cNvPr id="212" name="Forma 211"/>
          <p:cNvCxnSpPr>
            <a:stCxn id="198" idx="1"/>
          </p:cNvCxnSpPr>
          <p:nvPr/>
        </p:nvCxnSpPr>
        <p:spPr>
          <a:xfrm rot="10800000">
            <a:off x="285720" y="3571877"/>
            <a:ext cx="714380" cy="16073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Forma 213"/>
          <p:cNvCxnSpPr>
            <a:stCxn id="198" idx="2"/>
            <a:endCxn id="215" idx="1"/>
          </p:cNvCxnSpPr>
          <p:nvPr/>
        </p:nvCxnSpPr>
        <p:spPr>
          <a:xfrm rot="16200000" flipH="1">
            <a:off x="1785918" y="5286388"/>
            <a:ext cx="571504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luxograma: Processo 214"/>
          <p:cNvSpPr/>
          <p:nvPr/>
        </p:nvSpPr>
        <p:spPr>
          <a:xfrm>
            <a:off x="2643174" y="5715016"/>
            <a:ext cx="1143008" cy="85725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Aviso de erro</a:t>
            </a:r>
            <a:endParaRPr lang="pt-BR" sz="1400" dirty="0"/>
          </a:p>
        </p:txBody>
      </p:sp>
      <p:cxnSp>
        <p:nvCxnSpPr>
          <p:cNvPr id="218" name="Conector angulado 217"/>
          <p:cNvCxnSpPr>
            <a:stCxn id="215" idx="0"/>
          </p:cNvCxnSpPr>
          <p:nvPr/>
        </p:nvCxnSpPr>
        <p:spPr>
          <a:xfrm rot="16200000" flipV="1">
            <a:off x="1857356" y="4357694"/>
            <a:ext cx="2071702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aixaDeTexto 218"/>
          <p:cNvSpPr txBox="1"/>
          <p:nvPr/>
        </p:nvSpPr>
        <p:spPr>
          <a:xfrm>
            <a:off x="1357290" y="6072206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 senha obtida for errada</a:t>
            </a:r>
            <a:endParaRPr lang="pt-BR" sz="1400" dirty="0"/>
          </a:p>
        </p:txBody>
      </p:sp>
      <p:sp>
        <p:nvSpPr>
          <p:cNvPr id="220" name="CaixaDeTexto 219"/>
          <p:cNvSpPr txBox="1"/>
          <p:nvPr/>
        </p:nvSpPr>
        <p:spPr>
          <a:xfrm>
            <a:off x="2071670" y="1785926"/>
            <a:ext cx="1571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 botão de confirmar =1 </a:t>
            </a:r>
          </a:p>
          <a:p>
            <a:r>
              <a:rPr lang="pt-BR" sz="1400" dirty="0" smtClean="0"/>
              <a:t>E cadeado aberto</a:t>
            </a:r>
            <a:endParaRPr lang="pt-BR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151</Words>
  <Application>Microsoft Office PowerPoint</Application>
  <PresentationFormat>Apresentação na tela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 Vitor</dc:creator>
  <cp:lastModifiedBy>Paulo Vitor</cp:lastModifiedBy>
  <cp:revision>5</cp:revision>
  <dcterms:created xsi:type="dcterms:W3CDTF">2018-05-17T20:24:46Z</dcterms:created>
  <dcterms:modified xsi:type="dcterms:W3CDTF">2018-05-17T21:11:19Z</dcterms:modified>
</cp:coreProperties>
</file>