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200000"/>
            <a:ext cx="91440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dirty="0" smtClean="0"/>
              <a:t>Title goes here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2016-03-09T22:30:38Z</dcterms:created>
  <dcterms:modified xsi:type="dcterms:W3CDTF">2016-03-09T22:30:38Z</dcterms:modified>
</cp:coreProperties>
</file>