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F62E-BF1E-420B-BC00-E90F91BACBE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38DD-535B-4CC4-AA3F-6C50CA54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1041" y="3853925"/>
            <a:ext cx="1871831" cy="108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FPGA-Top-Level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08761" y="4246580"/>
            <a:ext cx="957429" cy="301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ITCH 4.2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2466190" y="4397187"/>
            <a:ext cx="494851" cy="1"/>
          </a:xfrm>
          <a:prstGeom prst="straightConnector1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421855" y="4230443"/>
            <a:ext cx="957429" cy="301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10" idx="1"/>
          </p:cNvCxnSpPr>
          <p:nvPr/>
        </p:nvCxnSpPr>
        <p:spPr>
          <a:xfrm flipV="1">
            <a:off x="4832872" y="4381051"/>
            <a:ext cx="588983" cy="16136"/>
          </a:xfrm>
          <a:prstGeom prst="straightConnector1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61041" y="1952510"/>
            <a:ext cx="1871831" cy="108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Host-Test-Harness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68267" y="3837788"/>
            <a:ext cx="1871831" cy="108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FPGA-</a:t>
            </a:r>
            <a:r>
              <a:rPr lang="en-US" dirty="0" err="1" smtClean="0"/>
              <a:t>OrderBook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 flipV="1">
            <a:off x="6379284" y="4381050"/>
            <a:ext cx="588983" cy="1"/>
          </a:xfrm>
          <a:prstGeom prst="straightConnector1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22" idx="1"/>
          </p:cNvCxnSpPr>
          <p:nvPr/>
        </p:nvCxnSpPr>
        <p:spPr>
          <a:xfrm>
            <a:off x="8840098" y="4381050"/>
            <a:ext cx="606911" cy="8069"/>
          </a:xfrm>
          <a:prstGeom prst="straightConnector1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447009" y="4238511"/>
            <a:ext cx="957429" cy="301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Results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14" idx="1"/>
            <a:endCxn id="5" idx="0"/>
          </p:cNvCxnSpPr>
          <p:nvPr/>
        </p:nvCxnSpPr>
        <p:spPr>
          <a:xfrm rot="10800000" flipV="1">
            <a:off x="1987477" y="2495772"/>
            <a:ext cx="973565" cy="1750808"/>
          </a:xfrm>
          <a:prstGeom prst="bentConnector2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3"/>
          <p:cNvCxnSpPr>
            <a:endCxn id="14" idx="3"/>
          </p:cNvCxnSpPr>
          <p:nvPr/>
        </p:nvCxnSpPr>
        <p:spPr>
          <a:xfrm rot="16200000" flipV="1">
            <a:off x="4402568" y="2926077"/>
            <a:ext cx="1734671" cy="874061"/>
          </a:xfrm>
          <a:prstGeom prst="bentConnector2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66555" y="1952510"/>
            <a:ext cx="1871831" cy="108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Host-Test-Harness</a:t>
            </a:r>
            <a:endParaRPr lang="en-US" dirty="0"/>
          </a:p>
        </p:txBody>
      </p:sp>
      <p:cxnSp>
        <p:nvCxnSpPr>
          <p:cNvPr id="31" name="Straight Arrow Connector 23"/>
          <p:cNvCxnSpPr>
            <a:stCxn id="30" idx="1"/>
          </p:cNvCxnSpPr>
          <p:nvPr/>
        </p:nvCxnSpPr>
        <p:spPr>
          <a:xfrm rot="10800000" flipV="1">
            <a:off x="6094205" y="2495772"/>
            <a:ext cx="672350" cy="1750808"/>
          </a:xfrm>
          <a:prstGeom prst="bentConnector2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3"/>
          <p:cNvCxnSpPr>
            <a:endCxn id="30" idx="3"/>
          </p:cNvCxnSpPr>
          <p:nvPr/>
        </p:nvCxnSpPr>
        <p:spPr>
          <a:xfrm rot="16200000" flipV="1">
            <a:off x="8292793" y="2841365"/>
            <a:ext cx="1750808" cy="1059621"/>
          </a:xfrm>
          <a:prstGeom prst="bentConnector2">
            <a:avLst/>
          </a:prstGeom>
          <a:ln w="412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447009" y="5351929"/>
            <a:ext cx="1982991" cy="122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TS-</a:t>
            </a:r>
            <a:r>
              <a:rPr lang="en-US" dirty="0" err="1" smtClean="0"/>
              <a:t>Orderbook</a:t>
            </a:r>
            <a:r>
              <a:rPr lang="en-US" dirty="0" smtClean="0"/>
              <a:t>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2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Stratoudakis</dc:creator>
  <cp:lastModifiedBy>John Stratoudakis</cp:lastModifiedBy>
  <cp:revision>4</cp:revision>
  <dcterms:created xsi:type="dcterms:W3CDTF">2017-03-20T23:20:21Z</dcterms:created>
  <dcterms:modified xsi:type="dcterms:W3CDTF">2017-03-21T03:37:24Z</dcterms:modified>
</cp:coreProperties>
</file>