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02E4D1-96D5-43CC-A844-EE15A0DFC640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E17584-D789-46FA-9CD4-26FE6F23A00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Hiring and Interviewing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7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to ask</a:t>
            </a:r>
          </a:p>
          <a:p>
            <a:pPr lvl="1"/>
            <a:r>
              <a:rPr lang="en-US" sz="2700" dirty="0" smtClean="0"/>
              <a:t>Race or nationality</a:t>
            </a:r>
          </a:p>
          <a:p>
            <a:pPr lvl="1"/>
            <a:r>
              <a:rPr lang="en-US" sz="2700" dirty="0" smtClean="0"/>
              <a:t>Age</a:t>
            </a:r>
          </a:p>
          <a:p>
            <a:pPr lvl="1"/>
            <a:r>
              <a:rPr lang="en-US" sz="2700" dirty="0" smtClean="0"/>
              <a:t>Marital status or family</a:t>
            </a:r>
          </a:p>
          <a:p>
            <a:pPr lvl="1"/>
            <a:r>
              <a:rPr lang="en-US" sz="2700" dirty="0" smtClean="0"/>
              <a:t>Disabilities</a:t>
            </a:r>
          </a:p>
          <a:p>
            <a:pPr lvl="1"/>
            <a:r>
              <a:rPr lang="en-US" sz="2700" dirty="0" smtClean="0"/>
              <a:t>Religion</a:t>
            </a:r>
          </a:p>
          <a:p>
            <a:pPr lvl="1"/>
            <a:r>
              <a:rPr lang="en-US" sz="2700" dirty="0" smtClean="0"/>
              <a:t>Belong to any political or social organizations</a:t>
            </a:r>
          </a:p>
          <a:p>
            <a:pPr lvl="1"/>
            <a:r>
              <a:rPr lang="en-US" sz="2700" dirty="0" smtClean="0"/>
              <a:t>Arrested</a:t>
            </a:r>
          </a:p>
          <a:p>
            <a:pPr lvl="1"/>
            <a:r>
              <a:rPr lang="en-US" sz="2700" dirty="0" smtClean="0"/>
              <a:t>Type of discharge from military service</a:t>
            </a:r>
            <a:endParaRPr lang="en-US" sz="27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4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700" dirty="0" smtClean="0"/>
              <a:t>Give the candidate contact information in case they have any follow-up questions.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 smtClean="0"/>
              <a:t>Let the candidate now the timeline of when a decision will be made and when they should hear from you.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 smtClean="0"/>
              <a:t>Stick to that timeline.  Professional courtesy.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8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ALWAYS BE RECRUITING!!!!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the resume is well presented and free of mistakes/misspellings.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elevant experience.</a:t>
            </a:r>
          </a:p>
          <a:p>
            <a:endParaRPr lang="en-US" dirty="0" smtClean="0"/>
          </a:p>
          <a:p>
            <a:r>
              <a:rPr lang="en-US" dirty="0" smtClean="0"/>
              <a:t>Employment history.</a:t>
            </a:r>
          </a:p>
          <a:p>
            <a:endParaRPr lang="en-US" dirty="0" smtClean="0"/>
          </a:p>
          <a:p>
            <a:r>
              <a:rPr lang="en-US" dirty="0" smtClean="0"/>
              <a:t>Measurable accomplishments.</a:t>
            </a:r>
          </a:p>
          <a:p>
            <a:endParaRPr lang="en-US" dirty="0" smtClean="0"/>
          </a:p>
          <a:p>
            <a:r>
              <a:rPr lang="en-US" dirty="0" smtClean="0"/>
              <a:t>Industry experience.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Reviewing Resumes/Applications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2700" dirty="0" smtClean="0"/>
              <a:t>Use a phone interview to screen potential applicants.</a:t>
            </a:r>
          </a:p>
          <a:p>
            <a:pPr lvl="3"/>
            <a:r>
              <a:rPr lang="en-US" sz="2700" dirty="0" smtClean="0"/>
              <a:t>15 to 20 minutes to get a feel for a candidate.</a:t>
            </a:r>
          </a:p>
          <a:p>
            <a:pPr lvl="3"/>
            <a:endParaRPr lang="en-US" sz="2700" dirty="0" smtClean="0"/>
          </a:p>
          <a:p>
            <a:pPr lvl="2"/>
            <a:r>
              <a:rPr lang="en-US" sz="2700" dirty="0" smtClean="0"/>
              <a:t>On-Site Interviews</a:t>
            </a:r>
          </a:p>
          <a:p>
            <a:pPr lvl="3"/>
            <a:r>
              <a:rPr lang="en-US" sz="2700" dirty="0" smtClean="0"/>
              <a:t>Dedicate time and space (if available) to the interview.</a:t>
            </a:r>
          </a:p>
          <a:p>
            <a:pPr lvl="3"/>
            <a:r>
              <a:rPr lang="en-US" sz="2700" dirty="0" smtClean="0"/>
              <a:t>Avoid distractions.</a:t>
            </a:r>
          </a:p>
          <a:p>
            <a:pPr lvl="3"/>
            <a:r>
              <a:rPr lang="en-US" sz="2700" dirty="0" smtClean="0"/>
              <a:t>Present a professional environment.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Preparing for an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candidate to do most of the talking.</a:t>
            </a:r>
          </a:p>
          <a:p>
            <a:endParaRPr lang="en-US" dirty="0" smtClean="0"/>
          </a:p>
          <a:p>
            <a:r>
              <a:rPr lang="en-US" dirty="0" smtClean="0"/>
              <a:t>Leave some quite space between answers to see if the candidate continues to talk.</a:t>
            </a:r>
          </a:p>
          <a:p>
            <a:endParaRPr lang="en-US" dirty="0" smtClean="0"/>
          </a:p>
          <a:p>
            <a:r>
              <a:rPr lang="en-US" dirty="0" smtClean="0"/>
              <a:t>Let the candidate ask you questions.  It’s a two way street.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During the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0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“small </a:t>
            </a:r>
            <a:r>
              <a:rPr lang="en-US" dirty="0" smtClean="0"/>
              <a:t>talk” to get the candidate comfortable and in the mood to talk.</a:t>
            </a:r>
          </a:p>
          <a:p>
            <a:endParaRPr lang="en-US" dirty="0" smtClean="0"/>
          </a:p>
          <a:p>
            <a:r>
              <a:rPr lang="en-US" dirty="0" smtClean="0"/>
              <a:t>Introduce the candidate to the company.</a:t>
            </a:r>
          </a:p>
          <a:p>
            <a:pPr lvl="1"/>
            <a:r>
              <a:rPr lang="en-US" sz="2700" dirty="0" smtClean="0"/>
              <a:t>How do you describe the company?</a:t>
            </a:r>
          </a:p>
          <a:p>
            <a:pPr lvl="1"/>
            <a:endParaRPr lang="en-US" sz="2700" dirty="0" smtClean="0"/>
          </a:p>
          <a:p>
            <a:r>
              <a:rPr lang="en-US" dirty="0" smtClean="0"/>
              <a:t>Talk a little on the position you are looking to fill.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Interview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Skills</a:t>
            </a:r>
          </a:p>
          <a:p>
            <a:pPr lvl="1"/>
            <a:r>
              <a:rPr lang="en-US" sz="2700" dirty="0" smtClean="0"/>
              <a:t>Describe what you did at your last job?</a:t>
            </a:r>
          </a:p>
          <a:p>
            <a:pPr lvl="1"/>
            <a:endParaRPr lang="en-US" sz="2700" dirty="0" smtClean="0"/>
          </a:p>
          <a:p>
            <a:pPr lvl="1"/>
            <a:r>
              <a:rPr lang="en-US" sz="2700" dirty="0" smtClean="0"/>
              <a:t>Walk me through a typical day?</a:t>
            </a:r>
          </a:p>
          <a:p>
            <a:pPr lvl="1"/>
            <a:endParaRPr lang="en-US" sz="2700" dirty="0" smtClean="0"/>
          </a:p>
          <a:p>
            <a:pPr lvl="1"/>
            <a:r>
              <a:rPr lang="en-US" sz="2700" dirty="0" smtClean="0"/>
              <a:t>What were your biggest accomplishments at your last job?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 smtClean="0"/>
              <a:t>What do you think you need improvement with?</a:t>
            </a:r>
            <a:endParaRPr lang="en-US" sz="2700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Personality and Work Ethic</a:t>
            </a:r>
          </a:p>
          <a:p>
            <a:pPr lvl="1"/>
            <a:r>
              <a:rPr lang="en-US" dirty="0" smtClean="0"/>
              <a:t>How would your previous supervisor/coworker describe you?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kind of work environment do you think best suits you?  Why?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</a:t>
            </a:r>
            <a:r>
              <a:rPr lang="en-US" dirty="0" smtClean="0"/>
              <a:t>things </a:t>
            </a:r>
            <a:r>
              <a:rPr lang="en-US" dirty="0" smtClean="0"/>
              <a:t>you liked about your last job?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things you didn’t like about your last job?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would be your perfect job?  Why?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6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and Problem Solving</a:t>
            </a:r>
          </a:p>
          <a:p>
            <a:pPr lvl="1"/>
            <a:r>
              <a:rPr lang="en-US" sz="2700" dirty="0" smtClean="0"/>
              <a:t>Describe a situation </a:t>
            </a:r>
            <a:r>
              <a:rPr lang="en-US" sz="2700" dirty="0" smtClean="0"/>
              <a:t>where you were dealing with a difficult guest/ customer/ coworker/ supervisor?  How did it get resolved?</a:t>
            </a:r>
          </a:p>
          <a:p>
            <a:pPr lvl="1"/>
            <a:endParaRPr lang="en-US" sz="2700" dirty="0" smtClean="0"/>
          </a:p>
          <a:p>
            <a:pPr lvl="1"/>
            <a:r>
              <a:rPr lang="en-US" sz="2700" dirty="0" smtClean="0"/>
              <a:t>Describe a time when you were in charge of something and it went wrong.  How did you deal with 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2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Motives and Goals</a:t>
            </a:r>
          </a:p>
          <a:p>
            <a:pPr lvl="1"/>
            <a:r>
              <a:rPr lang="en-US" sz="2700" dirty="0" smtClean="0"/>
              <a:t>What is it about this position that appeals to you?</a:t>
            </a:r>
          </a:p>
          <a:p>
            <a:pPr lvl="1"/>
            <a:endParaRPr lang="en-US" sz="2700" dirty="0" smtClean="0"/>
          </a:p>
          <a:p>
            <a:pPr lvl="1"/>
            <a:r>
              <a:rPr lang="en-US" sz="2700" dirty="0"/>
              <a:t>What do you see yourself doing in the next </a:t>
            </a:r>
            <a:r>
              <a:rPr lang="en-US" sz="2700" dirty="0" smtClean="0"/>
              <a:t>few </a:t>
            </a:r>
            <a:r>
              <a:rPr lang="en-US" sz="2700" dirty="0"/>
              <a:t>years</a:t>
            </a:r>
            <a:r>
              <a:rPr lang="en-US" sz="2700" dirty="0" smtClean="0"/>
              <a:t>?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/>
              <a:t>What do you think it takes to succeed at this </a:t>
            </a:r>
            <a:r>
              <a:rPr lang="en-US" sz="2700" dirty="0" smtClean="0"/>
              <a:t>position and why do you think you will succeed?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 smtClean="0"/>
              <a:t>How do you describe success?</a:t>
            </a:r>
            <a:endParaRPr lang="en-US" sz="27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</TotalTime>
  <Words>447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Hiring and Interviewing</vt:lpstr>
      <vt:lpstr>Reviewing Resumes/Applications</vt:lpstr>
      <vt:lpstr>Preparing for an Interview</vt:lpstr>
      <vt:lpstr>Pointers During the Interview</vt:lpstr>
      <vt:lpstr>Starting the Interview </vt:lpstr>
      <vt:lpstr>Interview Questions</vt:lpstr>
      <vt:lpstr>Interview Questions</vt:lpstr>
      <vt:lpstr>Interview Questions</vt:lpstr>
      <vt:lpstr>Interview Questions</vt:lpstr>
      <vt:lpstr>Interview Questions</vt:lpstr>
      <vt:lpstr>Post Interview</vt:lpstr>
      <vt:lpstr>REMINDER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and Interviewing</dc:title>
  <dc:creator>Jim Connolly</dc:creator>
  <cp:lastModifiedBy>Jim Connolly</cp:lastModifiedBy>
  <cp:revision>14</cp:revision>
  <dcterms:created xsi:type="dcterms:W3CDTF">2013-11-25T20:54:51Z</dcterms:created>
  <dcterms:modified xsi:type="dcterms:W3CDTF">2013-11-27T20:00:38Z</dcterms:modified>
</cp:coreProperties>
</file>