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8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2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4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5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9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9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7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2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DD1D-E41C-42A4-9458-6EAF8A791EE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A0BD-06D1-4A2D-97E6-4D1246EE0E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p@fegllc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F</a:t>
            </a:r>
            <a:r>
              <a:rPr lang="en-US" b="1" u="sng" dirty="0" smtClean="0">
                <a:solidFill>
                  <a:srgbClr val="FFC000"/>
                </a:solidFill>
              </a:rPr>
              <a:t>E</a:t>
            </a:r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dirty="0" smtClean="0"/>
              <a:t> </a:t>
            </a:r>
            <a:r>
              <a:rPr lang="en-US" dirty="0" smtClean="0"/>
              <a:t>Non Digital </a:t>
            </a:r>
            <a:r>
              <a:rPr lang="en-US" dirty="0" smtClean="0"/>
              <a:t>Expense Report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159099"/>
            <a:ext cx="7886700" cy="49019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Download the excel file named “Non Digital Expense Report”</a:t>
            </a:r>
          </a:p>
          <a:p>
            <a:r>
              <a:rPr lang="en-US" dirty="0" smtClean="0"/>
              <a:t>Fill out the excel file and email it with your receipts to your </a:t>
            </a:r>
            <a:r>
              <a:rPr lang="en-US" dirty="0" smtClean="0"/>
              <a:t>RDO/</a:t>
            </a:r>
            <a:r>
              <a:rPr lang="en-US" dirty="0"/>
              <a:t>S</a:t>
            </a:r>
            <a:r>
              <a:rPr lang="en-US" dirty="0" smtClean="0"/>
              <a:t>upervisor and cc </a:t>
            </a:r>
            <a:r>
              <a:rPr lang="en-US" dirty="0" smtClean="0">
                <a:hlinkClick r:id="rId2"/>
              </a:rPr>
              <a:t>ap@fegllc.com</a:t>
            </a:r>
            <a:endParaRPr lang="en-US" dirty="0" smtClean="0"/>
          </a:p>
          <a:p>
            <a:r>
              <a:rPr lang="en-US" dirty="0" smtClean="0"/>
              <a:t>Your RDO/Supervisor will “reply all” saying approved or if you need to make changes</a:t>
            </a:r>
            <a:endParaRPr lang="en-US" dirty="0" smtClean="0"/>
          </a:p>
          <a:p>
            <a:r>
              <a:rPr lang="en-US" dirty="0" smtClean="0"/>
              <a:t>Once approved print all sheets of the excel file, sign it, and mail it to corporate with the receipts</a:t>
            </a:r>
            <a:endParaRPr lang="en-US" dirty="0" smtClean="0"/>
          </a:p>
          <a:p>
            <a:r>
              <a:rPr lang="en-US" dirty="0" smtClean="0"/>
              <a:t>You will receive a check in about 1 to 2 weeks</a:t>
            </a:r>
          </a:p>
          <a:p>
            <a:r>
              <a:rPr lang="en-US" dirty="0" smtClean="0"/>
              <a:t>If you have questions about the process please ask your RDO/Supervisor or email ap@fegllc.com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G New righ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4FB2CD5-9283-48E5-A81B-0D68F088E5B0}" vid="{56C1BBE0-F5ED-4CC0-A1BD-42B585EA27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FEG New right</Template>
  <TotalTime>1076</TotalTime>
  <Words>96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FEG New right</vt:lpstr>
      <vt:lpstr>FEG Non Digital Expense Report Guide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Snyder</dc:creator>
  <cp:lastModifiedBy>Mark Snyder</cp:lastModifiedBy>
  <cp:revision>54</cp:revision>
  <dcterms:created xsi:type="dcterms:W3CDTF">2017-03-17T15:42:28Z</dcterms:created>
  <dcterms:modified xsi:type="dcterms:W3CDTF">2018-01-18T18:08:19Z</dcterms:modified>
</cp:coreProperties>
</file>