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s-MX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MX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MX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s-MX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MX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MX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MX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MX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s-MX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MX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524760" y="198000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MX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689160" y="198000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MX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MX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524760" y="461232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MX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689160" y="461232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MX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s-MX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s-MX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MX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s-MX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MX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MX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s-MX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s-MX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MX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MX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MX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s-MX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s-MX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MX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MX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MX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s-MX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MX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MX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MX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s-MX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MX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MX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s-MX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MX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MX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MX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MX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s-MX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MX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524760" y="198000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MX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689160" y="198000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MX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MX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524760" y="461232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MX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689160" y="461232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MX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s-MX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s-MX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MX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s-MX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MX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MX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s-MX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s-MX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MX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s-MX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MX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MX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MX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s-MX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MX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MX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MX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s-MX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MX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MX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MX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s-MX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MX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MX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s-MX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MX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MX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MX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MX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s-MX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MX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3524760" y="198000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MX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689160" y="198000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MX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MX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body"/>
          </p:nvPr>
        </p:nvSpPr>
        <p:spPr>
          <a:xfrm>
            <a:off x="3524760" y="461232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MX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 type="body"/>
          </p:nvPr>
        </p:nvSpPr>
        <p:spPr>
          <a:xfrm>
            <a:off x="6689160" y="461232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MX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s-MX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MX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MX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s-MX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s-MX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MX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MX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MX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s-MX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MX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MX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MX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s-MX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MX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MX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MX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7200000"/>
            <a:ext cx="10080000" cy="36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10080000" cy="162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s-MX" sz="36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s-MX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MX" sz="3200" spc="-1" strike="noStrike">
                <a:solidFill>
                  <a:srgbClr val="2c3e50"/>
                </a:solidFill>
                <a:latin typeface="Source Sans Pro Semibold"/>
              </a:rPr>
              <a:t>Click to edit the outline text format</a:t>
            </a:r>
            <a:endParaRPr b="1" lang="es-MX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solidFill>
                  <a:srgbClr val="2c3e50"/>
                </a:solidFill>
                <a:latin typeface="Source Sans Pro"/>
              </a:rPr>
              <a:t>Second Outline Level</a:t>
            </a:r>
            <a:endParaRPr b="0" lang="es-MX" sz="2800" spc="-1" strike="noStrike">
              <a:solidFill>
                <a:srgbClr val="2c3e50"/>
              </a:solidFill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2c3e50"/>
                </a:solidFill>
                <a:latin typeface="Source Sans Pro"/>
              </a:rPr>
              <a:t>Third Outline Level</a:t>
            </a:r>
            <a:endParaRPr b="0" lang="es-MX" sz="2400" spc="-1" strike="noStrike">
              <a:solidFill>
                <a:srgbClr val="2c3e50"/>
              </a:solidFill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solidFill>
                  <a:srgbClr val="2c3e50"/>
                </a:solidFill>
                <a:latin typeface="Source Sans Pro"/>
              </a:rPr>
              <a:t>Fourth Outline Level</a:t>
            </a:r>
            <a:endParaRPr b="0" lang="es-MX" sz="2000" spc="-1" strike="noStrike">
              <a:solidFill>
                <a:srgbClr val="2c3e50"/>
              </a:solidFill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2c3e50"/>
                </a:solidFill>
                <a:latin typeface="Source Sans Pro"/>
              </a:rPr>
              <a:t>Fifth Outline Level</a:t>
            </a:r>
            <a:endParaRPr b="0" lang="es-MX" sz="2000" spc="-1" strike="noStrike">
              <a:solidFill>
                <a:srgbClr val="2c3e50"/>
              </a:solidFill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2c3e50"/>
                </a:solidFill>
                <a:latin typeface="Source Sans Pro"/>
              </a:rPr>
              <a:t>Sixth Outline Level</a:t>
            </a:r>
            <a:endParaRPr b="0" lang="es-MX" sz="2000" spc="-1" strike="noStrike">
              <a:solidFill>
                <a:srgbClr val="2c3e50"/>
              </a:solidFill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2c3e50"/>
                </a:solidFill>
                <a:latin typeface="Source Sans Pro"/>
              </a:rPr>
              <a:t>Seventh Outline Level</a:t>
            </a:r>
            <a:endParaRPr b="0" lang="es-MX" sz="20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rIns="0" tIns="0" bIns="0"/>
          <a:p>
            <a:r>
              <a:rPr b="1" lang="es-MX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s-MX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1" lang="es-MX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s-MX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" name="CustomShape 7"/>
          <p:cNvSpPr/>
          <p:nvPr/>
        </p:nvSpPr>
        <p:spPr>
          <a:xfrm>
            <a:off x="9270000" y="6894000"/>
            <a:ext cx="540000" cy="54000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D84969B1-4F1F-4286-B7B7-3DD63EA46132}" type="slidenum">
              <a:rPr b="1" lang="es-MX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s-MX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10080000" cy="504000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r>
              <a:rPr b="1" lang="es-MX" sz="3600" spc="-1" strike="noStrike">
                <a:solidFill>
                  <a:srgbClr val="ffffff"/>
                </a:solidFill>
                <a:latin typeface="Source Sans Pro Black"/>
              </a:rPr>
              <a:t>Clic</a:t>
            </a:r>
            <a:r>
              <a:rPr b="1" lang="es-MX" sz="3600" spc="-1" strike="noStrike">
                <a:solidFill>
                  <a:srgbClr val="ffffff"/>
                </a:solidFill>
                <a:latin typeface="Source Sans Pro Black"/>
              </a:rPr>
              <a:t>k to </a:t>
            </a:r>
            <a:r>
              <a:rPr b="1" lang="es-MX" sz="3600" spc="-1" strike="noStrike">
                <a:solidFill>
                  <a:srgbClr val="ffffff"/>
                </a:solidFill>
                <a:latin typeface="Source Sans Pro Black"/>
              </a:rPr>
              <a:t>edit </a:t>
            </a:r>
            <a:r>
              <a:rPr b="1" lang="es-MX" sz="3600" spc="-1" strike="noStrike">
                <a:solidFill>
                  <a:srgbClr val="ffffff"/>
                </a:solidFill>
                <a:latin typeface="Source Sans Pro Black"/>
              </a:rPr>
              <a:t>the </a:t>
            </a:r>
            <a:r>
              <a:rPr b="1" lang="es-MX" sz="3600" spc="-1" strike="noStrike">
                <a:solidFill>
                  <a:srgbClr val="ffffff"/>
                </a:solidFill>
                <a:latin typeface="Source Sans Pro Black"/>
              </a:rPr>
              <a:t>title </a:t>
            </a:r>
            <a:r>
              <a:rPr b="1" lang="es-MX" sz="3600" spc="-1" strike="noStrike">
                <a:solidFill>
                  <a:srgbClr val="ffffff"/>
                </a:solidFill>
                <a:latin typeface="Source Sans Pro Black"/>
              </a:rPr>
              <a:t>text </a:t>
            </a:r>
            <a:r>
              <a:rPr b="1" lang="es-MX" sz="3600" spc="-1" strike="noStrike">
                <a:solidFill>
                  <a:srgbClr val="ffffff"/>
                </a:solidFill>
                <a:latin typeface="Source Sans Pro Black"/>
              </a:rPr>
              <a:t>for</a:t>
            </a:r>
            <a:r>
              <a:rPr b="1" lang="es-MX" sz="3600" spc="-1" strike="noStrike">
                <a:solidFill>
                  <a:srgbClr val="ffffff"/>
                </a:solidFill>
                <a:latin typeface="Source Sans Pro Black"/>
              </a:rPr>
              <a:t>mat</a:t>
            </a:r>
            <a:endParaRPr b="1" lang="es-MX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60000" y="5220000"/>
            <a:ext cx="9360000" cy="1980000"/>
          </a:xfrm>
          <a:prstGeom prst="rect">
            <a:avLst/>
          </a:prstGeom>
        </p:spPr>
        <p:txBody>
          <a:bodyPr lIns="0" rIns="0" tIns="0" bIns="0">
            <a:normAutofit fontScale="60000"/>
          </a:bodyPr>
          <a:p>
            <a:pPr marL="432000" indent="-324000">
              <a:spcAft>
                <a:spcPts val="876"/>
              </a:spcAft>
            </a:pPr>
            <a:r>
              <a:rPr b="0" lang="es-MX" sz="2000" spc="-1" strike="noStrike">
                <a:solidFill>
                  <a:srgbClr val="ffffff"/>
                </a:solidFill>
                <a:latin typeface="Source Sans Pro"/>
              </a:rPr>
              <a:t>Click to edit the outline text format</a:t>
            </a:r>
            <a:endParaRPr b="0" lang="es-MX" sz="2000" spc="-1" strike="noStrike">
              <a:solidFill>
                <a:srgbClr val="ffffff"/>
              </a:solidFill>
              <a:latin typeface="Source Sans Pro"/>
            </a:endParaRPr>
          </a:p>
          <a:p>
            <a:pPr lvl="1" marL="864000" indent="-324000">
              <a:spcAft>
                <a:spcPts val="1134"/>
              </a:spcAft>
            </a:pPr>
            <a:r>
              <a:rPr b="0" lang="es-MX" sz="2000" spc="-1" strike="noStrike">
                <a:solidFill>
                  <a:srgbClr val="ffffff"/>
                </a:solidFill>
                <a:latin typeface="Source Sans Pro"/>
              </a:rPr>
              <a:t>Second Outline Level</a:t>
            </a:r>
            <a:endParaRPr b="0" lang="es-MX" sz="2000" spc="-1" strike="noStrike">
              <a:solidFill>
                <a:srgbClr val="ffffff"/>
              </a:solidFill>
              <a:latin typeface="Source Sans Pro"/>
            </a:endParaRPr>
          </a:p>
          <a:p>
            <a:pPr lvl="2" marL="1296000" indent="-288000">
              <a:spcAft>
                <a:spcPts val="850"/>
              </a:spcAft>
            </a:pPr>
            <a:r>
              <a:rPr b="0" lang="es-MX" sz="2000" spc="-1" strike="noStrike">
                <a:solidFill>
                  <a:srgbClr val="ffffff"/>
                </a:solidFill>
                <a:latin typeface="Source Sans Pro"/>
              </a:rPr>
              <a:t>Third Outline Level</a:t>
            </a:r>
            <a:endParaRPr b="0" lang="es-MX" sz="2000" spc="-1" strike="noStrike">
              <a:solidFill>
                <a:srgbClr val="ffffff"/>
              </a:solidFill>
              <a:latin typeface="Source Sans Pro"/>
            </a:endParaRPr>
          </a:p>
          <a:p>
            <a:pPr lvl="3" marL="1728000" indent="-216000">
              <a:spcAft>
                <a:spcPts val="567"/>
              </a:spcAft>
            </a:pPr>
            <a:r>
              <a:rPr b="0" lang="es-MX" sz="2000" spc="-1" strike="noStrike">
                <a:solidFill>
                  <a:srgbClr val="ffffff"/>
                </a:solidFill>
                <a:latin typeface="Source Sans Pro"/>
              </a:rPr>
              <a:t>Fourth Outline Level</a:t>
            </a:r>
            <a:endParaRPr b="0" lang="es-MX" sz="2000" spc="-1" strike="noStrike">
              <a:solidFill>
                <a:srgbClr val="ffffff"/>
              </a:solidFill>
              <a:latin typeface="Source Sans Pro"/>
            </a:endParaRPr>
          </a:p>
          <a:p>
            <a:pPr lvl="4" marL="2160000" indent="-216000">
              <a:spcAft>
                <a:spcPts val="283"/>
              </a:spcAft>
            </a:pPr>
            <a:r>
              <a:rPr b="0" lang="es-MX" sz="2000" spc="-1" strike="noStrike">
                <a:solidFill>
                  <a:srgbClr val="ffffff"/>
                </a:solidFill>
                <a:latin typeface="Source Sans Pro"/>
              </a:rPr>
              <a:t>Fifth Outline Level</a:t>
            </a:r>
            <a:endParaRPr b="0" lang="es-MX" sz="2000" spc="-1" strike="noStrike">
              <a:solidFill>
                <a:srgbClr val="ffffff"/>
              </a:solidFill>
              <a:latin typeface="Source Sans Pro"/>
            </a:endParaRPr>
          </a:p>
          <a:p>
            <a:pPr lvl="5" marL="2592000" indent="-216000">
              <a:spcAft>
                <a:spcPts val="283"/>
              </a:spcAft>
            </a:pPr>
            <a:r>
              <a:rPr b="0" lang="es-MX" sz="2000" spc="-1" strike="noStrike">
                <a:solidFill>
                  <a:srgbClr val="ffffff"/>
                </a:solidFill>
                <a:latin typeface="Source Sans Pro"/>
              </a:rPr>
              <a:t>Sixth Outline Level</a:t>
            </a:r>
            <a:endParaRPr b="0" lang="es-MX" sz="2000" spc="-1" strike="noStrike">
              <a:solidFill>
                <a:srgbClr val="ffffff"/>
              </a:solidFill>
              <a:latin typeface="Source Sans Pro"/>
            </a:endParaRPr>
          </a:p>
          <a:p>
            <a:pPr lvl="6" marL="3024000" indent="-216000">
              <a:spcAft>
                <a:spcPts val="283"/>
              </a:spcAft>
            </a:pPr>
            <a:r>
              <a:rPr b="0" lang="es-MX" sz="2000" spc="-1" strike="noStrike">
                <a:solidFill>
                  <a:srgbClr val="ffffff"/>
                </a:solidFill>
                <a:latin typeface="Source Sans Pro"/>
              </a:rPr>
              <a:t>Seventh Outline Level</a:t>
            </a:r>
            <a:endParaRPr b="0" lang="es-MX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rIns="0" tIns="0" bIns="0"/>
          <a:p>
            <a:r>
              <a:rPr b="1" lang="es-MX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s-MX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1" lang="es-MX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s-MX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133F8593-B8C5-470F-A849-C5827564E46D}" type="slidenum">
              <a:rPr b="1" lang="es-MX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s-MX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520000" y="2520000"/>
            <a:ext cx="5040000" cy="2520000"/>
          </a:xfrm>
          <a:prstGeom prst="wedgeRectCallout">
            <a:avLst>
              <a:gd name="adj1" fmla="val -42740"/>
              <a:gd name="adj2" fmla="val 114189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PlaceHolder 2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r>
              <a:rPr b="1" lang="es-MX" sz="3600" spc="-1" strike="noStrike">
                <a:solidFill>
                  <a:srgbClr val="2c3e50"/>
                </a:solidFill>
                <a:latin typeface="Source Sans Pro Black"/>
              </a:rPr>
              <a:t>Clic</a:t>
            </a:r>
            <a:r>
              <a:rPr b="1" lang="es-MX" sz="3600" spc="-1" strike="noStrike">
                <a:solidFill>
                  <a:srgbClr val="2c3e50"/>
                </a:solidFill>
                <a:latin typeface="Source Sans Pro Black"/>
              </a:rPr>
              <a:t>k to </a:t>
            </a:r>
            <a:r>
              <a:rPr b="1" lang="es-MX" sz="3600" spc="-1" strike="noStrike">
                <a:solidFill>
                  <a:srgbClr val="2c3e50"/>
                </a:solidFill>
                <a:latin typeface="Source Sans Pro Black"/>
              </a:rPr>
              <a:t>edit </a:t>
            </a:r>
            <a:r>
              <a:rPr b="1" lang="es-MX" sz="3600" spc="-1" strike="noStrike">
                <a:solidFill>
                  <a:srgbClr val="2c3e50"/>
                </a:solidFill>
                <a:latin typeface="Source Sans Pro Black"/>
              </a:rPr>
              <a:t>the </a:t>
            </a:r>
            <a:r>
              <a:rPr b="1" lang="es-MX" sz="3600" spc="-1" strike="noStrike">
                <a:solidFill>
                  <a:srgbClr val="2c3e50"/>
                </a:solidFill>
                <a:latin typeface="Source Sans Pro Black"/>
              </a:rPr>
              <a:t>title </a:t>
            </a:r>
            <a:r>
              <a:rPr b="1" lang="es-MX" sz="3600" spc="-1" strike="noStrike">
                <a:solidFill>
                  <a:srgbClr val="2c3e50"/>
                </a:solidFill>
                <a:latin typeface="Source Sans Pro Black"/>
              </a:rPr>
              <a:t>text </a:t>
            </a:r>
            <a:r>
              <a:rPr b="1" lang="es-MX" sz="3600" spc="-1" strike="noStrike">
                <a:solidFill>
                  <a:srgbClr val="2c3e50"/>
                </a:solidFill>
                <a:latin typeface="Source Sans Pro Black"/>
              </a:rPr>
              <a:t>for</a:t>
            </a:r>
            <a:r>
              <a:rPr b="1" lang="es-MX" sz="3600" spc="-1" strike="noStrike">
                <a:solidFill>
                  <a:srgbClr val="2c3e50"/>
                </a:solidFill>
                <a:latin typeface="Source Sans Pro Black"/>
              </a:rPr>
              <a:t>mat</a:t>
            </a:r>
            <a:endParaRPr b="1" lang="es-MX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300000" cy="216000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pPr marL="432000" indent="-324000">
              <a:spcAft>
                <a:spcPts val="876"/>
              </a:spcAft>
            </a:pPr>
            <a:r>
              <a:rPr b="0" lang="es-MX" sz="2000" spc="-1" strike="noStrike">
                <a:solidFill>
                  <a:srgbClr val="ffffff"/>
                </a:solidFill>
                <a:latin typeface="Source Sans Pro"/>
              </a:rPr>
              <a:t>Click to edit the outline text format</a:t>
            </a:r>
            <a:endParaRPr b="0" lang="es-MX" sz="2000" spc="-1" strike="noStrike">
              <a:solidFill>
                <a:srgbClr val="ffffff"/>
              </a:solidFill>
              <a:latin typeface="Source Sans Pro"/>
            </a:endParaRPr>
          </a:p>
          <a:p>
            <a:pPr lvl="1" marL="864000" indent="-324000">
              <a:spcAft>
                <a:spcPts val="1134"/>
              </a:spcAft>
            </a:pPr>
            <a:r>
              <a:rPr b="0" lang="es-MX" sz="2000" spc="-1" strike="noStrike">
                <a:solidFill>
                  <a:srgbClr val="ffffff"/>
                </a:solidFill>
                <a:latin typeface="Source Sans Pro"/>
              </a:rPr>
              <a:t>Second Outline Level</a:t>
            </a:r>
            <a:endParaRPr b="0" lang="es-MX" sz="2000" spc="-1" strike="noStrike">
              <a:solidFill>
                <a:srgbClr val="ffffff"/>
              </a:solidFill>
              <a:latin typeface="Source Sans Pro"/>
            </a:endParaRPr>
          </a:p>
          <a:p>
            <a:pPr lvl="2" marL="1296000" indent="-288000">
              <a:spcAft>
                <a:spcPts val="850"/>
              </a:spcAft>
            </a:pPr>
            <a:r>
              <a:rPr b="0" lang="es-MX" sz="2000" spc="-1" strike="noStrike">
                <a:solidFill>
                  <a:srgbClr val="ffffff"/>
                </a:solidFill>
                <a:latin typeface="Source Sans Pro"/>
              </a:rPr>
              <a:t>Third Outline Level</a:t>
            </a:r>
            <a:endParaRPr b="0" lang="es-MX" sz="2000" spc="-1" strike="noStrike">
              <a:solidFill>
                <a:srgbClr val="ffffff"/>
              </a:solidFill>
              <a:latin typeface="Source Sans Pro"/>
            </a:endParaRPr>
          </a:p>
          <a:p>
            <a:pPr lvl="3" marL="1728000" indent="-216000">
              <a:spcAft>
                <a:spcPts val="567"/>
              </a:spcAft>
            </a:pPr>
            <a:r>
              <a:rPr b="0" lang="es-MX" sz="2000" spc="-1" strike="noStrike">
                <a:solidFill>
                  <a:srgbClr val="ffffff"/>
                </a:solidFill>
                <a:latin typeface="Source Sans Pro"/>
              </a:rPr>
              <a:t>Fourth Outline Level</a:t>
            </a:r>
            <a:endParaRPr b="0" lang="es-MX" sz="2000" spc="-1" strike="noStrike">
              <a:solidFill>
                <a:srgbClr val="ffffff"/>
              </a:solidFill>
              <a:latin typeface="Source Sans Pro"/>
            </a:endParaRPr>
          </a:p>
          <a:p>
            <a:pPr lvl="4" marL="2160000" indent="-216000">
              <a:spcAft>
                <a:spcPts val="283"/>
              </a:spcAft>
            </a:pPr>
            <a:r>
              <a:rPr b="0" lang="es-MX" sz="2000" spc="-1" strike="noStrike">
                <a:solidFill>
                  <a:srgbClr val="ffffff"/>
                </a:solidFill>
                <a:latin typeface="Source Sans Pro"/>
              </a:rPr>
              <a:t>Fifth Outline Level</a:t>
            </a:r>
            <a:endParaRPr b="0" lang="es-MX" sz="2000" spc="-1" strike="noStrike">
              <a:solidFill>
                <a:srgbClr val="ffffff"/>
              </a:solidFill>
              <a:latin typeface="Source Sans Pro"/>
            </a:endParaRPr>
          </a:p>
          <a:p>
            <a:pPr lvl="5" marL="2592000" indent="-216000">
              <a:spcAft>
                <a:spcPts val="283"/>
              </a:spcAft>
            </a:pPr>
            <a:r>
              <a:rPr b="0" lang="es-MX" sz="2000" spc="-1" strike="noStrike">
                <a:solidFill>
                  <a:srgbClr val="ffffff"/>
                </a:solidFill>
                <a:latin typeface="Source Sans Pro"/>
              </a:rPr>
              <a:t>Sixth Outline Level</a:t>
            </a:r>
            <a:endParaRPr b="0" lang="es-MX" sz="2000" spc="-1" strike="noStrike">
              <a:solidFill>
                <a:srgbClr val="ffffff"/>
              </a:solidFill>
              <a:latin typeface="Source Sans Pro"/>
            </a:endParaRPr>
          </a:p>
          <a:p>
            <a:pPr lvl="6" marL="3024000" indent="-216000">
              <a:spcAft>
                <a:spcPts val="283"/>
              </a:spcAft>
            </a:pPr>
            <a:r>
              <a:rPr b="0" lang="es-MX" sz="2000" spc="-1" strike="noStrike">
                <a:solidFill>
                  <a:srgbClr val="ffffff"/>
                </a:solidFill>
                <a:latin typeface="Source Sans Pro"/>
              </a:rPr>
              <a:t>Seventh Outline Level</a:t>
            </a:r>
            <a:endParaRPr b="0" lang="es-MX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rIns="0" tIns="0" bIns="0"/>
          <a:p>
            <a:r>
              <a:rPr b="1" lang="es-MX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s-MX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1" lang="es-MX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s-MX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3123CC3B-65C2-42CE-A458-7E76188CEE11}" type="slidenum">
              <a:rPr b="1" lang="es-MX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s-MX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60000" y="2412720"/>
            <a:ext cx="9360000" cy="1875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1" lang="es-MX" sz="4400" spc="-1" strike="noStrike">
                <a:latin typeface="Source Sans Pro Black"/>
                <a:ea typeface="源ノ角ゴシック Heavy"/>
              </a:rPr>
              <a:t>“</a:t>
            </a:r>
            <a:r>
              <a:rPr b="1" lang="es-MX" sz="4400" spc="-1" strike="noStrike">
                <a:latin typeface="Source Sans Pro Black"/>
                <a:ea typeface="源ノ角ゴシック Heavy"/>
              </a:rPr>
              <a:t>O</a:t>
            </a:r>
            <a:r>
              <a:rPr b="1" lang="es-MX" sz="4400" spc="-1" strike="noStrike">
                <a:latin typeface="Source Sans Pro Black"/>
                <a:ea typeface="源ノ角ゴシック Heavy"/>
              </a:rPr>
              <a:t>pti</a:t>
            </a:r>
            <a:r>
              <a:rPr b="1" lang="es-MX" sz="4400" spc="-1" strike="noStrike">
                <a:latin typeface="Source Sans Pro Black"/>
                <a:ea typeface="源ノ角ゴシック Heavy"/>
              </a:rPr>
              <a:t>mi</a:t>
            </a:r>
            <a:r>
              <a:rPr b="1" lang="es-MX" sz="4400" spc="-1" strike="noStrike">
                <a:latin typeface="Source Sans Pro Black"/>
                <a:ea typeface="源ノ角ゴシック Heavy"/>
              </a:rPr>
              <a:t>zac</a:t>
            </a:r>
            <a:r>
              <a:rPr b="1" lang="es-MX" sz="4400" spc="-1" strike="noStrike">
                <a:latin typeface="Source Sans Pro Black"/>
                <a:ea typeface="源ノ角ゴシック Heavy"/>
              </a:rPr>
              <a:t>ión </a:t>
            </a:r>
            <a:r>
              <a:rPr b="1" lang="es-MX" sz="4400" spc="-1" strike="noStrike">
                <a:latin typeface="Source Sans Pro Black"/>
                <a:ea typeface="源ノ角ゴシック Heavy"/>
              </a:rPr>
              <a:t>de </a:t>
            </a:r>
            <a:r>
              <a:rPr b="1" lang="es-MX" sz="4400" spc="-1" strike="noStrike">
                <a:latin typeface="Source Sans Pro Black"/>
                <a:ea typeface="源ノ角ゴシック Heavy"/>
              </a:rPr>
              <a:t>co</a:t>
            </a:r>
            <a:r>
              <a:rPr b="1" lang="es-MX" sz="4400" spc="-1" strike="noStrike">
                <a:latin typeface="Source Sans Pro Black"/>
                <a:ea typeface="源ノ角ゴシック Heavy"/>
              </a:rPr>
              <a:t>sto</a:t>
            </a:r>
            <a:r>
              <a:rPr b="1" lang="es-MX" sz="4400" spc="-1" strike="noStrike">
                <a:latin typeface="Source Sans Pro Black"/>
                <a:ea typeface="源ノ角ゴシック Heavy"/>
              </a:rPr>
              <a:t>s </a:t>
            </a:r>
            <a:r>
              <a:rPr b="1" lang="es-MX" sz="4400" spc="-1" strike="noStrike">
                <a:latin typeface="Source Sans Pro Black"/>
                <a:ea typeface="源ノ角ゴシック Heavy"/>
              </a:rPr>
              <a:t>en </a:t>
            </a:r>
            <a:r>
              <a:rPr b="1" lang="es-MX" sz="4400" spc="-1" strike="noStrike">
                <a:latin typeface="Source Sans Pro Black"/>
                <a:ea typeface="源ノ角ゴシック Heavy"/>
              </a:rPr>
              <a:t>la </a:t>
            </a:r>
            <a:r>
              <a:rPr b="1" lang="es-MX" sz="4400" spc="-1" strike="noStrike">
                <a:latin typeface="Source Sans Pro Black"/>
                <a:ea typeface="源ノ角ゴシック Heavy"/>
              </a:rPr>
              <a:t>asi</a:t>
            </a:r>
            <a:r>
              <a:rPr b="1" lang="es-MX" sz="4400" spc="-1" strike="noStrike">
                <a:latin typeface="Source Sans Pro Black"/>
                <a:ea typeface="源ノ角ゴシック Heavy"/>
              </a:rPr>
              <a:t>gn</a:t>
            </a:r>
            <a:r>
              <a:rPr b="1" lang="es-MX" sz="4400" spc="-1" strike="noStrike">
                <a:latin typeface="Source Sans Pro Black"/>
                <a:ea typeface="源ノ角ゴシック Heavy"/>
              </a:rPr>
              <a:t>aci</a:t>
            </a:r>
            <a:r>
              <a:rPr b="1" lang="es-MX" sz="4400" spc="-1" strike="noStrike">
                <a:latin typeface="Source Sans Pro Black"/>
                <a:ea typeface="源ノ角ゴシック Heavy"/>
              </a:rPr>
              <a:t>ón </a:t>
            </a:r>
            <a:r>
              <a:rPr b="1" lang="es-MX" sz="4400" spc="-1" strike="noStrike">
                <a:latin typeface="Source Sans Pro Black"/>
                <a:ea typeface="源ノ角ゴシック Heavy"/>
              </a:rPr>
              <a:t>de </a:t>
            </a:r>
            <a:r>
              <a:rPr b="1" lang="es-MX" sz="4400" spc="-1" strike="noStrike">
                <a:latin typeface="Source Sans Pro Black"/>
                <a:ea typeface="源ノ角ゴシック Heavy"/>
              </a:rPr>
              <a:t>ing</a:t>
            </a:r>
            <a:r>
              <a:rPr b="1" lang="es-MX" sz="4400" spc="-1" strike="noStrike">
                <a:latin typeface="Source Sans Pro Black"/>
                <a:ea typeface="源ノ角ゴシック Heavy"/>
              </a:rPr>
              <a:t>eni</a:t>
            </a:r>
            <a:r>
              <a:rPr b="1" lang="es-MX" sz="4400" spc="-1" strike="noStrike">
                <a:latin typeface="Source Sans Pro Black"/>
                <a:ea typeface="源ノ角ゴシック Heavy"/>
              </a:rPr>
              <a:t>ero</a:t>
            </a:r>
            <a:r>
              <a:rPr b="1" lang="es-MX" sz="4400" spc="-1" strike="noStrike">
                <a:latin typeface="Source Sans Pro Black"/>
                <a:ea typeface="源ノ角ゴシック Heavy"/>
              </a:rPr>
              <a:t>s a </a:t>
            </a:r>
            <a:r>
              <a:rPr b="1" lang="es-MX" sz="4400" spc="-1" strike="noStrike">
                <a:latin typeface="Source Sans Pro Black"/>
                <a:ea typeface="源ノ角ゴシック Heavy"/>
              </a:rPr>
              <a:t>sol</a:t>
            </a:r>
            <a:r>
              <a:rPr b="1" lang="es-MX" sz="4400" spc="-1" strike="noStrike">
                <a:latin typeface="Source Sans Pro Black"/>
                <a:ea typeface="源ノ角ゴシック Heavy"/>
              </a:rPr>
              <a:t>icit</a:t>
            </a:r>
            <a:r>
              <a:rPr b="1" lang="es-MX" sz="4400" spc="-1" strike="noStrike">
                <a:latin typeface="Source Sans Pro Black"/>
                <a:ea typeface="源ノ角ゴシック Heavy"/>
              </a:rPr>
              <a:t>ud</a:t>
            </a:r>
            <a:r>
              <a:rPr b="1" lang="es-MX" sz="4400" spc="-1" strike="noStrike">
                <a:latin typeface="Source Sans Pro Black"/>
                <a:ea typeface="源ノ角ゴシック Heavy"/>
              </a:rPr>
              <a:t>es </a:t>
            </a:r>
            <a:r>
              <a:rPr b="1" lang="es-MX" sz="4400" spc="-1" strike="noStrike">
                <a:latin typeface="Source Sans Pro Black"/>
                <a:ea typeface="源ノ角ゴシック Heavy"/>
              </a:rPr>
              <a:t>de </a:t>
            </a:r>
            <a:r>
              <a:rPr b="1" lang="es-MX" sz="4400" spc="-1" strike="noStrike">
                <a:latin typeface="Source Sans Pro Black"/>
                <a:ea typeface="源ノ角ゴシック Heavy"/>
              </a:rPr>
              <a:t>us</a:t>
            </a:r>
            <a:r>
              <a:rPr b="1" lang="es-MX" sz="4400" spc="-1" strike="noStrike">
                <a:latin typeface="Source Sans Pro Black"/>
                <a:ea typeface="源ノ角ゴシック Heavy"/>
              </a:rPr>
              <a:t>uar</a:t>
            </a:r>
            <a:r>
              <a:rPr b="1" lang="es-MX" sz="4400" spc="-1" strike="noStrike">
                <a:latin typeface="Source Sans Pro Black"/>
                <a:ea typeface="源ノ角ゴシック Heavy"/>
              </a:rPr>
              <a:t>io”</a:t>
            </a:r>
            <a:endParaRPr b="1" lang="es-MX" sz="4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360000" y="5220000"/>
            <a:ext cx="9360000" cy="19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s-MX" sz="3200" spc="-1" strike="noStrike">
                <a:solidFill>
                  <a:srgbClr val="ffffff"/>
                </a:solidFill>
                <a:latin typeface="Source Sans Pro"/>
              </a:rPr>
              <a:t>Matemáticas para la Ciencia de Datos</a:t>
            </a:r>
            <a:endParaRPr b="0" lang="es-MX" sz="3200" spc="-1" strike="noStrike">
              <a:solidFill>
                <a:srgbClr val="ffffff"/>
              </a:solidFill>
              <a:latin typeface="Source Sans Pro"/>
            </a:endParaRPr>
          </a:p>
          <a:p>
            <a:pPr algn="ctr"/>
            <a:endParaRPr b="0" lang="es-MX" sz="3200" spc="-1" strike="noStrike">
              <a:solidFill>
                <a:srgbClr val="ffffff"/>
              </a:solidFill>
              <a:latin typeface="Source Sans Pro"/>
            </a:endParaRPr>
          </a:p>
          <a:p>
            <a:pPr algn="ctr"/>
            <a:r>
              <a:rPr b="0" lang="es-MX" sz="2200" spc="-1" strike="noStrike">
                <a:solidFill>
                  <a:srgbClr val="ffffff"/>
                </a:solidFill>
                <a:latin typeface="Source Sans Pro"/>
              </a:rPr>
              <a:t>Equipo 902-E:</a:t>
            </a:r>
            <a:endParaRPr b="0" lang="es-MX" sz="2200" spc="-1" strike="noStrike">
              <a:solidFill>
                <a:srgbClr val="ffffff"/>
              </a:solidFill>
              <a:latin typeface="Source Sans Pro"/>
            </a:endParaRPr>
          </a:p>
          <a:p>
            <a:pPr algn="ctr"/>
            <a:r>
              <a:rPr b="0" lang="es-MX" sz="2200" spc="-1" strike="noStrike">
                <a:solidFill>
                  <a:srgbClr val="ffffff"/>
                </a:solidFill>
                <a:latin typeface="Source Sans Pro"/>
              </a:rPr>
              <a:t>Ismael Medina Muñoz – Helio Jiménez García</a:t>
            </a:r>
            <a:endParaRPr b="0" lang="es-MX" sz="22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s-MX" sz="3600" spc="-1" strike="noStrike">
                <a:solidFill>
                  <a:srgbClr val="ffffff"/>
                </a:solidFill>
                <a:latin typeface="Source Sans Pro Black"/>
              </a:rPr>
              <a:t>Intr</a:t>
            </a:r>
            <a:r>
              <a:rPr b="1" lang="es-MX" sz="3600" spc="-1" strike="noStrike">
                <a:solidFill>
                  <a:srgbClr val="ffffff"/>
                </a:solidFill>
                <a:latin typeface="Source Sans Pro Black"/>
              </a:rPr>
              <a:t>odu</a:t>
            </a:r>
            <a:r>
              <a:rPr b="1" lang="es-MX" sz="3600" spc="-1" strike="noStrike">
                <a:solidFill>
                  <a:srgbClr val="ffffff"/>
                </a:solidFill>
                <a:latin typeface="Source Sans Pro Black"/>
              </a:rPr>
              <a:t>cció</a:t>
            </a:r>
            <a:r>
              <a:rPr b="1" lang="es-MX" sz="3600" spc="-1" strike="noStrike">
                <a:solidFill>
                  <a:srgbClr val="ffffff"/>
                </a:solidFill>
                <a:latin typeface="Source Sans Pro Black"/>
              </a:rPr>
              <a:t>n</a:t>
            </a:r>
            <a:endParaRPr b="1" lang="es-MX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MX" sz="2200" spc="-1" strike="noStrike">
                <a:solidFill>
                  <a:srgbClr val="2c3e50"/>
                </a:solidFill>
                <a:latin typeface="Source Sans Pro Semibold"/>
              </a:rPr>
              <a:t>El presente trabajo busca aplicar el conocimiento científico para la mejor asignación de trabajos a un grupo de empleados en una empresa de software.</a:t>
            </a:r>
            <a:endParaRPr b="1" lang="es-MX" sz="2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MX" sz="2200" spc="-1" strike="noStrike">
                <a:solidFill>
                  <a:srgbClr val="2c3e50"/>
                </a:solidFill>
                <a:latin typeface="Source Sans Pro Semibold"/>
              </a:rPr>
              <a:t>Tenemos recursos limitados para asignar a un conjunto de actividades competidoras.</a:t>
            </a:r>
            <a:endParaRPr b="1" lang="es-MX" sz="2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MX" sz="2200" spc="-1" strike="noStrike">
                <a:solidFill>
                  <a:srgbClr val="2c3e50"/>
                </a:solidFill>
                <a:latin typeface="Source Sans Pro Semibold"/>
              </a:rPr>
              <a:t>Ingenieros calificados, cartera de clientes y solicitudes de servicio.</a:t>
            </a:r>
            <a:endParaRPr b="1" lang="es-MX" sz="2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MX" sz="2200" spc="-1" strike="noStrike">
                <a:solidFill>
                  <a:srgbClr val="2c3e50"/>
                </a:solidFill>
                <a:latin typeface="Source Sans Pro Semibold"/>
              </a:rPr>
              <a:t>Se plantea el problema como un modelo de programación lineal entera del tipo de asignación.</a:t>
            </a:r>
            <a:endParaRPr b="1" lang="es-MX" sz="2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MX" sz="2200" spc="-1" strike="noStrike">
                <a:solidFill>
                  <a:srgbClr val="2c3e50"/>
                </a:solidFill>
                <a:latin typeface="Source Sans Pro Semibold"/>
              </a:rPr>
              <a:t>Deseamos minimizar los costos generados por la atención de los ingenieros sobre las solicitudes de servicio de los clientes.</a:t>
            </a:r>
            <a:endParaRPr b="1" lang="es-MX" sz="2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s-MX" sz="3600" spc="-1" strike="noStrike">
                <a:solidFill>
                  <a:srgbClr val="ffffff"/>
                </a:solidFill>
                <a:latin typeface="Source Sans Pro Black"/>
              </a:rPr>
              <a:t>Matriz de solicitudes</a:t>
            </a:r>
            <a:r>
              <a:rPr b="1" lang="es-MX" sz="3600" spc="-1" strike="noStrike">
                <a:solidFill>
                  <a:srgbClr val="ffffff"/>
                </a:solidFill>
                <a:latin typeface="Source Sans Pro Black"/>
              </a:rPr>
              <a:t>	</a:t>
            </a:r>
            <a:endParaRPr b="1" lang="es-MX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graphicFrame>
        <p:nvGraphicFramePr>
          <p:cNvPr id="133" name="Table 2"/>
          <p:cNvGraphicFramePr/>
          <p:nvPr/>
        </p:nvGraphicFramePr>
        <p:xfrm>
          <a:off x="360000" y="2549160"/>
          <a:ext cx="3888000" cy="3888360"/>
        </p:xfrm>
        <a:graphic>
          <a:graphicData uri="http://schemas.openxmlformats.org/drawingml/2006/table">
            <a:tbl>
              <a:tblPr/>
              <a:tblGrid>
                <a:gridCol w="1207440"/>
                <a:gridCol w="1115640"/>
                <a:gridCol w="1564920"/>
              </a:tblGrid>
              <a:tr h="356760">
                <a:tc>
                  <a:txBody>
                    <a:bodyPr lIns="90000" rIns="90000" tIns="46800" bIns="46800"/>
                    <a:p>
                      <a:r>
                        <a:rPr b="0" lang="es-MX" sz="1800" spc="-1" strike="noStrike">
                          <a:latin typeface="Arial"/>
                        </a:rPr>
                        <a:t>IdServicio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MX" sz="1800" spc="-1" strike="noStrike">
                          <a:latin typeface="Arial"/>
                        </a:rPr>
                        <a:t>IdCliente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MX" sz="1800" spc="-1" strike="noStrike">
                          <a:latin typeface="Arial"/>
                        </a:rPr>
                        <a:t>Fecha de la solicitud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s-MX" sz="1800" spc="-1" strike="noStrike">
                          <a:latin typeface="Arial"/>
                        </a:rPr>
                        <a:t>1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MX" sz="1800" spc="-1" strike="noStrike">
                          <a:latin typeface="Arial"/>
                        </a:rPr>
                        <a:t>10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MX" sz="1800" spc="-1" strike="noStrike">
                          <a:latin typeface="Arial"/>
                        </a:rPr>
                        <a:t>2021-06-07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s-MX" sz="1800" spc="-1" strike="noStrike">
                          <a:latin typeface="Arial"/>
                        </a:rPr>
                        <a:t>1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MX" sz="1800" spc="-1" strike="noStrike">
                          <a:latin typeface="Arial"/>
                        </a:rPr>
                        <a:t>12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MX" sz="1800" spc="-1" strike="noStrike">
                          <a:latin typeface="Arial"/>
                        </a:rPr>
                        <a:t>2021-06-14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s-MX" sz="1800" spc="-1" strike="noStrike">
                          <a:latin typeface="Arial"/>
                        </a:rPr>
                        <a:t>4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MX" sz="1800" spc="-1" strike="noStrike">
                          <a:latin typeface="Arial"/>
                        </a:rPr>
                        <a:t>3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MX" sz="1800" spc="-1" strike="noStrike">
                          <a:latin typeface="Arial"/>
                        </a:rPr>
                        <a:t>2021-05-24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s-MX" sz="1800" spc="-1" strike="noStrike">
                          <a:latin typeface="Arial"/>
                        </a:rPr>
                        <a:t>…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MX" sz="1800" spc="-1" strike="noStrike">
                          <a:latin typeface="Arial"/>
                        </a:rPr>
                        <a:t>…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MX" sz="1800" spc="-1" strike="noStrike">
                          <a:latin typeface="Arial"/>
                        </a:rPr>
                        <a:t>…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s-MX" sz="1800" spc="-1" strike="noStrike">
                          <a:latin typeface="Arial"/>
                        </a:rPr>
                        <a:t>2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MX" sz="1800" spc="-1" strike="noStrike">
                          <a:latin typeface="Arial"/>
                        </a:rPr>
                        <a:t>9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MX" sz="1800" spc="-1" strike="noStrike">
                          <a:latin typeface="Arial"/>
                        </a:rPr>
                        <a:t>2021-06-07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4" name="Table 3"/>
          <p:cNvGraphicFramePr/>
          <p:nvPr/>
        </p:nvGraphicFramePr>
        <p:xfrm>
          <a:off x="5184000" y="2670480"/>
          <a:ext cx="4721040" cy="2711880"/>
        </p:xfrm>
        <a:graphic>
          <a:graphicData uri="http://schemas.openxmlformats.org/drawingml/2006/table">
            <a:tbl>
              <a:tblPr/>
              <a:tblGrid>
                <a:gridCol w="918720"/>
                <a:gridCol w="632520"/>
                <a:gridCol w="633600"/>
                <a:gridCol w="633240"/>
                <a:gridCol w="633600"/>
                <a:gridCol w="634320"/>
                <a:gridCol w="635040"/>
              </a:tblGrid>
              <a:tr h="356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gridSpan="6">
                  <a:txBody>
                    <a:bodyPr lIns="90000" rIns="90000" tIns="46800" bIns="46800"/>
                    <a:p>
                      <a:r>
                        <a:rPr b="0" lang="es-MX" sz="1800" spc="-1" strike="noStrike">
                          <a:latin typeface="Arial"/>
                        </a:rPr>
                        <a:t>IdServicio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s-MX" sz="1800" spc="-1" strike="noStrike">
                          <a:latin typeface="Arial"/>
                        </a:rPr>
                        <a:t>IdCliente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MX" sz="1800" spc="-1" strike="noStrike">
                          <a:latin typeface="Arial"/>
                        </a:rPr>
                        <a:t>01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MX" sz="1800" spc="-1" strike="noStrike">
                          <a:latin typeface="Arial"/>
                        </a:rPr>
                        <a:t>02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MX" sz="1800" spc="-1" strike="noStrike">
                          <a:latin typeface="Arial"/>
                        </a:rPr>
                        <a:t>03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MX" sz="1800" spc="-1" strike="noStrike">
                          <a:latin typeface="Arial"/>
                        </a:rPr>
                        <a:t>04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MX" sz="1800" spc="-1" strike="noStrike">
                          <a:latin typeface="Arial"/>
                        </a:rPr>
                        <a:t>05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MX" sz="1800" spc="-1" strike="noStrike">
                          <a:latin typeface="Arial"/>
                        </a:rPr>
                        <a:t>06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s-MX" sz="1800" spc="-1" strike="noStrike">
                          <a:latin typeface="Arial"/>
                        </a:rPr>
                        <a:t>1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MX" sz="1800" spc="-1" strike="noStrike">
                          <a:latin typeface="Arial"/>
                        </a:rPr>
                        <a:t>2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MX" sz="1800" spc="-1" strike="noStrike">
                          <a:latin typeface="Arial"/>
                        </a:rPr>
                        <a:t>0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MX" sz="1800" spc="-1" strike="noStrike">
                          <a:latin typeface="Arial"/>
                        </a:rPr>
                        <a:t>0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MX" sz="1800" spc="-1" strike="noStrike">
                          <a:latin typeface="Arial"/>
                        </a:rPr>
                        <a:t>0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MX" sz="1800" spc="-1" strike="noStrike">
                          <a:latin typeface="Arial"/>
                        </a:rPr>
                        <a:t>0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MX" sz="1800" spc="-1" strike="noStrike">
                          <a:latin typeface="Arial"/>
                        </a:rPr>
                        <a:t>0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s-MX" sz="1800" spc="-1" strike="noStrike">
                          <a:latin typeface="Arial"/>
                        </a:rPr>
                        <a:t>2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MX" sz="1800" spc="-1" strike="noStrike">
                          <a:latin typeface="Arial"/>
                        </a:rPr>
                        <a:t>0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MX" sz="1800" spc="-1" strike="noStrike">
                          <a:latin typeface="Arial"/>
                        </a:rPr>
                        <a:t>0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MX" sz="1800" spc="-1" strike="noStrike">
                          <a:latin typeface="Arial"/>
                        </a:rPr>
                        <a:t>1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MX" sz="1800" spc="-1" strike="noStrike">
                          <a:latin typeface="Arial"/>
                        </a:rPr>
                        <a:t>0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MX" sz="1800" spc="-1" strike="noStrike">
                          <a:latin typeface="Arial"/>
                        </a:rPr>
                        <a:t>0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MX" sz="1800" spc="-1" strike="noStrike">
                          <a:latin typeface="Arial"/>
                        </a:rPr>
                        <a:t>0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s-MX" sz="1800" spc="-1" strike="noStrike">
                          <a:latin typeface="Arial"/>
                        </a:rPr>
                        <a:t>3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MX" sz="1800" spc="-1" strike="noStrike">
                          <a:latin typeface="Arial"/>
                        </a:rPr>
                        <a:t>1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MX" sz="1800" spc="-1" strike="noStrike">
                          <a:latin typeface="Arial"/>
                        </a:rPr>
                        <a:t>1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MX" sz="1800" spc="-1" strike="noStrike">
                          <a:latin typeface="Arial"/>
                        </a:rPr>
                        <a:t>0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MX" sz="1800" spc="-1" strike="noStrike">
                          <a:latin typeface="Arial"/>
                        </a:rPr>
                        <a:t>0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MX" sz="1800" spc="-1" strike="noStrike">
                          <a:latin typeface="Arial"/>
                        </a:rPr>
                        <a:t>0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MX" sz="1800" spc="-1" strike="noStrike">
                          <a:latin typeface="Arial"/>
                        </a:rPr>
                        <a:t>0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s-MX" sz="1800" spc="-1" strike="noStrike">
                          <a:latin typeface="Arial"/>
                        </a:rPr>
                        <a:t>4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MX" sz="1800" spc="-1" strike="noStrike">
                          <a:latin typeface="Arial"/>
                        </a:rPr>
                        <a:t>0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MX" sz="1800" spc="-1" strike="noStrike">
                          <a:latin typeface="Arial"/>
                        </a:rPr>
                        <a:t>0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MX" sz="1800" spc="-1" strike="noStrike">
                          <a:latin typeface="Arial"/>
                        </a:rPr>
                        <a:t>0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MX" sz="1800" spc="-1" strike="noStrike">
                          <a:latin typeface="Arial"/>
                        </a:rPr>
                        <a:t>0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MX" sz="1800" spc="-1" strike="noStrike">
                          <a:latin typeface="Arial"/>
                        </a:rPr>
                        <a:t>2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MX" sz="1800" spc="-1" strike="noStrike">
                          <a:latin typeface="Arial"/>
                        </a:rPr>
                        <a:t>0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s-MX" sz="1800" spc="-1" strike="noStrike">
                          <a:latin typeface="Arial"/>
                        </a:rPr>
                        <a:t>5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MX" sz="1800" spc="-1" strike="noStrike">
                          <a:latin typeface="Arial"/>
                        </a:rPr>
                        <a:t>0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MX" sz="1800" spc="-1" strike="noStrike">
                          <a:latin typeface="Arial"/>
                        </a:rPr>
                        <a:t>0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MX" sz="1800" spc="-1" strike="noStrike">
                          <a:latin typeface="Arial"/>
                        </a:rPr>
                        <a:t>0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MX" sz="1800" spc="-1" strike="noStrike">
                          <a:latin typeface="Arial"/>
                        </a:rPr>
                        <a:t>1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MX" sz="1800" spc="-1" strike="noStrike">
                          <a:latin typeface="Arial"/>
                        </a:rPr>
                        <a:t>0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MX" sz="1800" spc="-1" strike="noStrike">
                          <a:latin typeface="Arial"/>
                        </a:rPr>
                        <a:t>1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35" name="CustomShape 4"/>
          <p:cNvSpPr/>
          <p:nvPr/>
        </p:nvSpPr>
        <p:spPr>
          <a:xfrm>
            <a:off x="4392000" y="4104000"/>
            <a:ext cx="720000" cy="720000"/>
          </a:xfrm>
          <a:custGeom>
            <a:avLst/>
            <a:gdLst/>
            <a:ahLst/>
            <a:rect l="0" t="0" r="r" b="b"/>
            <a:pathLst>
              <a:path w="2002" h="2002">
                <a:moveTo>
                  <a:pt x="0" y="500"/>
                </a:moveTo>
                <a:lnTo>
                  <a:pt x="1500" y="500"/>
                </a:lnTo>
                <a:lnTo>
                  <a:pt x="1500" y="0"/>
                </a:lnTo>
                <a:lnTo>
                  <a:pt x="2001" y="1000"/>
                </a:lnTo>
                <a:lnTo>
                  <a:pt x="1500" y="2001"/>
                </a:lnTo>
                <a:lnTo>
                  <a:pt x="1500" y="1500"/>
                </a:lnTo>
                <a:lnTo>
                  <a:pt x="0" y="1500"/>
                </a:lnTo>
                <a:lnTo>
                  <a:pt x="0" y="500"/>
                </a:lnTo>
              </a:path>
            </a:pathLst>
          </a:custGeom>
          <a:solidFill>
            <a:srgbClr val="214c61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s-MX" sz="3600" spc="-1" strike="noStrike">
                <a:solidFill>
                  <a:srgbClr val="ffffff"/>
                </a:solidFill>
                <a:latin typeface="Source Sans Pro Black"/>
              </a:rPr>
              <a:t>Mat</a:t>
            </a:r>
            <a:r>
              <a:rPr b="1" lang="es-MX" sz="3600" spc="-1" strike="noStrike">
                <a:solidFill>
                  <a:srgbClr val="ffffff"/>
                </a:solidFill>
                <a:latin typeface="Source Sans Pro Black"/>
              </a:rPr>
              <a:t>riz </a:t>
            </a:r>
            <a:r>
              <a:rPr b="1" lang="es-MX" sz="3600" spc="-1" strike="noStrike">
                <a:solidFill>
                  <a:srgbClr val="ffffff"/>
                </a:solidFill>
                <a:latin typeface="Source Sans Pro Black"/>
              </a:rPr>
              <a:t>de </a:t>
            </a:r>
            <a:r>
              <a:rPr b="1" lang="es-MX" sz="3600" spc="-1" strike="noStrike">
                <a:solidFill>
                  <a:srgbClr val="ffffff"/>
                </a:solidFill>
                <a:latin typeface="Source Sans Pro Black"/>
              </a:rPr>
              <a:t>acr</a:t>
            </a:r>
            <a:r>
              <a:rPr b="1" lang="es-MX" sz="3600" spc="-1" strike="noStrike">
                <a:solidFill>
                  <a:srgbClr val="ffffff"/>
                </a:solidFill>
                <a:latin typeface="Source Sans Pro Black"/>
              </a:rPr>
              <a:t>edit</a:t>
            </a:r>
            <a:r>
              <a:rPr b="1" lang="es-MX" sz="3600" spc="-1" strike="noStrike">
                <a:solidFill>
                  <a:srgbClr val="ffffff"/>
                </a:solidFill>
                <a:latin typeface="Source Sans Pro Black"/>
              </a:rPr>
              <a:t>aci</a:t>
            </a:r>
            <a:r>
              <a:rPr b="1" lang="es-MX" sz="3600" spc="-1" strike="noStrike">
                <a:solidFill>
                  <a:srgbClr val="ffffff"/>
                </a:solidFill>
                <a:latin typeface="Source Sans Pro Black"/>
              </a:rPr>
              <a:t>one</a:t>
            </a:r>
            <a:r>
              <a:rPr b="1" lang="es-MX" sz="3600" spc="-1" strike="noStrike">
                <a:solidFill>
                  <a:srgbClr val="ffffff"/>
                </a:solidFill>
                <a:latin typeface="Source Sans Pro Black"/>
              </a:rPr>
              <a:t>s </a:t>
            </a:r>
            <a:r>
              <a:rPr b="1" lang="es-MX" sz="3600" spc="-1" strike="noStrike">
                <a:solidFill>
                  <a:srgbClr val="ffffff"/>
                </a:solidFill>
                <a:latin typeface="Source Sans Pro Black"/>
              </a:rPr>
              <a:t>de </a:t>
            </a:r>
            <a:r>
              <a:rPr b="1" lang="es-MX" sz="3600" spc="-1" strike="noStrike">
                <a:solidFill>
                  <a:srgbClr val="ffffff"/>
                </a:solidFill>
                <a:latin typeface="Source Sans Pro Black"/>
              </a:rPr>
              <a:t>ing</a:t>
            </a:r>
            <a:r>
              <a:rPr b="1" lang="es-MX" sz="3600" spc="-1" strike="noStrike">
                <a:solidFill>
                  <a:srgbClr val="ffffff"/>
                </a:solidFill>
                <a:latin typeface="Source Sans Pro Black"/>
              </a:rPr>
              <a:t>eni</a:t>
            </a:r>
            <a:r>
              <a:rPr b="1" lang="es-MX" sz="3600" spc="-1" strike="noStrike">
                <a:solidFill>
                  <a:srgbClr val="ffffff"/>
                </a:solidFill>
                <a:latin typeface="Source Sans Pro Black"/>
              </a:rPr>
              <a:t>ero</a:t>
            </a:r>
            <a:r>
              <a:rPr b="1" lang="es-MX" sz="3600" spc="-1" strike="noStrike">
                <a:solidFill>
                  <a:srgbClr val="ffffff"/>
                </a:solidFill>
                <a:latin typeface="Source Sans Pro Black"/>
              </a:rPr>
              <a:t>s</a:t>
            </a:r>
            <a:endParaRPr b="1" lang="es-MX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graphicFrame>
        <p:nvGraphicFramePr>
          <p:cNvPr id="137" name="Table 2"/>
          <p:cNvGraphicFramePr/>
          <p:nvPr/>
        </p:nvGraphicFramePr>
        <p:xfrm>
          <a:off x="1152000" y="2609640"/>
          <a:ext cx="7847640" cy="2959560"/>
        </p:xfrm>
        <a:graphic>
          <a:graphicData uri="http://schemas.openxmlformats.org/drawingml/2006/table">
            <a:tbl>
              <a:tblPr/>
              <a:tblGrid>
                <a:gridCol w="1455840"/>
                <a:gridCol w="1123560"/>
                <a:gridCol w="1123560"/>
                <a:gridCol w="1040400"/>
                <a:gridCol w="1012680"/>
                <a:gridCol w="1067760"/>
                <a:gridCol w="1023840"/>
              </a:tblGrid>
              <a:tr h="356760">
                <a:tc>
                  <a:txBody>
                    <a:bodyPr lIns="90000" rIns="90000" tIns="46800" bIns="46800"/>
                    <a:p>
                      <a:r>
                        <a:rPr b="0" lang="es-MX" sz="1800" spc="-1" strike="noStrike">
                          <a:latin typeface="Arial"/>
                        </a:rPr>
                        <a:t>Id_Ingeniero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s-MX" sz="1800" spc="-1" strike="noStrike">
                          <a:latin typeface="Arial"/>
                        </a:rPr>
                        <a:t>IDServ 01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s-MX" sz="1800" spc="-1" strike="noStrike">
                          <a:latin typeface="Arial"/>
                        </a:rPr>
                        <a:t>IDServ 02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s-MX" sz="1800" spc="-1" strike="noStrike">
                          <a:latin typeface="Arial"/>
                        </a:rPr>
                        <a:t>IDServ 03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s-MX" sz="1800" spc="-1" strike="noStrike">
                          <a:latin typeface="Arial"/>
                        </a:rPr>
                        <a:t>IDServ 04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s-MX" sz="1800" spc="-1" strike="noStrike">
                          <a:latin typeface="Arial"/>
                        </a:rPr>
                        <a:t>IDServ 05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s-MX" sz="1800" spc="-1" strike="noStrike">
                          <a:latin typeface="Arial"/>
                        </a:rPr>
                        <a:t>IDServ 06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s-MX" sz="1800" spc="-1" strike="noStrike">
                          <a:latin typeface="Arial"/>
                        </a:rPr>
                        <a:t>1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s-MX" sz="1800" spc="-1" strike="noStrike">
                          <a:latin typeface="Arial"/>
                        </a:rPr>
                        <a:t>0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s-MX" sz="1800" spc="-1" strike="noStrike">
                          <a:latin typeface="Arial"/>
                        </a:rPr>
                        <a:t>0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s-MX" sz="1800" spc="-1" strike="noStrike">
                          <a:latin typeface="Arial"/>
                        </a:rPr>
                        <a:t>1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s-MX" sz="1800" spc="-1" strike="noStrike">
                          <a:latin typeface="Arial"/>
                        </a:rPr>
                        <a:t>1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s-MX" sz="1800" spc="-1" strike="noStrike">
                          <a:latin typeface="Arial"/>
                        </a:rPr>
                        <a:t>0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s-MX" sz="1800" spc="-1" strike="noStrike">
                          <a:latin typeface="Arial"/>
                        </a:rPr>
                        <a:t>1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s-MX" sz="1800" spc="-1" strike="noStrike">
                          <a:latin typeface="Arial"/>
                        </a:rPr>
                        <a:t>2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s-MX" sz="1800" spc="-1" strike="noStrike">
                          <a:latin typeface="Arial"/>
                        </a:rPr>
                        <a:t>0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s-MX" sz="1800" spc="-1" strike="noStrike">
                          <a:latin typeface="Arial"/>
                        </a:rPr>
                        <a:t>0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s-MX" sz="1800" spc="-1" strike="noStrike">
                          <a:latin typeface="Arial"/>
                        </a:rPr>
                        <a:t>1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s-MX" sz="1800" spc="-1" strike="noStrike">
                          <a:latin typeface="Arial"/>
                        </a:rPr>
                        <a:t>0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s-MX" sz="1800" spc="-1" strike="noStrike">
                          <a:latin typeface="Arial"/>
                        </a:rPr>
                        <a:t>1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s-MX" sz="1800" spc="-1" strike="noStrike">
                          <a:latin typeface="Arial"/>
                        </a:rPr>
                        <a:t>1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s-MX" sz="1800" spc="-1" strike="noStrike">
                          <a:latin typeface="Arial"/>
                        </a:rPr>
                        <a:t>3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s-MX" sz="1800" spc="-1" strike="noStrike">
                          <a:latin typeface="Arial"/>
                        </a:rPr>
                        <a:t>1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s-MX" sz="1800" spc="-1" strike="noStrike">
                          <a:latin typeface="Arial"/>
                        </a:rPr>
                        <a:t>1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s-MX" sz="1800" spc="-1" strike="noStrike">
                          <a:latin typeface="Arial"/>
                        </a:rPr>
                        <a:t>0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s-MX" sz="1800" spc="-1" strike="noStrike">
                          <a:latin typeface="Arial"/>
                        </a:rPr>
                        <a:t>1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s-MX" sz="1800" spc="-1" strike="noStrike">
                          <a:latin typeface="Arial"/>
                        </a:rPr>
                        <a:t>0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s-MX" sz="1800" spc="-1" strike="noStrike">
                          <a:latin typeface="Arial"/>
                        </a:rPr>
                        <a:t>0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s-MX" sz="1800" spc="-1" strike="noStrike">
                          <a:latin typeface="Arial"/>
                        </a:rPr>
                        <a:t>4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s-MX" sz="1800" spc="-1" strike="noStrike">
                          <a:latin typeface="Arial"/>
                        </a:rPr>
                        <a:t>0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s-MX" sz="1800" spc="-1" strike="noStrike">
                          <a:latin typeface="Arial"/>
                        </a:rPr>
                        <a:t>1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s-MX" sz="1800" spc="-1" strike="noStrike">
                          <a:latin typeface="Arial"/>
                        </a:rPr>
                        <a:t>0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s-MX" sz="1800" spc="-1" strike="noStrike">
                          <a:latin typeface="Arial"/>
                        </a:rPr>
                        <a:t>0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s-MX" sz="1800" spc="-1" strike="noStrike">
                          <a:latin typeface="Arial"/>
                        </a:rPr>
                        <a:t>1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s-MX" sz="1800" spc="-1" strike="noStrike">
                          <a:latin typeface="Arial"/>
                        </a:rPr>
                        <a:t>1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s-MX" sz="1800" spc="-1" strike="noStrike">
                          <a:latin typeface="Arial"/>
                        </a:rPr>
                        <a:t>5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s-MX" sz="1800" spc="-1" strike="noStrike">
                          <a:latin typeface="Arial"/>
                        </a:rPr>
                        <a:t>0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s-MX" sz="1800" spc="-1" strike="noStrike">
                          <a:latin typeface="Arial"/>
                        </a:rPr>
                        <a:t>0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s-MX" sz="1800" spc="-1" strike="noStrike">
                          <a:latin typeface="Arial"/>
                        </a:rPr>
                        <a:t>0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s-MX" sz="1800" spc="-1" strike="noStrike">
                          <a:latin typeface="Arial"/>
                        </a:rPr>
                        <a:t>1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s-MX" sz="1800" spc="-1" strike="noStrike">
                          <a:latin typeface="Arial"/>
                        </a:rPr>
                        <a:t>0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s-MX" sz="1800" spc="-1" strike="noStrike">
                          <a:latin typeface="Arial"/>
                        </a:rPr>
                        <a:t>1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s-MX" sz="1800" spc="-1" strike="noStrike">
                          <a:latin typeface="Arial"/>
                        </a:rPr>
                        <a:t>6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s-MX" sz="1800" spc="-1" strike="noStrike">
                          <a:latin typeface="Arial"/>
                        </a:rPr>
                        <a:t>1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s-MX" sz="1800" spc="-1" strike="noStrike">
                          <a:latin typeface="Arial"/>
                        </a:rPr>
                        <a:t>1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s-MX" sz="1800" spc="-1" strike="noStrike">
                          <a:latin typeface="Arial"/>
                        </a:rPr>
                        <a:t>1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s-MX" sz="1800" spc="-1" strike="noStrike">
                          <a:latin typeface="Arial"/>
                        </a:rPr>
                        <a:t>1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s-MX" sz="1800" spc="-1" strike="noStrike">
                          <a:latin typeface="Arial"/>
                        </a:rPr>
                        <a:t>0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s-MX" sz="1800" spc="-1" strike="noStrike">
                          <a:latin typeface="Arial"/>
                        </a:rPr>
                        <a:t>0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s-MX" sz="3600" spc="-1" strike="noStrike">
                <a:solidFill>
                  <a:srgbClr val="ffffff"/>
                </a:solidFill>
                <a:latin typeface="Source Sans Pro Black"/>
              </a:rPr>
              <a:t>Matriz de costos</a:t>
            </a:r>
            <a:endParaRPr b="1" lang="es-MX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graphicFrame>
        <p:nvGraphicFramePr>
          <p:cNvPr id="139" name="Table 2"/>
          <p:cNvGraphicFramePr/>
          <p:nvPr/>
        </p:nvGraphicFramePr>
        <p:xfrm>
          <a:off x="1152000" y="2518920"/>
          <a:ext cx="7416000" cy="3222360"/>
        </p:xfrm>
        <a:graphic>
          <a:graphicData uri="http://schemas.openxmlformats.org/drawingml/2006/table">
            <a:tbl>
              <a:tblPr/>
              <a:tblGrid>
                <a:gridCol w="1375560"/>
                <a:gridCol w="1241640"/>
                <a:gridCol w="1229760"/>
                <a:gridCol w="1162440"/>
                <a:gridCol w="1241640"/>
                <a:gridCol w="1164960"/>
              </a:tblGrid>
              <a:tr h="721440">
                <a:tc>
                  <a:txBody>
                    <a:bodyPr lIns="90000" rIns="90000" tIns="46800" bIns="46800"/>
                    <a:p>
                      <a:r>
                        <a:rPr b="0" lang="es-MX" sz="1800" spc="-1" strike="noStrike">
                          <a:latin typeface="Arial"/>
                        </a:rPr>
                        <a:t>IdIngeniero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s-MX" sz="1800" spc="-1" strike="noStrike">
                          <a:latin typeface="Arial"/>
                        </a:rPr>
                        <a:t>IdCliente 01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s-MX" sz="1800" spc="-1" strike="noStrike">
                          <a:latin typeface="Arial"/>
                        </a:rPr>
                        <a:t>IdCliente 02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s-MX" sz="1800" spc="-1" strike="noStrike">
                          <a:latin typeface="Arial"/>
                        </a:rPr>
                        <a:t>IdCliente 03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s-MX" sz="1800" spc="-1" strike="noStrike">
                          <a:latin typeface="Arial"/>
                        </a:rPr>
                        <a:t>IdCliente 04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s-MX" sz="1800" spc="-1" strike="noStrike">
                          <a:latin typeface="Arial"/>
                        </a:rPr>
                        <a:t>IdCliente 05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16160">
                <a:tc>
                  <a:txBody>
                    <a:bodyPr lIns="90000" rIns="90000" tIns="46800" bIns="46800"/>
                    <a:p>
                      <a:r>
                        <a:rPr b="0" lang="es-MX" sz="1800" spc="-1" strike="noStrike">
                          <a:latin typeface="Arial"/>
                        </a:rPr>
                        <a:t>1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s-MX" sz="1800" spc="-1" strike="noStrike">
                          <a:latin typeface="Arial"/>
                        </a:rPr>
                        <a:t>120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s-MX" sz="1800" spc="-1" strike="noStrike">
                          <a:latin typeface="Arial"/>
                        </a:rPr>
                        <a:t>113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s-MX" sz="1800" spc="-1" strike="noStrike">
                          <a:latin typeface="Arial"/>
                        </a:rPr>
                        <a:t>91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s-MX" sz="1800" spc="-1" strike="noStrike">
                          <a:latin typeface="Arial"/>
                        </a:rPr>
                        <a:t>97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s-MX" sz="1800" spc="-1" strike="noStrike">
                          <a:latin typeface="Arial"/>
                        </a:rPr>
                        <a:t>60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16160">
                <a:tc>
                  <a:txBody>
                    <a:bodyPr lIns="90000" rIns="90000" tIns="46800" bIns="46800"/>
                    <a:p>
                      <a:r>
                        <a:rPr b="0" lang="es-MX" sz="1800" spc="-1" strike="noStrike">
                          <a:latin typeface="Arial"/>
                        </a:rPr>
                        <a:t>2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s-MX" sz="1800" spc="-1" strike="noStrike">
                          <a:latin typeface="Arial"/>
                        </a:rPr>
                        <a:t>68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s-MX" sz="1800" spc="-1" strike="noStrike">
                          <a:latin typeface="Arial"/>
                        </a:rPr>
                        <a:t>97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s-MX" sz="1800" spc="-1" strike="noStrike">
                          <a:latin typeface="Arial"/>
                        </a:rPr>
                        <a:t>68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s-MX" sz="1800" spc="-1" strike="noStrike">
                          <a:latin typeface="Arial"/>
                        </a:rPr>
                        <a:t>127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s-MX" sz="1800" spc="-1" strike="noStrike">
                          <a:latin typeface="Arial"/>
                        </a:rPr>
                        <a:t>113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16160">
                <a:tc>
                  <a:txBody>
                    <a:bodyPr lIns="90000" rIns="90000" tIns="46800" bIns="46800"/>
                    <a:p>
                      <a:r>
                        <a:rPr b="0" lang="es-MX" sz="1800" spc="-1" strike="noStrike">
                          <a:latin typeface="Arial"/>
                        </a:rPr>
                        <a:t>3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s-MX" sz="1800" spc="-1" strike="noStrike">
                          <a:latin typeface="Arial"/>
                        </a:rPr>
                        <a:t>111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s-MX" sz="1800" spc="-1" strike="noStrike">
                          <a:latin typeface="Arial"/>
                        </a:rPr>
                        <a:t>115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s-MX" sz="1800" spc="-1" strike="noStrike">
                          <a:latin typeface="Arial"/>
                        </a:rPr>
                        <a:t>120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s-MX" sz="1800" spc="-1" strike="noStrike">
                          <a:latin typeface="Arial"/>
                        </a:rPr>
                        <a:t>114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s-MX" sz="1800" spc="-1" strike="noStrike">
                          <a:latin typeface="Arial"/>
                        </a:rPr>
                        <a:t>119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16160">
                <a:tc>
                  <a:txBody>
                    <a:bodyPr lIns="90000" rIns="90000" tIns="46800" bIns="46800"/>
                    <a:p>
                      <a:r>
                        <a:rPr b="0" lang="es-MX" sz="1800" spc="-1" strike="noStrike">
                          <a:latin typeface="Arial"/>
                        </a:rPr>
                        <a:t>4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s-MX" sz="1800" spc="-1" strike="noStrike">
                          <a:latin typeface="Arial"/>
                        </a:rPr>
                        <a:t>93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s-MX" sz="1800" spc="-1" strike="noStrike">
                          <a:latin typeface="Arial"/>
                        </a:rPr>
                        <a:t>113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s-MX" sz="1800" spc="-1" strike="noStrike">
                          <a:latin typeface="Arial"/>
                        </a:rPr>
                        <a:t>113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s-MX" sz="1800" spc="-1" strike="noStrike">
                          <a:latin typeface="Arial"/>
                        </a:rPr>
                        <a:t>93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s-MX" sz="1800" spc="-1" strike="noStrike">
                          <a:latin typeface="Arial"/>
                        </a:rPr>
                        <a:t>112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16160">
                <a:tc>
                  <a:txBody>
                    <a:bodyPr lIns="90000" rIns="90000" tIns="46800" bIns="46800"/>
                    <a:p>
                      <a:r>
                        <a:rPr b="0" lang="es-MX" sz="1800" spc="-1" strike="noStrike">
                          <a:latin typeface="Arial"/>
                        </a:rPr>
                        <a:t>5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s-MX" sz="1800" spc="-1" strike="noStrike">
                          <a:latin typeface="Arial"/>
                        </a:rPr>
                        <a:t>108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s-MX" sz="1800" spc="-1" strike="noStrike">
                          <a:latin typeface="Arial"/>
                        </a:rPr>
                        <a:t>67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s-MX" sz="1800" spc="-1" strike="noStrike">
                          <a:latin typeface="Arial"/>
                        </a:rPr>
                        <a:t>115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s-MX" sz="1800" spc="-1" strike="noStrike">
                          <a:latin typeface="Arial"/>
                        </a:rPr>
                        <a:t>115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s-MX" sz="1800" spc="-1" strike="noStrike">
                          <a:latin typeface="Arial"/>
                        </a:rPr>
                        <a:t>114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0120">
                <a:tc>
                  <a:txBody>
                    <a:bodyPr lIns="90000" rIns="90000" tIns="46800" bIns="46800"/>
                    <a:p>
                      <a:r>
                        <a:rPr b="0" lang="es-MX" sz="1800" spc="-1" strike="noStrike">
                          <a:latin typeface="Arial"/>
                        </a:rPr>
                        <a:t>6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s-MX" sz="1800" spc="-1" strike="noStrike">
                          <a:latin typeface="Arial"/>
                        </a:rPr>
                        <a:t>125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s-MX" sz="1800" spc="-1" strike="noStrike">
                          <a:latin typeface="Arial"/>
                        </a:rPr>
                        <a:t>107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s-MX" sz="1800" spc="-1" strike="noStrike">
                          <a:latin typeface="Arial"/>
                        </a:rPr>
                        <a:t>60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s-MX" sz="1800" spc="-1" strike="noStrike">
                          <a:latin typeface="Arial"/>
                        </a:rPr>
                        <a:t>113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s-MX" sz="1800" spc="-1" strike="noStrike">
                          <a:latin typeface="Arial"/>
                        </a:rPr>
                        <a:t>64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s-MX" sz="3600" spc="-1" strike="noStrike">
                <a:solidFill>
                  <a:srgbClr val="ffffff"/>
                </a:solidFill>
                <a:latin typeface="Source Sans Pro Black"/>
              </a:rPr>
              <a:t>Obj</a:t>
            </a:r>
            <a:r>
              <a:rPr b="1" lang="es-MX" sz="3600" spc="-1" strike="noStrike">
                <a:solidFill>
                  <a:srgbClr val="ffffff"/>
                </a:solidFill>
                <a:latin typeface="Source Sans Pro Black"/>
              </a:rPr>
              <a:t>etiv</a:t>
            </a:r>
            <a:r>
              <a:rPr b="1" lang="es-MX" sz="3600" spc="-1" strike="noStrike">
                <a:solidFill>
                  <a:srgbClr val="ffffff"/>
                </a:solidFill>
                <a:latin typeface="Source Sans Pro Black"/>
              </a:rPr>
              <a:t>os</a:t>
            </a:r>
            <a:endParaRPr b="1" lang="es-MX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Font typeface="StarSymbol"/>
              <a:buAutoNum type="arabicPeriod"/>
            </a:pPr>
            <a:r>
              <a:rPr b="1" lang="es-MX" sz="32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r>
              <a:rPr b="1" lang="es-MX" sz="3200" spc="-1" strike="noStrike">
                <a:solidFill>
                  <a:srgbClr val="2c3e50"/>
                </a:solidFill>
                <a:latin typeface="Source Sans Pro Semibold"/>
              </a:rPr>
              <a:t>Plantear el problema descrito como un modelo de programación lineal entera del tipo de asignación.</a:t>
            </a:r>
            <a:endParaRPr b="1" lang="es-MX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Font typeface="StarSymbol"/>
              <a:buAutoNum type="arabicPeriod"/>
            </a:pPr>
            <a:r>
              <a:rPr b="1" lang="es-MX" sz="32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r>
              <a:rPr b="1" lang="es-MX" sz="3200" spc="-1" strike="noStrike">
                <a:solidFill>
                  <a:srgbClr val="2c3e50"/>
                </a:solidFill>
                <a:latin typeface="Source Sans Pro Semibold"/>
              </a:rPr>
              <a:t>Resolver el modelo de optimización y obtener el mínimo costo de asignación de ingenieros a los clientes que han solicitado servicio.</a:t>
            </a:r>
            <a:endParaRPr b="1" lang="es-MX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Midnightblue</Template>
  <TotalTime>34</TotalTime>
  <Application>LibreOffice/6.1.2.1$MacOSX_X86_64 LibreOffice_project/65905a128db06ba48db947242809d14d3f9a93fe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2021-06-08T17:18:56Z</dcterms:created>
  <dc:creator>Helio Jimenez</dc:creator>
  <dc:description/>
  <dc:language>es-MX</dc:language>
  <cp:lastModifiedBy>Helio Jimenez</cp:lastModifiedBy>
  <dcterms:modified xsi:type="dcterms:W3CDTF">2021-06-08T17:53:44Z</dcterms:modified>
  <cp:revision>16</cp:revision>
  <dc:subject/>
  <dc:title>Midnightblue</dc:title>
</cp:coreProperties>
</file>