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0" r:id="rId4"/>
    <p:sldId id="261" r:id="rId5"/>
    <p:sldId id="262" r:id="rId6"/>
    <p:sldId id="258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48A8E-B258-4C60-91C3-F9E2968DE4A4}" v="2" dt="2024-02-24T14:24:02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na Gupta" userId="acc929ca35b3a537" providerId="LiveId" clId="{65DE0B3E-83E1-48C4-A82A-2CFF0F40F975}"/>
    <pc:docChg chg="addSld modSld sldOrd">
      <pc:chgData name="Krisna Gupta" userId="acc929ca35b3a537" providerId="LiveId" clId="{65DE0B3E-83E1-48C4-A82A-2CFF0F40F975}" dt="2024-02-21T09:02:43.118" v="178" actId="20577"/>
      <pc:docMkLst>
        <pc:docMk/>
      </pc:docMkLst>
      <pc:sldChg chg="new">
        <pc:chgData name="Krisna Gupta" userId="acc929ca35b3a537" providerId="LiveId" clId="{65DE0B3E-83E1-48C4-A82A-2CFF0F40F975}" dt="2024-02-21T08:47:32.278" v="0" actId="680"/>
        <pc:sldMkLst>
          <pc:docMk/>
          <pc:sldMk cId="4036811036" sldId="256"/>
        </pc:sldMkLst>
      </pc:sldChg>
      <pc:sldChg chg="modSp new mod">
        <pc:chgData name="Krisna Gupta" userId="acc929ca35b3a537" providerId="LiveId" clId="{65DE0B3E-83E1-48C4-A82A-2CFF0F40F975}" dt="2024-02-21T08:59:29.572" v="125" actId="20577"/>
        <pc:sldMkLst>
          <pc:docMk/>
          <pc:sldMk cId="1410713338" sldId="257"/>
        </pc:sldMkLst>
        <pc:spChg chg="mod">
          <ac:chgData name="Krisna Gupta" userId="acc929ca35b3a537" providerId="LiveId" clId="{65DE0B3E-83E1-48C4-A82A-2CFF0F40F975}" dt="2024-02-21T08:58:12.376" v="40" actId="20577"/>
          <ac:spMkLst>
            <pc:docMk/>
            <pc:sldMk cId="1410713338" sldId="257"/>
            <ac:spMk id="2" creationId="{4DEDE4F6-DA57-6EE1-1952-30C8639D3477}"/>
          </ac:spMkLst>
        </pc:spChg>
        <pc:spChg chg="mod">
          <ac:chgData name="Krisna Gupta" userId="acc929ca35b3a537" providerId="LiveId" clId="{65DE0B3E-83E1-48C4-A82A-2CFF0F40F975}" dt="2024-02-21T08:59:29.572" v="125" actId="20577"/>
          <ac:spMkLst>
            <pc:docMk/>
            <pc:sldMk cId="1410713338" sldId="257"/>
            <ac:spMk id="3" creationId="{E311198F-FD03-41E6-57BD-A0DB06A413E2}"/>
          </ac:spMkLst>
        </pc:spChg>
      </pc:sldChg>
      <pc:sldChg chg="modSp new mod">
        <pc:chgData name="Krisna Gupta" userId="acc929ca35b3a537" providerId="LiveId" clId="{65DE0B3E-83E1-48C4-A82A-2CFF0F40F975}" dt="2024-02-21T08:58:28.768" v="90" actId="20577"/>
        <pc:sldMkLst>
          <pc:docMk/>
          <pc:sldMk cId="643715818" sldId="258"/>
        </pc:sldMkLst>
        <pc:spChg chg="mod">
          <ac:chgData name="Krisna Gupta" userId="acc929ca35b3a537" providerId="LiveId" clId="{65DE0B3E-83E1-48C4-A82A-2CFF0F40F975}" dt="2024-02-21T08:58:25.322" v="80" actId="20577"/>
          <ac:spMkLst>
            <pc:docMk/>
            <pc:sldMk cId="643715818" sldId="258"/>
            <ac:spMk id="2" creationId="{B98D17DE-113A-6757-9169-25FCE153F7D4}"/>
          </ac:spMkLst>
        </pc:spChg>
        <pc:spChg chg="mod">
          <ac:chgData name="Krisna Gupta" userId="acc929ca35b3a537" providerId="LiveId" clId="{65DE0B3E-83E1-48C4-A82A-2CFF0F40F975}" dt="2024-02-21T08:58:28.768" v="90" actId="20577"/>
          <ac:spMkLst>
            <pc:docMk/>
            <pc:sldMk cId="643715818" sldId="258"/>
            <ac:spMk id="3" creationId="{2AA52FD9-E635-C2F4-AECB-266CF009E289}"/>
          </ac:spMkLst>
        </pc:spChg>
      </pc:sldChg>
      <pc:sldChg chg="modSp new mod">
        <pc:chgData name="Krisna Gupta" userId="acc929ca35b3a537" providerId="LiveId" clId="{65DE0B3E-83E1-48C4-A82A-2CFF0F40F975}" dt="2024-02-21T08:59:41.376" v="147" actId="20577"/>
        <pc:sldMkLst>
          <pc:docMk/>
          <pc:sldMk cId="3410380073" sldId="259"/>
        </pc:sldMkLst>
        <pc:spChg chg="mod">
          <ac:chgData name="Krisna Gupta" userId="acc929ca35b3a537" providerId="LiveId" clId="{65DE0B3E-83E1-48C4-A82A-2CFF0F40F975}" dt="2024-02-21T08:59:41.376" v="147" actId="20577"/>
          <ac:spMkLst>
            <pc:docMk/>
            <pc:sldMk cId="3410380073" sldId="259"/>
            <ac:spMk id="2" creationId="{4CB74A96-ED02-F911-E1F8-1E7511FE42E5}"/>
          </ac:spMkLst>
        </pc:spChg>
      </pc:sldChg>
      <pc:sldChg chg="modSp new mod ord">
        <pc:chgData name="Krisna Gupta" userId="acc929ca35b3a537" providerId="LiveId" clId="{65DE0B3E-83E1-48C4-A82A-2CFF0F40F975}" dt="2024-02-21T09:02:43.118" v="178" actId="20577"/>
        <pc:sldMkLst>
          <pc:docMk/>
          <pc:sldMk cId="1906963063" sldId="260"/>
        </pc:sldMkLst>
        <pc:spChg chg="mod">
          <ac:chgData name="Krisna Gupta" userId="acc929ca35b3a537" providerId="LiveId" clId="{65DE0B3E-83E1-48C4-A82A-2CFF0F40F975}" dt="2024-02-21T09:02:35.934" v="155" actId="20577"/>
          <ac:spMkLst>
            <pc:docMk/>
            <pc:sldMk cId="1906963063" sldId="260"/>
            <ac:spMk id="2" creationId="{4566AB46-A623-2E5C-5ABA-1E0B662EC83D}"/>
          </ac:spMkLst>
        </pc:spChg>
        <pc:spChg chg="mod">
          <ac:chgData name="Krisna Gupta" userId="acc929ca35b3a537" providerId="LiveId" clId="{65DE0B3E-83E1-48C4-A82A-2CFF0F40F975}" dt="2024-02-21T09:02:43.118" v="178" actId="20577"/>
          <ac:spMkLst>
            <pc:docMk/>
            <pc:sldMk cId="1906963063" sldId="260"/>
            <ac:spMk id="3" creationId="{9D4A7F6C-4E67-C21E-01E0-7BDD893D63AF}"/>
          </ac:spMkLst>
        </pc:spChg>
      </pc:sldChg>
    </pc:docChg>
  </pc:docChgLst>
  <pc:docChgLst>
    <pc:chgData name="Krisna Gupta" userId="acc929ca35b3a537" providerId="LiveId" clId="{55448A8E-B258-4C60-91C3-F9E2968DE4A4}"/>
    <pc:docChg chg="undo custSel addSld delSld modSld sldOrd">
      <pc:chgData name="Krisna Gupta" userId="acc929ca35b3a537" providerId="LiveId" clId="{55448A8E-B258-4C60-91C3-F9E2968DE4A4}" dt="2024-02-24T14:41:08.228" v="3639" actId="47"/>
      <pc:docMkLst>
        <pc:docMk/>
      </pc:docMkLst>
      <pc:sldChg chg="modSp mod">
        <pc:chgData name="Krisna Gupta" userId="acc929ca35b3a537" providerId="LiveId" clId="{55448A8E-B258-4C60-91C3-F9E2968DE4A4}" dt="2024-02-24T14:29:32.301" v="1697" actId="20577"/>
        <pc:sldMkLst>
          <pc:docMk/>
          <pc:sldMk cId="4036811036" sldId="256"/>
        </pc:sldMkLst>
        <pc:spChg chg="mod">
          <ac:chgData name="Krisna Gupta" userId="acc929ca35b3a537" providerId="LiveId" clId="{55448A8E-B258-4C60-91C3-F9E2968DE4A4}" dt="2024-02-24T14:29:32.301" v="1697" actId="20577"/>
          <ac:spMkLst>
            <pc:docMk/>
            <pc:sldMk cId="4036811036" sldId="256"/>
            <ac:spMk id="2" creationId="{F363AB00-8A28-B4EB-8522-4870DA94AC9A}"/>
          </ac:spMkLst>
        </pc:spChg>
      </pc:sldChg>
      <pc:sldChg chg="addSp delSp modSp del mod setBg">
        <pc:chgData name="Krisna Gupta" userId="acc929ca35b3a537" providerId="LiveId" clId="{55448A8E-B258-4C60-91C3-F9E2968DE4A4}" dt="2024-02-24T13:55:30.488" v="958" actId="47"/>
        <pc:sldMkLst>
          <pc:docMk/>
          <pc:sldMk cId="1410713338" sldId="257"/>
        </pc:sldMkLst>
        <pc:spChg chg="mod">
          <ac:chgData name="Krisna Gupta" userId="acc929ca35b3a537" providerId="LiveId" clId="{55448A8E-B258-4C60-91C3-F9E2968DE4A4}" dt="2024-02-24T13:55:01.204" v="956" actId="26606"/>
          <ac:spMkLst>
            <pc:docMk/>
            <pc:sldMk cId="1410713338" sldId="257"/>
            <ac:spMk id="2" creationId="{4DEDE4F6-DA57-6EE1-1952-30C8639D3477}"/>
          </ac:spMkLst>
        </pc:spChg>
        <pc:spChg chg="del mod">
          <ac:chgData name="Krisna Gupta" userId="acc929ca35b3a537" providerId="LiveId" clId="{55448A8E-B258-4C60-91C3-F9E2968DE4A4}" dt="2024-02-24T13:54:23.308" v="926" actId="478"/>
          <ac:spMkLst>
            <pc:docMk/>
            <pc:sldMk cId="1410713338" sldId="257"/>
            <ac:spMk id="3" creationId="{E311198F-FD03-41E6-57BD-A0DB06A413E2}"/>
          </ac:spMkLst>
        </pc:spChg>
        <pc:spChg chg="add">
          <ac:chgData name="Krisna Gupta" userId="acc929ca35b3a537" providerId="LiveId" clId="{55448A8E-B258-4C60-91C3-F9E2968DE4A4}" dt="2024-02-24T13:55:01.204" v="956" actId="26606"/>
          <ac:spMkLst>
            <pc:docMk/>
            <pc:sldMk cId="1410713338" sldId="257"/>
            <ac:spMk id="9" creationId="{D12DDE76-C203-4047-9998-63900085B5E8}"/>
          </ac:spMkLst>
        </pc:spChg>
        <pc:picChg chg="add del mod">
          <ac:chgData name="Krisna Gupta" userId="acc929ca35b3a537" providerId="LiveId" clId="{55448A8E-B258-4C60-91C3-F9E2968DE4A4}" dt="2024-02-24T13:55:26.422" v="957" actId="478"/>
          <ac:picMkLst>
            <pc:docMk/>
            <pc:sldMk cId="1410713338" sldId="257"/>
            <ac:picMk id="4" creationId="{BF73AC09-71B2-3942-CD3C-7336CB1D2DB3}"/>
          </ac:picMkLst>
        </pc:picChg>
      </pc:sldChg>
      <pc:sldChg chg="modSp mod">
        <pc:chgData name="Krisna Gupta" userId="acc929ca35b3a537" providerId="LiveId" clId="{55448A8E-B258-4C60-91C3-F9E2968DE4A4}" dt="2024-02-24T14:39:48.804" v="3356" actId="20577"/>
        <pc:sldMkLst>
          <pc:docMk/>
          <pc:sldMk cId="643715818" sldId="258"/>
        </pc:sldMkLst>
        <pc:spChg chg="mod">
          <ac:chgData name="Krisna Gupta" userId="acc929ca35b3a537" providerId="LiveId" clId="{55448A8E-B258-4C60-91C3-F9E2968DE4A4}" dt="2024-02-22T12:21:57.172" v="22" actId="20577"/>
          <ac:spMkLst>
            <pc:docMk/>
            <pc:sldMk cId="643715818" sldId="258"/>
            <ac:spMk id="2" creationId="{B98D17DE-113A-6757-9169-25FCE153F7D4}"/>
          </ac:spMkLst>
        </pc:spChg>
        <pc:spChg chg="mod">
          <ac:chgData name="Krisna Gupta" userId="acc929ca35b3a537" providerId="LiveId" clId="{55448A8E-B258-4C60-91C3-F9E2968DE4A4}" dt="2024-02-24T14:39:48.804" v="3356" actId="20577"/>
          <ac:spMkLst>
            <pc:docMk/>
            <pc:sldMk cId="643715818" sldId="258"/>
            <ac:spMk id="3" creationId="{2AA52FD9-E635-C2F4-AECB-266CF009E289}"/>
          </ac:spMkLst>
        </pc:spChg>
      </pc:sldChg>
      <pc:sldChg chg="del">
        <pc:chgData name="Krisna Gupta" userId="acc929ca35b3a537" providerId="LiveId" clId="{55448A8E-B258-4C60-91C3-F9E2968DE4A4}" dt="2024-02-24T14:41:08.228" v="3639" actId="47"/>
        <pc:sldMkLst>
          <pc:docMk/>
          <pc:sldMk cId="3410380073" sldId="259"/>
        </pc:sldMkLst>
      </pc:sldChg>
      <pc:sldChg chg="modSp mod">
        <pc:chgData name="Krisna Gupta" userId="acc929ca35b3a537" providerId="LiveId" clId="{55448A8E-B258-4C60-91C3-F9E2968DE4A4}" dt="2024-02-24T14:32:29.172" v="2173" actId="20577"/>
        <pc:sldMkLst>
          <pc:docMk/>
          <pc:sldMk cId="1906963063" sldId="260"/>
        </pc:sldMkLst>
        <pc:spChg chg="mod">
          <ac:chgData name="Krisna Gupta" userId="acc929ca35b3a537" providerId="LiveId" clId="{55448A8E-B258-4C60-91C3-F9E2968DE4A4}" dt="2024-02-24T14:32:29.172" v="2173" actId="20577"/>
          <ac:spMkLst>
            <pc:docMk/>
            <pc:sldMk cId="1906963063" sldId="260"/>
            <ac:spMk id="3" creationId="{9D4A7F6C-4E67-C21E-01E0-7BDD893D63AF}"/>
          </ac:spMkLst>
        </pc:spChg>
      </pc:sldChg>
      <pc:sldChg chg="modSp new mod">
        <pc:chgData name="Krisna Gupta" userId="acc929ca35b3a537" providerId="LiveId" clId="{55448A8E-B258-4C60-91C3-F9E2968DE4A4}" dt="2024-02-24T14:36:01.847" v="2784" actId="20577"/>
        <pc:sldMkLst>
          <pc:docMk/>
          <pc:sldMk cId="2079036810" sldId="261"/>
        </pc:sldMkLst>
        <pc:spChg chg="mod">
          <ac:chgData name="Krisna Gupta" userId="acc929ca35b3a537" providerId="LiveId" clId="{55448A8E-B258-4C60-91C3-F9E2968DE4A4}" dt="2024-02-22T12:21:29.962" v="9" actId="20577"/>
          <ac:spMkLst>
            <pc:docMk/>
            <pc:sldMk cId="2079036810" sldId="261"/>
            <ac:spMk id="2" creationId="{C997428D-35AF-07E7-4D6E-AFE74A4E6B9A}"/>
          </ac:spMkLst>
        </pc:spChg>
        <pc:spChg chg="mod">
          <ac:chgData name="Krisna Gupta" userId="acc929ca35b3a537" providerId="LiveId" clId="{55448A8E-B258-4C60-91C3-F9E2968DE4A4}" dt="2024-02-24T14:36:01.847" v="2784" actId="20577"/>
          <ac:spMkLst>
            <pc:docMk/>
            <pc:sldMk cId="2079036810" sldId="261"/>
            <ac:spMk id="3" creationId="{C446DE8C-02C1-A622-4C50-96E68184DE1A}"/>
          </ac:spMkLst>
        </pc:spChg>
      </pc:sldChg>
      <pc:sldChg chg="modSp new mod">
        <pc:chgData name="Krisna Gupta" userId="acc929ca35b3a537" providerId="LiveId" clId="{55448A8E-B258-4C60-91C3-F9E2968DE4A4}" dt="2024-02-24T13:52:17.166" v="917" actId="20577"/>
        <pc:sldMkLst>
          <pc:docMk/>
          <pc:sldMk cId="1240244283" sldId="262"/>
        </pc:sldMkLst>
        <pc:spChg chg="mod">
          <ac:chgData name="Krisna Gupta" userId="acc929ca35b3a537" providerId="LiveId" clId="{55448A8E-B258-4C60-91C3-F9E2968DE4A4}" dt="2024-02-22T12:21:44.842" v="14" actId="20577"/>
          <ac:spMkLst>
            <pc:docMk/>
            <pc:sldMk cId="1240244283" sldId="262"/>
            <ac:spMk id="2" creationId="{0CC58292-E0D8-4A1E-E57A-366053B6E30A}"/>
          </ac:spMkLst>
        </pc:spChg>
        <pc:spChg chg="mod">
          <ac:chgData name="Krisna Gupta" userId="acc929ca35b3a537" providerId="LiveId" clId="{55448A8E-B258-4C60-91C3-F9E2968DE4A4}" dt="2024-02-24T13:52:17.166" v="917" actId="20577"/>
          <ac:spMkLst>
            <pc:docMk/>
            <pc:sldMk cId="1240244283" sldId="262"/>
            <ac:spMk id="3" creationId="{F279965D-3458-CB46-94CE-D516181BEC0D}"/>
          </ac:spMkLst>
        </pc:spChg>
      </pc:sldChg>
      <pc:sldChg chg="new del">
        <pc:chgData name="Krisna Gupta" userId="acc929ca35b3a537" providerId="LiveId" clId="{55448A8E-B258-4C60-91C3-F9E2968DE4A4}" dt="2024-02-22T12:21:48.689" v="16" actId="47"/>
        <pc:sldMkLst>
          <pc:docMk/>
          <pc:sldMk cId="453448422" sldId="263"/>
        </pc:sldMkLst>
      </pc:sldChg>
      <pc:sldChg chg="modSp new mod">
        <pc:chgData name="Krisna Gupta" userId="acc929ca35b3a537" providerId="LiveId" clId="{55448A8E-B258-4C60-91C3-F9E2968DE4A4}" dt="2024-02-24T14:41:03.455" v="3638" actId="20577"/>
        <pc:sldMkLst>
          <pc:docMk/>
          <pc:sldMk cId="3790657305" sldId="263"/>
        </pc:sldMkLst>
        <pc:spChg chg="mod">
          <ac:chgData name="Krisna Gupta" userId="acc929ca35b3a537" providerId="LiveId" clId="{55448A8E-B258-4C60-91C3-F9E2968DE4A4}" dt="2024-02-22T12:22:11.716" v="44" actId="20577"/>
          <ac:spMkLst>
            <pc:docMk/>
            <pc:sldMk cId="3790657305" sldId="263"/>
            <ac:spMk id="2" creationId="{EC93A12C-24C3-EA39-00E8-2791CC77A1F0}"/>
          </ac:spMkLst>
        </pc:spChg>
        <pc:spChg chg="mod">
          <ac:chgData name="Krisna Gupta" userId="acc929ca35b3a537" providerId="LiveId" clId="{55448A8E-B258-4C60-91C3-F9E2968DE4A4}" dt="2024-02-24T14:41:03.455" v="3638" actId="20577"/>
          <ac:spMkLst>
            <pc:docMk/>
            <pc:sldMk cId="3790657305" sldId="263"/>
            <ac:spMk id="3" creationId="{114DC40F-72B0-8537-7330-B6131D845591}"/>
          </ac:spMkLst>
        </pc:spChg>
      </pc:sldChg>
      <pc:sldChg chg="modSp new mod">
        <pc:chgData name="Krisna Gupta" userId="acc929ca35b3a537" providerId="LiveId" clId="{55448A8E-B258-4C60-91C3-F9E2968DE4A4}" dt="2024-02-24T13:51:14.007" v="770" actId="20577"/>
        <pc:sldMkLst>
          <pc:docMk/>
          <pc:sldMk cId="1148099665" sldId="264"/>
        </pc:sldMkLst>
        <pc:spChg chg="mod">
          <ac:chgData name="Krisna Gupta" userId="acc929ca35b3a537" providerId="LiveId" clId="{55448A8E-B258-4C60-91C3-F9E2968DE4A4}" dt="2024-02-22T12:30:58.125" v="53" actId="20577"/>
          <ac:spMkLst>
            <pc:docMk/>
            <pc:sldMk cId="1148099665" sldId="264"/>
            <ac:spMk id="2" creationId="{6930AE64-46DF-EAEC-3687-D3973925D19F}"/>
          </ac:spMkLst>
        </pc:spChg>
        <pc:spChg chg="mod">
          <ac:chgData name="Krisna Gupta" userId="acc929ca35b3a537" providerId="LiveId" clId="{55448A8E-B258-4C60-91C3-F9E2968DE4A4}" dt="2024-02-24T13:51:14.007" v="770" actId="20577"/>
          <ac:spMkLst>
            <pc:docMk/>
            <pc:sldMk cId="1148099665" sldId="264"/>
            <ac:spMk id="3" creationId="{0ECA9F16-ED91-3A99-247D-FBA2332821C5}"/>
          </ac:spMkLst>
        </pc:spChg>
      </pc:sldChg>
      <pc:sldChg chg="modSp new del mod">
        <pc:chgData name="Krisna Gupta" userId="acc929ca35b3a537" providerId="LiveId" clId="{55448A8E-B258-4C60-91C3-F9E2968DE4A4}" dt="2024-02-24T13:53:33.208" v="924" actId="47"/>
        <pc:sldMkLst>
          <pc:docMk/>
          <pc:sldMk cId="81990327" sldId="265"/>
        </pc:sldMkLst>
        <pc:spChg chg="mod">
          <ac:chgData name="Krisna Gupta" userId="acc929ca35b3a537" providerId="LiveId" clId="{55448A8E-B258-4C60-91C3-F9E2968DE4A4}" dt="2024-02-22T13:13:37.362" v="68" actId="20577"/>
          <ac:spMkLst>
            <pc:docMk/>
            <pc:sldMk cId="81990327" sldId="265"/>
            <ac:spMk id="2" creationId="{B12AD7EB-3DF5-8102-8DF1-121F455B3586}"/>
          </ac:spMkLst>
        </pc:spChg>
        <pc:spChg chg="mod">
          <ac:chgData name="Krisna Gupta" userId="acc929ca35b3a537" providerId="LiveId" clId="{55448A8E-B258-4C60-91C3-F9E2968DE4A4}" dt="2024-02-22T13:16:12.690" v="185" actId="20577"/>
          <ac:spMkLst>
            <pc:docMk/>
            <pc:sldMk cId="81990327" sldId="265"/>
            <ac:spMk id="3" creationId="{62F0FB95-C914-8365-4F76-AC69A34BA862}"/>
          </ac:spMkLst>
        </pc:spChg>
      </pc:sldChg>
      <pc:sldChg chg="addSp modSp new mod ord setBg">
        <pc:chgData name="Krisna Gupta" userId="acc929ca35b3a537" providerId="LiveId" clId="{55448A8E-B258-4C60-91C3-F9E2968DE4A4}" dt="2024-02-24T14:29:57.842" v="1699"/>
        <pc:sldMkLst>
          <pc:docMk/>
          <pc:sldMk cId="3571593404" sldId="265"/>
        </pc:sldMkLst>
        <pc:spChg chg="mod">
          <ac:chgData name="Krisna Gupta" userId="acc929ca35b3a537" providerId="LiveId" clId="{55448A8E-B258-4C60-91C3-F9E2968DE4A4}" dt="2024-02-24T14:28:45.693" v="1608" actId="26606"/>
          <ac:spMkLst>
            <pc:docMk/>
            <pc:sldMk cId="3571593404" sldId="265"/>
            <ac:spMk id="2" creationId="{E9E2CA70-46B3-3811-3582-50422062266B}"/>
          </ac:spMkLst>
        </pc:spChg>
        <pc:spChg chg="mod">
          <ac:chgData name="Krisna Gupta" userId="acc929ca35b3a537" providerId="LiveId" clId="{55448A8E-B258-4C60-91C3-F9E2968DE4A4}" dt="2024-02-24T14:28:45.693" v="1608" actId="26606"/>
          <ac:spMkLst>
            <pc:docMk/>
            <pc:sldMk cId="3571593404" sldId="265"/>
            <ac:spMk id="3" creationId="{0984DAAC-F052-FDE9-9DCE-4B9A52250F39}"/>
          </ac:spMkLst>
        </pc:spChg>
        <pc:spChg chg="add">
          <ac:chgData name="Krisna Gupta" userId="acc929ca35b3a537" providerId="LiveId" clId="{55448A8E-B258-4C60-91C3-F9E2968DE4A4}" dt="2024-02-24T14:28:45.693" v="1608" actId="26606"/>
          <ac:spMkLst>
            <pc:docMk/>
            <pc:sldMk cId="3571593404" sldId="265"/>
            <ac:spMk id="9" creationId="{0E3596DD-156A-473E-9BB3-C6A29F7574E9}"/>
          </ac:spMkLst>
        </pc:spChg>
        <pc:spChg chg="add">
          <ac:chgData name="Krisna Gupta" userId="acc929ca35b3a537" providerId="LiveId" clId="{55448A8E-B258-4C60-91C3-F9E2968DE4A4}" dt="2024-02-24T14:28:45.693" v="1608" actId="26606"/>
          <ac:spMkLst>
            <pc:docMk/>
            <pc:sldMk cId="3571593404" sldId="265"/>
            <ac:spMk id="11" creationId="{2C46C4D6-C474-4E92-B52E-944C1118F7B6}"/>
          </ac:spMkLst>
        </pc:spChg>
        <pc:graphicFrameChg chg="add mod">
          <ac:chgData name="Krisna Gupta" userId="acc929ca35b3a537" providerId="LiveId" clId="{55448A8E-B258-4C60-91C3-F9E2968DE4A4}" dt="2024-02-24T14:28:50.286" v="1610" actId="14100"/>
          <ac:graphicFrameMkLst>
            <pc:docMk/>
            <pc:sldMk cId="3571593404" sldId="265"/>
            <ac:graphicFrameMk id="4" creationId="{DD999C84-813A-23FE-8D70-7A8249E1FC25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medk\Downloads\P_Data_Extract_From_World_Development_Indicator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Services export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numCache>
            </c:numRef>
          </c:cat>
          <c:val>
            <c:numRef>
              <c:f>Sheet1!$B$2:$B$24</c:f>
              <c:numCache>
                <c:formatCode>General</c:formatCode>
                <c:ptCount val="23"/>
                <c:pt idx="0">
                  <c:v>5214141117.0085402</c:v>
                </c:pt>
                <c:pt idx="1">
                  <c:v>5500453700</c:v>
                </c:pt>
                <c:pt idx="2">
                  <c:v>6662903965</c:v>
                </c:pt>
                <c:pt idx="3">
                  <c:v>5292886374.1400003</c:v>
                </c:pt>
                <c:pt idx="4">
                  <c:v>12729428769.0249</c:v>
                </c:pt>
                <c:pt idx="5">
                  <c:v>12997157822.546499</c:v>
                </c:pt>
                <c:pt idx="6">
                  <c:v>9149086941.6260605</c:v>
                </c:pt>
                <c:pt idx="7">
                  <c:v>10964374107.6458</c:v>
                </c:pt>
                <c:pt idx="8">
                  <c:v>13845460473.6189</c:v>
                </c:pt>
                <c:pt idx="9">
                  <c:v>12055619119.5977</c:v>
                </c:pt>
                <c:pt idx="10">
                  <c:v>16670487601.212099</c:v>
                </c:pt>
                <c:pt idx="11">
                  <c:v>21888154371.106602</c:v>
                </c:pt>
                <c:pt idx="12">
                  <c:v>23660062832.573601</c:v>
                </c:pt>
                <c:pt idx="13">
                  <c:v>22943904589.541801</c:v>
                </c:pt>
                <c:pt idx="14">
                  <c:v>23530927575.0821</c:v>
                </c:pt>
                <c:pt idx="15">
                  <c:v>22220881444.5364</c:v>
                </c:pt>
                <c:pt idx="16">
                  <c:v>23323541061.059299</c:v>
                </c:pt>
                <c:pt idx="17">
                  <c:v>25327655425.0322</c:v>
                </c:pt>
                <c:pt idx="18">
                  <c:v>31206848719.376301</c:v>
                </c:pt>
                <c:pt idx="19">
                  <c:v>31641319125.1506</c:v>
                </c:pt>
                <c:pt idx="20">
                  <c:v>15015985674.197599</c:v>
                </c:pt>
                <c:pt idx="21">
                  <c:v>13951271376.2089</c:v>
                </c:pt>
                <c:pt idx="22">
                  <c:v>23109240996.851002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1AC-4E82-A855-1128DAC49C4B}"/>
            </c:ext>
          </c:extLst>
        </c:ser>
        <c:ser>
          <c:idx val="1"/>
          <c:order val="1"/>
          <c:tx>
            <c:v>Services import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Sheet1!$A$2:$A$24</c:f>
              <c:numCache>
                <c:formatCode>General</c:formatCode>
                <c:ptCount val="23"/>
                <c:pt idx="0">
                  <c:v>2000</c:v>
                </c:pt>
                <c:pt idx="1">
                  <c:v>2001</c:v>
                </c:pt>
                <c:pt idx="2">
                  <c:v>2002</c:v>
                </c:pt>
                <c:pt idx="3">
                  <c:v>2003</c:v>
                </c:pt>
                <c:pt idx="4">
                  <c:v>2004</c:v>
                </c:pt>
                <c:pt idx="5">
                  <c:v>2005</c:v>
                </c:pt>
                <c:pt idx="6">
                  <c:v>2006</c:v>
                </c:pt>
                <c:pt idx="7">
                  <c:v>2007</c:v>
                </c:pt>
                <c:pt idx="8">
                  <c:v>2008</c:v>
                </c:pt>
                <c:pt idx="9">
                  <c:v>2009</c:v>
                </c:pt>
                <c:pt idx="10">
                  <c:v>2010</c:v>
                </c:pt>
                <c:pt idx="11">
                  <c:v>2011</c:v>
                </c:pt>
                <c:pt idx="12">
                  <c:v>2012</c:v>
                </c:pt>
                <c:pt idx="13">
                  <c:v>2013</c:v>
                </c:pt>
                <c:pt idx="14">
                  <c:v>2014</c:v>
                </c:pt>
                <c:pt idx="15">
                  <c:v>2015</c:v>
                </c:pt>
                <c:pt idx="16">
                  <c:v>2016</c:v>
                </c:pt>
                <c:pt idx="17">
                  <c:v>2017</c:v>
                </c:pt>
                <c:pt idx="18">
                  <c:v>2018</c:v>
                </c:pt>
                <c:pt idx="19">
                  <c:v>2019</c:v>
                </c:pt>
                <c:pt idx="20">
                  <c:v>2020</c:v>
                </c:pt>
                <c:pt idx="21">
                  <c:v>2021</c:v>
                </c:pt>
                <c:pt idx="22">
                  <c:v>2022</c:v>
                </c:pt>
              </c:numCache>
            </c:numRef>
          </c:cat>
          <c:val>
            <c:numRef>
              <c:f>Sheet1!$C$2:$C$24</c:f>
              <c:numCache>
                <c:formatCode>General</c:formatCode>
                <c:ptCount val="23"/>
                <c:pt idx="0">
                  <c:v>15637083130.434799</c:v>
                </c:pt>
                <c:pt idx="1">
                  <c:v>15880142608.6957</c:v>
                </c:pt>
                <c:pt idx="2">
                  <c:v>17044883632.6136</c:v>
                </c:pt>
                <c:pt idx="3">
                  <c:v>17400415709.985199</c:v>
                </c:pt>
                <c:pt idx="4">
                  <c:v>20856309280.633598</c:v>
                </c:pt>
                <c:pt idx="5">
                  <c:v>22196827494.257801</c:v>
                </c:pt>
                <c:pt idx="6">
                  <c:v>21560945150.2901</c:v>
                </c:pt>
                <c:pt idx="7">
                  <c:v>24578378118.8508</c:v>
                </c:pt>
                <c:pt idx="8">
                  <c:v>28470106457.418201</c:v>
                </c:pt>
                <c:pt idx="9">
                  <c:v>23152014904.292301</c:v>
                </c:pt>
                <c:pt idx="10">
                  <c:v>26460993704.5681</c:v>
                </c:pt>
                <c:pt idx="11">
                  <c:v>31691424917.079102</c:v>
                </c:pt>
                <c:pt idx="12">
                  <c:v>34224073080.564602</c:v>
                </c:pt>
                <c:pt idx="13">
                  <c:v>35014246819.844398</c:v>
                </c:pt>
                <c:pt idx="14">
                  <c:v>33540622406.8088</c:v>
                </c:pt>
                <c:pt idx="15">
                  <c:v>30917551576.5191</c:v>
                </c:pt>
                <c:pt idx="16">
                  <c:v>30407205820.200001</c:v>
                </c:pt>
                <c:pt idx="17">
                  <c:v>32706819011.991199</c:v>
                </c:pt>
                <c:pt idx="18">
                  <c:v>37691919313.8479</c:v>
                </c:pt>
                <c:pt idx="19">
                  <c:v>39282377514.925102</c:v>
                </c:pt>
                <c:pt idx="20">
                  <c:v>24771467208.555401</c:v>
                </c:pt>
                <c:pt idx="21">
                  <c:v>28549785477.565102</c:v>
                </c:pt>
                <c:pt idx="22">
                  <c:v>43354836665.320999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1AC-4E82-A855-1128DAC49C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5883424"/>
        <c:axId val="1281170528"/>
      </c:lineChart>
      <c:catAx>
        <c:axId val="105588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1170528"/>
        <c:crosses val="autoZero"/>
        <c:auto val="1"/>
        <c:lblAlgn val="ctr"/>
        <c:lblOffset val="100"/>
        <c:noMultiLvlLbl val="0"/>
      </c:catAx>
      <c:valAx>
        <c:axId val="128117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588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3B6E-C8E0-9CBC-1074-F39179C12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65733-D5F9-60ED-8927-902E0BCEC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906E5-E88C-A40D-3D1B-69DAE059B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86232-16B4-8EFB-1F6E-3C5B949C7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B8DF-3F36-F878-3588-7706F56E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59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FAD4-13C1-E80F-E779-E203E4FD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998E41-08BC-A2CD-5EF6-9190C39C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9364-1E4F-EBE5-7370-8864E805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7DCF5-387D-5D0B-5337-4859A7A8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C2A78-E080-2BC2-12DB-24035315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166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170D9-CEFE-FC15-DE44-C4711720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68A0A-15DD-5B02-0571-F5A278AA0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4097-A816-5771-A0FB-BBF5D1871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4FD3B-084F-ECD9-4D33-F050A0A5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91F6-5F6E-5859-9974-EF61E9F6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43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86F1-A020-3CC3-4ACD-C254A892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574C0-C3EE-89C5-746F-6FEC1C44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689A8-4153-11FA-0E39-087EDD65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00E46-161F-0613-1D47-97157F1C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85E64-3D27-FC29-69CA-140DC9DB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955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6AAE-339E-CB62-63F9-A13C115AE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3DB1A-3256-BC02-3D64-8E3A761F3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0287-3177-AD35-EE27-A7FBB6AF9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7050E-BE53-6210-BC2E-F11A45DF9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7682B-DE0D-336E-7E49-AA6F542B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5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750D-DA1D-191D-F418-4CAB0D0F2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C011-47E2-ADA3-3F2C-667527248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CD6B2-B768-ADE4-F063-8B309E210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C17AC-59A2-E778-9C9F-1ECBE984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58909-2285-3D58-C6E5-03D6816C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07DD4-2B38-8464-16BD-7DB2A98B2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36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E2CB-EE28-BC24-DD46-D33D1BD37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A97BD-9995-E844-F297-CA5022282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074DC-34AB-3D10-1A64-A4CA146E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8F5DD-41C5-2F55-5C99-4CD17AE4D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B9798-932D-03D0-F265-9289FD872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BA63A-FBE0-AAB9-4445-E5340520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86B75-FB68-237E-615E-2C6A7AE3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1CF09-22CF-D6AA-974F-47D9080D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66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037B-8928-3EAD-E9F7-202E16B12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A2463-7573-DD57-714A-083D2480F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E1A57-5978-445B-F063-B07C3E3F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FFCCA-7B40-CBA6-F855-43572B4F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7D0E1-C836-3E03-EC23-2968EAA7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0B4E9-5E07-0E4F-4703-446E9130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EA44C-AAB0-FF12-7E6D-657E0638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2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1E6D-6634-7248-55BA-57589369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4F8A5-90E4-26A9-39BC-5B0ED0AB4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DF97C3-0E16-A5C2-784B-10BE3C109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3BA8B-E4EE-D918-5CBC-BA3A7B3F0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8FC2C-1736-0F5E-4077-43E1BB577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C5F29-81D0-E8BF-2399-CDB5886B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74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1645-BA61-782D-6F3A-76848076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B47D8-6E0B-2B5E-658E-C533E2DF4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86BA3-F085-9BAE-3FA8-DDEC98D39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BCED-4ADA-D4E7-98DE-28D2B31B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D7EFA-B0F4-C306-525D-C9560FEA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777D0-2371-7E84-8D7E-4D989006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311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88B2D3-4A23-838C-1927-628F21F0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A2B4C-0FA9-8F6B-ACD7-ED02F378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25331-F153-08AC-B347-89F233E622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D0A5F-80D8-407B-8213-96A3A8F8D774}" type="datetimeFigureOut">
              <a:rPr lang="en-AU" smtClean="0"/>
              <a:t>24/02/2024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038A6-0876-8EFC-9CE7-8FDFC1EAB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9B02-A17A-D2D4-5EAB-64B84EADF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C6DF0-34E3-4202-AA5E-AA57489105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885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AB00-8A28-B4EB-8522-4870DA94A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The role of services in Indonesian third unbundling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508E9-CB78-B553-3E50-8753D93118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3681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2CA70-46B3-3811-3582-50422062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AU" sz="4100"/>
              <a:t>State of the Indonesian service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DAAC-F052-FDE9-9DCE-4B9A52250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en-AU" sz="2000" dirty="0"/>
              <a:t>Indonesia has always been a net-importer on services.</a:t>
            </a:r>
          </a:p>
          <a:p>
            <a:r>
              <a:rPr lang="en-AU" sz="2000" dirty="0"/>
              <a:t>Export service is dominated by tourism, while import services is dominated by logistics.</a:t>
            </a:r>
          </a:p>
          <a:p>
            <a:r>
              <a:rPr lang="en-AU" sz="2000" dirty="0"/>
              <a:t>Indonesian government often concerned with deficit trade, but trade in services has often neglected in the discussion.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D999C84-813A-23FE-8D70-7A8249E1FC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2726458"/>
              </p:ext>
            </p:extLst>
          </p:nvPr>
        </p:nvGraphicFramePr>
        <p:xfrm>
          <a:off x="5564928" y="643234"/>
          <a:ext cx="5983605" cy="55998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7159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AB46-A623-2E5C-5ABA-1E0B662E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A7F6C-4E67-C21E-01E0-7BDD893D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the ever decreasing cost of trade, separating a value up to tasks level (i.e., the third unbundling) is on the horizon (Baldwin, 2011; Kimura, 2018)</a:t>
            </a:r>
          </a:p>
          <a:p>
            <a:r>
              <a:rPr lang="en-AU" dirty="0"/>
              <a:t>Feedback mechanism from the third unbundling may benefits domestic manufacturing (Kimura, 2018)</a:t>
            </a:r>
          </a:p>
          <a:p>
            <a:pPr lvl="1"/>
            <a:r>
              <a:rPr lang="en-AU" dirty="0"/>
              <a:t>Services trade may be important in the next stage of globalization.</a:t>
            </a:r>
          </a:p>
          <a:p>
            <a:r>
              <a:rPr lang="en-AU" dirty="0"/>
              <a:t>Easing the barrier to services trade, therefore, will be very important for countries like Indonesia (Kimura, 2018)</a:t>
            </a:r>
          </a:p>
          <a:p>
            <a:pPr lvl="1"/>
            <a:r>
              <a:rPr lang="en-AU" dirty="0"/>
              <a:t>How important is trade in services these days in the Indonesian economy?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696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428D-35AF-07E7-4D6E-AFE74A4E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6DE8C-02C1-A622-4C50-96E68184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Giving an overview of the Indonesian trade in services.</a:t>
            </a:r>
          </a:p>
          <a:p>
            <a:pPr lvl="1"/>
            <a:r>
              <a:rPr lang="en-AU" dirty="0"/>
              <a:t>By sectors, by partners.</a:t>
            </a:r>
          </a:p>
          <a:p>
            <a:r>
              <a:rPr lang="en-AU" dirty="0"/>
              <a:t>Investigating the potency of the feedback mechanism from the third unbundling ala Kimura (2018).</a:t>
            </a:r>
          </a:p>
          <a:p>
            <a:pPr lvl="1"/>
            <a:r>
              <a:rPr lang="en-AU" dirty="0"/>
              <a:t>That is, see the multiplier effect of import services especially in the manufacturing sector.</a:t>
            </a:r>
          </a:p>
          <a:p>
            <a:r>
              <a:rPr lang="en-AU" dirty="0"/>
              <a:t>Provide a policy discussions regarding some specific issues depending on point 2 results.</a:t>
            </a:r>
          </a:p>
          <a:p>
            <a:pPr lvl="1"/>
            <a:r>
              <a:rPr lang="en-AU" dirty="0"/>
              <a:t>Probably will be a more nuanced, Indonesian-context policy discussion version of Kimura (2018).</a:t>
            </a:r>
          </a:p>
        </p:txBody>
      </p:sp>
    </p:spTree>
    <p:extLst>
      <p:ext uri="{BB962C8B-B14F-4D97-AF65-F5344CB8AC3E}">
        <p14:creationId xmlns:p14="http://schemas.microsoft.com/office/powerpoint/2010/main" val="20790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8292-E0D8-4A1E-E57A-366053B6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9965D-3458-CB46-94CE-D516181BE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OECD Inter-Country Input-Output (ICIO), which has 45 unique industries based on ISIC Revision 4 (OECD, 2023).  The database shows how much sectoral value added, both foreign and domestic, that is used by a certain industry. </a:t>
            </a:r>
          </a:p>
          <a:p>
            <a:r>
              <a:rPr lang="en-US" dirty="0"/>
              <a:t>The OECD Services Trade Restrictiveness Index can also be used to either summarize restriction in trade services, especially Indonesia’s trade partner, also can be use as a distance metric in a gravity-model-fashion.</a:t>
            </a:r>
          </a:p>
          <a:p>
            <a:r>
              <a:rPr lang="en-US" dirty="0"/>
              <a:t>The OECD International Trade in Services which is self explanatory.</a:t>
            </a:r>
          </a:p>
          <a:p>
            <a:r>
              <a:rPr lang="en-US" dirty="0"/>
              <a:t>CEPII for gravity variables.</a:t>
            </a:r>
          </a:p>
        </p:txBody>
      </p:sp>
    </p:spTree>
    <p:extLst>
      <p:ext uri="{BB962C8B-B14F-4D97-AF65-F5344CB8AC3E}">
        <p14:creationId xmlns:p14="http://schemas.microsoft.com/office/powerpoint/2010/main" val="124024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17DE-113A-6757-9169-25FCE153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2FD9-E635-C2F4-AECB-266CF009E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Literature studies, visualization and descriptive stats</a:t>
            </a:r>
          </a:p>
          <a:p>
            <a:pPr lvl="1"/>
            <a:r>
              <a:rPr lang="en-AU" dirty="0"/>
              <a:t>Describing the pattern of services trade in Indonesia</a:t>
            </a:r>
          </a:p>
          <a:p>
            <a:pPr lvl="1"/>
            <a:r>
              <a:rPr lang="en-AU" dirty="0"/>
              <a:t>Discussing </a:t>
            </a:r>
            <a:r>
              <a:rPr lang="en-AU" dirty="0" err="1"/>
              <a:t>Syahputri</a:t>
            </a:r>
            <a:r>
              <a:rPr lang="en-AU" dirty="0"/>
              <a:t> &amp; Gupta (2024) which find the inability of IJEPA to foster improvement in trade &amp; services and the lesson for the next trade agreements.</a:t>
            </a:r>
          </a:p>
          <a:p>
            <a:r>
              <a:rPr lang="en-AU" dirty="0"/>
              <a:t>IO table (Baumol, 2000)</a:t>
            </a:r>
          </a:p>
          <a:p>
            <a:pPr lvl="1"/>
            <a:r>
              <a:rPr lang="en-AU" dirty="0"/>
              <a:t>Focusing on the manufacturing ISIC rev. 4 (10-27)</a:t>
            </a:r>
          </a:p>
          <a:p>
            <a:pPr lvl="1"/>
            <a:r>
              <a:rPr lang="en-AU" dirty="0"/>
              <a:t>Using input-output to find multiplier of imported goods in those ISIC. </a:t>
            </a:r>
          </a:p>
          <a:p>
            <a:r>
              <a:rPr lang="en-AU" dirty="0"/>
              <a:t>Services gravity model (Kimura &amp; Lee, 2006; </a:t>
            </a:r>
            <a:r>
              <a:rPr lang="en-AU" dirty="0" err="1"/>
              <a:t>Syahputri</a:t>
            </a:r>
            <a:r>
              <a:rPr lang="en-AU" dirty="0"/>
              <a:t> &amp; Gupta, 2024)</a:t>
            </a:r>
          </a:p>
          <a:p>
            <a:pPr lvl="1"/>
            <a:r>
              <a:rPr lang="en-AU" dirty="0"/>
              <a:t>Using PPML to look at the pattern of Indonesian service trade.</a:t>
            </a:r>
          </a:p>
        </p:txBody>
      </p:sp>
    </p:spTree>
    <p:extLst>
      <p:ext uri="{BB962C8B-B14F-4D97-AF65-F5344CB8AC3E}">
        <p14:creationId xmlns:p14="http://schemas.microsoft.com/office/powerpoint/2010/main" val="64371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A12C-24C3-EA39-00E8-2791CC77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DC40F-72B0-8537-7330-B6131D84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deep dive on the Indonesian trade in services.</a:t>
            </a:r>
          </a:p>
          <a:p>
            <a:r>
              <a:rPr lang="en-AU" dirty="0"/>
              <a:t>Provide an insight on the importance of imported and exported services on the Indonesian GVC.</a:t>
            </a:r>
          </a:p>
          <a:p>
            <a:r>
              <a:rPr lang="en-AU" dirty="0"/>
              <a:t>Policy lessons and possible insight on what to look for the next trade agreements to improve trade in services.</a:t>
            </a:r>
          </a:p>
        </p:txBody>
      </p:sp>
    </p:spTree>
    <p:extLst>
      <p:ext uri="{BB962C8B-B14F-4D97-AF65-F5344CB8AC3E}">
        <p14:creationId xmlns:p14="http://schemas.microsoft.com/office/powerpoint/2010/main" val="379065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AE64-46DF-EAEC-3687-D3973925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A9F16-ED91-3A99-247D-FBA23328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Baldwin, R. (2011). 21st </a:t>
            </a:r>
            <a:r>
              <a:rPr lang="en-US" dirty="0" err="1"/>
              <a:t>Cebtury</a:t>
            </a:r>
            <a:r>
              <a:rPr lang="en-US" dirty="0"/>
              <a:t> Regionalism: Filling the gap between 21st century trade and 20th century trade rules. CEPR Policy Insight, 56. </a:t>
            </a:r>
          </a:p>
          <a:p>
            <a:r>
              <a:rPr lang="en-US" dirty="0"/>
              <a:t>Bamber, P., Fernandez-Stark, K., </a:t>
            </a:r>
            <a:r>
              <a:rPr lang="en-US" dirty="0" err="1"/>
              <a:t>Gereffi</a:t>
            </a:r>
            <a:r>
              <a:rPr lang="en-US" dirty="0"/>
              <a:t>, G., &amp; Guinn, A. (2014). Connecting Local Producers in Developing Countries to Regional and Global Value Chains. https://www.proquest.com/reports/connecting-local-producers-developing-countries/docview/1492021524/se-2?accountid=17242</a:t>
            </a:r>
          </a:p>
          <a:p>
            <a:r>
              <a:rPr lang="en-US" dirty="0"/>
              <a:t>Baumol, W. J. (2000). Leontief's Great Leap Forward: Beyond Quesnay, Marx and von </a:t>
            </a:r>
            <a:r>
              <a:rPr lang="en-US" dirty="0" err="1"/>
              <a:t>Bortkiewicz</a:t>
            </a:r>
            <a:r>
              <a:rPr lang="en-US" dirty="0"/>
              <a:t>. Economic systems research, 12(2), 141-152. https://doi.org/10.1080/09535310050005662 </a:t>
            </a:r>
          </a:p>
          <a:p>
            <a:r>
              <a:rPr lang="en-US" dirty="0"/>
              <a:t>Hing, V., &amp; </a:t>
            </a:r>
            <a:r>
              <a:rPr lang="en-US" dirty="0" err="1"/>
              <a:t>Thangavelu</a:t>
            </a:r>
            <a:r>
              <a:rPr lang="en-US" dirty="0"/>
              <a:t>, S. M. (2023). Does </a:t>
            </a:r>
            <a:r>
              <a:rPr lang="en-US" dirty="0" err="1"/>
              <a:t>Servicification</a:t>
            </a:r>
            <a:r>
              <a:rPr lang="en-US" dirty="0"/>
              <a:t> Enhance Firm Productivity? Evidence from Indonesia. Journal of Southeast Asian Economies, 40(3), 299-317. https://remote-lib.ui.ac.id:2065/stable/27278631 </a:t>
            </a:r>
          </a:p>
          <a:p>
            <a:r>
              <a:rPr lang="en-US" dirty="0"/>
              <a:t>Islam, S., &amp; Marquez-Ramos, L. (2023). Services and the internationalization of manufacturing firms in Indonesia. SN Business &amp; Economics, 3(49), 18. https://doi.org/0.1007/s43546-023-00423-6 </a:t>
            </a:r>
          </a:p>
          <a:p>
            <a:r>
              <a:rPr lang="en-US" dirty="0"/>
              <a:t>Kimura, F. (2018). Unbundling Regimes and Development Strategies in ASEAN: Old Issues and New Challenges. Southeast Asian Economies, 35(1), 13-21. https://doi.org/10.1355/ae35-1c </a:t>
            </a:r>
          </a:p>
          <a:p>
            <a:r>
              <a:rPr lang="en-US" dirty="0"/>
              <a:t>Kimura, F., &amp; Lee, H.H. (2006). The Gravity Equation in International Trade in Services. Review of World Economics, 142(1), 92-121. https://doi.org/https://doi.org/10.1007/s10290-006-0058-8 </a:t>
            </a:r>
          </a:p>
          <a:p>
            <a:r>
              <a:rPr lang="en-US" dirty="0" err="1"/>
              <a:t>Syahputri</a:t>
            </a:r>
            <a:r>
              <a:rPr lang="en-US" dirty="0"/>
              <a:t>, E.A., &amp; Gupta, K. (2024) Analysis of the effect of Indonesia-Japan Economic Partnership Agreement (IJEPA) on the Trade in Service Sector in Indonesia. Unpublished. https://www.researchgate.net/publication/378439291_Analysis_of_the_Effect_of_Indonesia-Japan_Economic_Partnership_Agreement_IJEPA_on_the_Trade_in_Service_Sector_in_Indonesia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4809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863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The role of services in Indonesian third unbundling</vt:lpstr>
      <vt:lpstr>State of the Indonesian service trade</vt:lpstr>
      <vt:lpstr>Intro</vt:lpstr>
      <vt:lpstr>Objective</vt:lpstr>
      <vt:lpstr>Data</vt:lpstr>
      <vt:lpstr>Method</vt:lpstr>
      <vt:lpstr>Expected contribution</vt:lpstr>
      <vt:lpstr>Refences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Krisna Gupta</dc:creator>
  <cp:lastModifiedBy>Krisna Gupta</cp:lastModifiedBy>
  <cp:revision>1</cp:revision>
  <dcterms:created xsi:type="dcterms:W3CDTF">2024-02-21T08:47:28Z</dcterms:created>
  <dcterms:modified xsi:type="dcterms:W3CDTF">2024-02-24T14:41:13Z</dcterms:modified>
</cp:coreProperties>
</file>