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B1C8-E9AF-DF58-FD3D-3C69FB2F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86AB4-5859-377F-E427-95F5ACD3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D6C0-B290-5A9C-012A-B70D42D7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87E6-DB62-3AB3-1F85-321BAD10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59FF-8EC2-0CBB-CEA5-1BE8D177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5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5305-51BB-6F84-D58B-7B23DAFA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21CE1-6B08-3C33-F4C3-7F54CFAD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3FA0-30A9-68CB-58A4-80A7DA09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82E8-588A-ABC3-28FC-693C9D6D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B83D-27C9-F88F-FC92-2B865F28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2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2E3CB-2EAD-7EAE-5291-D5A18B52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4AB89-4BDA-1672-929C-7C3B78019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F3F8-2A55-3044-8F4B-13502B6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D7DE-D355-76D7-4A25-7B4ED0F3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7982-6F22-E6A3-B345-FE52D0D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6760-7986-B042-53BC-F13279B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72E8-884D-5C6F-0F44-D4EFEFE3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044A-A66C-FEBB-FE03-CBCDBC84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AFEF-501F-88EF-CF87-10C93479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B17F-11F3-77BF-A8AC-C912918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8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B40-7B5B-7F9F-91CC-B3D84277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5C17-A434-42D8-B056-AD1645D7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D907-EA64-3ADE-3702-E4E994A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6B5E-16F3-2888-6A1D-FBC41FF5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777A-7E54-42AC-57A4-CD0C20EC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04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EB7-3DE4-632C-2640-5ECF4FDC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F5FC-AD23-722D-A86E-E4C5AC7B0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1803-EAEF-DEC3-D4F4-7728D039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F0FB-4BA2-C189-8BA1-3FDF134B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31DE4-F3BE-F3E8-6524-AEAE95F1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CC88-F644-487E-C17A-2707EBA7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5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AF87-F4CE-0887-EE8F-22DF3706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D8E8-61A8-59B1-218E-3D0A99F9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A31C6-3F60-AD13-CEA0-11F7AF57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0C828-C496-45B3-503E-BB713FAF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47737-F8FC-D9EA-FDA2-0D1AA7F0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7B7D5-1D03-168A-2FD2-B5154A57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D2F8E-8A51-423E-6570-9E538540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69089-CDD7-945A-36D1-26AD2CFC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5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5A79-A4CF-594B-CA7F-98CD6BF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56277-89F7-4544-1C08-0B98EE5B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2F8D4-A3D5-B893-F8EB-2FC081B2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9757-B1F4-9D4A-1D87-51CFFD91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57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1807-2E6F-C55E-051C-AD39429A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47EA8-E3DE-0359-5681-9387E961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C7A6D-8883-F006-394B-FF1E1CB6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80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C8C0-50F4-864C-4D03-15FCA9BA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44EE-4353-AEA4-90BA-9FA5245F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2C9CC-10A8-8189-0AF6-35C3D6E34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3F173-0FDC-CB38-821A-AAE53749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3E9FC-CC5C-8AA3-5CCC-F747FFAD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4D77-BDF1-BF9D-5478-01231F2F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1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39C2-1F48-3C7F-E3DF-CE88A978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C3202-E28D-717C-9497-2AB598159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C622B-5F30-76B4-59DD-A13BC163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9F2B8-830A-3904-3624-F8CF2AC8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3163-4E0C-3EC7-635E-BE90D63A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57570-592F-86E7-B3CF-53DDA5B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54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61978-780D-34FE-0720-67BB7410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04F6D-6FC4-E4FB-7855-A119CCB5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B4C1A-17AB-B66B-F823-47BFBB78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3063-C777-4845-A151-81DE4B4B0389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67F6-75E7-7CB0-0D8D-CF62F77C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7B06-3ECB-ED4C-5E35-36D21356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DADA-8E5A-43A8-A1AA-8C9C344E7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9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5B04-6C20-CC43-79D8-62EB94F54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note on DLW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A40A-934D-2FF8-7308-31CE5CBF1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KG 11/2023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6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FD27-F4C7-D99C-7C33-163764BF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Markups estimation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BE8B-C88A-266B-1777-7A1EA76E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industrial organization literature, estimating markups has long been a tradition.</a:t>
            </a:r>
          </a:p>
          <a:p>
            <a:pPr lvl="1"/>
            <a:r>
              <a:rPr lang="en-US" dirty="0"/>
              <a:t>That is, there are information in the price-cost margin that’s not necessarily markups.</a:t>
            </a:r>
          </a:p>
          <a:p>
            <a:r>
              <a:rPr lang="en-AU" dirty="0"/>
              <a:t>In the recent literature, estimating markups uses the notion that under the perfect competition condition, the growth of output must be in-proportion with the growth of inputs.</a:t>
            </a:r>
          </a:p>
          <a:p>
            <a:pPr lvl="1"/>
            <a:r>
              <a:rPr lang="en-AU" dirty="0"/>
              <a:t>That is, perfectly competitive firms will have to share the same revenue with its factor of productions, most notably labour.</a:t>
            </a:r>
          </a:p>
          <a:p>
            <a:r>
              <a:rPr lang="en-AU" dirty="0"/>
              <a:t>De </a:t>
            </a:r>
            <a:r>
              <a:rPr lang="en-AU" dirty="0" err="1"/>
              <a:t>Loecker</a:t>
            </a:r>
            <a:r>
              <a:rPr lang="en-AU" dirty="0"/>
              <a:t> and </a:t>
            </a:r>
            <a:r>
              <a:rPr lang="en-AU" dirty="0" err="1"/>
              <a:t>Warzynski</a:t>
            </a:r>
            <a:r>
              <a:rPr lang="en-AU" dirty="0"/>
              <a:t> (2012) (DLW hereafter) is the frontier markups estimators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6502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86C5-6065-0604-AA73-78C3E49E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DLW framework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EB151-4374-0EC0-2E52-B53BB8A71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there be a production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r>
                  <a:rPr lang="en-AU" dirty="0"/>
                  <a:t>In the perfect competition we know that factor price equals its marginal benefit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Therefore,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dirty="0"/>
              </a:p>
              <a:p>
                <a:r>
                  <a:rPr lang="en-AU" dirty="0"/>
                  <a:t>However, a firm with market power produces at marginal benefit equals marginal revenue (which is not necessarily = market price)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/>
              </a:p>
              <a:p>
                <a:r>
                  <a:rPr lang="en-AU" dirty="0"/>
                  <a:t>The higher it is from 1, the larger the market power of the firm.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EB151-4374-0EC0-2E52-B53BB8A71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1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55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E107-7FE2-CF90-9780-7ADDBCE3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DLW framework (2)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627D0-9C6A-DFFF-5DA8-3E5C3B54C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a firm has a cobb-</a:t>
                </a:r>
                <a:r>
                  <a:rPr lang="en-US" dirty="0" err="1"/>
                  <a:t>douglass</a:t>
                </a:r>
                <a:r>
                  <a:rPr lang="en-US" dirty="0"/>
                  <a:t> production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AU" dirty="0"/>
                  <a:t>, a log approximation will give us a trivial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a lower case is the log of its uppercase counterpart. We can estimate this with an OLS which give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Under the perfect competition assumption,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dirty="0"/>
                  <a:t>=labour share of the firm.</a:t>
                </a:r>
              </a:p>
              <a:p>
                <a:r>
                  <a:rPr lang="en-AU" dirty="0"/>
                  <a:t>DLW benefits from a robust TFP estimation which is also improved in the literature (</a:t>
                </a:r>
                <a:r>
                  <a:rPr lang="en-AU" dirty="0" err="1"/>
                  <a:t>Levinsohn</a:t>
                </a:r>
                <a:r>
                  <a:rPr lang="en-AU" dirty="0"/>
                  <a:t> and </a:t>
                </a:r>
                <a:r>
                  <a:rPr lang="en-AU" dirty="0" err="1"/>
                  <a:t>Petrin</a:t>
                </a:r>
                <a:r>
                  <a:rPr lang="en-AU" dirty="0"/>
                  <a:t> 2003, ACF 2015).</a:t>
                </a:r>
              </a:p>
              <a:p>
                <a:r>
                  <a:rPr lang="en-AU" dirty="0"/>
                  <a:t>The opposite is also true: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AU" dirty="0"/>
                  <a:t> indicates a very strong labour market.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627D0-9C6A-DFFF-5DA8-3E5C3B54C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r="-1739" b="-14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 note on DLW</vt:lpstr>
      <vt:lpstr>Markups estimation</vt:lpstr>
      <vt:lpstr>DLW framework</vt:lpstr>
      <vt:lpstr>DLW framework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DLW</dc:title>
  <dc:creator>Krisna Gupta</dc:creator>
  <cp:lastModifiedBy>Krisna Gupta</cp:lastModifiedBy>
  <cp:revision>4</cp:revision>
  <dcterms:created xsi:type="dcterms:W3CDTF">2023-11-01T10:26:21Z</dcterms:created>
  <dcterms:modified xsi:type="dcterms:W3CDTF">2023-11-01T12:52:38Z</dcterms:modified>
</cp:coreProperties>
</file>