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Greening the grid and what it takes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Seminar Nasional Politeknik APP Jakarta 2023</a:t>
            </a:r>
            <a:br/>
            <a:br/>
            <a:r>
              <a:rPr/>
              <a:t>Krisna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23,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Today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About the author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awkoakowako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wkwkkw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oawkoakwoakowa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Greening the grid and what it takes</dc:title>
  <dc:creator>Krisna Gupta</dc:creator>
  <cp:keywords/>
  <dcterms:created xsi:type="dcterms:W3CDTF">2023-11-10T14:15:48Z</dcterms:created>
  <dcterms:modified xsi:type="dcterms:W3CDTF">2023-11-10T14:15:48Z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olorlinks">
    <vt:lpwstr>True</vt:lpwstr>
  </property>
  <property fmtid="{D5CDD505-2E9C-101B-9397-08002B2CF9AE}" pid="7" name="csl">
    <vt:lpwstr>../chicago.csl</vt:lpwstr>
  </property>
  <property fmtid="{D5CDD505-2E9C-101B-9397-08002B2CF9AE}" pid="8" name="date">
    <vt:lpwstr>November 23, 2023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Seminar Nasional Politeknik APP Jakarta 2023</vt:lpwstr>
  </property>
  <property fmtid="{D5CDD505-2E9C-101B-9397-08002B2CF9AE}" pid="15" name="theme">
    <vt:lpwstr/>
  </property>
  <property fmtid="{D5CDD505-2E9C-101B-9397-08002B2CF9AE}" pid="16" name="toc-title">
    <vt:lpwstr>Table of contents</vt:lpwstr>
  </property>
</Properties>
</file>