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323" r:id="rId5"/>
    <p:sldId id="328" r:id="rId6"/>
    <p:sldId id="324" r:id="rId7"/>
    <p:sldId id="327" r:id="rId8"/>
    <p:sldId id="335" r:id="rId9"/>
    <p:sldId id="325" r:id="rId10"/>
    <p:sldId id="326" r:id="rId11"/>
    <p:sldId id="329" r:id="rId12"/>
    <p:sldId id="330" r:id="rId13"/>
    <p:sldId id="331" r:id="rId14"/>
    <p:sldId id="332" r:id="rId15"/>
    <p:sldId id="333" r:id="rId16"/>
    <p:sldId id="334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80" autoAdjust="0"/>
  </p:normalViewPr>
  <p:slideViewPr>
    <p:cSldViewPr showGuides="1">
      <p:cViewPr varScale="1">
        <p:scale>
          <a:sx n="72" d="100"/>
          <a:sy n="72" d="100"/>
        </p:scale>
        <p:origin x="636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pPr/>
              <a:t>10/14/2022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pPr/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10/14/2022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10/14/2022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pPr/>
              <a:t>10/14/2022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pPr/>
              <a:t>10/14/2022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10/14/2022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10/14/2022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10/14/2022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pPr/>
              <a:t>10/14/2022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10/14/2022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pPr/>
              <a:t>10/14/2022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AECA9-5C7F-4465-90C9-8F03AF72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BEF6-DA08-44BB-983A-267FA6204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L/C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importir</a:t>
            </a:r>
            <a:r>
              <a:rPr lang="en-US" dirty="0"/>
              <a:t> dan juga </a:t>
            </a:r>
            <a:r>
              <a:rPr lang="en-US" dirty="0" err="1"/>
              <a:t>eksportir</a:t>
            </a:r>
            <a:endParaRPr lang="en-US" dirty="0"/>
          </a:p>
          <a:p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L/C dan </a:t>
            </a:r>
            <a:r>
              <a:rPr lang="en-US" dirty="0" err="1"/>
              <a:t>fungsinya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336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3FE6-FA0F-4C10-9758-9DE1C260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Reinstatement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BCC77-DD82-4E5D-886F-90315493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L/C yang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periode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yang </a:t>
            </a:r>
            <a:r>
              <a:rPr lang="en-US" dirty="0" err="1"/>
              <a:t>menyalahi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pada </a:t>
            </a:r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L/C </a:t>
            </a:r>
            <a:r>
              <a:rPr lang="en-US" dirty="0" err="1"/>
              <a:t>hangus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juga (</a:t>
            </a:r>
            <a:r>
              <a:rPr lang="en-US" dirty="0" err="1"/>
              <a:t>pasal</a:t>
            </a:r>
            <a:r>
              <a:rPr lang="en-US" dirty="0"/>
              <a:t> 32 UCP600)</a:t>
            </a:r>
          </a:p>
          <a:p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presisi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F584-81DB-4098-8D3F-9A760B0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Revolving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DFD4-73B1-4369-9105-08EA5C3FA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L/C yang </a:t>
            </a:r>
            <a:r>
              <a:rPr lang="en-US" dirty="0" err="1"/>
              <a:t>dananya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ditarik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persyaratan</a:t>
            </a:r>
            <a:r>
              <a:rPr lang="en-US" dirty="0"/>
              <a:t> yang </a:t>
            </a:r>
            <a:r>
              <a:rPr lang="en-US" dirty="0" err="1"/>
              <a:t>tertulis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L/C</a:t>
            </a:r>
          </a:p>
          <a:p>
            <a:r>
              <a:rPr lang="en-US" dirty="0" err="1"/>
              <a:t>Syarat</a:t>
            </a:r>
            <a:r>
              <a:rPr lang="en-US" dirty="0"/>
              <a:t> Revolve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.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otorisasi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jangka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dan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berulang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reguler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98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848B-3E62-494D-8F00-8909D4AA5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Transferable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9AC23-76EA-45A9-AACF-8D3216A0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L/C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beneficiary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sebagian</a:t>
            </a:r>
            <a:endParaRPr lang="en-US" dirty="0"/>
          </a:p>
          <a:p>
            <a:r>
              <a:rPr lang="en-US" dirty="0"/>
              <a:t>Not to be mixed up with Back-to-back L/C</a:t>
            </a:r>
          </a:p>
          <a:p>
            <a:r>
              <a:rPr lang="en-US" dirty="0"/>
              <a:t>Beneficiary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credit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rekannya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berperan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trader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260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B308-A859-4069-80D1-E7039B70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Standby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4CA0-C8D9-42B6-9A10-F6A920BD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!!!</a:t>
            </a:r>
          </a:p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mitigasi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gagal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Applicant</a:t>
            </a:r>
          </a:p>
          <a:p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Advance Payment </a:t>
            </a:r>
            <a:r>
              <a:rPr lang="en-US" dirty="0" err="1"/>
              <a:t>atau</a:t>
            </a:r>
            <a:r>
              <a:rPr lang="en-US" dirty="0"/>
              <a:t> Open Account.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padahal</a:t>
            </a:r>
            <a:r>
              <a:rPr lang="en-US" dirty="0"/>
              <a:t> </a:t>
            </a:r>
            <a:r>
              <a:rPr lang="en-US" dirty="0" err="1"/>
              <a:t>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dirty="0"/>
              <a:t>,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Bank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mencairkan</a:t>
            </a:r>
            <a:r>
              <a:rPr lang="en-US"/>
              <a:t> L/C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747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CE1A-DDEC-453D-AFE2-FBA1C64C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Rule!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D8DE-F905-480B-A102-81CC7644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L/C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/>
              <a:t>!!!</a:t>
            </a:r>
          </a:p>
          <a:p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dan </a:t>
            </a:r>
            <a:r>
              <a:rPr lang="en-US" dirty="0" err="1"/>
              <a:t>Penjual</a:t>
            </a:r>
            <a:r>
              <a:rPr lang="en-US" dirty="0"/>
              <a:t>! </a:t>
            </a:r>
          </a:p>
          <a:p>
            <a:r>
              <a:rPr lang="en-US" dirty="0"/>
              <a:t>Bank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tunduk</a:t>
            </a:r>
            <a:r>
              <a:rPr lang="en-US" dirty="0"/>
              <a:t> pada L/C,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dipengaruhi</a:t>
            </a:r>
            <a:r>
              <a:rPr lang="en-US" dirty="0"/>
              <a:t> oleh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L/C </a:t>
            </a:r>
            <a:r>
              <a:rPr lang="en-US" dirty="0" err="1"/>
              <a:t>terbit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“</a:t>
            </a:r>
            <a:r>
              <a:rPr lang="en-ID" sz="3200" dirty="0"/>
              <a:t>Issuing bank </a:t>
            </a:r>
            <a:r>
              <a:rPr lang="en-ID" sz="3200" dirty="0" err="1"/>
              <a:t>akan</a:t>
            </a:r>
            <a:r>
              <a:rPr lang="en-ID" sz="3200" dirty="0"/>
              <a:t> </a:t>
            </a:r>
            <a:r>
              <a:rPr lang="en-ID" sz="3200" dirty="0" err="1"/>
              <a:t>membayar</a:t>
            </a:r>
            <a:r>
              <a:rPr lang="en-ID" sz="3200" dirty="0"/>
              <a:t> Beneficiary </a:t>
            </a:r>
            <a:r>
              <a:rPr lang="en-ID" sz="3200" dirty="0" err="1"/>
              <a:t>sejumlah</a:t>
            </a:r>
            <a:r>
              <a:rPr lang="en-ID" sz="3200" dirty="0"/>
              <a:t> yang </a:t>
            </a:r>
            <a:r>
              <a:rPr lang="en-ID" sz="3200" dirty="0" err="1"/>
              <a:t>dinyatakan</a:t>
            </a:r>
            <a:r>
              <a:rPr lang="en-ID" sz="3200" dirty="0"/>
              <a:t> pada L/C</a:t>
            </a:r>
          </a:p>
          <a:p>
            <a:pPr marL="0" indent="0" algn="ctr">
              <a:buNone/>
            </a:pPr>
            <a:r>
              <a:rPr lang="en-ID" sz="3200" dirty="0"/>
              <a:t>JIKA </a:t>
            </a:r>
          </a:p>
          <a:p>
            <a:pPr marL="0" indent="0" algn="ctr">
              <a:buNone/>
            </a:pPr>
            <a:r>
              <a:rPr lang="en-ID" sz="3200" dirty="0" err="1"/>
              <a:t>presentasi</a:t>
            </a:r>
            <a:r>
              <a:rPr lang="en-ID" sz="3200" dirty="0"/>
              <a:t> </a:t>
            </a:r>
            <a:r>
              <a:rPr lang="en-ID" sz="3200" dirty="0" err="1"/>
              <a:t>dokumen</a:t>
            </a:r>
            <a:r>
              <a:rPr lang="en-ID" sz="3200" dirty="0"/>
              <a:t> </a:t>
            </a:r>
            <a:r>
              <a:rPr lang="en-ID" sz="3200" dirty="0" err="1"/>
              <a:t>sesuai</a:t>
            </a:r>
            <a:r>
              <a:rPr lang="en-ID" sz="3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2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4D82-9406-40E7-942D-0388B336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Pembeli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7AC5-F3A4-4498-8729-4BAD7522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pada L/C :</a:t>
            </a:r>
          </a:p>
          <a:p>
            <a:pPr lvl="1"/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spesifikasi</a:t>
            </a:r>
            <a:r>
              <a:rPr lang="en-US" dirty="0"/>
              <a:t> yang </a:t>
            </a:r>
            <a:r>
              <a:rPr lang="en-US" dirty="0" err="1"/>
              <a:t>detil</a:t>
            </a:r>
            <a:endParaRPr lang="en-US" dirty="0"/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tercantum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invoice (</a:t>
            </a:r>
            <a:r>
              <a:rPr lang="en-US" dirty="0" err="1"/>
              <a:t>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pabean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membatasi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jeda</a:t>
            </a:r>
            <a:r>
              <a:rPr lang="en-US" dirty="0"/>
              <a:t> </a:t>
            </a:r>
            <a:r>
              <a:rPr lang="en-US" dirty="0" err="1"/>
              <a:t>presentasi</a:t>
            </a:r>
            <a:r>
              <a:rPr lang="en-US" dirty="0"/>
              <a:t> </a:t>
            </a:r>
            <a:r>
              <a:rPr lang="en-US" dirty="0" err="1"/>
              <a:t>dokumen</a:t>
            </a:r>
            <a:endParaRPr lang="en-US" dirty="0"/>
          </a:p>
          <a:p>
            <a:r>
              <a:rPr lang="en-US" dirty="0"/>
              <a:t>Bank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L/C </a:t>
            </a:r>
            <a:r>
              <a:rPr lang="en-US" dirty="0" err="1"/>
              <a:t>terpenuhi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Discrepancy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, Bank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“waiver”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meneruskan</a:t>
            </a:r>
            <a:r>
              <a:rPr lang="en-US" dirty="0"/>
              <a:t> dana.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570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4D82-9406-40E7-942D-0388B336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Perlindungan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Penjual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E7AC5-F3A4-4498-8729-4BAD7522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L/C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kewajibannya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L/C</a:t>
            </a:r>
          </a:p>
          <a:p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memeriksa</a:t>
            </a:r>
            <a:r>
              <a:rPr lang="en-US" dirty="0"/>
              <a:t> L/C dan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menolak</a:t>
            </a:r>
            <a:r>
              <a:rPr lang="en-US" dirty="0"/>
              <a:t> L/C. </a:t>
            </a:r>
          </a:p>
          <a:p>
            <a:pPr lvl="1"/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mengirimkan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Menolak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amandemen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L/C, Bank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mencairkan</a:t>
            </a:r>
            <a:r>
              <a:rPr lang="en-US" dirty="0"/>
              <a:t> </a:t>
            </a:r>
            <a:r>
              <a:rPr lang="en-US" dirty="0" err="1"/>
              <a:t>uang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L/C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266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FA9ED-C51E-4E33-8EDB-04151C70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Amandemen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35AC38-6A2B-42EC-8DF0-C69F7E8C8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3675" y="2574925"/>
            <a:ext cx="6924675" cy="2724150"/>
          </a:xfrm>
        </p:spPr>
      </p:pic>
    </p:spTree>
    <p:extLst>
      <p:ext uri="{BB962C8B-B14F-4D97-AF65-F5344CB8AC3E}">
        <p14:creationId xmlns:p14="http://schemas.microsoft.com/office/powerpoint/2010/main" val="67168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1611F-D0F8-43AD-8057-57A14E18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Jenis</a:t>
            </a:r>
            <a:r>
              <a:rPr lang="en-US" dirty="0"/>
              <a:t>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5DA14-02D3-4492-B3A8-6D14CE66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470400"/>
          </a:xfrm>
        </p:spPr>
        <p:txBody>
          <a:bodyPr>
            <a:normAutofit/>
          </a:bodyPr>
          <a:lstStyle/>
          <a:p>
            <a:r>
              <a:rPr lang="en-US" dirty="0"/>
              <a:t>Irrevocable L/C- Sight-Usance-Negotiation </a:t>
            </a:r>
          </a:p>
          <a:p>
            <a:r>
              <a:rPr lang="en-US" dirty="0"/>
              <a:t>Confirmed L/C</a:t>
            </a:r>
          </a:p>
          <a:p>
            <a:r>
              <a:rPr lang="en-US" dirty="0"/>
              <a:t>Red Clause L/C</a:t>
            </a:r>
          </a:p>
          <a:p>
            <a:r>
              <a:rPr lang="en-US" dirty="0"/>
              <a:t>Reinstatement L/C</a:t>
            </a:r>
          </a:p>
          <a:p>
            <a:r>
              <a:rPr lang="en-US" dirty="0"/>
              <a:t>Revolving L/C</a:t>
            </a:r>
          </a:p>
          <a:p>
            <a:r>
              <a:rPr lang="en-US" dirty="0"/>
              <a:t>Transferable L/C</a:t>
            </a:r>
          </a:p>
          <a:p>
            <a:r>
              <a:rPr lang="en-US" dirty="0"/>
              <a:t>Standby L/C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36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79FE-2FD4-4B55-90A0-8B7400007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Irrevocable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E4784-0EB8-4DF1-8ECB-D9468DF2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dibatalkan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 </a:t>
            </a:r>
            <a:r>
              <a:rPr lang="en-US" dirty="0" err="1"/>
              <a:t>Penjual</a:t>
            </a:r>
            <a:endParaRPr lang="en-US" dirty="0"/>
          </a:p>
          <a:p>
            <a:r>
              <a:rPr lang="en-US" dirty="0"/>
              <a:t>There IS no Revocable L/C</a:t>
            </a:r>
            <a:endParaRPr lang="en-ID" dirty="0"/>
          </a:p>
          <a:p>
            <a:r>
              <a:rPr lang="en-US" dirty="0"/>
              <a:t>P</a:t>
            </a:r>
            <a:r>
              <a:rPr lang="en-ID" dirty="0" err="1"/>
              <a:t>erubahan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L/C (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Amandemen</a:t>
            </a:r>
            <a:r>
              <a:rPr lang="en-ID" dirty="0"/>
              <a:t>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disetujui</a:t>
            </a:r>
            <a:r>
              <a:rPr lang="en-ID" dirty="0"/>
              <a:t>/</a:t>
            </a:r>
            <a:r>
              <a:rPr lang="en-ID" dirty="0" err="1"/>
              <a:t>ditolak</a:t>
            </a:r>
            <a:r>
              <a:rPr lang="en-ID" dirty="0"/>
              <a:t> oleh </a:t>
            </a:r>
            <a:r>
              <a:rPr lang="en-ID" dirty="0" err="1"/>
              <a:t>penjual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:</a:t>
            </a:r>
          </a:p>
          <a:p>
            <a:pPr lvl="1"/>
            <a:r>
              <a:rPr lang="en-US" dirty="0"/>
              <a:t>M</a:t>
            </a:r>
            <a:r>
              <a:rPr lang="en-ID" dirty="0" err="1"/>
              <a:t>enghubungi</a:t>
            </a:r>
            <a:r>
              <a:rPr lang="en-ID" dirty="0"/>
              <a:t> </a:t>
            </a:r>
            <a:r>
              <a:rPr lang="en-US" dirty="0"/>
              <a:t>Issuing Bank dan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persetujuan</a:t>
            </a:r>
            <a:r>
              <a:rPr lang="en-US" dirty="0"/>
              <a:t>/</a:t>
            </a:r>
            <a:r>
              <a:rPr lang="en-US" dirty="0" err="1"/>
              <a:t>penolakan</a:t>
            </a:r>
            <a:endParaRPr lang="en-US" dirty="0"/>
          </a:p>
          <a:p>
            <a:pPr lvl="1"/>
            <a:r>
              <a:rPr lang="en-US" dirty="0"/>
              <a:t>M</a:t>
            </a:r>
            <a:r>
              <a:rPr lang="en-ID" dirty="0" err="1"/>
              <a:t>engirim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L/C</a:t>
            </a:r>
          </a:p>
          <a:p>
            <a:r>
              <a:rPr lang="en-US" dirty="0" err="1"/>
              <a:t>Amandemen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: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amandemen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3206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775B-0494-4A13-B661-F17AA517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Confirmed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CEA4-9AD0-4830-BEC4-143EF225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Confirmed L/C </a:t>
            </a:r>
            <a:r>
              <a:rPr lang="en-US" dirty="0" err="1"/>
              <a:t>adalah</a:t>
            </a:r>
            <a:r>
              <a:rPr lang="en-US" dirty="0"/>
              <a:t> L/C yang </a:t>
            </a:r>
            <a:r>
              <a:rPr lang="en-US" dirty="0" err="1"/>
              <a:t>jaminan</a:t>
            </a:r>
            <a:r>
              <a:rPr lang="en-US" dirty="0"/>
              <a:t> </a:t>
            </a:r>
            <a:r>
              <a:rPr lang="en-US" dirty="0" err="1"/>
              <a:t>pembayaranya</a:t>
            </a:r>
            <a:r>
              <a:rPr lang="en-US" dirty="0"/>
              <a:t> </a:t>
            </a:r>
            <a:r>
              <a:rPr lang="en-US" dirty="0" err="1"/>
              <a:t>dijamin</a:t>
            </a:r>
            <a:r>
              <a:rPr lang="en-US" dirty="0"/>
              <a:t> oleh bank </a:t>
            </a:r>
            <a:r>
              <a:rPr lang="en-US" dirty="0" err="1"/>
              <a:t>selain</a:t>
            </a:r>
            <a:r>
              <a:rPr lang="en-US" dirty="0"/>
              <a:t> Issuing bank : Confirming Bank</a:t>
            </a:r>
          </a:p>
          <a:p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bertambah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bank </a:t>
            </a:r>
            <a:r>
              <a:rPr lang="en-US" dirty="0" err="1"/>
              <a:t>penjamin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Confirming Bank </a:t>
            </a:r>
            <a:r>
              <a:rPr lang="en-US" dirty="0" err="1"/>
              <a:t>berada</a:t>
            </a:r>
            <a:r>
              <a:rPr lang="en-US" dirty="0"/>
              <a:t> di negara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Issuing Bank.</a:t>
            </a:r>
          </a:p>
          <a:p>
            <a:r>
              <a:rPr lang="en-US" dirty="0" err="1"/>
              <a:t>Normalnya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risiko</a:t>
            </a:r>
            <a:r>
              <a:rPr lang="en-US" dirty="0"/>
              <a:t> pada Issuing Bank </a:t>
            </a:r>
            <a:r>
              <a:rPr lang="en-US" dirty="0" err="1"/>
              <a:t>atau</a:t>
            </a:r>
            <a:r>
              <a:rPr lang="en-US" dirty="0"/>
              <a:t> negara Issuing bank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1633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0E37-CF19-412C-8BDB-0AB5C9E2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Clause L/C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57EE-E6F5-4705-B3D2-CBAE2ECB8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dana yang </a:t>
            </a:r>
            <a:r>
              <a:rPr lang="en-US" dirty="0" err="1"/>
              <a:t>terdapat</a:t>
            </a:r>
            <a:r>
              <a:rPr lang="en-US" dirty="0"/>
              <a:t> pada L/C</a:t>
            </a:r>
          </a:p>
          <a:p>
            <a:r>
              <a:rPr lang="en-US" dirty="0"/>
              <a:t>Bank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Invoice </a:t>
            </a:r>
            <a:r>
              <a:rPr lang="en-US" dirty="0" err="1"/>
              <a:t>untuk</a:t>
            </a:r>
            <a:r>
              <a:rPr lang="en-US" dirty="0"/>
              <a:t> dana yang </a:t>
            </a:r>
            <a:r>
              <a:rPr lang="en-US" dirty="0" err="1"/>
              <a:t>ditarik</a:t>
            </a:r>
            <a:r>
              <a:rPr lang="en-US" dirty="0"/>
              <a:t> dan Letter of undertaking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61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01D382-32B0-43EE-932C-28906AF37617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2645</TotalTime>
  <Words>614</Words>
  <Application>Microsoft Office PowerPoint</Application>
  <PresentationFormat>Custom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Books 16x9</vt:lpstr>
      <vt:lpstr>Learning Outcome</vt:lpstr>
      <vt:lpstr>The Rule!</vt:lpstr>
      <vt:lpstr>Perlindungan untuk Pembeli</vt:lpstr>
      <vt:lpstr>Perlindungan untuk Penjual</vt:lpstr>
      <vt:lpstr>Amandemen</vt:lpstr>
      <vt:lpstr>Jenis L/C</vt:lpstr>
      <vt:lpstr>Irrevocable L/C</vt:lpstr>
      <vt:lpstr>Confirmed L/C</vt:lpstr>
      <vt:lpstr>Red Clause L/C</vt:lpstr>
      <vt:lpstr>Reinstatement L/C</vt:lpstr>
      <vt:lpstr>Revolving L/C</vt:lpstr>
      <vt:lpstr>Transferable L/C</vt:lpstr>
      <vt:lpstr>Standby L/C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Transportasi Internasional</dc:title>
  <dc:creator>Prodi PI</dc:creator>
  <cp:lastModifiedBy>Dhany Ratana</cp:lastModifiedBy>
  <cp:revision>194</cp:revision>
  <dcterms:created xsi:type="dcterms:W3CDTF">2017-01-31T03:16:52Z</dcterms:created>
  <dcterms:modified xsi:type="dcterms:W3CDTF">2022-10-14T08:25:07Z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