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heterogenous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tariff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NTM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productivity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Indonesian</a:t>
            </a:r>
            <a:r>
              <a:rPr/>
              <a:t> </a:t>
            </a:r>
            <a:r>
              <a:rPr/>
              <a:t>firms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Krisna</a:t>
            </a:r>
            <a:r>
              <a:rPr/>
              <a:t> </a:t>
            </a:r>
            <a:r>
              <a:rPr/>
              <a:t>Gupta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2016/12/12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url(title.png) class: middle</a:t>
            </a:r>
          </a:p>
          <a:p>
            <a:pPr lvl="0" marL="0" indent="0">
              <a:buNone/>
            </a:pPr>
            <a:r>
              <a:rPr/>
              <a:t>.center[ # The heterogenous impact of tariff and NTM on total factor productivity of Indonesian firms]    </a:t>
            </a:r>
          </a:p>
          <a:p>
            <a:pPr lvl="0" marL="0" indent="0">
              <a:buNone/>
            </a:pPr>
            <a:r>
              <a:rPr/>
              <a:t>Krisna Gupta</a:t>
            </a:r>
            <a:br/>
            <a:r>
              <a:rPr/>
              <a:t>Crawford PhD Seminar</a:t>
            </a:r>
            <a:br/>
            <a:r>
              <a:rPr/>
              <a:t>October 2, 2020</a:t>
            </a:r>
            <a:br/>
            <a:r>
              <a:rPr/>
              <a:t>Arianto Patunru, Paul Gretton, Budy Resosudarmo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</a:t>
            </a:r>
          </a:p>
          <a:p>
            <a:pPr lvl="1"/>
            <a:r>
              <a:rPr/>
              <a:t>review</a:t>
            </a:r>
          </a:p>
          <a:p>
            <a:pPr lvl="1"/>
            <a:r>
              <a:rPr/>
              <a:t>method</a:t>
            </a:r>
          </a:p>
          <a:p>
            <a:pPr lvl="1"/>
            <a:r>
              <a:rPr/>
              <a:t>data</a:t>
            </a:r>
          </a:p>
          <a:p>
            <a:pPr lvl="1"/>
            <a:r>
              <a:rPr/>
              <a:t>results</a:t>
            </a:r>
          </a:p>
          <a:p>
            <a:pPr lvl="1"/>
            <a:r>
              <a:rPr/>
              <a:t>discussion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.left[ - Indonesia insists on relying to manufacturing to boost its growth - Emphasize on tech upgrade - also on export-led]</a:t>
            </a:r>
          </a:p>
          <a:p>
            <a:pPr lvl="0" marL="0" indent="0">
              <a:buNone/>
            </a:pPr>
            <a:r>
              <a:rPr/>
              <a:t>.right[ Indonesia 4.0]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metod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background-image: url(normal.png)</a:t>
            </a:r>
          </a:p>
          <a:p>
            <a:pPr lvl="0" marL="0" indent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heterogenous impact of tariff and NTM on total factor productivity of Indonesian firms</dc:title>
  <dc:creator>Krisna Gupta</dc:creator>
  <cp:keywords/>
  <dcterms:created xsi:type="dcterms:W3CDTF">2020-09-12T08:38:11Z</dcterms:created>
  <dcterms:modified xsi:type="dcterms:W3CDTF">2020-09-12T08:38:11Z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background-image">
    <vt:lpwstr>url(title.PNG)</vt:lpwstr>
  </property>
  <property fmtid="{D5CDD505-2E9C-101B-9397-08002B2CF9AE}" pid="4" name="date">
    <vt:lpwstr>2016/12/12</vt:lpwstr>
  </property>
  <property fmtid="{D5CDD505-2E9C-101B-9397-08002B2CF9AE}" pid="5" name="institute">
    <vt:lpwstr>Australian National University</vt:lpwstr>
  </property>
  <property fmtid="{D5CDD505-2E9C-101B-9397-08002B2CF9AE}" pid="6" name="output">
    <vt:lpwstr>powerpoint_presentation</vt:lpwstr>
  </property>
  <property fmtid="{D5CDD505-2E9C-101B-9397-08002B2CF9AE}" pid="7" name="subtitle">
    <vt:lpwstr/>
  </property>
</Properties>
</file>