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80" r:id="rId8"/>
    <p:sldId id="278" r:id="rId9"/>
    <p:sldId id="279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>
        <p:scale>
          <a:sx n="64" d="100"/>
          <a:sy n="64" d="100"/>
        </p:scale>
        <p:origin x="-132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DBFF16-7EEC-9662-C389-B6D9F0624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883CC2-A7B4-B1C5-1E36-BD57B9486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7C9E2D-FFF2-D37F-9DD3-175319F5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AA5-F588-43E5-A084-5594306DA9F8}" type="datetimeFigureOut">
              <a:rPr lang="en-ID" smtClean="0"/>
              <a:t>12/8/2022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E47E16-596B-7605-AF00-B063B15A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D52018-10C0-C298-B280-E03FDA68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0174-0E65-4079-84B8-BC2F8CDE82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179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F06B45-9E28-03A9-216D-F341D03B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538B18-B079-5BD0-F887-815C8DCAE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FDBFFD-CA4A-2CFB-5BE0-B2CB3BCE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AA5-F588-43E5-A084-5594306DA9F8}" type="datetimeFigureOut">
              <a:rPr lang="en-ID" smtClean="0"/>
              <a:t>12/8/2022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DB391B-00B1-C8DC-9FFA-50BF4642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B97CAE-E0D3-F337-ED35-66F83E3F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0174-0E65-4079-84B8-BC2F8CDE82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255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277DD28-1D97-E1BC-EEA6-7840FF2E6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8ACE12-6B2A-27E2-0664-4E1F20D6C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BC2303-C99A-708F-3BA9-6776582A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AA5-F588-43E5-A084-5594306DA9F8}" type="datetimeFigureOut">
              <a:rPr lang="en-ID" smtClean="0"/>
              <a:t>12/8/2022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9BF876-8229-20C5-C57C-F2F52D82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D1D27E-4199-E4DF-557D-388D40AB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0174-0E65-4079-84B8-BC2F8CDE82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478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631A3-F53A-CF70-8860-1B9A3FEE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56A512-A558-F181-CFF9-B5A9B972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A5DF84-5F02-C884-4891-AE7C1EB8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AA5-F588-43E5-A084-5594306DA9F8}" type="datetimeFigureOut">
              <a:rPr lang="en-ID" smtClean="0"/>
              <a:t>12/8/2022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1BABF2-20F4-08B3-A859-FCDD6D25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B37408-550D-15CA-0ACC-5A0F958A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0174-0E65-4079-84B8-BC2F8CDE82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685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3DB99-C696-61EA-876D-06A65260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3CF4C1-5FA0-4422-2258-5FCBD1725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1E5FBA-0C7C-15A2-D992-9786C7D6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AA5-F588-43E5-A084-5594306DA9F8}" type="datetimeFigureOut">
              <a:rPr lang="en-ID" smtClean="0"/>
              <a:t>12/8/2022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DBB3A4-0E03-89FB-26D4-0EB6CA6B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12E553-60C2-9FAC-8D16-72E72E21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0174-0E65-4079-84B8-BC2F8CDE82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550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BA6DB2-DD1A-377C-CE3B-704077A0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8DD23E-FBC0-56D5-411E-AED29BCCB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227806-5333-7842-D6E5-34955FC3C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E01D6E-73A2-8B72-D6C6-2A0253B5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AA5-F588-43E5-A084-5594306DA9F8}" type="datetimeFigureOut">
              <a:rPr lang="en-ID" smtClean="0"/>
              <a:t>12/8/2022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8FB6E3-9E3D-207B-FA01-57568F8D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FBDC9C-C117-07C7-064C-BD106E4D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0174-0E65-4079-84B8-BC2F8CDE82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169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510AD-36D0-895C-2333-1A625435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BF5981-A6EB-F984-7B63-A342D00F3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EE3BCC9-0AC0-699A-17A4-053D28A1E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3C14473-B4DB-38B0-83A4-E547F20A2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A787FDE-CA0B-FC76-6DA9-BA5C3ABD1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F53362B-8DDB-AD5B-7DD6-E830F0C2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AA5-F588-43E5-A084-5594306DA9F8}" type="datetimeFigureOut">
              <a:rPr lang="en-ID" smtClean="0"/>
              <a:t>12/8/2022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5337079-BD56-CE14-CE7E-BD965422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A14001-E0D3-52FE-ED5C-70BA32A9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0174-0E65-4079-84B8-BC2F8CDE82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466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5634C3-EE77-3F58-5692-C980CE34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C71628-DCF2-546B-467C-9214B705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AA5-F588-43E5-A084-5594306DA9F8}" type="datetimeFigureOut">
              <a:rPr lang="en-ID" smtClean="0"/>
              <a:t>12/8/2022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58E016-A2BA-8B83-4CA9-B1915954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7C3566-8F1C-EEB4-2984-FD088F2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0174-0E65-4079-84B8-BC2F8CDE82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282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424529-20F4-CC38-DBF8-634CDEA1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AA5-F588-43E5-A084-5594306DA9F8}" type="datetimeFigureOut">
              <a:rPr lang="en-ID" smtClean="0"/>
              <a:t>12/8/2022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B20D2A3-64D5-E6AD-BCA9-D3839EC8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71510C-7267-CBCC-DF5F-B13E3159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0174-0E65-4079-84B8-BC2F8CDE82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223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2902E-5C1F-D08E-CC1C-5690C3E1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CD6093-5D93-5627-424C-6DC2FC09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457398-BF58-A92C-A545-567226761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3C0C5D-9985-26C7-8E3C-AF46C406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AA5-F588-43E5-A084-5594306DA9F8}" type="datetimeFigureOut">
              <a:rPr lang="en-ID" smtClean="0"/>
              <a:t>12/8/2022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F07727-02F3-CA2B-30D1-9ECDE323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159895-38D1-8A1E-4111-C8A79046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0174-0E65-4079-84B8-BC2F8CDE82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446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ECD966-A503-36B7-0320-B9D27404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46800B9-3F4F-6DC0-8F99-A2DD2C82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EC50CB-62CB-2B9A-0A60-75877A5A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D787ED-546E-A401-4DC8-18DCFBD2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BAA5-F588-43E5-A084-5594306DA9F8}" type="datetimeFigureOut">
              <a:rPr lang="en-ID" smtClean="0"/>
              <a:t>12/8/2022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E55F878-6971-9E26-0766-09B59346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0A364B-3826-6FD7-36AA-D9E1B297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10174-0E65-4079-84B8-BC2F8CDE82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076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124B6D2-692E-6391-F101-10AB9EBD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9FF886-63C1-4755-7F48-2656D06A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FE9EC2-96CF-C1CD-35E5-E8A1DBF08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4BAA5-F588-43E5-A084-5594306DA9F8}" type="datetimeFigureOut">
              <a:rPr lang="en-ID" smtClean="0"/>
              <a:t>12/8/2022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65AAD8-361F-8495-2103-E315CCDCB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23FFCB-92B0-72B9-8E91-16EF48EEA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10174-0E65-4079-84B8-BC2F8CDE82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664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C1C47-383C-FF98-AB3B-FB9EEDFCA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Logical Writing, Thinking and Problem Solving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CE491D-9DAC-CFF4-997D-EF4707627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9</a:t>
            </a:r>
          </a:p>
          <a:p>
            <a:endParaRPr lang="en-US" dirty="0"/>
          </a:p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0079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>
            <a:extLst>
              <a:ext uri="{FF2B5EF4-FFF2-40B4-BE49-F238E27FC236}">
                <a16:creationId xmlns:a16="http://schemas.microsoft.com/office/drawing/2014/main" xmlns="" id="{116150BC-67E7-B5E5-6177-B40EAE3D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Root Cause Problem Solving (RCPS)</a:t>
            </a:r>
            <a:endParaRPr lang="en-ID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313577-4139-98DB-03DF-AB81682D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fishbone diagram </a:t>
            </a:r>
            <a:r>
              <a:rPr lang="en-US" dirty="0" err="1"/>
              <a:t>ada</a:t>
            </a:r>
            <a:r>
              <a:rPr lang="en-US" dirty="0"/>
              <a:t> juga </a:t>
            </a:r>
            <a:r>
              <a:rPr lang="en-US" i="1" dirty="0"/>
              <a:t>RCPS,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dapat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id-ID" dirty="0" smtClean="0"/>
              <a:t>masalahnya</a:t>
            </a:r>
            <a:r>
              <a:rPr lang="en-US" dirty="0" smtClean="0"/>
              <a:t>. </a:t>
            </a:r>
            <a:r>
              <a:rPr lang="en-US" dirty="0" err="1"/>
              <a:t>Disebut</a:t>
            </a:r>
            <a:r>
              <a:rPr lang="en-US" dirty="0"/>
              <a:t> juga </a:t>
            </a:r>
            <a:r>
              <a:rPr lang="en-US" i="1" dirty="0"/>
              <a:t>problem tree analysis</a:t>
            </a:r>
            <a:endParaRPr lang="en-US" dirty="0"/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dapat </a:t>
            </a:r>
            <a:r>
              <a:rPr lang="en-US" dirty="0" err="1"/>
              <a:t>dipetakan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34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2AE6AF1B-2D4E-3F2C-23F2-2D211AC83970}"/>
              </a:ext>
            </a:extLst>
          </p:cNvPr>
          <p:cNvGrpSpPr/>
          <p:nvPr/>
        </p:nvGrpSpPr>
        <p:grpSpPr>
          <a:xfrm>
            <a:off x="643467" y="691821"/>
            <a:ext cx="10905066" cy="3270419"/>
            <a:chOff x="838200" y="2643499"/>
            <a:chExt cx="10515600" cy="315361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B6C2DC88-C97A-3ADB-6B2E-7961B329D289}"/>
                </a:ext>
              </a:extLst>
            </p:cNvPr>
            <p:cNvSpPr/>
            <p:nvPr/>
          </p:nvSpPr>
          <p:spPr>
            <a:xfrm>
              <a:off x="838200" y="2643499"/>
              <a:ext cx="10515600" cy="9030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CEF0F1D8-B13A-5332-7E28-2A8807C35ACC}"/>
                </a:ext>
              </a:extLst>
            </p:cNvPr>
            <p:cNvSpPr/>
            <p:nvPr/>
          </p:nvSpPr>
          <p:spPr>
            <a:xfrm>
              <a:off x="838200" y="4513054"/>
              <a:ext cx="10515600" cy="12840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207E546F-D65A-D895-E8E3-CD91F1DE5D5D}"/>
                </a:ext>
              </a:extLst>
            </p:cNvPr>
            <p:cNvSpPr/>
            <p:nvPr/>
          </p:nvSpPr>
          <p:spPr>
            <a:xfrm>
              <a:off x="838200" y="3487120"/>
              <a:ext cx="10515600" cy="102023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8282987B-99B0-96F4-8E47-1F423B0BD8E4}"/>
                </a:ext>
              </a:extLst>
            </p:cNvPr>
            <p:cNvSpPr txBox="1"/>
            <p:nvPr/>
          </p:nvSpPr>
          <p:spPr>
            <a:xfrm>
              <a:off x="5052646" y="3845169"/>
              <a:ext cx="16177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err="1"/>
                <a:t>Masalah</a:t>
              </a:r>
              <a:endParaRPr lang="en-ID" sz="20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DE0C2FC1-361E-BBB9-B3B3-82FB8B896606}"/>
                </a:ext>
              </a:extLst>
            </p:cNvPr>
            <p:cNvSpPr txBox="1"/>
            <p:nvPr/>
          </p:nvSpPr>
          <p:spPr>
            <a:xfrm>
              <a:off x="3774831" y="2965938"/>
              <a:ext cx="153572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err="1"/>
                <a:t>Akibat</a:t>
              </a:r>
              <a:r>
                <a:rPr lang="en-US" sz="2000"/>
                <a:t> 1a</a:t>
              </a:r>
              <a:endParaRPr lang="en-ID" sz="20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484CA3BB-CE5C-AF8C-A6E3-ABF5F8F4AFB6}"/>
                </a:ext>
              </a:extLst>
            </p:cNvPr>
            <p:cNvSpPr txBox="1"/>
            <p:nvPr/>
          </p:nvSpPr>
          <p:spPr>
            <a:xfrm>
              <a:off x="6271846" y="2965938"/>
              <a:ext cx="153572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err="1"/>
                <a:t>Akibat</a:t>
              </a:r>
              <a:r>
                <a:rPr lang="en-US" sz="2000"/>
                <a:t> 1b</a:t>
              </a:r>
              <a:endParaRPr lang="en-ID" sz="20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5502CC81-3CCC-1E1E-B3F5-9200C7B1CC33}"/>
                </a:ext>
              </a:extLst>
            </p:cNvPr>
            <p:cNvSpPr txBox="1"/>
            <p:nvPr/>
          </p:nvSpPr>
          <p:spPr>
            <a:xfrm>
              <a:off x="3006969" y="4571450"/>
              <a:ext cx="153572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err="1"/>
                <a:t>Sebab</a:t>
              </a:r>
              <a:r>
                <a:rPr lang="en-US" sz="2000"/>
                <a:t> 1a</a:t>
              </a:r>
              <a:endParaRPr lang="en-ID" sz="20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B8AD0BF2-CC2A-E48C-89F9-E558B84BEC12}"/>
                </a:ext>
              </a:extLst>
            </p:cNvPr>
            <p:cNvSpPr txBox="1"/>
            <p:nvPr/>
          </p:nvSpPr>
          <p:spPr>
            <a:xfrm>
              <a:off x="5093676" y="4571450"/>
              <a:ext cx="153572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err="1"/>
                <a:t>Sebab</a:t>
              </a:r>
              <a:r>
                <a:rPr lang="en-US" sz="2000"/>
                <a:t> 1b</a:t>
              </a:r>
              <a:endParaRPr lang="en-ID" sz="20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07E6AFB2-EF61-4FF0-43B8-D27446A90CC6}"/>
                </a:ext>
              </a:extLst>
            </p:cNvPr>
            <p:cNvSpPr txBox="1"/>
            <p:nvPr/>
          </p:nvSpPr>
          <p:spPr>
            <a:xfrm>
              <a:off x="7197967" y="4571450"/>
              <a:ext cx="153572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err="1"/>
                <a:t>Sebab</a:t>
              </a:r>
              <a:r>
                <a:rPr lang="en-US" sz="2000"/>
                <a:t> 1c</a:t>
              </a:r>
              <a:endParaRPr lang="en-ID" sz="20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70DF48B3-E265-FC56-7F6E-61224C48FDDE}"/>
                </a:ext>
              </a:extLst>
            </p:cNvPr>
            <p:cNvSpPr txBox="1"/>
            <p:nvPr/>
          </p:nvSpPr>
          <p:spPr>
            <a:xfrm>
              <a:off x="2192215" y="5374206"/>
              <a:ext cx="126023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err="1"/>
                <a:t>Sebab</a:t>
              </a:r>
              <a:r>
                <a:rPr lang="en-US" sz="1600"/>
                <a:t> 2a-1</a:t>
              </a:r>
              <a:endParaRPr lang="en-ID" sz="1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BF14E8B-A5FD-A7ED-65F1-A296E281412A}"/>
                </a:ext>
              </a:extLst>
            </p:cNvPr>
            <p:cNvSpPr txBox="1"/>
            <p:nvPr/>
          </p:nvSpPr>
          <p:spPr>
            <a:xfrm>
              <a:off x="4050323" y="5374206"/>
              <a:ext cx="126023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err="1"/>
                <a:t>Sebab</a:t>
              </a:r>
              <a:r>
                <a:rPr lang="en-US" sz="1600"/>
                <a:t> 2a-2</a:t>
              </a:r>
              <a:endParaRPr lang="en-ID" sz="16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C25D10F7-921F-B027-4A4D-FFE796719C24}"/>
                </a:ext>
              </a:extLst>
            </p:cNvPr>
            <p:cNvSpPr txBox="1"/>
            <p:nvPr/>
          </p:nvSpPr>
          <p:spPr>
            <a:xfrm>
              <a:off x="7335712" y="5374206"/>
              <a:ext cx="126023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err="1"/>
                <a:t>Sebab</a:t>
              </a:r>
              <a:r>
                <a:rPr lang="en-US" sz="1600"/>
                <a:t> 2c-1</a:t>
              </a:r>
              <a:endParaRPr lang="en-ID" sz="160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xmlns="" id="{27D48614-97D8-3A20-EF42-FF1C5B9CD081}"/>
                </a:ext>
              </a:extLst>
            </p:cNvPr>
            <p:cNvCxnSpPr>
              <a:stCxn id="56" idx="0"/>
              <a:endCxn id="57" idx="2"/>
            </p:cNvCxnSpPr>
            <p:nvPr/>
          </p:nvCxnSpPr>
          <p:spPr>
            <a:xfrm rot="16200000" flipV="1">
              <a:off x="4947167" y="2930797"/>
              <a:ext cx="509899" cy="13188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xmlns="" id="{0C8376E7-EFEC-6617-C544-AE50B32AACA5}"/>
                </a:ext>
              </a:extLst>
            </p:cNvPr>
            <p:cNvCxnSpPr>
              <a:cxnSpLocks/>
              <a:stCxn id="56" idx="0"/>
              <a:endCxn id="58" idx="2"/>
            </p:cNvCxnSpPr>
            <p:nvPr/>
          </p:nvCxnSpPr>
          <p:spPr>
            <a:xfrm rot="5400000" flipH="1" flipV="1">
              <a:off x="6195674" y="3001136"/>
              <a:ext cx="509899" cy="11781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xmlns="" id="{B54FF66C-2ABC-AB85-CB8A-57FFDBDBFBDA}"/>
                </a:ext>
              </a:extLst>
            </p:cNvPr>
            <p:cNvCxnSpPr>
              <a:cxnSpLocks/>
              <a:stCxn id="59" idx="0"/>
              <a:endCxn id="56" idx="2"/>
            </p:cNvCxnSpPr>
            <p:nvPr/>
          </p:nvCxnSpPr>
          <p:spPr>
            <a:xfrm rot="5400000" flipH="1" flipV="1">
              <a:off x="4639711" y="3349622"/>
              <a:ext cx="356949" cy="20867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xmlns="" id="{1637D6BF-7713-7CDF-4EE0-5F1E7DE34B8B}"/>
                </a:ext>
              </a:extLst>
            </p:cNvPr>
            <p:cNvCxnSpPr>
              <a:cxnSpLocks/>
              <a:stCxn id="60" idx="0"/>
              <a:endCxn id="56" idx="2"/>
            </p:cNvCxnSpPr>
            <p:nvPr/>
          </p:nvCxnSpPr>
          <p:spPr>
            <a:xfrm rot="5400000" flipH="1" flipV="1">
              <a:off x="5683064" y="4392976"/>
              <a:ext cx="356949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xmlns="" id="{2426CE8E-21AD-961A-75F6-B3BDBB62BB7D}"/>
                </a:ext>
              </a:extLst>
            </p:cNvPr>
            <p:cNvCxnSpPr>
              <a:cxnSpLocks/>
              <a:stCxn id="61" idx="0"/>
              <a:endCxn id="56" idx="2"/>
            </p:cNvCxnSpPr>
            <p:nvPr/>
          </p:nvCxnSpPr>
          <p:spPr>
            <a:xfrm rot="16200000" flipV="1">
              <a:off x="6735210" y="3340831"/>
              <a:ext cx="356949" cy="21042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xmlns="" id="{810A9CF3-0C51-F636-33A5-928121ABF040}"/>
                </a:ext>
              </a:extLst>
            </p:cNvPr>
            <p:cNvCxnSpPr>
              <a:cxnSpLocks/>
              <a:stCxn id="64" idx="0"/>
              <a:endCxn id="61" idx="2"/>
            </p:cNvCxnSpPr>
            <p:nvPr/>
          </p:nvCxnSpPr>
          <p:spPr>
            <a:xfrm flipV="1">
              <a:off x="7965828" y="4940782"/>
              <a:ext cx="1" cy="43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xmlns="" id="{1C5AF0C2-BC94-67B9-9FC8-F56957420E31}"/>
                </a:ext>
              </a:extLst>
            </p:cNvPr>
            <p:cNvCxnSpPr>
              <a:cxnSpLocks/>
              <a:stCxn id="62" idx="0"/>
              <a:endCxn id="59" idx="2"/>
            </p:cNvCxnSpPr>
            <p:nvPr/>
          </p:nvCxnSpPr>
          <p:spPr>
            <a:xfrm rot="5400000" flipH="1" flipV="1">
              <a:off x="3081869" y="4681244"/>
              <a:ext cx="433424" cy="9525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xmlns="" id="{FCCBB078-32FA-F202-53A8-6D0194B965BF}"/>
                </a:ext>
              </a:extLst>
            </p:cNvPr>
            <p:cNvCxnSpPr>
              <a:cxnSpLocks/>
              <a:stCxn id="63" idx="0"/>
              <a:endCxn id="59" idx="2"/>
            </p:cNvCxnSpPr>
            <p:nvPr/>
          </p:nvCxnSpPr>
          <p:spPr>
            <a:xfrm rot="16200000" flipV="1">
              <a:off x="4010923" y="4704690"/>
              <a:ext cx="433424" cy="9056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C7CB9651-0B72-5ED3-F67A-55643ADA6BE6}"/>
                </a:ext>
              </a:extLst>
            </p:cNvPr>
            <p:cNvSpPr txBox="1"/>
            <p:nvPr/>
          </p:nvSpPr>
          <p:spPr>
            <a:xfrm>
              <a:off x="1172308" y="296593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err="1"/>
                <a:t>Daun</a:t>
              </a:r>
              <a:endParaRPr lang="en-ID" sz="2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1652CAF3-EB85-21F2-85E4-61F32EFF549A}"/>
                </a:ext>
              </a:extLst>
            </p:cNvPr>
            <p:cNvSpPr txBox="1"/>
            <p:nvPr/>
          </p:nvSpPr>
          <p:spPr>
            <a:xfrm>
              <a:off x="1166447" y="373062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err="1"/>
                <a:t>Pokok</a:t>
              </a:r>
              <a:endParaRPr lang="en-ID" sz="1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B47E609-0458-977F-F102-6955E5E75896}"/>
                </a:ext>
              </a:extLst>
            </p:cNvPr>
            <p:cNvSpPr txBox="1"/>
            <p:nvPr/>
          </p:nvSpPr>
          <p:spPr>
            <a:xfrm>
              <a:off x="1172308" y="492538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err="1"/>
                <a:t>Akar</a:t>
              </a:r>
              <a:endParaRPr lang="en-ID" sz="2000"/>
            </a:p>
          </p:txBody>
        </p:sp>
      </p:grp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xmlns="" id="{766D5E0F-D68E-F1BF-83C1-5D12570D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446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 err="1"/>
              <a:t>Akar</a:t>
            </a:r>
            <a:r>
              <a:rPr lang="en-ID" dirty="0"/>
              <a:t>/</a:t>
            </a:r>
            <a:r>
              <a:rPr lang="en-ID" dirty="0" err="1"/>
              <a:t>penyebab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2 level:</a:t>
            </a:r>
          </a:p>
          <a:p>
            <a:pPr lvl="1"/>
            <a:r>
              <a:rPr lang="en-ID" dirty="0"/>
              <a:t>Level 1 = </a:t>
            </a:r>
            <a:r>
              <a:rPr lang="en-ID" dirty="0" err="1"/>
              <a:t>penyebab</a:t>
            </a:r>
            <a:r>
              <a:rPr lang="en-ID" dirty="0"/>
              <a:t> </a:t>
            </a:r>
            <a:r>
              <a:rPr lang="en-ID" dirty="0" err="1"/>
              <a:t>langsung</a:t>
            </a:r>
            <a:endParaRPr lang="en-ID" dirty="0"/>
          </a:p>
          <a:p>
            <a:pPr lvl="1"/>
            <a:r>
              <a:rPr lang="en-ID" dirty="0"/>
              <a:t>Level 2 = </a:t>
            </a:r>
            <a:r>
              <a:rPr lang="en-ID" dirty="0" err="1"/>
              <a:t>penyebab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langsung</a:t>
            </a:r>
            <a:endParaRPr lang="en-ID" dirty="0"/>
          </a:p>
          <a:p>
            <a:r>
              <a:rPr lang="en-ID" dirty="0"/>
              <a:t>Ada yang </a:t>
            </a:r>
            <a:r>
              <a:rPr lang="en-ID" dirty="0" err="1"/>
              <a:t>menyebut</a:t>
            </a:r>
            <a:r>
              <a:rPr lang="en-ID" dirty="0"/>
              <a:t> </a:t>
            </a:r>
            <a:r>
              <a:rPr lang="en-ID" i="1" dirty="0"/>
              <a:t>why </a:t>
            </a:r>
            <a:r>
              <a:rPr lang="en-ID" i="1" dirty="0" err="1"/>
              <a:t>why</a:t>
            </a:r>
            <a:r>
              <a:rPr lang="en-ID" i="1" dirty="0"/>
              <a:t> diagram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5 why diagram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152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F69C36-C705-55A6-871C-2A4C200F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Kapan </a:t>
            </a:r>
            <a:r>
              <a:rPr lang="en-US" dirty="0" err="1"/>
              <a:t>digunakan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6416F-9782-C1EB-1915-5EF0CE0B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Fishbone diagram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ingin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mencari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kemungkinan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penyebab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sebuah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masalah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i="1" dirty="0">
                <a:sym typeface="Wingdings" panose="05000000000000000000" pitchFamily="2" charset="2"/>
              </a:rPr>
              <a:t>RCPS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ingin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mengetahui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masalah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sebuah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masalah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i="1" dirty="0">
                <a:sym typeface="Wingdings" panose="05000000000000000000" pitchFamily="2" charset="2"/>
              </a:rPr>
              <a:t>SWOT/TOWS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digunakan</a:t>
            </a:r>
            <a:r>
              <a:rPr lang="en-US" dirty="0">
                <a:sym typeface="Wingdings" panose="05000000000000000000" pitchFamily="2" charset="2"/>
              </a:rPr>
              <a:t> untuk </a:t>
            </a:r>
            <a:r>
              <a:rPr lang="en-US" dirty="0" err="1">
                <a:sym typeface="Wingdings" panose="05000000000000000000" pitchFamily="2" charset="2"/>
              </a:rPr>
              <a:t>menghubungkan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antara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sasaran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organisasi</a:t>
            </a:r>
            <a:r>
              <a:rPr lang="en-US" dirty="0">
                <a:sym typeface="Wingdings" panose="05000000000000000000" pitchFamily="2" charset="2"/>
              </a:rPr>
              <a:t> dan strategi</a:t>
            </a:r>
          </a:p>
          <a:p>
            <a:r>
              <a:rPr lang="en-US" dirty="0">
                <a:sym typeface="Wingdings" panose="05000000000000000000" pitchFamily="2" charset="2"/>
              </a:rPr>
              <a:t>Dapat </a:t>
            </a:r>
            <a:r>
              <a:rPr lang="en-US" dirty="0" err="1">
                <a:sym typeface="Wingdings" panose="05000000000000000000" pitchFamily="2" charset="2"/>
              </a:rPr>
              <a:t>dilakukan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penggabungan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teknik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>
                <a:sym typeface="Wingdings" panose="05000000000000000000" pitchFamily="2" charset="2"/>
              </a:rPr>
              <a:t>fishbone </a:t>
            </a:r>
            <a:r>
              <a:rPr lang="en-US" dirty="0">
                <a:sym typeface="Wingdings" panose="05000000000000000000" pitchFamily="2" charset="2"/>
              </a:rPr>
              <a:t>dan </a:t>
            </a:r>
            <a:r>
              <a:rPr lang="en-US" i="1" dirty="0">
                <a:sym typeface="Wingdings" panose="05000000000000000000" pitchFamily="2" charset="2"/>
              </a:rPr>
              <a:t>RCPS </a:t>
            </a:r>
            <a:r>
              <a:rPr lang="en-US" dirty="0" err="1">
                <a:sym typeface="Wingdings" panose="05000000000000000000" pitchFamily="2" charset="2"/>
              </a:rPr>
              <a:t>jika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masalah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dihadapi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cukup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kompleks</a:t>
            </a:r>
            <a:r>
              <a:rPr lang="en-US" dirty="0">
                <a:sym typeface="Wingdings" panose="05000000000000000000" pitchFamily="2" charset="2"/>
              </a:rPr>
              <a:t> dan </a:t>
            </a:r>
            <a:r>
              <a:rPr lang="en-US" dirty="0" err="1">
                <a:sym typeface="Wingdings" panose="05000000000000000000" pitchFamily="2" charset="2"/>
              </a:rPr>
              <a:t>diharapkan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tidak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terjadi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lagi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5878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18E23-4DF2-7FA3-573D-D280C430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Session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A05765-ED23-DD08-1CE6-71B387868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Akhir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806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18E23-4DF2-7FA3-573D-D280C430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Session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A05765-ED23-DD08-1CE6-71B387868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Mengorganisir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berfikir</a:t>
            </a:r>
            <a:endParaRPr lang="en-US" dirty="0"/>
          </a:p>
          <a:p>
            <a:r>
              <a:rPr lang="en-US" dirty="0"/>
              <a:t>Baca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Tulis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i="1" dirty="0">
                <a:sym typeface="Wingdings" panose="05000000000000000000" pitchFamily="2" charset="2"/>
              </a:rPr>
              <a:t>Speak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Langkah </a:t>
            </a:r>
            <a:r>
              <a:rPr lang="en-US" dirty="0" err="1">
                <a:sym typeface="Wingdings" panose="05000000000000000000" pitchFamily="2" charset="2"/>
              </a:rPr>
              <a:t>kritis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dalam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penelitian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merumuskan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masalah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84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838869-5C42-382B-1F43-E79A7A21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dan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8C7050-3F4F-21F6-8234-6B5656A6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Brainstorming</a:t>
            </a:r>
          </a:p>
          <a:p>
            <a:r>
              <a:rPr lang="en-US" i="1" dirty="0"/>
              <a:t>Mind maps</a:t>
            </a:r>
          </a:p>
          <a:p>
            <a:r>
              <a:rPr lang="en-US" i="1" dirty="0"/>
              <a:t>Cause and Effect Analysis/Fishbone Diagram</a:t>
            </a:r>
            <a:r>
              <a:rPr lang="en-US" dirty="0"/>
              <a:t>: </a:t>
            </a:r>
            <a:r>
              <a:rPr lang="en-US" dirty="0" err="1"/>
              <a:t>gabungan</a:t>
            </a:r>
            <a:r>
              <a:rPr lang="en-US" dirty="0"/>
              <a:t> brainstorming dan mind map</a:t>
            </a:r>
          </a:p>
          <a:p>
            <a:r>
              <a:rPr lang="en-US" i="1" dirty="0"/>
              <a:t>Root Cause Problem Solving</a:t>
            </a:r>
          </a:p>
          <a:p>
            <a:r>
              <a:rPr lang="en-US" i="1" dirty="0"/>
              <a:t>SWOT/TOWS</a:t>
            </a:r>
          </a:p>
          <a:p>
            <a:r>
              <a:rPr lang="en-US" dirty="0" err="1"/>
              <a:t>dll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826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1CB48-2413-0401-29FE-E92F2660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Brainstorming</a:t>
            </a:r>
            <a:endParaRPr lang="en-ID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EC1C80-A5B9-3BC6-32A6-92718B90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Pendidikan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diajarkan</a:t>
            </a:r>
            <a:r>
              <a:rPr lang="en-US" dirty="0"/>
              <a:t> untuk </a:t>
            </a:r>
            <a:r>
              <a:rPr lang="en-US" dirty="0" err="1"/>
              <a:t>berfikir</a:t>
            </a:r>
            <a:r>
              <a:rPr lang="en-US" dirty="0"/>
              <a:t> linear,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praktiknya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sebab</a:t>
            </a:r>
            <a:r>
              <a:rPr lang="en-US" dirty="0"/>
              <a:t> dan </a:t>
            </a:r>
            <a:r>
              <a:rPr lang="en-US" dirty="0" err="1"/>
              <a:t>solusinya</a:t>
            </a:r>
            <a:r>
              <a:rPr lang="en-US" dirty="0"/>
              <a:t> </a:t>
            </a:r>
            <a:r>
              <a:rPr lang="en-US" i="1" dirty="0"/>
              <a:t>out of the box </a:t>
            </a:r>
            <a:r>
              <a:rPr lang="en-US" dirty="0"/>
              <a:t>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lateral.</a:t>
            </a:r>
          </a:p>
          <a:p>
            <a:r>
              <a:rPr lang="en-US" dirty="0"/>
              <a:t>Untuk dapat </a:t>
            </a:r>
            <a:r>
              <a:rPr lang="en-US" dirty="0" err="1"/>
              <a:t>menghasilkan</a:t>
            </a:r>
            <a:r>
              <a:rPr lang="en-US" dirty="0"/>
              <a:t> ide dan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kreatif</a:t>
            </a:r>
            <a:r>
              <a:rPr lang="en-US" dirty="0"/>
              <a:t> dapat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 yang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anggotanya</a:t>
            </a:r>
            <a:r>
              <a:rPr lang="en-US" dirty="0"/>
              <a:t> dapat </a:t>
            </a:r>
            <a:r>
              <a:rPr lang="en-US" dirty="0" err="1"/>
              <a:t>berpartisipasi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berfikir</a:t>
            </a:r>
            <a:r>
              <a:rPr lang="en-US" dirty="0"/>
              <a:t> masing-masing</a:t>
            </a:r>
          </a:p>
          <a:p>
            <a:r>
              <a:rPr lang="en-US" dirty="0" err="1"/>
              <a:t>Kelemahan</a:t>
            </a:r>
            <a:r>
              <a:rPr lang="en-US" dirty="0"/>
              <a:t> dan </a:t>
            </a:r>
            <a:r>
              <a:rPr lang="en-US" dirty="0" err="1"/>
              <a:t>kelebihan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perlu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informal untuk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kreatifitas</a:t>
            </a:r>
            <a:r>
              <a:rPr lang="en-US" dirty="0"/>
              <a:t> </a:t>
            </a:r>
            <a:r>
              <a:rPr lang="en-US" dirty="0" err="1"/>
              <a:t>berfikir</a:t>
            </a:r>
            <a:r>
              <a:rPr lang="en-US" dirty="0"/>
              <a:t>. Ada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,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mendebat</a:t>
            </a:r>
            <a:r>
              <a:rPr lang="en-US" dirty="0"/>
              <a:t> atau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mengarahkan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anggota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3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xmlns="" id="{0B9EE3F3-89B7-43C3-8651-C4C9683099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5FDCF-D634-1C99-D354-EB3AECFA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i="1"/>
              <a:t>Mind Maps</a:t>
            </a:r>
            <a:endParaRPr lang="en-ID" sz="3400" i="1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xmlns="" id="{33AE4636-AEEC-45D6-84D4-7AC2DA48EC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D9CE0F4-2EB2-4F1F-8AAC-DB3571D9F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B0087-6DDA-070C-7633-D01CEF3B6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710830"/>
            <a:ext cx="4443154" cy="3492868"/>
          </a:xfrm>
        </p:spPr>
        <p:txBody>
          <a:bodyPr>
            <a:normAutofit/>
          </a:bodyPr>
          <a:lstStyle/>
          <a:p>
            <a:r>
              <a:rPr lang="en-US" sz="2400" dirty="0" err="1"/>
              <a:t>Berusaha</a:t>
            </a:r>
            <a:r>
              <a:rPr lang="en-US" sz="2400" dirty="0"/>
              <a:t> </a:t>
            </a:r>
            <a:r>
              <a:rPr lang="en-US" sz="2400" dirty="0" err="1"/>
              <a:t>memetakan</a:t>
            </a:r>
            <a:r>
              <a:rPr lang="en-US" sz="2400" dirty="0"/>
              <a:t> proses </a:t>
            </a:r>
            <a:r>
              <a:rPr lang="en-US" sz="2400" dirty="0" err="1"/>
              <a:t>berfikir</a:t>
            </a:r>
            <a:r>
              <a:rPr lang="en-US" sz="2400" dirty="0"/>
              <a:t>, </a:t>
            </a:r>
            <a:r>
              <a:rPr lang="en-US" sz="2400" dirty="0" err="1"/>
              <a:t>mengingat</a:t>
            </a:r>
            <a:r>
              <a:rPr lang="en-US" sz="2400" dirty="0"/>
              <a:t>, </a:t>
            </a:r>
            <a:r>
              <a:rPr lang="en-US" sz="2400" dirty="0" err="1"/>
              <a:t>mengumpulkan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, </a:t>
            </a:r>
            <a:r>
              <a:rPr lang="en-US" sz="2400" dirty="0" err="1"/>
              <a:t>memunculkan</a:t>
            </a:r>
            <a:r>
              <a:rPr lang="en-US" sz="2400" dirty="0"/>
              <a:t> ide, </a:t>
            </a:r>
            <a:r>
              <a:rPr lang="en-US" sz="2400" dirty="0" err="1"/>
              <a:t>mengorganisir</a:t>
            </a:r>
            <a:r>
              <a:rPr lang="en-US" sz="2400" dirty="0"/>
              <a:t> dan </a:t>
            </a:r>
            <a:r>
              <a:rPr lang="en-US" sz="2400" dirty="0" err="1"/>
              <a:t>asosiasi</a:t>
            </a:r>
            <a:endParaRPr lang="en-US" sz="2400" dirty="0"/>
          </a:p>
          <a:p>
            <a:r>
              <a:rPr lang="en-US" sz="2400" dirty="0" err="1"/>
              <a:t>Menurut</a:t>
            </a:r>
            <a:r>
              <a:rPr lang="en-US" sz="2400" dirty="0"/>
              <a:t> para </a:t>
            </a:r>
            <a:r>
              <a:rPr lang="en-US" sz="2400" dirty="0" err="1"/>
              <a:t>ahli</a:t>
            </a:r>
            <a:r>
              <a:rPr lang="en-US" sz="2400" dirty="0"/>
              <a:t>,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variasi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dan </a:t>
            </a:r>
            <a:r>
              <a:rPr lang="en-US" sz="2400" dirty="0" err="1"/>
              <a:t>gambar</a:t>
            </a:r>
            <a:r>
              <a:rPr lang="en-US" sz="2400" dirty="0"/>
              <a:t> juga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mengingat</a:t>
            </a:r>
            <a:endParaRPr lang="en-US" sz="2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AB05C02B-98C2-BE4E-7772-3300028E4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726813"/>
            <a:ext cx="6440424" cy="33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0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C6254-221C-D890-5695-5920738B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74"/>
            <a:ext cx="10515600" cy="1325563"/>
          </a:xfrm>
        </p:spPr>
        <p:txBody>
          <a:bodyPr/>
          <a:lstStyle/>
          <a:p>
            <a:r>
              <a:rPr lang="en-US" i="1" dirty="0"/>
              <a:t>Fishbone Analysis</a:t>
            </a:r>
            <a:endParaRPr lang="en-ID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49D7C9-E9B6-95B1-1F2F-C201F8EDC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53"/>
            <a:ext cx="10515600" cy="526366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brainstorming </a:t>
            </a:r>
            <a:r>
              <a:rPr lang="en-US" dirty="0"/>
              <a:t>dan </a:t>
            </a:r>
            <a:r>
              <a:rPr lang="en-US" i="1" dirty="0"/>
              <a:t>mind mapping</a:t>
            </a:r>
          </a:p>
          <a:p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tools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i="1" dirty="0"/>
              <a:t>quality control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perkembangannya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/</a:t>
            </a:r>
            <a:r>
              <a:rPr lang="en-US" dirty="0" err="1"/>
              <a:t>faktor-faktor</a:t>
            </a:r>
            <a:r>
              <a:rPr lang="en-US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penyebabnya</a:t>
            </a:r>
            <a:r>
              <a:rPr lang="en-ID" dirty="0"/>
              <a:t>,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i="1" dirty="0"/>
              <a:t>brainstorming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ACE4DF-7CCD-B761-377A-99EEE45C7C5F}"/>
              </a:ext>
            </a:extLst>
          </p:cNvPr>
          <p:cNvSpPr txBox="1"/>
          <p:nvPr/>
        </p:nvSpPr>
        <p:spPr>
          <a:xfrm>
            <a:off x="8721970" y="3981865"/>
            <a:ext cx="14712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diidentifikasi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9AFA817-D402-46F7-F9F9-B0E5C09B2ED5}"/>
              </a:ext>
            </a:extLst>
          </p:cNvPr>
          <p:cNvCxnSpPr>
            <a:cxnSpLocks/>
          </p:cNvCxnSpPr>
          <p:nvPr/>
        </p:nvCxnSpPr>
        <p:spPr>
          <a:xfrm flipH="1" flipV="1">
            <a:off x="2485293" y="4298388"/>
            <a:ext cx="6236677" cy="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E339FD9-7D5F-A0DC-A7CF-2F97D1A01D6D}"/>
              </a:ext>
            </a:extLst>
          </p:cNvPr>
          <p:cNvCxnSpPr/>
          <p:nvPr/>
        </p:nvCxnSpPr>
        <p:spPr>
          <a:xfrm flipH="1" flipV="1">
            <a:off x="6600093" y="3255034"/>
            <a:ext cx="914400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E9E2F8D-14DF-775A-F30C-65508909A411}"/>
              </a:ext>
            </a:extLst>
          </p:cNvPr>
          <p:cNvCxnSpPr/>
          <p:nvPr/>
        </p:nvCxnSpPr>
        <p:spPr>
          <a:xfrm flipH="1" flipV="1">
            <a:off x="5017478" y="3261677"/>
            <a:ext cx="914400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2548A25-42B5-F139-6B0C-68A11266D7D6}"/>
              </a:ext>
            </a:extLst>
          </p:cNvPr>
          <p:cNvCxnSpPr/>
          <p:nvPr/>
        </p:nvCxnSpPr>
        <p:spPr>
          <a:xfrm flipH="1" flipV="1">
            <a:off x="3434863" y="3255034"/>
            <a:ext cx="914400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20899E6-B187-CC68-1210-F6F580933A93}"/>
              </a:ext>
            </a:extLst>
          </p:cNvPr>
          <p:cNvCxnSpPr>
            <a:cxnSpLocks/>
          </p:cNvCxnSpPr>
          <p:nvPr/>
        </p:nvCxnSpPr>
        <p:spPr>
          <a:xfrm flipV="1">
            <a:off x="6600093" y="4305031"/>
            <a:ext cx="914400" cy="102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D0C7F61-B50F-8B51-02E3-C427392F7EA3}"/>
              </a:ext>
            </a:extLst>
          </p:cNvPr>
          <p:cNvCxnSpPr>
            <a:cxnSpLocks/>
          </p:cNvCxnSpPr>
          <p:nvPr/>
        </p:nvCxnSpPr>
        <p:spPr>
          <a:xfrm flipV="1">
            <a:off x="5017478" y="4318635"/>
            <a:ext cx="914400" cy="102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9EBBE4EE-4E64-0384-4425-E57480EBE160}"/>
              </a:ext>
            </a:extLst>
          </p:cNvPr>
          <p:cNvCxnSpPr>
            <a:cxnSpLocks/>
          </p:cNvCxnSpPr>
          <p:nvPr/>
        </p:nvCxnSpPr>
        <p:spPr>
          <a:xfrm flipV="1">
            <a:off x="3434863" y="4305031"/>
            <a:ext cx="914400" cy="102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0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5ACEDA-354B-A4B4-A10E-1FC78FF8A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877"/>
            <a:ext cx="10515600" cy="5579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Mari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i="1" dirty="0"/>
              <a:t>fishbone diagram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ID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F6C226-7C98-92E5-DE00-52618863B511}"/>
              </a:ext>
            </a:extLst>
          </p:cNvPr>
          <p:cNvSpPr txBox="1"/>
          <p:nvPr/>
        </p:nvSpPr>
        <p:spPr>
          <a:xfrm>
            <a:off x="9601200" y="3188677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Nilai </a:t>
            </a:r>
            <a:r>
              <a:rPr lang="en-US" dirty="0" err="1"/>
              <a:t>akademis</a:t>
            </a:r>
            <a:r>
              <a:rPr lang="en-US" dirty="0"/>
              <a:t> </a:t>
            </a:r>
            <a:r>
              <a:rPr lang="en-US" dirty="0" err="1"/>
              <a:t>buruk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987A77F6-26C4-1D31-15A6-6CB48065D841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708031" y="3511842"/>
            <a:ext cx="68931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5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4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xmlns="" id="{2643AAF1-F05A-6C65-DBC8-8FF5ECBE5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r="-2" b="989"/>
          <a:stretch/>
        </p:blipFill>
        <p:spPr>
          <a:xfrm>
            <a:off x="838199" y="735153"/>
            <a:ext cx="10515602" cy="538769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B3B65AA-B375-69BC-BAEA-5399348308DB}"/>
              </a:ext>
            </a:extLst>
          </p:cNvPr>
          <p:cNvSpPr txBox="1"/>
          <p:nvPr/>
        </p:nvSpPr>
        <p:spPr>
          <a:xfrm>
            <a:off x="10058400" y="612284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Rahim </a:t>
            </a:r>
            <a:r>
              <a:rPr lang="en-US" dirty="0" err="1"/>
              <a:t>dkk</a:t>
            </a:r>
            <a:r>
              <a:rPr lang="en-US" dirty="0"/>
              <a:t>, 2018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847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313577-4139-98DB-03DF-AB81682D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815"/>
            <a:ext cx="10515600" cy="5767754"/>
          </a:xfrm>
        </p:spPr>
        <p:txBody>
          <a:bodyPr>
            <a:norm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“</a:t>
            </a:r>
            <a:r>
              <a:rPr lang="en-US" dirty="0" err="1"/>
              <a:t>penyebab</a:t>
            </a:r>
            <a:r>
              <a:rPr lang="en-US" dirty="0"/>
              <a:t>” </a:t>
            </a:r>
            <a:r>
              <a:rPr lang="en-US" dirty="0" err="1"/>
              <a:t>dalam</a:t>
            </a:r>
            <a:r>
              <a:rPr lang="en-US" dirty="0"/>
              <a:t> fishbone diagram dapat </a:t>
            </a:r>
            <a:r>
              <a:rPr lang="en-US" dirty="0" err="1"/>
              <a:t>digali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“sub-</a:t>
            </a:r>
            <a:r>
              <a:rPr lang="en-US" dirty="0" err="1"/>
              <a:t>penyebab</a:t>
            </a:r>
            <a:r>
              <a:rPr lang="en-US" dirty="0"/>
              <a:t>”,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dapat </a:t>
            </a:r>
            <a:r>
              <a:rPr lang="en-US" dirty="0" err="1"/>
              <a:t>menggali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rumit</a:t>
            </a:r>
            <a:r>
              <a:rPr lang="en-US" dirty="0"/>
              <a:t>.</a:t>
            </a:r>
          </a:p>
          <a:p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 </a:t>
            </a:r>
            <a:r>
              <a:rPr lang="en-US" dirty="0" err="1"/>
              <a:t>tidak</a:t>
            </a:r>
            <a:r>
              <a:rPr lang="en-US" dirty="0"/>
              <a:t> dapat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kekritisan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diagram yang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dapat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terjebak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 yang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timbal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dan </a:t>
            </a:r>
            <a:r>
              <a:rPr lang="en-US" dirty="0" err="1"/>
              <a:t>penyebab</a:t>
            </a:r>
            <a:r>
              <a:rPr lang="en-US" dirty="0"/>
              <a:t>.</a:t>
            </a:r>
          </a:p>
          <a:p>
            <a:r>
              <a:rPr lang="en-US" dirty="0"/>
              <a:t>Jika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i="1" dirty="0"/>
              <a:t>cause </a:t>
            </a:r>
            <a:r>
              <a:rPr lang="en-US" dirty="0"/>
              <a:t>dan </a:t>
            </a:r>
            <a:r>
              <a:rPr lang="en-US" i="1" dirty="0"/>
              <a:t>sub-cause </a:t>
            </a:r>
            <a:r>
              <a:rPr lang="en-US" dirty="0" err="1"/>
              <a:t>maka</a:t>
            </a:r>
            <a:r>
              <a:rPr lang="en-US" dirty="0"/>
              <a:t> dapat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untuk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dan </a:t>
            </a:r>
            <a:r>
              <a:rPr lang="en-US" dirty="0" err="1"/>
              <a:t>menentukan</a:t>
            </a:r>
            <a:r>
              <a:rPr lang="en-US" dirty="0"/>
              <a:t> variable independent (X) </a:t>
            </a:r>
            <a:r>
              <a:rPr lang="en-US" dirty="0" err="1"/>
              <a:t>supaya</a:t>
            </a:r>
            <a:r>
              <a:rPr lang="en-US" dirty="0"/>
              <a:t> dapat </a:t>
            </a:r>
            <a:r>
              <a:rPr lang="en-US" dirty="0" err="1"/>
              <a:t>diteliti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19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Custom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Logical Writing, Thinking and Problem Solving</vt:lpstr>
      <vt:lpstr>Last Session</vt:lpstr>
      <vt:lpstr>Metode Identifikasi dan Penyelesaian Masalah</vt:lpstr>
      <vt:lpstr>Brainstorming</vt:lpstr>
      <vt:lpstr>Mind Maps</vt:lpstr>
      <vt:lpstr>Fishbone Analysis</vt:lpstr>
      <vt:lpstr>PowerPoint Presentation</vt:lpstr>
      <vt:lpstr>PowerPoint Presentation</vt:lpstr>
      <vt:lpstr>PowerPoint Presentation</vt:lpstr>
      <vt:lpstr>Root Cause Problem Solving (RCPS)</vt:lpstr>
      <vt:lpstr>PowerPoint Presentation</vt:lpstr>
      <vt:lpstr>Kapan digunakan?</vt:lpstr>
      <vt:lpstr>Next Session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Writing, Thinking and Problem Solving</dc:title>
  <dc:creator>Theresia Anindita</dc:creator>
  <cp:lastModifiedBy>USER</cp:lastModifiedBy>
  <cp:revision>12</cp:revision>
  <dcterms:created xsi:type="dcterms:W3CDTF">2022-11-14T02:25:01Z</dcterms:created>
  <dcterms:modified xsi:type="dcterms:W3CDTF">2022-12-08T09:20:00Z</dcterms:modified>
</cp:coreProperties>
</file>