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24"/>
  </p:notesMasterIdLst>
  <p:sldIdLst>
    <p:sldId id="256" r:id="rId2"/>
    <p:sldId id="260" r:id="rId3"/>
    <p:sldId id="262" r:id="rId4"/>
    <p:sldId id="261" r:id="rId5"/>
    <p:sldId id="284" r:id="rId6"/>
    <p:sldId id="314" r:id="rId7"/>
    <p:sldId id="266" r:id="rId8"/>
    <p:sldId id="268" r:id="rId9"/>
    <p:sldId id="259" r:id="rId10"/>
    <p:sldId id="315" r:id="rId11"/>
    <p:sldId id="273" r:id="rId12"/>
    <p:sldId id="316" r:id="rId13"/>
    <p:sldId id="282" r:id="rId14"/>
    <p:sldId id="320" r:id="rId15"/>
    <p:sldId id="285" r:id="rId16"/>
    <p:sldId id="318" r:id="rId17"/>
    <p:sldId id="319" r:id="rId18"/>
    <p:sldId id="286" r:id="rId19"/>
    <p:sldId id="321" r:id="rId20"/>
    <p:sldId id="272" r:id="rId21"/>
    <p:sldId id="313" r:id="rId22"/>
    <p:sldId id="283" r:id="rId23"/>
  </p:sldIdLst>
  <p:sldSz cx="9144000" cy="5143500" type="screen16x9"/>
  <p:notesSz cx="6858000" cy="9144000"/>
  <p:embeddedFontLst>
    <p:embeddedFont>
      <p:font typeface="Barlow Black" panose="020B0604020202020204" charset="0"/>
      <p:bold r:id="rId25"/>
      <p:boldItalic r:id="rId26"/>
    </p:embeddedFon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Karla" panose="020B0604020202020204" charset="0"/>
      <p:regular r:id="rId31"/>
      <p:bold r:id="rId32"/>
      <p:italic r:id="rId33"/>
      <p:boldItalic r:id="rId34"/>
    </p:embeddedFont>
    <p:embeddedFont>
      <p:font typeface="Karla Medium" panose="020B0604020202020204" charset="0"/>
      <p:regular r:id="rId35"/>
      <p:bold r:id="rId36"/>
      <p:italic r:id="rId37"/>
      <p:boldItalic r:id="rId38"/>
    </p:embeddedFont>
    <p:embeddedFont>
      <p:font typeface="Rajdhani Medium" panose="020B0604020202020204" charset="0"/>
      <p:regular r:id="rId39"/>
      <p:bold r:id="rId40"/>
    </p:embeddedFont>
    <p:embeddedFont>
      <p:font typeface="Roboto Condensed Light" panose="020B0604020202020204" charset="0"/>
      <p:regular r:id="rId41"/>
      <p: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5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35E2BC9-B674-453C-A795-E27FA75F94DE}">
  <a:tblStyle styleId="{335E2BC9-B674-453C-A795-E27FA75F94D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57" autoAdjust="0"/>
    <p:restoredTop sz="86869" autoAdjust="0"/>
  </p:normalViewPr>
  <p:slideViewPr>
    <p:cSldViewPr snapToGrid="0">
      <p:cViewPr varScale="1">
        <p:scale>
          <a:sx n="73" d="100"/>
          <a:sy n="73" d="100"/>
        </p:scale>
        <p:origin x="11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font" Target="fonts/font15.fntdata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42" Type="http://schemas.openxmlformats.org/officeDocument/2006/relationships/font" Target="fonts/font18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font" Target="fonts/font16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1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6" name="Google Shape;79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gf8ddcef6e9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7" name="Google Shape;1127;gf8ddcef6e9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65336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gf941925f09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3" name="Google Shape;1303;gf941925f09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gf8ddcef6e9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7" name="Google Shape;1127;gf8ddcef6e9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93062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4" name="Google Shape;1854;gf941925f09_0_9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5" name="Google Shape;1855;gf941925f09_0_9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7" name="Google Shape;1927;gf941925f09_0_1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8" name="Google Shape;1928;gf941925f09_0_1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661000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7" name="Google Shape;1927;gf941925f09_0_1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8" name="Google Shape;1928;gf941925f09_0_1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7" name="Google Shape;1927;gf941925f09_0_1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8" name="Google Shape;1928;gf941925f09_0_1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478699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7" name="Google Shape;1927;gf941925f09_0_1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8" name="Google Shape;1928;gf941925f09_0_1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206782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9" name="Google Shape;1939;gf941925f09_0_1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0" name="Google Shape;1940;gf941925f09_0_1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9" name="Google Shape;1939;gf941925f09_0_1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0" name="Google Shape;1940;gf941925f09_0_1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0818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g8fb8d6ea6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7" name="Google Shape;887;g8fb8d6ea6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4" name="Google Shape;1274;gf941925f09_0_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5" name="Google Shape;1275;gf941925f09_0_2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4" name="Google Shape;1274;gf941925f09_0_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5" name="Google Shape;1275;gf941925f09_0_2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659974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9" name="Google Shape;1889;gf941925f09_0_1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0" name="Google Shape;1890;gf941925f09_0_1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gf941925f09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1" name="Google Shape;921;gf941925f09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gf94f842b85_2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0" name="Google Shape;900;gf94f842b85_2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5" name="Google Shape;1915;gf941925f09_0_1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6" name="Google Shape;1916;gf941925f09_0_1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5" name="Google Shape;1915;gf941925f09_0_1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6" name="Google Shape;1916;gf941925f09_0_1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45199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gf8ddcef6e9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7" name="Google Shape;1127;gf8ddcef6e9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Google Shape;1178;gf8ddcef6e9_0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9" name="Google Shape;1179;gf8ddcef6e9_0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D" sz="1800" dirty="0" err="1">
                <a:effectLst/>
                <a:latin typeface="Arial" panose="020B0604020202020204" pitchFamily="34" charset="0"/>
                <a:ea typeface="Malgun Gothic" panose="020B0503020000020004" pitchFamily="34" charset="-127"/>
              </a:rPr>
              <a:t>Undang-Undang</a:t>
            </a:r>
            <a:r>
              <a:rPr lang="en-ID" sz="1800" dirty="0">
                <a:effectLst/>
                <a:latin typeface="Arial" panose="020B0604020202020204" pitchFamily="34" charset="0"/>
                <a:ea typeface="Malgun Gothic" panose="020B0503020000020004" pitchFamily="34" charset="-127"/>
              </a:rPr>
              <a:t> No. 4 </a:t>
            </a:r>
            <a:r>
              <a:rPr lang="en-ID" sz="1800" dirty="0" err="1">
                <a:effectLst/>
                <a:latin typeface="Arial" panose="020B0604020202020204" pitchFamily="34" charset="0"/>
                <a:ea typeface="Malgun Gothic" panose="020B0503020000020004" pitchFamily="34" charset="-127"/>
              </a:rPr>
              <a:t>tahun</a:t>
            </a:r>
            <a:r>
              <a:rPr lang="en-ID" sz="1800" dirty="0">
                <a:effectLst/>
                <a:latin typeface="Arial" panose="020B0604020202020204" pitchFamily="34" charset="0"/>
                <a:ea typeface="Malgun Gothic" panose="020B0503020000020004" pitchFamily="34" charset="-127"/>
              </a:rPr>
              <a:t> 2009 </a:t>
            </a:r>
            <a:r>
              <a:rPr lang="en-ID" sz="1800" dirty="0" err="1">
                <a:effectLst/>
                <a:latin typeface="Arial" panose="020B0604020202020204" pitchFamily="34" charset="0"/>
                <a:ea typeface="Malgun Gothic" panose="020B0503020000020004" pitchFamily="34" charset="-127"/>
              </a:rPr>
              <a:t>tentang</a:t>
            </a:r>
            <a:r>
              <a:rPr lang="en-ID" sz="1800" dirty="0">
                <a:effectLst/>
                <a:latin typeface="Arial" panose="020B0604020202020204" pitchFamily="34" charset="0"/>
                <a:ea typeface="Malgun Gothic" panose="020B0503020000020004" pitchFamily="34" charset="-127"/>
              </a:rPr>
              <a:t> </a:t>
            </a:r>
            <a:r>
              <a:rPr lang="en-ID" sz="1800" dirty="0" err="1">
                <a:effectLst/>
                <a:latin typeface="Arial" panose="020B0604020202020204" pitchFamily="34" charset="0"/>
                <a:ea typeface="Malgun Gothic" panose="020B0503020000020004" pitchFamily="34" charset="-127"/>
              </a:rPr>
              <a:t>Pertambangan</a:t>
            </a:r>
            <a:r>
              <a:rPr lang="en-ID" sz="1800" dirty="0">
                <a:effectLst/>
                <a:latin typeface="Arial" panose="020B0604020202020204" pitchFamily="34" charset="0"/>
                <a:ea typeface="Malgun Gothic" panose="020B0503020000020004" pitchFamily="34" charset="-127"/>
              </a:rPr>
              <a:t> Mineral dan Batubara </a:t>
            </a:r>
            <a:r>
              <a:rPr lang="en-ID" sz="1800" dirty="0" err="1">
                <a:effectLst/>
                <a:latin typeface="Arial" panose="020B0604020202020204" pitchFamily="34" charset="0"/>
                <a:ea typeface="Malgun Gothic" panose="020B0503020000020004" pitchFamily="34" charset="-127"/>
              </a:rPr>
              <a:t>khususnya</a:t>
            </a:r>
            <a:r>
              <a:rPr lang="en-ID" sz="1800" dirty="0">
                <a:effectLst/>
                <a:latin typeface="Arial" panose="020B0604020202020204" pitchFamily="34" charset="0"/>
                <a:ea typeface="Malgun Gothic" panose="020B0503020000020004" pitchFamily="34" charset="-127"/>
              </a:rPr>
              <a:t> </a:t>
            </a:r>
            <a:r>
              <a:rPr lang="en-ID" sz="1800" dirty="0" err="1">
                <a:effectLst/>
                <a:latin typeface="Arial" panose="020B0604020202020204" pitchFamily="34" charset="0"/>
                <a:ea typeface="Malgun Gothic" panose="020B0503020000020004" pitchFamily="34" charset="-127"/>
              </a:rPr>
              <a:t>Pasal</a:t>
            </a:r>
            <a:r>
              <a:rPr lang="en-ID" sz="1800" dirty="0">
                <a:effectLst/>
                <a:latin typeface="Arial" panose="020B0604020202020204" pitchFamily="34" charset="0"/>
                <a:ea typeface="Malgun Gothic" panose="020B0503020000020004" pitchFamily="34" charset="-127"/>
              </a:rPr>
              <a:t> 102 yang </a:t>
            </a:r>
            <a:r>
              <a:rPr lang="en-ID" sz="1800" dirty="0" err="1">
                <a:effectLst/>
                <a:latin typeface="Arial" panose="020B0604020202020204" pitchFamily="34" charset="0"/>
                <a:ea typeface="Malgun Gothic" panose="020B0503020000020004" pitchFamily="34" charset="-127"/>
              </a:rPr>
              <a:t>menyebutkan</a:t>
            </a:r>
            <a:r>
              <a:rPr lang="en-ID" sz="1800" dirty="0">
                <a:effectLst/>
                <a:latin typeface="Arial" panose="020B0604020202020204" pitchFamily="34" charset="0"/>
                <a:ea typeface="Malgun Gothic" panose="020B0503020000020004" pitchFamily="34" charset="-127"/>
              </a:rPr>
              <a:t> </a:t>
            </a:r>
            <a:r>
              <a:rPr lang="en-ID" sz="1800" dirty="0" err="1">
                <a:effectLst/>
                <a:latin typeface="Arial" panose="020B0604020202020204" pitchFamily="34" charset="0"/>
                <a:ea typeface="Malgun Gothic" panose="020B0503020000020004" pitchFamily="34" charset="-127"/>
              </a:rPr>
              <a:t>bahwa</a:t>
            </a:r>
            <a:r>
              <a:rPr lang="en-ID" sz="1800" dirty="0">
                <a:effectLst/>
                <a:latin typeface="Arial" panose="020B0604020202020204" pitchFamily="34" charset="0"/>
                <a:ea typeface="Malgun Gothic" panose="020B0503020000020004" pitchFamily="34" charset="-127"/>
              </a:rPr>
              <a:t> para </a:t>
            </a:r>
            <a:r>
              <a:rPr lang="en-ID" sz="1800" dirty="0" err="1">
                <a:effectLst/>
                <a:latin typeface="Arial" panose="020B0604020202020204" pitchFamily="34" charset="0"/>
                <a:ea typeface="Malgun Gothic" panose="020B0503020000020004" pitchFamily="34" charset="-127"/>
              </a:rPr>
              <a:t>pemegang</a:t>
            </a:r>
            <a:r>
              <a:rPr lang="en-ID" sz="1800" dirty="0">
                <a:effectLst/>
                <a:latin typeface="Arial" panose="020B0604020202020204" pitchFamily="34" charset="0"/>
                <a:ea typeface="Malgun Gothic" panose="020B0503020000020004" pitchFamily="34" charset="-127"/>
              </a:rPr>
              <a:t> </a:t>
            </a:r>
            <a:r>
              <a:rPr lang="en-ID" sz="1800" dirty="0" err="1">
                <a:effectLst/>
                <a:latin typeface="Arial" panose="020B0604020202020204" pitchFamily="34" charset="0"/>
                <a:ea typeface="Malgun Gothic" panose="020B0503020000020004" pitchFamily="34" charset="-127"/>
              </a:rPr>
              <a:t>izin</a:t>
            </a:r>
            <a:r>
              <a:rPr lang="en-ID" sz="1800" dirty="0">
                <a:effectLst/>
                <a:latin typeface="Arial" panose="020B0604020202020204" pitchFamily="34" charset="0"/>
                <a:ea typeface="Malgun Gothic" panose="020B0503020000020004" pitchFamily="34" charset="-127"/>
              </a:rPr>
              <a:t> </a:t>
            </a:r>
            <a:r>
              <a:rPr lang="en-ID" sz="1800" dirty="0" err="1">
                <a:effectLst/>
                <a:latin typeface="Arial" panose="020B0604020202020204" pitchFamily="34" charset="0"/>
                <a:ea typeface="Malgun Gothic" panose="020B0503020000020004" pitchFamily="34" charset="-127"/>
              </a:rPr>
              <a:t>usaha</a:t>
            </a:r>
            <a:r>
              <a:rPr lang="en-ID" sz="1800" dirty="0">
                <a:effectLst/>
                <a:latin typeface="Arial" panose="020B0604020202020204" pitchFamily="34" charset="0"/>
                <a:ea typeface="Malgun Gothic" panose="020B0503020000020004" pitchFamily="34" charset="-127"/>
              </a:rPr>
              <a:t> </a:t>
            </a:r>
            <a:r>
              <a:rPr lang="en-ID" sz="1800" dirty="0" err="1">
                <a:effectLst/>
                <a:latin typeface="Arial" panose="020B0604020202020204" pitchFamily="34" charset="0"/>
                <a:ea typeface="Malgun Gothic" panose="020B0503020000020004" pitchFamily="34" charset="-127"/>
              </a:rPr>
              <a:t>pertambangan</a:t>
            </a:r>
            <a:r>
              <a:rPr lang="en-ID" sz="1800" dirty="0">
                <a:effectLst/>
                <a:latin typeface="Arial" panose="020B0604020202020204" pitchFamily="34" charset="0"/>
                <a:ea typeface="Malgun Gothic" panose="020B0503020000020004" pitchFamily="34" charset="-127"/>
              </a:rPr>
              <a:t> </a:t>
            </a:r>
            <a:r>
              <a:rPr lang="en-ID" sz="1800" dirty="0" err="1">
                <a:effectLst/>
                <a:latin typeface="Arial" panose="020B0604020202020204" pitchFamily="34" charset="0"/>
                <a:ea typeface="Malgun Gothic" panose="020B0503020000020004" pitchFamily="34" charset="-127"/>
              </a:rPr>
              <a:t>wajib</a:t>
            </a:r>
            <a:r>
              <a:rPr lang="en-ID" sz="1800" dirty="0">
                <a:effectLst/>
                <a:latin typeface="Arial" panose="020B0604020202020204" pitchFamily="34" charset="0"/>
                <a:ea typeface="Malgun Gothic" panose="020B0503020000020004" pitchFamily="34" charset="-127"/>
              </a:rPr>
              <a:t> </a:t>
            </a:r>
            <a:r>
              <a:rPr lang="en-ID" sz="1800" dirty="0" err="1">
                <a:effectLst/>
                <a:latin typeface="Arial" panose="020B0604020202020204" pitchFamily="34" charset="0"/>
                <a:ea typeface="Malgun Gothic" panose="020B0503020000020004" pitchFamily="34" charset="-127"/>
              </a:rPr>
              <a:t>meningkatkan</a:t>
            </a:r>
            <a:r>
              <a:rPr lang="en-ID" sz="1800" dirty="0">
                <a:effectLst/>
                <a:latin typeface="Arial" panose="020B0604020202020204" pitchFamily="34" charset="0"/>
                <a:ea typeface="Malgun Gothic" panose="020B0503020000020004" pitchFamily="34" charset="-127"/>
              </a:rPr>
              <a:t> </a:t>
            </a:r>
            <a:r>
              <a:rPr lang="en-ID" sz="1800" dirty="0" err="1">
                <a:effectLst/>
                <a:latin typeface="Arial" panose="020B0604020202020204" pitchFamily="34" charset="0"/>
                <a:ea typeface="Malgun Gothic" panose="020B0503020000020004" pitchFamily="34" charset="-127"/>
              </a:rPr>
              <a:t>nilai</a:t>
            </a:r>
            <a:r>
              <a:rPr lang="en-ID" sz="1800" dirty="0">
                <a:effectLst/>
                <a:latin typeface="Arial" panose="020B0604020202020204" pitchFamily="34" charset="0"/>
                <a:ea typeface="Malgun Gothic" panose="020B0503020000020004" pitchFamily="34" charset="-127"/>
              </a:rPr>
              <a:t> </a:t>
            </a:r>
            <a:r>
              <a:rPr lang="en-ID" sz="1800" dirty="0" err="1">
                <a:effectLst/>
                <a:latin typeface="Arial" panose="020B0604020202020204" pitchFamily="34" charset="0"/>
                <a:ea typeface="Malgun Gothic" panose="020B0503020000020004" pitchFamily="34" charset="-127"/>
              </a:rPr>
              <a:t>tambah</a:t>
            </a:r>
            <a:r>
              <a:rPr lang="en-ID" sz="1800" dirty="0">
                <a:effectLst/>
                <a:latin typeface="Arial" panose="020B0604020202020204" pitchFamily="34" charset="0"/>
                <a:ea typeface="Malgun Gothic" panose="020B0503020000020004" pitchFamily="34" charset="-127"/>
              </a:rPr>
              <a:t> </a:t>
            </a:r>
            <a:r>
              <a:rPr lang="en-ID" sz="1800" dirty="0" err="1">
                <a:effectLst/>
                <a:latin typeface="Arial" panose="020B0604020202020204" pitchFamily="34" charset="0"/>
                <a:ea typeface="Malgun Gothic" panose="020B0503020000020004" pitchFamily="34" charset="-127"/>
              </a:rPr>
              <a:t>sumber</a:t>
            </a:r>
            <a:r>
              <a:rPr lang="en-ID" sz="1800" dirty="0">
                <a:effectLst/>
                <a:latin typeface="Arial" panose="020B0604020202020204" pitchFamily="34" charset="0"/>
                <a:ea typeface="Malgun Gothic" panose="020B0503020000020004" pitchFamily="34" charset="-127"/>
              </a:rPr>
              <a:t> </a:t>
            </a:r>
            <a:r>
              <a:rPr lang="en-ID" sz="1800" dirty="0" err="1">
                <a:effectLst/>
                <a:latin typeface="Arial" panose="020B0604020202020204" pitchFamily="34" charset="0"/>
                <a:ea typeface="Malgun Gothic" panose="020B0503020000020004" pitchFamily="34" charset="-127"/>
              </a:rPr>
              <a:t>daya</a:t>
            </a:r>
            <a:r>
              <a:rPr lang="en-ID" sz="1800" dirty="0">
                <a:effectLst/>
                <a:latin typeface="Arial" panose="020B0604020202020204" pitchFamily="34" charset="0"/>
                <a:ea typeface="Malgun Gothic" panose="020B0503020000020004" pitchFamily="34" charset="-127"/>
              </a:rPr>
              <a:t> </a:t>
            </a:r>
            <a:r>
              <a:rPr lang="en-ID" sz="1800" dirty="0" err="1">
                <a:effectLst/>
                <a:latin typeface="Arial" panose="020B0604020202020204" pitchFamily="34" charset="0"/>
                <a:ea typeface="Malgun Gothic" panose="020B0503020000020004" pitchFamily="34" charset="-127"/>
              </a:rPr>
              <a:t>melalui</a:t>
            </a:r>
            <a:r>
              <a:rPr lang="en-ID" sz="1800" dirty="0">
                <a:effectLst/>
                <a:latin typeface="Arial" panose="020B0604020202020204" pitchFamily="34" charset="0"/>
                <a:ea typeface="Malgun Gothic" panose="020B0503020000020004" pitchFamily="34" charset="-127"/>
              </a:rPr>
              <a:t> proses </a:t>
            </a:r>
            <a:r>
              <a:rPr lang="en-ID" sz="1800" dirty="0" err="1">
                <a:effectLst/>
                <a:latin typeface="Arial" panose="020B0604020202020204" pitchFamily="34" charset="0"/>
                <a:ea typeface="Malgun Gothic" panose="020B0503020000020004" pitchFamily="34" charset="-127"/>
              </a:rPr>
              <a:t>pengolahan</a:t>
            </a:r>
            <a:r>
              <a:rPr lang="en-ID" sz="1800" dirty="0">
                <a:effectLst/>
                <a:latin typeface="Arial" panose="020B0604020202020204" pitchFamily="34" charset="0"/>
                <a:ea typeface="Malgun Gothic" panose="020B0503020000020004" pitchFamily="34" charset="-127"/>
              </a:rPr>
              <a:t> dan </a:t>
            </a:r>
            <a:r>
              <a:rPr lang="en-ID" sz="1800" dirty="0" err="1">
                <a:effectLst/>
                <a:latin typeface="Arial" panose="020B0604020202020204" pitchFamily="34" charset="0"/>
                <a:ea typeface="Malgun Gothic" panose="020B0503020000020004" pitchFamily="34" charset="-127"/>
              </a:rPr>
              <a:t>pemurnian</a:t>
            </a:r>
            <a:r>
              <a:rPr lang="en-ID" sz="1800" dirty="0">
                <a:effectLst/>
                <a:latin typeface="Arial" panose="020B0604020202020204" pitchFamily="34" charset="0"/>
                <a:ea typeface="Malgun Gothic" panose="020B0503020000020004" pitchFamily="34" charset="-127"/>
              </a:rPr>
              <a:t> di </a:t>
            </a:r>
            <a:r>
              <a:rPr lang="en-ID" sz="1800" dirty="0" err="1">
                <a:effectLst/>
                <a:latin typeface="Arial" panose="020B0604020202020204" pitchFamily="34" charset="0"/>
                <a:ea typeface="Malgun Gothic" panose="020B0503020000020004" pitchFamily="34" charset="-127"/>
              </a:rPr>
              <a:t>dalam</a:t>
            </a:r>
            <a:r>
              <a:rPr lang="en-ID" sz="1800" dirty="0">
                <a:effectLst/>
                <a:latin typeface="Arial" panose="020B0604020202020204" pitchFamily="34" charset="0"/>
                <a:ea typeface="Malgun Gothic" panose="020B0503020000020004" pitchFamily="34" charset="-127"/>
              </a:rPr>
              <a:t> negeri.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D" sz="1800" dirty="0" err="1">
                <a:effectLst/>
                <a:latin typeface="Arial" panose="020B0604020202020204" pitchFamily="34" charset="0"/>
                <a:ea typeface="Malgun Gothic" panose="020B0503020000020004" pitchFamily="34" charset="-127"/>
              </a:rPr>
              <a:t>Setelah</a:t>
            </a:r>
            <a:r>
              <a:rPr lang="en-ID" sz="1800" dirty="0">
                <a:effectLst/>
                <a:latin typeface="Arial" panose="020B0604020202020204" pitchFamily="34" charset="0"/>
                <a:ea typeface="Malgun Gothic" panose="020B0503020000020004" pitchFamily="34" charset="-127"/>
              </a:rPr>
              <a:t> </a:t>
            </a:r>
            <a:r>
              <a:rPr lang="en-ID" sz="1800" dirty="0" err="1">
                <a:effectLst/>
                <a:latin typeface="Arial" panose="020B0604020202020204" pitchFamily="34" charset="0"/>
                <a:ea typeface="Malgun Gothic" panose="020B0503020000020004" pitchFamily="34" charset="-127"/>
              </a:rPr>
              <a:t>itu</a:t>
            </a:r>
            <a:r>
              <a:rPr lang="en-ID" sz="1800" dirty="0">
                <a:effectLst/>
                <a:latin typeface="Arial" panose="020B0604020202020204" pitchFamily="34" charset="0"/>
                <a:ea typeface="Malgun Gothic" panose="020B0503020000020004" pitchFamily="34" charset="-127"/>
              </a:rPr>
              <a:t>, </a:t>
            </a:r>
            <a:r>
              <a:rPr lang="en-ID" sz="1800" dirty="0" err="1">
                <a:effectLst/>
                <a:latin typeface="Arial" panose="020B0604020202020204" pitchFamily="34" charset="0"/>
                <a:ea typeface="Malgun Gothic" panose="020B0503020000020004" pitchFamily="34" charset="-127"/>
              </a:rPr>
              <a:t>untuk</a:t>
            </a:r>
            <a:r>
              <a:rPr lang="en-ID" sz="1800" dirty="0">
                <a:effectLst/>
                <a:latin typeface="Arial" panose="020B0604020202020204" pitchFamily="34" charset="0"/>
                <a:ea typeface="Malgun Gothic" panose="020B0503020000020004" pitchFamily="34" charset="-127"/>
              </a:rPr>
              <a:t> </a:t>
            </a:r>
            <a:r>
              <a:rPr lang="en-ID" sz="1800" dirty="0" err="1">
                <a:effectLst/>
                <a:latin typeface="Arial" panose="020B0604020202020204" pitchFamily="34" charset="0"/>
                <a:ea typeface="Malgun Gothic" panose="020B0503020000020004" pitchFamily="34" charset="-127"/>
              </a:rPr>
              <a:t>teknisnya</a:t>
            </a:r>
            <a:r>
              <a:rPr lang="en-ID" sz="1800" dirty="0">
                <a:effectLst/>
                <a:latin typeface="Arial" panose="020B0604020202020204" pitchFamily="34" charset="0"/>
                <a:ea typeface="Malgun Gothic" panose="020B0503020000020004" pitchFamily="34" charset="-127"/>
              </a:rPr>
              <a:t> </a:t>
            </a:r>
            <a:r>
              <a:rPr lang="en-ID" sz="1800" dirty="0" err="1">
                <a:effectLst/>
                <a:latin typeface="Arial" panose="020B0604020202020204" pitchFamily="34" charset="0"/>
                <a:ea typeface="Malgun Gothic" panose="020B0503020000020004" pitchFamily="34" charset="-127"/>
              </a:rPr>
              <a:t>dibuat</a:t>
            </a:r>
            <a:r>
              <a:rPr lang="en-ID" sz="1800" dirty="0">
                <a:effectLst/>
                <a:latin typeface="Arial" panose="020B0604020202020204" pitchFamily="34" charset="0"/>
                <a:ea typeface="Malgun Gothic" panose="020B0503020000020004" pitchFamily="34" charset="-127"/>
              </a:rPr>
              <a:t> </a:t>
            </a:r>
            <a:r>
              <a:rPr lang="en-ID" sz="1800" dirty="0" err="1">
                <a:effectLst/>
                <a:latin typeface="Arial" panose="020B0604020202020204" pitchFamily="34" charset="0"/>
                <a:ea typeface="Malgun Gothic" panose="020B0503020000020004" pitchFamily="34" charset="-127"/>
              </a:rPr>
              <a:t>kembali</a:t>
            </a:r>
            <a:r>
              <a:rPr lang="en-ID" sz="1800" dirty="0">
                <a:effectLst/>
                <a:latin typeface="Arial" panose="020B0604020202020204" pitchFamily="34" charset="0"/>
                <a:ea typeface="Malgun Gothic" panose="020B0503020000020004" pitchFamily="34" charset="-127"/>
              </a:rPr>
              <a:t> </a:t>
            </a:r>
            <a:r>
              <a:rPr lang="en-ID" sz="1800" dirty="0" err="1">
                <a:effectLst/>
                <a:latin typeface="Arial" panose="020B0604020202020204" pitchFamily="34" charset="0"/>
                <a:ea typeface="Malgun Gothic" panose="020B0503020000020004" pitchFamily="34" charset="-127"/>
              </a:rPr>
              <a:t>Permen</a:t>
            </a:r>
            <a:r>
              <a:rPr lang="en-ID" sz="1800" dirty="0">
                <a:effectLst/>
                <a:latin typeface="Arial" panose="020B0604020202020204" pitchFamily="34" charset="0"/>
                <a:ea typeface="Malgun Gothic" panose="020B0503020000020004" pitchFamily="34" charset="-127"/>
              </a:rPr>
              <a:t> ESDM No. 1 </a:t>
            </a:r>
            <a:r>
              <a:rPr lang="en-ID" sz="1800" dirty="0" err="1">
                <a:effectLst/>
                <a:latin typeface="Arial" panose="020B0604020202020204" pitchFamily="34" charset="0"/>
                <a:ea typeface="Malgun Gothic" panose="020B0503020000020004" pitchFamily="34" charset="-127"/>
              </a:rPr>
              <a:t>Tahun</a:t>
            </a:r>
            <a:r>
              <a:rPr lang="en-ID" sz="1800" dirty="0">
                <a:effectLst/>
                <a:latin typeface="Arial" panose="020B0604020202020204" pitchFamily="34" charset="0"/>
                <a:ea typeface="Malgun Gothic" panose="020B0503020000020004" pitchFamily="34" charset="-127"/>
              </a:rPr>
              <a:t> 2014 </a:t>
            </a:r>
            <a:r>
              <a:rPr lang="en-ID" sz="1800" dirty="0" err="1">
                <a:effectLst/>
                <a:latin typeface="Arial" panose="020B0604020202020204" pitchFamily="34" charset="0"/>
                <a:ea typeface="Malgun Gothic" panose="020B0503020000020004" pitchFamily="34" charset="-127"/>
              </a:rPr>
              <a:t>tentang</a:t>
            </a:r>
            <a:r>
              <a:rPr lang="en-ID" sz="1800" dirty="0">
                <a:effectLst/>
                <a:latin typeface="Arial" panose="020B0604020202020204" pitchFamily="34" charset="0"/>
                <a:ea typeface="Malgun Gothic" panose="020B0503020000020004" pitchFamily="34" charset="-127"/>
              </a:rPr>
              <a:t> </a:t>
            </a:r>
            <a:r>
              <a:rPr lang="en-ID" sz="1800" dirty="0" err="1">
                <a:effectLst/>
                <a:latin typeface="Arial" panose="020B0604020202020204" pitchFamily="34" charset="0"/>
                <a:ea typeface="Malgun Gothic" panose="020B0503020000020004" pitchFamily="34" charset="-127"/>
              </a:rPr>
              <a:t>Peningkatan</a:t>
            </a:r>
            <a:r>
              <a:rPr lang="en-ID" sz="1800" dirty="0">
                <a:effectLst/>
                <a:latin typeface="Arial" panose="020B0604020202020204" pitchFamily="34" charset="0"/>
                <a:ea typeface="Malgun Gothic" panose="020B0503020000020004" pitchFamily="34" charset="-127"/>
              </a:rPr>
              <a:t> Nilai </a:t>
            </a:r>
            <a:r>
              <a:rPr lang="en-ID" sz="1800" dirty="0" err="1">
                <a:effectLst/>
                <a:latin typeface="Arial" panose="020B0604020202020204" pitchFamily="34" charset="0"/>
                <a:ea typeface="Malgun Gothic" panose="020B0503020000020004" pitchFamily="34" charset="-127"/>
              </a:rPr>
              <a:t>Tambah</a:t>
            </a:r>
            <a:r>
              <a:rPr lang="en-ID" sz="1800" dirty="0">
                <a:effectLst/>
                <a:latin typeface="Arial" panose="020B0604020202020204" pitchFamily="34" charset="0"/>
                <a:ea typeface="Malgun Gothic" panose="020B0503020000020004" pitchFamily="34" charset="-127"/>
              </a:rPr>
              <a:t> Mineral </a:t>
            </a:r>
            <a:r>
              <a:rPr lang="en-ID" sz="1800" dirty="0" err="1">
                <a:effectLst/>
                <a:latin typeface="Arial" panose="020B0604020202020204" pitchFamily="34" charset="0"/>
                <a:ea typeface="Malgun Gothic" panose="020B0503020000020004" pitchFamily="34" charset="-127"/>
              </a:rPr>
              <a:t>Melalui</a:t>
            </a:r>
            <a:r>
              <a:rPr lang="en-ID" sz="1800" dirty="0">
                <a:effectLst/>
                <a:latin typeface="Arial" panose="020B0604020202020204" pitchFamily="34" charset="0"/>
                <a:ea typeface="Malgun Gothic" panose="020B0503020000020004" pitchFamily="34" charset="-127"/>
              </a:rPr>
              <a:t> </a:t>
            </a:r>
            <a:r>
              <a:rPr lang="en-ID" sz="1800" dirty="0" err="1">
                <a:effectLst/>
                <a:latin typeface="Arial" panose="020B0604020202020204" pitchFamily="34" charset="0"/>
                <a:ea typeface="Malgun Gothic" panose="020B0503020000020004" pitchFamily="34" charset="-127"/>
              </a:rPr>
              <a:t>Kegiatan</a:t>
            </a:r>
            <a:r>
              <a:rPr lang="en-ID" sz="1800" dirty="0">
                <a:effectLst/>
                <a:latin typeface="Arial" panose="020B0604020202020204" pitchFamily="34" charset="0"/>
                <a:ea typeface="Malgun Gothic" panose="020B0503020000020004" pitchFamily="34" charset="-127"/>
              </a:rPr>
              <a:t> </a:t>
            </a:r>
            <a:r>
              <a:rPr lang="en-ID" sz="1800" dirty="0" err="1">
                <a:effectLst/>
                <a:latin typeface="Arial" panose="020B0604020202020204" pitchFamily="34" charset="0"/>
                <a:ea typeface="Malgun Gothic" panose="020B0503020000020004" pitchFamily="34" charset="-127"/>
              </a:rPr>
              <a:t>Pengolahan</a:t>
            </a:r>
            <a:r>
              <a:rPr lang="en-ID" sz="1800" dirty="0">
                <a:effectLst/>
                <a:latin typeface="Arial" panose="020B0604020202020204" pitchFamily="34" charset="0"/>
                <a:ea typeface="Malgun Gothic" panose="020B0503020000020004" pitchFamily="34" charset="-127"/>
              </a:rPr>
              <a:t> dan </a:t>
            </a:r>
            <a:r>
              <a:rPr lang="en-ID" sz="1800" dirty="0" err="1">
                <a:effectLst/>
                <a:latin typeface="Arial" panose="020B0604020202020204" pitchFamily="34" charset="0"/>
                <a:ea typeface="Malgun Gothic" panose="020B0503020000020004" pitchFamily="34" charset="-127"/>
              </a:rPr>
              <a:t>Pemurnian</a:t>
            </a:r>
            <a:r>
              <a:rPr lang="en-ID" sz="1800" dirty="0">
                <a:effectLst/>
                <a:latin typeface="Arial" panose="020B0604020202020204" pitchFamily="34" charset="0"/>
                <a:ea typeface="Malgun Gothic" panose="020B0503020000020004" pitchFamily="34" charset="-127"/>
              </a:rPr>
              <a:t> </a:t>
            </a:r>
            <a:r>
              <a:rPr lang="en-ID" sz="1800" dirty="0" err="1">
                <a:effectLst/>
                <a:latin typeface="Arial" panose="020B0604020202020204" pitchFamily="34" charset="0"/>
                <a:ea typeface="Malgun Gothic" panose="020B0503020000020004" pitchFamily="34" charset="-127"/>
              </a:rPr>
              <a:t>Dalam</a:t>
            </a:r>
            <a:r>
              <a:rPr lang="en-ID" sz="1800" dirty="0">
                <a:effectLst/>
                <a:latin typeface="Arial" panose="020B0604020202020204" pitchFamily="34" charset="0"/>
                <a:ea typeface="Malgun Gothic" panose="020B0503020000020004" pitchFamily="34" charset="-127"/>
              </a:rPr>
              <a:t> Negeri </a:t>
            </a:r>
            <a:r>
              <a:rPr lang="en-ID" sz="1800" dirty="0" err="1">
                <a:effectLst/>
                <a:latin typeface="Arial" panose="020B0604020202020204" pitchFamily="34" charset="0"/>
                <a:ea typeface="Malgun Gothic" panose="020B0503020000020004" pitchFamily="34" charset="-127"/>
              </a:rPr>
              <a:t>dengan</a:t>
            </a:r>
            <a:r>
              <a:rPr lang="en-ID" sz="1800" dirty="0">
                <a:effectLst/>
                <a:latin typeface="Arial" panose="020B0604020202020204" pitchFamily="34" charset="0"/>
                <a:ea typeface="Malgun Gothic" panose="020B0503020000020004" pitchFamily="34" charset="-127"/>
              </a:rPr>
              <a:t> </a:t>
            </a:r>
            <a:r>
              <a:rPr lang="en-ID" sz="1800" dirty="0" err="1">
                <a:effectLst/>
                <a:latin typeface="Arial" panose="020B0604020202020204" pitchFamily="34" charset="0"/>
                <a:ea typeface="Malgun Gothic" panose="020B0503020000020004" pitchFamily="34" charset="-127"/>
              </a:rPr>
              <a:t>ketentuan</a:t>
            </a:r>
            <a:r>
              <a:rPr lang="en-ID" sz="1800" dirty="0">
                <a:effectLst/>
                <a:latin typeface="Arial" panose="020B0604020202020204" pitchFamily="34" charset="0"/>
                <a:ea typeface="Malgun Gothic" panose="020B0503020000020004" pitchFamily="34" charset="-127"/>
              </a:rPr>
              <a:t> </a:t>
            </a:r>
            <a:r>
              <a:rPr lang="en-ID" sz="1800" dirty="0" err="1">
                <a:effectLst/>
                <a:latin typeface="Arial" panose="020B0604020202020204" pitchFamily="34" charset="0"/>
                <a:ea typeface="Malgun Gothic" panose="020B0503020000020004" pitchFamily="34" charset="-127"/>
              </a:rPr>
              <a:t>bahwa</a:t>
            </a:r>
            <a:r>
              <a:rPr lang="en-ID" sz="1800" dirty="0">
                <a:effectLst/>
                <a:latin typeface="Arial" panose="020B0604020202020204" pitchFamily="34" charset="0"/>
                <a:ea typeface="Malgun Gothic" panose="020B0503020000020004" pitchFamily="34" charset="-127"/>
              </a:rPr>
              <a:t> </a:t>
            </a:r>
            <a:r>
              <a:rPr lang="en-ID" sz="1800" dirty="0" err="1">
                <a:effectLst/>
                <a:latin typeface="Arial" panose="020B0604020202020204" pitchFamily="34" charset="0"/>
                <a:ea typeface="Malgun Gothic" panose="020B0503020000020004" pitchFamily="34" charset="-127"/>
              </a:rPr>
              <a:t>ekspor</a:t>
            </a:r>
            <a:r>
              <a:rPr lang="en-ID" sz="1800" dirty="0">
                <a:effectLst/>
                <a:latin typeface="Arial" panose="020B0604020202020204" pitchFamily="34" charset="0"/>
                <a:ea typeface="Malgun Gothic" panose="020B0503020000020004" pitchFamily="34" charset="-127"/>
              </a:rPr>
              <a:t> </a:t>
            </a:r>
            <a:r>
              <a:rPr lang="en-ID" sz="1800" dirty="0" err="1">
                <a:effectLst/>
                <a:latin typeface="Arial" panose="020B0604020202020204" pitchFamily="34" charset="0"/>
                <a:ea typeface="Malgun Gothic" panose="020B0503020000020004" pitchFamily="34" charset="-127"/>
              </a:rPr>
              <a:t>hanya</a:t>
            </a:r>
            <a:r>
              <a:rPr lang="en-ID" sz="1800" dirty="0">
                <a:effectLst/>
                <a:latin typeface="Arial" panose="020B0604020202020204" pitchFamily="34" charset="0"/>
                <a:ea typeface="Malgun Gothic" panose="020B0503020000020004" pitchFamily="34" charset="-127"/>
              </a:rPr>
              <a:t> </a:t>
            </a:r>
            <a:r>
              <a:rPr lang="en-ID" sz="1800" dirty="0" err="1">
                <a:effectLst/>
                <a:latin typeface="Arial" panose="020B0604020202020204" pitchFamily="34" charset="0"/>
                <a:ea typeface="Malgun Gothic" panose="020B0503020000020004" pitchFamily="34" charset="-127"/>
              </a:rPr>
              <a:t>dapat</a:t>
            </a:r>
            <a:r>
              <a:rPr lang="en-ID" sz="1800" dirty="0">
                <a:effectLst/>
                <a:latin typeface="Arial" panose="020B0604020202020204" pitchFamily="34" charset="0"/>
                <a:ea typeface="Malgun Gothic" panose="020B0503020000020004" pitchFamily="34" charset="-127"/>
              </a:rPr>
              <a:t> </a:t>
            </a:r>
            <a:r>
              <a:rPr lang="en-ID" sz="1800" dirty="0" err="1">
                <a:effectLst/>
                <a:latin typeface="Arial" panose="020B0604020202020204" pitchFamily="34" charset="0"/>
                <a:ea typeface="Malgun Gothic" panose="020B0503020000020004" pitchFamily="34" charset="-127"/>
              </a:rPr>
              <a:t>dilakukan</a:t>
            </a:r>
            <a:r>
              <a:rPr lang="en-ID" sz="1800" dirty="0">
                <a:effectLst/>
                <a:latin typeface="Arial" panose="020B0604020202020204" pitchFamily="34" charset="0"/>
                <a:ea typeface="Malgun Gothic" panose="020B0503020000020004" pitchFamily="34" charset="-127"/>
              </a:rPr>
              <a:t> </a:t>
            </a:r>
            <a:r>
              <a:rPr lang="en-ID" sz="1800" dirty="0" err="1">
                <a:effectLst/>
                <a:latin typeface="Arial" panose="020B0604020202020204" pitchFamily="34" charset="0"/>
                <a:ea typeface="Malgun Gothic" panose="020B0503020000020004" pitchFamily="34" charset="-127"/>
              </a:rPr>
              <a:t>dengan</a:t>
            </a:r>
            <a:r>
              <a:rPr lang="en-ID" sz="1800" dirty="0">
                <a:effectLst/>
                <a:latin typeface="Arial" panose="020B0604020202020204" pitchFamily="34" charset="0"/>
                <a:ea typeface="Malgun Gothic" panose="020B0503020000020004" pitchFamily="34" charset="-127"/>
              </a:rPr>
              <a:t> </a:t>
            </a:r>
            <a:r>
              <a:rPr lang="en-ID" sz="1800" dirty="0" err="1">
                <a:effectLst/>
                <a:latin typeface="Arial" panose="020B0604020202020204" pitchFamily="34" charset="0"/>
                <a:ea typeface="Malgun Gothic" panose="020B0503020000020004" pitchFamily="34" charset="-127"/>
              </a:rPr>
              <a:t>jumlah</a:t>
            </a:r>
            <a:r>
              <a:rPr lang="en-ID" sz="1800" dirty="0">
                <a:effectLst/>
                <a:latin typeface="Arial" panose="020B0604020202020204" pitchFamily="34" charset="0"/>
                <a:ea typeface="Malgun Gothic" panose="020B0503020000020004" pitchFamily="34" charset="-127"/>
              </a:rPr>
              <a:t>, </a:t>
            </a:r>
            <a:r>
              <a:rPr lang="en-ID" sz="1800" dirty="0" err="1">
                <a:effectLst/>
                <a:latin typeface="Arial" panose="020B0604020202020204" pitchFamily="34" charset="0"/>
                <a:ea typeface="Malgun Gothic" panose="020B0503020000020004" pitchFamily="34" charset="-127"/>
              </a:rPr>
              <a:t>hasil</a:t>
            </a:r>
            <a:r>
              <a:rPr lang="en-ID" sz="1800" dirty="0">
                <a:effectLst/>
                <a:latin typeface="Arial" panose="020B0604020202020204" pitchFamily="34" charset="0"/>
                <a:ea typeface="Malgun Gothic" panose="020B0503020000020004" pitchFamily="34" charset="-127"/>
              </a:rPr>
              <a:t> dan </a:t>
            </a:r>
            <a:r>
              <a:rPr lang="en-ID" sz="1800" dirty="0" err="1">
                <a:effectLst/>
                <a:latin typeface="Arial" panose="020B0604020202020204" pitchFamily="34" charset="0"/>
                <a:ea typeface="Malgun Gothic" panose="020B0503020000020004" pitchFamily="34" charset="-127"/>
              </a:rPr>
              <a:t>prosedur</a:t>
            </a:r>
            <a:r>
              <a:rPr lang="en-ID" sz="1800" dirty="0">
                <a:effectLst/>
                <a:latin typeface="Arial" panose="020B0604020202020204" pitchFamily="34" charset="0"/>
                <a:ea typeface="Malgun Gothic" panose="020B0503020000020004" pitchFamily="34" charset="-127"/>
              </a:rPr>
              <a:t> </a:t>
            </a:r>
            <a:r>
              <a:rPr lang="en-ID" sz="1800" dirty="0" err="1">
                <a:effectLst/>
                <a:latin typeface="Arial" panose="020B0604020202020204" pitchFamily="34" charset="0"/>
                <a:ea typeface="Malgun Gothic" panose="020B0503020000020004" pitchFamily="34" charset="-127"/>
              </a:rPr>
              <a:t>tertentu</a:t>
            </a:r>
            <a:endParaRPr lang="en-ID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Malgun Gothic" panose="020B0503020000020004" pitchFamily="34" charset="-127"/>
              <a:cs typeface="Arial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kondisi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utama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melatarbelakangi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percepatan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keterbatasan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ketahanan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cadangan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cadangan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terbukti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komoditas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nikel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nasional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Indonesia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sebesar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698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juta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ton,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hanya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menjamin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suplai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bijih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nikel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bagi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fasilitas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pemurnian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selama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7,3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tahun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jika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ditemukan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cadangan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baru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en-ID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Sementara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cadangan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terkira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sebesar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2,8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miliar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ton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masih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memerlukan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peningkatan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faktor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pengubah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seperti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kemudahan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akses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perizinan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izin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lingkungan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), dan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keekonomian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harga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untuk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meningkatkan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cadangan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teknis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menjadi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terbukti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Sehingga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dapat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memenuhi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kebutuhan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fasilitas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pemurnian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sekitar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42,67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tahun</a:t>
            </a:r>
            <a:endParaRPr lang="en-ID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Pemanfaatan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nikel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kadar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rendah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menjadi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bahan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baku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baterai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menjadi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prioritas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Indonesia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merupakan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salah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satu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negara yang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mempunyai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bahan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baku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terbaik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di dunia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untuk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meproduksi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baterai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lithium ion,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yaitu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bijih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nikel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kadar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rendah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atau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yang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biasa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disebut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limonite (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kandungan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nikel</a:t>
            </a:r>
            <a:r>
              <a:rPr lang="en-ID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0,8-1,5%).</a:t>
            </a: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f941925f09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Google Shape;865;gf941925f09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83337" y="228721"/>
            <a:ext cx="8667970" cy="4637799"/>
          </a:xfrm>
          <a:custGeom>
            <a:avLst/>
            <a:gdLst/>
            <a:ahLst/>
            <a:cxnLst/>
            <a:rect l="l" t="t" r="r" b="b"/>
            <a:pathLst>
              <a:path w="270726" h="144852" extrusionOk="0">
                <a:moveTo>
                  <a:pt x="25456" y="1"/>
                </a:moveTo>
                <a:lnTo>
                  <a:pt x="21884" y="2977"/>
                </a:lnTo>
                <a:lnTo>
                  <a:pt x="5656" y="2977"/>
                </a:lnTo>
                <a:lnTo>
                  <a:pt x="1" y="20396"/>
                </a:lnTo>
                <a:lnTo>
                  <a:pt x="1489" y="64449"/>
                </a:lnTo>
                <a:lnTo>
                  <a:pt x="1" y="94357"/>
                </a:lnTo>
                <a:lnTo>
                  <a:pt x="3858" y="144852"/>
                </a:lnTo>
                <a:lnTo>
                  <a:pt x="264558" y="144852"/>
                </a:lnTo>
                <a:lnTo>
                  <a:pt x="266558" y="135589"/>
                </a:lnTo>
                <a:lnTo>
                  <a:pt x="269975" y="38553"/>
                </a:lnTo>
                <a:lnTo>
                  <a:pt x="270725" y="16526"/>
                </a:lnTo>
                <a:lnTo>
                  <a:pt x="258962" y="9085"/>
                </a:lnTo>
                <a:lnTo>
                  <a:pt x="25762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103675" y="3140528"/>
            <a:ext cx="4936800" cy="492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438725" y="675088"/>
            <a:ext cx="6267000" cy="212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4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-2548" y="3027947"/>
            <a:ext cx="3037852" cy="1264851"/>
          </a:xfrm>
          <a:custGeom>
            <a:avLst/>
            <a:gdLst/>
            <a:ahLst/>
            <a:cxnLst/>
            <a:rect l="l" t="t" r="r" b="b"/>
            <a:pathLst>
              <a:path w="94881" h="39505" extrusionOk="0">
                <a:moveTo>
                  <a:pt x="94881" y="36338"/>
                </a:moveTo>
                <a:lnTo>
                  <a:pt x="94881" y="36338"/>
                </a:lnTo>
                <a:lnTo>
                  <a:pt x="94881" y="36338"/>
                </a:lnTo>
                <a:cubicBezTo>
                  <a:pt x="94881" y="36338"/>
                  <a:pt x="94881" y="36338"/>
                  <a:pt x="94881" y="36338"/>
                </a:cubicBezTo>
                <a:close/>
                <a:moveTo>
                  <a:pt x="0" y="0"/>
                </a:moveTo>
                <a:lnTo>
                  <a:pt x="0" y="24646"/>
                </a:lnTo>
                <a:lnTo>
                  <a:pt x="91154" y="39505"/>
                </a:lnTo>
                <a:lnTo>
                  <a:pt x="94881" y="36338"/>
                </a:lnTo>
                <a:lnTo>
                  <a:pt x="94881" y="36338"/>
                </a:lnTo>
                <a:cubicBezTo>
                  <a:pt x="94881" y="36338"/>
                  <a:pt x="94881" y="36338"/>
                  <a:pt x="94881" y="36338"/>
                </a:cubicBezTo>
                <a:cubicBezTo>
                  <a:pt x="94815" y="36338"/>
                  <a:pt x="35652" y="25692"/>
                  <a:pt x="43089" y="22408"/>
                </a:cubicBezTo>
                <a:cubicBezTo>
                  <a:pt x="50530" y="19133"/>
                  <a:pt x="93690" y="20253"/>
                  <a:pt x="57519" y="15847"/>
                </a:cubicBezTo>
                <a:cubicBezTo>
                  <a:pt x="35338" y="13133"/>
                  <a:pt x="13526" y="5501"/>
                  <a:pt x="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2548" y="2488901"/>
            <a:ext cx="1454971" cy="638973"/>
          </a:xfrm>
          <a:custGeom>
            <a:avLst/>
            <a:gdLst/>
            <a:ahLst/>
            <a:cxnLst/>
            <a:rect l="l" t="t" r="r" b="b"/>
            <a:pathLst>
              <a:path w="45443" h="19957" extrusionOk="0">
                <a:moveTo>
                  <a:pt x="0" y="1"/>
                </a:moveTo>
                <a:lnTo>
                  <a:pt x="0" y="7252"/>
                </a:lnTo>
                <a:cubicBezTo>
                  <a:pt x="8049" y="11573"/>
                  <a:pt x="20907" y="17622"/>
                  <a:pt x="32969" y="19586"/>
                </a:cubicBezTo>
                <a:cubicBezTo>
                  <a:pt x="34523" y="19839"/>
                  <a:pt x="35663" y="19956"/>
                  <a:pt x="36443" y="19956"/>
                </a:cubicBezTo>
                <a:cubicBezTo>
                  <a:pt x="45442" y="19956"/>
                  <a:pt x="6366" y="4307"/>
                  <a:pt x="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4283731" y="3249412"/>
            <a:ext cx="4862754" cy="1037591"/>
          </a:xfrm>
          <a:custGeom>
            <a:avLst/>
            <a:gdLst/>
            <a:ahLst/>
            <a:cxnLst/>
            <a:rect l="l" t="t" r="r" b="b"/>
            <a:pathLst>
              <a:path w="151878" h="32407" extrusionOk="0">
                <a:moveTo>
                  <a:pt x="151877" y="1"/>
                </a:moveTo>
                <a:cubicBezTo>
                  <a:pt x="135113" y="4930"/>
                  <a:pt x="114563" y="9585"/>
                  <a:pt x="91822" y="11800"/>
                </a:cubicBezTo>
                <a:cubicBezTo>
                  <a:pt x="31850" y="17634"/>
                  <a:pt x="27088" y="16205"/>
                  <a:pt x="26933" y="20717"/>
                </a:cubicBezTo>
                <a:cubicBezTo>
                  <a:pt x="26914" y="21325"/>
                  <a:pt x="28522" y="21580"/>
                  <a:pt x="31314" y="21580"/>
                </a:cubicBezTo>
                <a:cubicBezTo>
                  <a:pt x="45874" y="21580"/>
                  <a:pt x="92622" y="14645"/>
                  <a:pt x="108528" y="14645"/>
                </a:cubicBezTo>
                <a:cubicBezTo>
                  <a:pt x="112160" y="14645"/>
                  <a:pt x="114184" y="15007"/>
                  <a:pt x="113849" y="15895"/>
                </a:cubicBezTo>
                <a:cubicBezTo>
                  <a:pt x="111765" y="21432"/>
                  <a:pt x="1" y="26861"/>
                  <a:pt x="1192" y="31052"/>
                </a:cubicBezTo>
                <a:cubicBezTo>
                  <a:pt x="1464" y="32014"/>
                  <a:pt x="6405" y="32407"/>
                  <a:pt x="14127" y="32407"/>
                </a:cubicBezTo>
                <a:cubicBezTo>
                  <a:pt x="40150" y="32407"/>
                  <a:pt x="97756" y="27943"/>
                  <a:pt x="114742" y="25730"/>
                </a:cubicBezTo>
                <a:cubicBezTo>
                  <a:pt x="125445" y="24337"/>
                  <a:pt x="139864" y="23111"/>
                  <a:pt x="151877" y="22218"/>
                </a:cubicBezTo>
                <a:lnTo>
                  <a:pt x="15187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8128457" y="2716097"/>
            <a:ext cx="1018028" cy="430347"/>
          </a:xfrm>
          <a:custGeom>
            <a:avLst/>
            <a:gdLst/>
            <a:ahLst/>
            <a:cxnLst/>
            <a:rect l="l" t="t" r="r" b="b"/>
            <a:pathLst>
              <a:path w="31796" h="13441" extrusionOk="0">
                <a:moveTo>
                  <a:pt x="31795" y="1"/>
                </a:moveTo>
                <a:cubicBezTo>
                  <a:pt x="26080" y="2596"/>
                  <a:pt x="18377" y="5775"/>
                  <a:pt x="11185" y="7656"/>
                </a:cubicBezTo>
                <a:cubicBezTo>
                  <a:pt x="0" y="10584"/>
                  <a:pt x="2219" y="13440"/>
                  <a:pt x="11033" y="13440"/>
                </a:cubicBezTo>
                <a:cubicBezTo>
                  <a:pt x="13009" y="13440"/>
                  <a:pt x="15315" y="13297"/>
                  <a:pt x="17877" y="12979"/>
                </a:cubicBezTo>
                <a:cubicBezTo>
                  <a:pt x="23627" y="12264"/>
                  <a:pt x="28295" y="11050"/>
                  <a:pt x="31795" y="9871"/>
                </a:cubicBezTo>
                <a:lnTo>
                  <a:pt x="317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-2548" y="3764254"/>
            <a:ext cx="9149033" cy="1382067"/>
          </a:xfrm>
          <a:custGeom>
            <a:avLst/>
            <a:gdLst/>
            <a:ahLst/>
            <a:cxnLst/>
            <a:rect l="l" t="t" r="r" b="b"/>
            <a:pathLst>
              <a:path w="285751" h="43166" extrusionOk="0">
                <a:moveTo>
                  <a:pt x="85300" y="0"/>
                </a:moveTo>
                <a:cubicBezTo>
                  <a:pt x="83102" y="0"/>
                  <a:pt x="80906" y="510"/>
                  <a:pt x="79391" y="1137"/>
                </a:cubicBezTo>
                <a:cubicBezTo>
                  <a:pt x="72521" y="3685"/>
                  <a:pt x="64901" y="6007"/>
                  <a:pt x="57674" y="8090"/>
                </a:cubicBezTo>
                <a:cubicBezTo>
                  <a:pt x="43196" y="12257"/>
                  <a:pt x="4417" y="22366"/>
                  <a:pt x="0" y="23985"/>
                </a:cubicBezTo>
                <a:lnTo>
                  <a:pt x="0" y="26235"/>
                </a:lnTo>
                <a:lnTo>
                  <a:pt x="0" y="37784"/>
                </a:lnTo>
                <a:lnTo>
                  <a:pt x="0" y="38761"/>
                </a:lnTo>
                <a:lnTo>
                  <a:pt x="0" y="43166"/>
                </a:lnTo>
                <a:lnTo>
                  <a:pt x="285607" y="43166"/>
                </a:lnTo>
                <a:lnTo>
                  <a:pt x="285607" y="43071"/>
                </a:lnTo>
                <a:lnTo>
                  <a:pt x="285750" y="43071"/>
                </a:lnTo>
                <a:lnTo>
                  <a:pt x="285750" y="24747"/>
                </a:lnTo>
                <a:lnTo>
                  <a:pt x="285750" y="21556"/>
                </a:lnTo>
                <a:cubicBezTo>
                  <a:pt x="279857" y="20139"/>
                  <a:pt x="274022" y="18639"/>
                  <a:pt x="268236" y="17032"/>
                </a:cubicBezTo>
                <a:cubicBezTo>
                  <a:pt x="267117" y="16722"/>
                  <a:pt x="265998" y="16413"/>
                  <a:pt x="264902" y="16091"/>
                </a:cubicBezTo>
                <a:cubicBezTo>
                  <a:pt x="257092" y="13865"/>
                  <a:pt x="249353" y="11448"/>
                  <a:pt x="241697" y="8793"/>
                </a:cubicBezTo>
                <a:cubicBezTo>
                  <a:pt x="240590" y="8384"/>
                  <a:pt x="239354" y="8137"/>
                  <a:pt x="238139" y="8137"/>
                </a:cubicBezTo>
                <a:cubicBezTo>
                  <a:pt x="237263" y="8137"/>
                  <a:pt x="236399" y="8265"/>
                  <a:pt x="235601" y="8555"/>
                </a:cubicBezTo>
                <a:cubicBezTo>
                  <a:pt x="229719" y="10698"/>
                  <a:pt x="224683" y="13531"/>
                  <a:pt x="218885" y="15758"/>
                </a:cubicBezTo>
                <a:cubicBezTo>
                  <a:pt x="213634" y="17758"/>
                  <a:pt x="208157" y="19592"/>
                  <a:pt x="203430" y="22068"/>
                </a:cubicBezTo>
                <a:cubicBezTo>
                  <a:pt x="198751" y="24521"/>
                  <a:pt x="193965" y="27093"/>
                  <a:pt x="188488" y="28878"/>
                </a:cubicBezTo>
                <a:cubicBezTo>
                  <a:pt x="175689" y="25116"/>
                  <a:pt x="162890" y="21258"/>
                  <a:pt x="149876" y="17341"/>
                </a:cubicBezTo>
                <a:cubicBezTo>
                  <a:pt x="129671" y="11091"/>
                  <a:pt x="109109" y="6233"/>
                  <a:pt x="88523" y="434"/>
                </a:cubicBezTo>
                <a:cubicBezTo>
                  <a:pt x="87505" y="128"/>
                  <a:pt x="86403" y="0"/>
                  <a:pt x="8530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-3316" y="3764830"/>
            <a:ext cx="7247161" cy="1272856"/>
          </a:xfrm>
          <a:custGeom>
            <a:avLst/>
            <a:gdLst/>
            <a:ahLst/>
            <a:cxnLst/>
            <a:rect l="l" t="t" r="r" b="b"/>
            <a:pathLst>
              <a:path w="226350" h="39755" extrusionOk="0">
                <a:moveTo>
                  <a:pt x="85287" y="0"/>
                </a:moveTo>
                <a:cubicBezTo>
                  <a:pt x="83086" y="0"/>
                  <a:pt x="80893" y="513"/>
                  <a:pt x="79379" y="1131"/>
                </a:cubicBezTo>
                <a:cubicBezTo>
                  <a:pt x="72521" y="3679"/>
                  <a:pt x="64901" y="6000"/>
                  <a:pt x="57662" y="8084"/>
                </a:cubicBezTo>
                <a:cubicBezTo>
                  <a:pt x="43184" y="12251"/>
                  <a:pt x="4418" y="22360"/>
                  <a:pt x="0" y="23979"/>
                </a:cubicBezTo>
                <a:lnTo>
                  <a:pt x="0" y="26229"/>
                </a:lnTo>
                <a:cubicBezTo>
                  <a:pt x="5906" y="24455"/>
                  <a:pt x="11645" y="22598"/>
                  <a:pt x="17657" y="21062"/>
                </a:cubicBezTo>
                <a:cubicBezTo>
                  <a:pt x="21872" y="19883"/>
                  <a:pt x="26825" y="19883"/>
                  <a:pt x="31397" y="19193"/>
                </a:cubicBezTo>
                <a:lnTo>
                  <a:pt x="31397" y="19193"/>
                </a:lnTo>
                <a:cubicBezTo>
                  <a:pt x="29230" y="19847"/>
                  <a:pt x="27635" y="20859"/>
                  <a:pt x="25658" y="21467"/>
                </a:cubicBezTo>
                <a:cubicBezTo>
                  <a:pt x="38779" y="18895"/>
                  <a:pt x="51292" y="15037"/>
                  <a:pt x="64151" y="12001"/>
                </a:cubicBezTo>
                <a:cubicBezTo>
                  <a:pt x="58055" y="12001"/>
                  <a:pt x="52721" y="14323"/>
                  <a:pt x="47006" y="14787"/>
                </a:cubicBezTo>
                <a:cubicBezTo>
                  <a:pt x="58829" y="10834"/>
                  <a:pt x="69485" y="4584"/>
                  <a:pt x="82820" y="3429"/>
                </a:cubicBezTo>
                <a:cubicBezTo>
                  <a:pt x="84291" y="3273"/>
                  <a:pt x="85741" y="3200"/>
                  <a:pt x="87172" y="3200"/>
                </a:cubicBezTo>
                <a:cubicBezTo>
                  <a:pt x="102788" y="3200"/>
                  <a:pt x="116188" y="11848"/>
                  <a:pt x="131207" y="15240"/>
                </a:cubicBezTo>
                <a:cubicBezTo>
                  <a:pt x="126635" y="14323"/>
                  <a:pt x="122063" y="13859"/>
                  <a:pt x="117479" y="13382"/>
                </a:cubicBezTo>
                <a:lnTo>
                  <a:pt x="117479" y="13382"/>
                </a:lnTo>
                <a:cubicBezTo>
                  <a:pt x="137672" y="20336"/>
                  <a:pt x="160532" y="24741"/>
                  <a:pt x="183011" y="29146"/>
                </a:cubicBezTo>
                <a:cubicBezTo>
                  <a:pt x="184452" y="29503"/>
                  <a:pt x="186119" y="29980"/>
                  <a:pt x="187833" y="30396"/>
                </a:cubicBezTo>
                <a:cubicBezTo>
                  <a:pt x="186524" y="29932"/>
                  <a:pt x="185535" y="29194"/>
                  <a:pt x="184154" y="28682"/>
                </a:cubicBezTo>
                <a:cubicBezTo>
                  <a:pt x="184726" y="28682"/>
                  <a:pt x="185300" y="28622"/>
                  <a:pt x="185826" y="28622"/>
                </a:cubicBezTo>
                <a:cubicBezTo>
                  <a:pt x="186351" y="28622"/>
                  <a:pt x="186827" y="28682"/>
                  <a:pt x="187202" y="28920"/>
                </a:cubicBezTo>
                <a:cubicBezTo>
                  <a:pt x="190631" y="30301"/>
                  <a:pt x="194072" y="31242"/>
                  <a:pt x="197489" y="32408"/>
                </a:cubicBezTo>
                <a:cubicBezTo>
                  <a:pt x="206717" y="35456"/>
                  <a:pt x="216575" y="37576"/>
                  <a:pt x="226350" y="39755"/>
                </a:cubicBezTo>
                <a:cubicBezTo>
                  <a:pt x="200644" y="32599"/>
                  <a:pt x="175689" y="25098"/>
                  <a:pt x="149864" y="17347"/>
                </a:cubicBezTo>
                <a:cubicBezTo>
                  <a:pt x="129671" y="11096"/>
                  <a:pt x="109097" y="6227"/>
                  <a:pt x="88523" y="440"/>
                </a:cubicBezTo>
                <a:cubicBezTo>
                  <a:pt x="87500" y="130"/>
                  <a:pt x="86392" y="0"/>
                  <a:pt x="852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8553297" y="4309544"/>
            <a:ext cx="593188" cy="247047"/>
          </a:xfrm>
          <a:custGeom>
            <a:avLst/>
            <a:gdLst/>
            <a:ahLst/>
            <a:cxnLst/>
            <a:rect l="l" t="t" r="r" b="b"/>
            <a:pathLst>
              <a:path w="18527" h="7716" extrusionOk="0">
                <a:moveTo>
                  <a:pt x="1012" y="1"/>
                </a:moveTo>
                <a:lnTo>
                  <a:pt x="1012" y="1"/>
                </a:lnTo>
                <a:cubicBezTo>
                  <a:pt x="1369" y="215"/>
                  <a:pt x="1679" y="465"/>
                  <a:pt x="1905" y="787"/>
                </a:cubicBezTo>
                <a:cubicBezTo>
                  <a:pt x="1905" y="1489"/>
                  <a:pt x="1143" y="1953"/>
                  <a:pt x="0" y="1953"/>
                </a:cubicBezTo>
                <a:cubicBezTo>
                  <a:pt x="6370" y="3692"/>
                  <a:pt x="12549" y="5632"/>
                  <a:pt x="18526" y="7716"/>
                </a:cubicBezTo>
                <a:lnTo>
                  <a:pt x="18526" y="4525"/>
                </a:lnTo>
                <a:cubicBezTo>
                  <a:pt x="12633" y="3108"/>
                  <a:pt x="6798" y="1608"/>
                  <a:pt x="101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6031983" y="4024652"/>
            <a:ext cx="2446617" cy="695484"/>
          </a:xfrm>
          <a:custGeom>
            <a:avLst/>
            <a:gdLst/>
            <a:ahLst/>
            <a:cxnLst/>
            <a:rect l="l" t="t" r="r" b="b"/>
            <a:pathLst>
              <a:path w="76415" h="21722" extrusionOk="0">
                <a:moveTo>
                  <a:pt x="49635" y="1"/>
                </a:moveTo>
                <a:cubicBezTo>
                  <a:pt x="48760" y="1"/>
                  <a:pt x="47896" y="126"/>
                  <a:pt x="47101" y="410"/>
                </a:cubicBezTo>
                <a:cubicBezTo>
                  <a:pt x="41231" y="2553"/>
                  <a:pt x="36195" y="5398"/>
                  <a:pt x="30397" y="7613"/>
                </a:cubicBezTo>
                <a:cubicBezTo>
                  <a:pt x="25134" y="9625"/>
                  <a:pt x="19657" y="11459"/>
                  <a:pt x="14942" y="13923"/>
                </a:cubicBezTo>
                <a:cubicBezTo>
                  <a:pt x="10251" y="16388"/>
                  <a:pt x="5477" y="18960"/>
                  <a:pt x="0" y="20745"/>
                </a:cubicBezTo>
                <a:cubicBezTo>
                  <a:pt x="1119" y="21067"/>
                  <a:pt x="2238" y="21400"/>
                  <a:pt x="3370" y="21722"/>
                </a:cubicBezTo>
                <a:cubicBezTo>
                  <a:pt x="8096" y="19555"/>
                  <a:pt x="13264" y="17900"/>
                  <a:pt x="18157" y="15923"/>
                </a:cubicBezTo>
                <a:lnTo>
                  <a:pt x="18157" y="15923"/>
                </a:lnTo>
                <a:cubicBezTo>
                  <a:pt x="18550" y="17102"/>
                  <a:pt x="17026" y="17805"/>
                  <a:pt x="16645" y="18721"/>
                </a:cubicBezTo>
                <a:cubicBezTo>
                  <a:pt x="21598" y="16638"/>
                  <a:pt x="26920" y="14554"/>
                  <a:pt x="31885" y="12471"/>
                </a:cubicBezTo>
                <a:cubicBezTo>
                  <a:pt x="31490" y="12289"/>
                  <a:pt x="31018" y="12232"/>
                  <a:pt x="30521" y="12232"/>
                </a:cubicBezTo>
                <a:cubicBezTo>
                  <a:pt x="29707" y="12232"/>
                  <a:pt x="28829" y="12384"/>
                  <a:pt x="28120" y="12384"/>
                </a:cubicBezTo>
                <a:cubicBezTo>
                  <a:pt x="27593" y="12384"/>
                  <a:pt x="27161" y="12300"/>
                  <a:pt x="26920" y="12006"/>
                </a:cubicBezTo>
                <a:cubicBezTo>
                  <a:pt x="26539" y="11304"/>
                  <a:pt x="28444" y="10625"/>
                  <a:pt x="29587" y="10149"/>
                </a:cubicBezTo>
                <a:cubicBezTo>
                  <a:pt x="33016" y="7827"/>
                  <a:pt x="38350" y="6446"/>
                  <a:pt x="42160" y="4124"/>
                </a:cubicBezTo>
                <a:cubicBezTo>
                  <a:pt x="43525" y="2887"/>
                  <a:pt x="46427" y="2004"/>
                  <a:pt x="48652" y="2004"/>
                </a:cubicBezTo>
                <a:cubicBezTo>
                  <a:pt x="48911" y="2004"/>
                  <a:pt x="49162" y="2016"/>
                  <a:pt x="49399" y="2041"/>
                </a:cubicBezTo>
                <a:cubicBezTo>
                  <a:pt x="58162" y="2505"/>
                  <a:pt x="65782" y="5744"/>
                  <a:pt x="74164" y="7601"/>
                </a:cubicBezTo>
                <a:cubicBezTo>
                  <a:pt x="74855" y="7756"/>
                  <a:pt x="75629" y="7839"/>
                  <a:pt x="76414" y="7958"/>
                </a:cubicBezTo>
                <a:cubicBezTo>
                  <a:pt x="68592" y="5732"/>
                  <a:pt x="60853" y="3315"/>
                  <a:pt x="53209" y="648"/>
                </a:cubicBezTo>
                <a:cubicBezTo>
                  <a:pt x="52099" y="245"/>
                  <a:pt x="50856" y="1"/>
                  <a:pt x="4963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-2548" y="4674703"/>
            <a:ext cx="7125174" cy="472002"/>
          </a:xfrm>
          <a:custGeom>
            <a:avLst/>
            <a:gdLst/>
            <a:ahLst/>
            <a:cxnLst/>
            <a:rect l="l" t="t" r="r" b="b"/>
            <a:pathLst>
              <a:path w="222540" h="14742" extrusionOk="0">
                <a:moveTo>
                  <a:pt x="55065" y="0"/>
                </a:moveTo>
                <a:cubicBezTo>
                  <a:pt x="39767" y="0"/>
                  <a:pt x="12968" y="5280"/>
                  <a:pt x="0" y="8039"/>
                </a:cubicBezTo>
                <a:lnTo>
                  <a:pt x="0" y="9360"/>
                </a:lnTo>
                <a:lnTo>
                  <a:pt x="0" y="10337"/>
                </a:lnTo>
                <a:lnTo>
                  <a:pt x="0" y="14742"/>
                </a:lnTo>
                <a:lnTo>
                  <a:pt x="222540" y="14742"/>
                </a:lnTo>
                <a:cubicBezTo>
                  <a:pt x="217646" y="13539"/>
                  <a:pt x="201513" y="9646"/>
                  <a:pt x="190655" y="7146"/>
                </a:cubicBezTo>
                <a:cubicBezTo>
                  <a:pt x="185651" y="5996"/>
                  <a:pt x="177540" y="5601"/>
                  <a:pt x="168368" y="5601"/>
                </a:cubicBezTo>
                <a:cubicBezTo>
                  <a:pt x="153796" y="5601"/>
                  <a:pt x="136546" y="6598"/>
                  <a:pt x="124825" y="7146"/>
                </a:cubicBezTo>
                <a:cubicBezTo>
                  <a:pt x="123803" y="7193"/>
                  <a:pt x="122751" y="7216"/>
                  <a:pt x="121672" y="7216"/>
                </a:cubicBezTo>
                <a:cubicBezTo>
                  <a:pt x="102579" y="7216"/>
                  <a:pt x="74958" y="137"/>
                  <a:pt x="55519" y="2"/>
                </a:cubicBezTo>
                <a:cubicBezTo>
                  <a:pt x="55369" y="1"/>
                  <a:pt x="55217" y="0"/>
                  <a:pt x="5506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6822591" y="4674864"/>
            <a:ext cx="2323894" cy="471842"/>
          </a:xfrm>
          <a:custGeom>
            <a:avLst/>
            <a:gdLst/>
            <a:ahLst/>
            <a:cxnLst/>
            <a:rect l="l" t="t" r="r" b="b"/>
            <a:pathLst>
              <a:path w="72582" h="14737" extrusionOk="0">
                <a:moveTo>
                  <a:pt x="22173" y="1"/>
                </a:moveTo>
                <a:cubicBezTo>
                  <a:pt x="22011" y="1"/>
                  <a:pt x="21847" y="3"/>
                  <a:pt x="21682" y="9"/>
                </a:cubicBezTo>
                <a:cubicBezTo>
                  <a:pt x="12455" y="306"/>
                  <a:pt x="1" y="7629"/>
                  <a:pt x="1" y="7629"/>
                </a:cubicBezTo>
                <a:lnTo>
                  <a:pt x="25504" y="14737"/>
                </a:lnTo>
                <a:lnTo>
                  <a:pt x="72438" y="14737"/>
                </a:lnTo>
                <a:lnTo>
                  <a:pt x="72438" y="14653"/>
                </a:lnTo>
                <a:lnTo>
                  <a:pt x="72581" y="14653"/>
                </a:lnTo>
                <a:lnTo>
                  <a:pt x="72581" y="8105"/>
                </a:lnTo>
                <a:cubicBezTo>
                  <a:pt x="70748" y="6879"/>
                  <a:pt x="67057" y="4688"/>
                  <a:pt x="63151" y="3831"/>
                </a:cubicBezTo>
                <a:cubicBezTo>
                  <a:pt x="62506" y="3687"/>
                  <a:pt x="61846" y="3623"/>
                  <a:pt x="61174" y="3623"/>
                </a:cubicBezTo>
                <a:cubicBezTo>
                  <a:pt x="56044" y="3623"/>
                  <a:pt x="50144" y="7330"/>
                  <a:pt x="43566" y="7593"/>
                </a:cubicBezTo>
                <a:cubicBezTo>
                  <a:pt x="43433" y="7598"/>
                  <a:pt x="43300" y="7601"/>
                  <a:pt x="43169" y="7601"/>
                </a:cubicBezTo>
                <a:cubicBezTo>
                  <a:pt x="36068" y="7601"/>
                  <a:pt x="30934" y="1"/>
                  <a:pt x="22173" y="1"/>
                </a:cubicBezTo>
                <a:close/>
              </a:path>
            </a:pathLst>
          </a:custGeom>
          <a:solidFill>
            <a:srgbClr val="1933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-2932" y="4903468"/>
            <a:ext cx="5894646" cy="243237"/>
          </a:xfrm>
          <a:custGeom>
            <a:avLst/>
            <a:gdLst/>
            <a:ahLst/>
            <a:cxnLst/>
            <a:rect l="l" t="t" r="r" b="b"/>
            <a:pathLst>
              <a:path w="184107" h="7597" extrusionOk="0">
                <a:moveTo>
                  <a:pt x="130121" y="1"/>
                </a:moveTo>
                <a:cubicBezTo>
                  <a:pt x="119117" y="1"/>
                  <a:pt x="108093" y="647"/>
                  <a:pt x="96822" y="1525"/>
                </a:cubicBezTo>
                <a:cubicBezTo>
                  <a:pt x="74605" y="3751"/>
                  <a:pt x="51876" y="5216"/>
                  <a:pt x="29659" y="5216"/>
                </a:cubicBezTo>
                <a:cubicBezTo>
                  <a:pt x="19717" y="5406"/>
                  <a:pt x="9847" y="6299"/>
                  <a:pt x="0" y="7597"/>
                </a:cubicBezTo>
                <a:lnTo>
                  <a:pt x="184107" y="7597"/>
                </a:lnTo>
                <a:cubicBezTo>
                  <a:pt x="183202" y="6823"/>
                  <a:pt x="182166" y="6263"/>
                  <a:pt x="181047" y="5954"/>
                </a:cubicBezTo>
                <a:cubicBezTo>
                  <a:pt x="163584" y="1498"/>
                  <a:pt x="146876" y="1"/>
                  <a:pt x="13012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" name="Google Shape;23;p2"/>
          <p:cNvGrpSpPr/>
          <p:nvPr/>
        </p:nvGrpSpPr>
        <p:grpSpPr>
          <a:xfrm>
            <a:off x="-283117" y="4480101"/>
            <a:ext cx="2136688" cy="723403"/>
            <a:chOff x="-283117" y="4480101"/>
            <a:chExt cx="2136688" cy="723403"/>
          </a:xfrm>
        </p:grpSpPr>
        <p:sp>
          <p:nvSpPr>
            <p:cNvPr id="24" name="Google Shape;24;p2"/>
            <p:cNvSpPr/>
            <p:nvPr/>
          </p:nvSpPr>
          <p:spPr>
            <a:xfrm>
              <a:off x="-139422" y="4797106"/>
              <a:ext cx="115551" cy="364487"/>
            </a:xfrm>
            <a:custGeom>
              <a:avLst/>
              <a:gdLst/>
              <a:ahLst/>
              <a:cxnLst/>
              <a:rect l="l" t="t" r="r" b="b"/>
              <a:pathLst>
                <a:path w="3609" h="11384" extrusionOk="0">
                  <a:moveTo>
                    <a:pt x="941" y="1"/>
                  </a:moveTo>
                  <a:cubicBezTo>
                    <a:pt x="620" y="477"/>
                    <a:pt x="298" y="965"/>
                    <a:pt x="1" y="1453"/>
                  </a:cubicBezTo>
                  <a:cubicBezTo>
                    <a:pt x="227" y="2215"/>
                    <a:pt x="453" y="2977"/>
                    <a:pt x="656" y="3751"/>
                  </a:cubicBezTo>
                  <a:cubicBezTo>
                    <a:pt x="1310" y="6228"/>
                    <a:pt x="1811" y="8800"/>
                    <a:pt x="2061" y="11359"/>
                  </a:cubicBezTo>
                  <a:lnTo>
                    <a:pt x="3608" y="11383"/>
                  </a:lnTo>
                  <a:cubicBezTo>
                    <a:pt x="3239" y="7764"/>
                    <a:pt x="1882" y="4287"/>
                    <a:pt x="1108" y="739"/>
                  </a:cubicBezTo>
                  <a:cubicBezTo>
                    <a:pt x="1049" y="489"/>
                    <a:pt x="989" y="251"/>
                    <a:pt x="9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201184" y="4901195"/>
              <a:ext cx="78571" cy="258477"/>
            </a:xfrm>
            <a:custGeom>
              <a:avLst/>
              <a:gdLst/>
              <a:ahLst/>
              <a:cxnLst/>
              <a:rect l="l" t="t" r="r" b="b"/>
              <a:pathLst>
                <a:path w="2454" h="8073" extrusionOk="0">
                  <a:moveTo>
                    <a:pt x="858" y="0"/>
                  </a:moveTo>
                  <a:cubicBezTo>
                    <a:pt x="561" y="548"/>
                    <a:pt x="263" y="1084"/>
                    <a:pt x="1" y="1596"/>
                  </a:cubicBezTo>
                  <a:cubicBezTo>
                    <a:pt x="96" y="1893"/>
                    <a:pt x="203" y="2179"/>
                    <a:pt x="299" y="2477"/>
                  </a:cubicBezTo>
                  <a:cubicBezTo>
                    <a:pt x="870" y="4275"/>
                    <a:pt x="1323" y="6156"/>
                    <a:pt x="1513" y="8061"/>
                  </a:cubicBezTo>
                  <a:lnTo>
                    <a:pt x="2454" y="8073"/>
                  </a:lnTo>
                  <a:cubicBezTo>
                    <a:pt x="2204" y="5644"/>
                    <a:pt x="1727" y="3239"/>
                    <a:pt x="1096" y="881"/>
                  </a:cubicBezTo>
                  <a:cubicBezTo>
                    <a:pt x="1013" y="584"/>
                    <a:pt x="942" y="286"/>
                    <a:pt x="85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283117" y="5015562"/>
              <a:ext cx="80460" cy="142222"/>
            </a:xfrm>
            <a:custGeom>
              <a:avLst/>
              <a:gdLst/>
              <a:ahLst/>
              <a:cxnLst/>
              <a:rect l="l" t="t" r="r" b="b"/>
              <a:pathLst>
                <a:path w="2513" h="4442" extrusionOk="0">
                  <a:moveTo>
                    <a:pt x="1572" y="0"/>
                  </a:moveTo>
                  <a:cubicBezTo>
                    <a:pt x="1488" y="202"/>
                    <a:pt x="1417" y="381"/>
                    <a:pt x="1334" y="560"/>
                  </a:cubicBezTo>
                  <a:cubicBezTo>
                    <a:pt x="834" y="1810"/>
                    <a:pt x="381" y="3084"/>
                    <a:pt x="0" y="4382"/>
                  </a:cubicBezTo>
                  <a:lnTo>
                    <a:pt x="2512" y="4441"/>
                  </a:lnTo>
                  <a:cubicBezTo>
                    <a:pt x="2346" y="2941"/>
                    <a:pt x="2012" y="1453"/>
                    <a:pt x="15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70809" y="4673231"/>
              <a:ext cx="142990" cy="489868"/>
            </a:xfrm>
            <a:custGeom>
              <a:avLst/>
              <a:gdLst/>
              <a:ahLst/>
              <a:cxnLst/>
              <a:rect l="l" t="t" r="r" b="b"/>
              <a:pathLst>
                <a:path w="4466" h="15300" extrusionOk="0">
                  <a:moveTo>
                    <a:pt x="1823" y="0"/>
                  </a:moveTo>
                  <a:cubicBezTo>
                    <a:pt x="1192" y="679"/>
                    <a:pt x="632" y="1322"/>
                    <a:pt x="358" y="1679"/>
                  </a:cubicBezTo>
                  <a:lnTo>
                    <a:pt x="1" y="2167"/>
                  </a:lnTo>
                  <a:cubicBezTo>
                    <a:pt x="275" y="3465"/>
                    <a:pt x="537" y="4751"/>
                    <a:pt x="846" y="6025"/>
                  </a:cubicBezTo>
                  <a:cubicBezTo>
                    <a:pt x="1251" y="7632"/>
                    <a:pt x="1727" y="9228"/>
                    <a:pt x="2144" y="10835"/>
                  </a:cubicBezTo>
                  <a:cubicBezTo>
                    <a:pt x="2370" y="11680"/>
                    <a:pt x="2561" y="12526"/>
                    <a:pt x="2716" y="13371"/>
                  </a:cubicBezTo>
                  <a:cubicBezTo>
                    <a:pt x="2727" y="13478"/>
                    <a:pt x="2751" y="13597"/>
                    <a:pt x="2775" y="13704"/>
                  </a:cubicBezTo>
                  <a:lnTo>
                    <a:pt x="2823" y="13966"/>
                  </a:lnTo>
                  <a:cubicBezTo>
                    <a:pt x="2835" y="14062"/>
                    <a:pt x="2846" y="14133"/>
                    <a:pt x="2858" y="14228"/>
                  </a:cubicBezTo>
                  <a:cubicBezTo>
                    <a:pt x="2894" y="14335"/>
                    <a:pt x="2906" y="14454"/>
                    <a:pt x="2894" y="14538"/>
                  </a:cubicBezTo>
                  <a:cubicBezTo>
                    <a:pt x="2906" y="14597"/>
                    <a:pt x="2906" y="14669"/>
                    <a:pt x="2918" y="14728"/>
                  </a:cubicBezTo>
                  <a:cubicBezTo>
                    <a:pt x="2942" y="14907"/>
                    <a:pt x="2966" y="15085"/>
                    <a:pt x="2977" y="15264"/>
                  </a:cubicBezTo>
                  <a:lnTo>
                    <a:pt x="4466" y="15300"/>
                  </a:lnTo>
                  <a:cubicBezTo>
                    <a:pt x="4442" y="14955"/>
                    <a:pt x="4394" y="14597"/>
                    <a:pt x="4347" y="14252"/>
                  </a:cubicBezTo>
                  <a:cubicBezTo>
                    <a:pt x="4323" y="14097"/>
                    <a:pt x="4311" y="13931"/>
                    <a:pt x="4275" y="13764"/>
                  </a:cubicBezTo>
                  <a:cubicBezTo>
                    <a:pt x="4251" y="13585"/>
                    <a:pt x="4228" y="13407"/>
                    <a:pt x="4204" y="13228"/>
                  </a:cubicBezTo>
                  <a:cubicBezTo>
                    <a:pt x="4168" y="13002"/>
                    <a:pt x="4132" y="12799"/>
                    <a:pt x="4097" y="12573"/>
                  </a:cubicBezTo>
                  <a:cubicBezTo>
                    <a:pt x="4085" y="12454"/>
                    <a:pt x="4049" y="12323"/>
                    <a:pt x="4037" y="12204"/>
                  </a:cubicBezTo>
                  <a:cubicBezTo>
                    <a:pt x="4013" y="11966"/>
                    <a:pt x="3966" y="11728"/>
                    <a:pt x="3918" y="11490"/>
                  </a:cubicBezTo>
                  <a:cubicBezTo>
                    <a:pt x="3906" y="11383"/>
                    <a:pt x="3870" y="11264"/>
                    <a:pt x="3859" y="11156"/>
                  </a:cubicBezTo>
                  <a:cubicBezTo>
                    <a:pt x="3859" y="11097"/>
                    <a:pt x="3847" y="11025"/>
                    <a:pt x="3835" y="10966"/>
                  </a:cubicBezTo>
                  <a:cubicBezTo>
                    <a:pt x="3608" y="9751"/>
                    <a:pt x="3370" y="8513"/>
                    <a:pt x="3156" y="7275"/>
                  </a:cubicBezTo>
                  <a:cubicBezTo>
                    <a:pt x="2739" y="4846"/>
                    <a:pt x="2323" y="2405"/>
                    <a:pt x="18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29470" y="4567253"/>
              <a:ext cx="136106" cy="598151"/>
            </a:xfrm>
            <a:custGeom>
              <a:avLst/>
              <a:gdLst/>
              <a:ahLst/>
              <a:cxnLst/>
              <a:rect l="l" t="t" r="r" b="b"/>
              <a:pathLst>
                <a:path w="4251" h="18682" extrusionOk="0">
                  <a:moveTo>
                    <a:pt x="2215" y="0"/>
                  </a:moveTo>
                  <a:cubicBezTo>
                    <a:pt x="1560" y="536"/>
                    <a:pt x="905" y="1096"/>
                    <a:pt x="298" y="1691"/>
                  </a:cubicBezTo>
                  <a:lnTo>
                    <a:pt x="0" y="1989"/>
                  </a:lnTo>
                  <a:cubicBezTo>
                    <a:pt x="179" y="2798"/>
                    <a:pt x="346" y="3620"/>
                    <a:pt x="500" y="4441"/>
                  </a:cubicBezTo>
                  <a:cubicBezTo>
                    <a:pt x="1012" y="7049"/>
                    <a:pt x="1489" y="9668"/>
                    <a:pt x="1905" y="12252"/>
                  </a:cubicBezTo>
                  <a:cubicBezTo>
                    <a:pt x="2060" y="13145"/>
                    <a:pt x="2215" y="14038"/>
                    <a:pt x="2358" y="14931"/>
                  </a:cubicBezTo>
                  <a:cubicBezTo>
                    <a:pt x="2572" y="16169"/>
                    <a:pt x="2751" y="17395"/>
                    <a:pt x="2870" y="18657"/>
                  </a:cubicBezTo>
                  <a:lnTo>
                    <a:pt x="4251" y="18681"/>
                  </a:lnTo>
                  <a:cubicBezTo>
                    <a:pt x="4203" y="18003"/>
                    <a:pt x="4167" y="17312"/>
                    <a:pt x="4108" y="16633"/>
                  </a:cubicBezTo>
                  <a:cubicBezTo>
                    <a:pt x="4072" y="16348"/>
                    <a:pt x="4060" y="16062"/>
                    <a:pt x="4025" y="15776"/>
                  </a:cubicBezTo>
                  <a:cubicBezTo>
                    <a:pt x="4001" y="15395"/>
                    <a:pt x="3953" y="14990"/>
                    <a:pt x="3929" y="14597"/>
                  </a:cubicBezTo>
                  <a:cubicBezTo>
                    <a:pt x="3894" y="14264"/>
                    <a:pt x="3846" y="13919"/>
                    <a:pt x="3822" y="13573"/>
                  </a:cubicBezTo>
                  <a:cubicBezTo>
                    <a:pt x="3786" y="13252"/>
                    <a:pt x="3751" y="12907"/>
                    <a:pt x="3715" y="12561"/>
                  </a:cubicBezTo>
                  <a:cubicBezTo>
                    <a:pt x="3691" y="12240"/>
                    <a:pt x="3644" y="11907"/>
                    <a:pt x="3608" y="11585"/>
                  </a:cubicBezTo>
                  <a:cubicBezTo>
                    <a:pt x="3572" y="11168"/>
                    <a:pt x="3524" y="10764"/>
                    <a:pt x="3477" y="10347"/>
                  </a:cubicBezTo>
                  <a:cubicBezTo>
                    <a:pt x="3465" y="10240"/>
                    <a:pt x="3465" y="10156"/>
                    <a:pt x="3453" y="10049"/>
                  </a:cubicBezTo>
                  <a:cubicBezTo>
                    <a:pt x="3191" y="7775"/>
                    <a:pt x="2917" y="5501"/>
                    <a:pt x="2620" y="3215"/>
                  </a:cubicBezTo>
                  <a:lnTo>
                    <a:pt x="221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283337" y="4480101"/>
              <a:ext cx="90770" cy="689497"/>
            </a:xfrm>
            <a:custGeom>
              <a:avLst/>
              <a:gdLst/>
              <a:ahLst/>
              <a:cxnLst/>
              <a:rect l="l" t="t" r="r" b="b"/>
              <a:pathLst>
                <a:path w="2835" h="21535" extrusionOk="0">
                  <a:moveTo>
                    <a:pt x="2431" y="0"/>
                  </a:moveTo>
                  <a:cubicBezTo>
                    <a:pt x="1622" y="0"/>
                    <a:pt x="807" y="88"/>
                    <a:pt x="1" y="210"/>
                  </a:cubicBezTo>
                  <a:cubicBezTo>
                    <a:pt x="1" y="2877"/>
                    <a:pt x="96" y="5520"/>
                    <a:pt x="215" y="8187"/>
                  </a:cubicBezTo>
                  <a:cubicBezTo>
                    <a:pt x="358" y="11497"/>
                    <a:pt x="584" y="14783"/>
                    <a:pt x="834" y="18081"/>
                  </a:cubicBezTo>
                  <a:cubicBezTo>
                    <a:pt x="834" y="18177"/>
                    <a:pt x="846" y="18260"/>
                    <a:pt x="846" y="18355"/>
                  </a:cubicBezTo>
                  <a:cubicBezTo>
                    <a:pt x="882" y="18701"/>
                    <a:pt x="894" y="19022"/>
                    <a:pt x="918" y="19367"/>
                  </a:cubicBezTo>
                  <a:cubicBezTo>
                    <a:pt x="953" y="19796"/>
                    <a:pt x="1001" y="20248"/>
                    <a:pt x="1025" y="20689"/>
                  </a:cubicBezTo>
                  <a:cubicBezTo>
                    <a:pt x="1037" y="20975"/>
                    <a:pt x="1072" y="21237"/>
                    <a:pt x="1084" y="21510"/>
                  </a:cubicBezTo>
                  <a:lnTo>
                    <a:pt x="2323" y="21534"/>
                  </a:lnTo>
                  <a:cubicBezTo>
                    <a:pt x="2323" y="19498"/>
                    <a:pt x="2287" y="17474"/>
                    <a:pt x="2275" y="15438"/>
                  </a:cubicBezTo>
                  <a:cubicBezTo>
                    <a:pt x="2263" y="13319"/>
                    <a:pt x="2299" y="11223"/>
                    <a:pt x="2323" y="9116"/>
                  </a:cubicBezTo>
                  <a:cubicBezTo>
                    <a:pt x="2323" y="8723"/>
                    <a:pt x="2334" y="8318"/>
                    <a:pt x="2334" y="7937"/>
                  </a:cubicBezTo>
                  <a:cubicBezTo>
                    <a:pt x="2346" y="7663"/>
                    <a:pt x="2346" y="7413"/>
                    <a:pt x="2346" y="7151"/>
                  </a:cubicBezTo>
                  <a:cubicBezTo>
                    <a:pt x="2370" y="5854"/>
                    <a:pt x="2394" y="4556"/>
                    <a:pt x="2477" y="3258"/>
                  </a:cubicBezTo>
                  <a:cubicBezTo>
                    <a:pt x="2549" y="2175"/>
                    <a:pt x="2656" y="1091"/>
                    <a:pt x="2834" y="8"/>
                  </a:cubicBezTo>
                  <a:cubicBezTo>
                    <a:pt x="2700" y="3"/>
                    <a:pt x="2566" y="0"/>
                    <a:pt x="24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078555" y="4784523"/>
              <a:ext cx="377422" cy="403741"/>
            </a:xfrm>
            <a:custGeom>
              <a:avLst/>
              <a:gdLst/>
              <a:ahLst/>
              <a:cxnLst/>
              <a:rect l="l" t="t" r="r" b="b"/>
              <a:pathLst>
                <a:path w="11788" h="12610" extrusionOk="0">
                  <a:moveTo>
                    <a:pt x="10942" y="1"/>
                  </a:moveTo>
                  <a:cubicBezTo>
                    <a:pt x="8918" y="870"/>
                    <a:pt x="7180" y="2275"/>
                    <a:pt x="5680" y="3906"/>
                  </a:cubicBezTo>
                  <a:lnTo>
                    <a:pt x="5275" y="4347"/>
                  </a:lnTo>
                  <a:cubicBezTo>
                    <a:pt x="5263" y="4370"/>
                    <a:pt x="5239" y="4394"/>
                    <a:pt x="5227" y="4406"/>
                  </a:cubicBezTo>
                  <a:cubicBezTo>
                    <a:pt x="5096" y="4573"/>
                    <a:pt x="4965" y="4728"/>
                    <a:pt x="4822" y="4882"/>
                  </a:cubicBezTo>
                  <a:cubicBezTo>
                    <a:pt x="2893" y="7204"/>
                    <a:pt x="1358" y="9859"/>
                    <a:pt x="0" y="12550"/>
                  </a:cubicBezTo>
                  <a:lnTo>
                    <a:pt x="3013" y="12610"/>
                  </a:lnTo>
                  <a:lnTo>
                    <a:pt x="3501" y="11538"/>
                  </a:lnTo>
                  <a:cubicBezTo>
                    <a:pt x="3513" y="11490"/>
                    <a:pt x="3536" y="11479"/>
                    <a:pt x="3536" y="11467"/>
                  </a:cubicBezTo>
                  <a:cubicBezTo>
                    <a:pt x="3536" y="11467"/>
                    <a:pt x="3536" y="11455"/>
                    <a:pt x="3560" y="11383"/>
                  </a:cubicBezTo>
                  <a:cubicBezTo>
                    <a:pt x="3632" y="11205"/>
                    <a:pt x="3715" y="11050"/>
                    <a:pt x="3798" y="10871"/>
                  </a:cubicBezTo>
                  <a:cubicBezTo>
                    <a:pt x="4025" y="10395"/>
                    <a:pt x="4263" y="9931"/>
                    <a:pt x="4501" y="9454"/>
                  </a:cubicBezTo>
                  <a:cubicBezTo>
                    <a:pt x="4941" y="8609"/>
                    <a:pt x="5394" y="7776"/>
                    <a:pt x="5882" y="6954"/>
                  </a:cubicBezTo>
                  <a:cubicBezTo>
                    <a:pt x="6346" y="6192"/>
                    <a:pt x="6834" y="5454"/>
                    <a:pt x="7358" y="4751"/>
                  </a:cubicBezTo>
                  <a:cubicBezTo>
                    <a:pt x="7906" y="4025"/>
                    <a:pt x="8489" y="3323"/>
                    <a:pt x="9132" y="2680"/>
                  </a:cubicBezTo>
                  <a:cubicBezTo>
                    <a:pt x="9930" y="1858"/>
                    <a:pt x="10835" y="1132"/>
                    <a:pt x="11787" y="477"/>
                  </a:cubicBezTo>
                  <a:cubicBezTo>
                    <a:pt x="11514" y="299"/>
                    <a:pt x="11228" y="156"/>
                    <a:pt x="109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227981" y="4829508"/>
              <a:ext cx="329012" cy="362182"/>
            </a:xfrm>
            <a:custGeom>
              <a:avLst/>
              <a:gdLst/>
              <a:ahLst/>
              <a:cxnLst/>
              <a:rect l="l" t="t" r="r" b="b"/>
              <a:pathLst>
                <a:path w="10276" h="11312" extrusionOk="0">
                  <a:moveTo>
                    <a:pt x="8585" y="1"/>
                  </a:moveTo>
                  <a:cubicBezTo>
                    <a:pt x="6263" y="1477"/>
                    <a:pt x="4370" y="3418"/>
                    <a:pt x="2882" y="5799"/>
                  </a:cubicBezTo>
                  <a:cubicBezTo>
                    <a:pt x="1786" y="7549"/>
                    <a:pt x="858" y="9395"/>
                    <a:pt x="0" y="11252"/>
                  </a:cubicBezTo>
                  <a:lnTo>
                    <a:pt x="2941" y="11312"/>
                  </a:lnTo>
                  <a:cubicBezTo>
                    <a:pt x="3060" y="11074"/>
                    <a:pt x="3168" y="10847"/>
                    <a:pt x="3275" y="10621"/>
                  </a:cubicBezTo>
                  <a:cubicBezTo>
                    <a:pt x="3299" y="10562"/>
                    <a:pt x="3334" y="10490"/>
                    <a:pt x="3358" y="10431"/>
                  </a:cubicBezTo>
                  <a:cubicBezTo>
                    <a:pt x="3429" y="10264"/>
                    <a:pt x="3513" y="10109"/>
                    <a:pt x="3596" y="9943"/>
                  </a:cubicBezTo>
                  <a:cubicBezTo>
                    <a:pt x="3632" y="9871"/>
                    <a:pt x="3668" y="9812"/>
                    <a:pt x="3703" y="9728"/>
                  </a:cubicBezTo>
                  <a:cubicBezTo>
                    <a:pt x="3787" y="9585"/>
                    <a:pt x="3870" y="9419"/>
                    <a:pt x="3953" y="9252"/>
                  </a:cubicBezTo>
                  <a:cubicBezTo>
                    <a:pt x="4001" y="9192"/>
                    <a:pt x="4025" y="9133"/>
                    <a:pt x="4061" y="9073"/>
                  </a:cubicBezTo>
                  <a:cubicBezTo>
                    <a:pt x="4144" y="8919"/>
                    <a:pt x="4251" y="8740"/>
                    <a:pt x="4346" y="8573"/>
                  </a:cubicBezTo>
                  <a:cubicBezTo>
                    <a:pt x="4358" y="8526"/>
                    <a:pt x="4382" y="8466"/>
                    <a:pt x="4418" y="8419"/>
                  </a:cubicBezTo>
                  <a:cubicBezTo>
                    <a:pt x="4525" y="8228"/>
                    <a:pt x="4644" y="8049"/>
                    <a:pt x="4739" y="7859"/>
                  </a:cubicBezTo>
                  <a:cubicBezTo>
                    <a:pt x="4763" y="7823"/>
                    <a:pt x="4775" y="7811"/>
                    <a:pt x="4787" y="7788"/>
                  </a:cubicBezTo>
                  <a:cubicBezTo>
                    <a:pt x="5180" y="7109"/>
                    <a:pt x="5608" y="6454"/>
                    <a:pt x="6049" y="5823"/>
                  </a:cubicBezTo>
                  <a:cubicBezTo>
                    <a:pt x="6978" y="4513"/>
                    <a:pt x="8013" y="3275"/>
                    <a:pt x="9204" y="2168"/>
                  </a:cubicBezTo>
                  <a:cubicBezTo>
                    <a:pt x="9549" y="1846"/>
                    <a:pt x="9906" y="1549"/>
                    <a:pt x="10276" y="1251"/>
                  </a:cubicBezTo>
                  <a:cubicBezTo>
                    <a:pt x="9728" y="822"/>
                    <a:pt x="9168" y="406"/>
                    <a:pt x="85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1375133" y="4901964"/>
              <a:ext cx="263056" cy="293536"/>
            </a:xfrm>
            <a:custGeom>
              <a:avLst/>
              <a:gdLst/>
              <a:ahLst/>
              <a:cxnLst/>
              <a:rect l="l" t="t" r="r" b="b"/>
              <a:pathLst>
                <a:path w="8216" h="9168" extrusionOk="0">
                  <a:moveTo>
                    <a:pt x="6894" y="0"/>
                  </a:moveTo>
                  <a:cubicBezTo>
                    <a:pt x="5072" y="1417"/>
                    <a:pt x="3560" y="3155"/>
                    <a:pt x="2274" y="5072"/>
                  </a:cubicBezTo>
                  <a:cubicBezTo>
                    <a:pt x="2251" y="5108"/>
                    <a:pt x="2227" y="5144"/>
                    <a:pt x="2203" y="5179"/>
                  </a:cubicBezTo>
                  <a:cubicBezTo>
                    <a:pt x="2108" y="5310"/>
                    <a:pt x="2036" y="5441"/>
                    <a:pt x="1953" y="5584"/>
                  </a:cubicBezTo>
                  <a:cubicBezTo>
                    <a:pt x="1905" y="5644"/>
                    <a:pt x="1870" y="5703"/>
                    <a:pt x="1834" y="5763"/>
                  </a:cubicBezTo>
                  <a:cubicBezTo>
                    <a:pt x="1751" y="5894"/>
                    <a:pt x="1679" y="6013"/>
                    <a:pt x="1608" y="6132"/>
                  </a:cubicBezTo>
                  <a:lnTo>
                    <a:pt x="1477" y="6358"/>
                  </a:lnTo>
                  <a:cubicBezTo>
                    <a:pt x="1417" y="6477"/>
                    <a:pt x="1334" y="6572"/>
                    <a:pt x="1274" y="6691"/>
                  </a:cubicBezTo>
                  <a:cubicBezTo>
                    <a:pt x="1227" y="6787"/>
                    <a:pt x="1179" y="6870"/>
                    <a:pt x="1131" y="6965"/>
                  </a:cubicBezTo>
                  <a:lnTo>
                    <a:pt x="953" y="7275"/>
                  </a:lnTo>
                  <a:cubicBezTo>
                    <a:pt x="893" y="7382"/>
                    <a:pt x="846" y="7477"/>
                    <a:pt x="786" y="7584"/>
                  </a:cubicBezTo>
                  <a:cubicBezTo>
                    <a:pt x="738" y="7680"/>
                    <a:pt x="679" y="7787"/>
                    <a:pt x="643" y="7870"/>
                  </a:cubicBezTo>
                  <a:cubicBezTo>
                    <a:pt x="584" y="7989"/>
                    <a:pt x="500" y="8120"/>
                    <a:pt x="441" y="8239"/>
                  </a:cubicBezTo>
                  <a:cubicBezTo>
                    <a:pt x="417" y="8311"/>
                    <a:pt x="369" y="8394"/>
                    <a:pt x="298" y="8513"/>
                  </a:cubicBezTo>
                  <a:cubicBezTo>
                    <a:pt x="191" y="8715"/>
                    <a:pt x="107" y="8906"/>
                    <a:pt x="0" y="9120"/>
                  </a:cubicBezTo>
                  <a:lnTo>
                    <a:pt x="2155" y="9168"/>
                  </a:lnTo>
                  <a:cubicBezTo>
                    <a:pt x="2310" y="8918"/>
                    <a:pt x="2453" y="8656"/>
                    <a:pt x="2620" y="8406"/>
                  </a:cubicBezTo>
                  <a:cubicBezTo>
                    <a:pt x="2691" y="8275"/>
                    <a:pt x="2786" y="8156"/>
                    <a:pt x="2858" y="8037"/>
                  </a:cubicBezTo>
                  <a:cubicBezTo>
                    <a:pt x="2929" y="7906"/>
                    <a:pt x="3024" y="7787"/>
                    <a:pt x="3096" y="7668"/>
                  </a:cubicBezTo>
                  <a:cubicBezTo>
                    <a:pt x="3203" y="7489"/>
                    <a:pt x="3322" y="7322"/>
                    <a:pt x="3441" y="7156"/>
                  </a:cubicBezTo>
                  <a:cubicBezTo>
                    <a:pt x="3477" y="7084"/>
                    <a:pt x="3536" y="7013"/>
                    <a:pt x="3584" y="6929"/>
                  </a:cubicBezTo>
                  <a:cubicBezTo>
                    <a:pt x="3703" y="6751"/>
                    <a:pt x="3834" y="6572"/>
                    <a:pt x="3977" y="6394"/>
                  </a:cubicBezTo>
                  <a:cubicBezTo>
                    <a:pt x="4037" y="6322"/>
                    <a:pt x="4072" y="6251"/>
                    <a:pt x="4132" y="6179"/>
                  </a:cubicBezTo>
                  <a:cubicBezTo>
                    <a:pt x="5418" y="4453"/>
                    <a:pt x="6799" y="2822"/>
                    <a:pt x="8216" y="1214"/>
                  </a:cubicBezTo>
                  <a:cubicBezTo>
                    <a:pt x="7787" y="798"/>
                    <a:pt x="7346" y="381"/>
                    <a:pt x="68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988202" y="4743733"/>
              <a:ext cx="380848" cy="442642"/>
            </a:xfrm>
            <a:custGeom>
              <a:avLst/>
              <a:gdLst/>
              <a:ahLst/>
              <a:cxnLst/>
              <a:rect l="l" t="t" r="r" b="b"/>
              <a:pathLst>
                <a:path w="11895" h="13825" extrusionOk="0">
                  <a:moveTo>
                    <a:pt x="9668" y="1"/>
                  </a:moveTo>
                  <a:cubicBezTo>
                    <a:pt x="7930" y="1239"/>
                    <a:pt x="6454" y="2811"/>
                    <a:pt x="5180" y="4537"/>
                  </a:cubicBezTo>
                  <a:cubicBezTo>
                    <a:pt x="5168" y="4549"/>
                    <a:pt x="5144" y="4585"/>
                    <a:pt x="5132" y="4597"/>
                  </a:cubicBezTo>
                  <a:lnTo>
                    <a:pt x="4906" y="4906"/>
                  </a:lnTo>
                  <a:cubicBezTo>
                    <a:pt x="4894" y="4942"/>
                    <a:pt x="4870" y="4990"/>
                    <a:pt x="4834" y="5013"/>
                  </a:cubicBezTo>
                  <a:cubicBezTo>
                    <a:pt x="4751" y="5168"/>
                    <a:pt x="4644" y="5311"/>
                    <a:pt x="4513" y="5490"/>
                  </a:cubicBezTo>
                  <a:cubicBezTo>
                    <a:pt x="2739" y="8097"/>
                    <a:pt x="1310" y="10919"/>
                    <a:pt x="0" y="13788"/>
                  </a:cubicBezTo>
                  <a:lnTo>
                    <a:pt x="1120" y="13824"/>
                  </a:lnTo>
                  <a:cubicBezTo>
                    <a:pt x="1751" y="12502"/>
                    <a:pt x="2441" y="11205"/>
                    <a:pt x="3179" y="9943"/>
                  </a:cubicBezTo>
                  <a:cubicBezTo>
                    <a:pt x="3322" y="9716"/>
                    <a:pt x="3441" y="9502"/>
                    <a:pt x="3572" y="9300"/>
                  </a:cubicBezTo>
                  <a:cubicBezTo>
                    <a:pt x="3596" y="9240"/>
                    <a:pt x="3632" y="9193"/>
                    <a:pt x="3656" y="9145"/>
                  </a:cubicBezTo>
                  <a:cubicBezTo>
                    <a:pt x="3763" y="8966"/>
                    <a:pt x="3882" y="8812"/>
                    <a:pt x="3989" y="8633"/>
                  </a:cubicBezTo>
                  <a:cubicBezTo>
                    <a:pt x="4013" y="8585"/>
                    <a:pt x="4037" y="8550"/>
                    <a:pt x="4060" y="8514"/>
                  </a:cubicBezTo>
                  <a:cubicBezTo>
                    <a:pt x="4180" y="8300"/>
                    <a:pt x="4311" y="8097"/>
                    <a:pt x="4453" y="7895"/>
                  </a:cubicBezTo>
                  <a:lnTo>
                    <a:pt x="4453" y="7883"/>
                  </a:lnTo>
                  <a:cubicBezTo>
                    <a:pt x="5180" y="6776"/>
                    <a:pt x="5977" y="5704"/>
                    <a:pt x="6847" y="4704"/>
                  </a:cubicBezTo>
                  <a:cubicBezTo>
                    <a:pt x="7751" y="3668"/>
                    <a:pt x="8740" y="2704"/>
                    <a:pt x="9811" y="1870"/>
                  </a:cubicBezTo>
                  <a:cubicBezTo>
                    <a:pt x="10478" y="1346"/>
                    <a:pt x="11157" y="894"/>
                    <a:pt x="11895" y="489"/>
                  </a:cubicBezTo>
                  <a:cubicBezTo>
                    <a:pt x="11180" y="263"/>
                    <a:pt x="10442" y="84"/>
                    <a:pt x="96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2414" y="4763200"/>
              <a:ext cx="339674" cy="417828"/>
            </a:xfrm>
            <a:custGeom>
              <a:avLst/>
              <a:gdLst/>
              <a:ahLst/>
              <a:cxnLst/>
              <a:rect l="l" t="t" r="r" b="b"/>
              <a:pathLst>
                <a:path w="10609" h="13050" extrusionOk="0">
                  <a:moveTo>
                    <a:pt x="10609" y="0"/>
                  </a:moveTo>
                  <a:cubicBezTo>
                    <a:pt x="9359" y="310"/>
                    <a:pt x="8073" y="631"/>
                    <a:pt x="6811" y="810"/>
                  </a:cubicBezTo>
                  <a:cubicBezTo>
                    <a:pt x="5680" y="2298"/>
                    <a:pt x="4680" y="3905"/>
                    <a:pt x="3763" y="5596"/>
                  </a:cubicBezTo>
                  <a:cubicBezTo>
                    <a:pt x="2417" y="8025"/>
                    <a:pt x="1108" y="10466"/>
                    <a:pt x="0" y="12990"/>
                  </a:cubicBezTo>
                  <a:lnTo>
                    <a:pt x="2917" y="13049"/>
                  </a:lnTo>
                  <a:cubicBezTo>
                    <a:pt x="3191" y="12371"/>
                    <a:pt x="3477" y="11680"/>
                    <a:pt x="3775" y="11013"/>
                  </a:cubicBezTo>
                  <a:cubicBezTo>
                    <a:pt x="4549" y="9263"/>
                    <a:pt x="5358" y="7489"/>
                    <a:pt x="6370" y="5846"/>
                  </a:cubicBezTo>
                  <a:cubicBezTo>
                    <a:pt x="6561" y="5537"/>
                    <a:pt x="6751" y="5227"/>
                    <a:pt x="6966" y="4929"/>
                  </a:cubicBezTo>
                  <a:cubicBezTo>
                    <a:pt x="7775" y="3703"/>
                    <a:pt x="8644" y="2548"/>
                    <a:pt x="9537" y="1381"/>
                  </a:cubicBezTo>
                  <a:lnTo>
                    <a:pt x="1060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693804" y="5059778"/>
              <a:ext cx="81613" cy="141069"/>
            </a:xfrm>
            <a:custGeom>
              <a:avLst/>
              <a:gdLst/>
              <a:ahLst/>
              <a:cxnLst/>
              <a:rect l="l" t="t" r="r" b="b"/>
              <a:pathLst>
                <a:path w="2549" h="4406" extrusionOk="0">
                  <a:moveTo>
                    <a:pt x="1704" y="0"/>
                  </a:moveTo>
                  <a:cubicBezTo>
                    <a:pt x="1287" y="1000"/>
                    <a:pt x="882" y="2036"/>
                    <a:pt x="489" y="3048"/>
                  </a:cubicBezTo>
                  <a:cubicBezTo>
                    <a:pt x="334" y="3477"/>
                    <a:pt x="168" y="3929"/>
                    <a:pt x="1" y="4370"/>
                  </a:cubicBezTo>
                  <a:lnTo>
                    <a:pt x="1430" y="4405"/>
                  </a:lnTo>
                  <a:cubicBezTo>
                    <a:pt x="1787" y="3286"/>
                    <a:pt x="2144" y="2167"/>
                    <a:pt x="2549" y="1072"/>
                  </a:cubicBezTo>
                  <a:lnTo>
                    <a:pt x="17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791041" y="5141743"/>
              <a:ext cx="62530" cy="61762"/>
            </a:xfrm>
            <a:custGeom>
              <a:avLst/>
              <a:gdLst/>
              <a:ahLst/>
              <a:cxnLst/>
              <a:rect l="l" t="t" r="r" b="b"/>
              <a:pathLst>
                <a:path w="1953" h="1929" extrusionOk="0">
                  <a:moveTo>
                    <a:pt x="607" y="0"/>
                  </a:moveTo>
                  <a:cubicBezTo>
                    <a:pt x="405" y="619"/>
                    <a:pt x="191" y="1262"/>
                    <a:pt x="0" y="1881"/>
                  </a:cubicBezTo>
                  <a:lnTo>
                    <a:pt x="1953" y="1929"/>
                  </a:lnTo>
                  <a:cubicBezTo>
                    <a:pt x="1524" y="1274"/>
                    <a:pt x="1072" y="631"/>
                    <a:pt x="60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146494" y="4499760"/>
              <a:ext cx="123556" cy="667917"/>
            </a:xfrm>
            <a:custGeom>
              <a:avLst/>
              <a:gdLst/>
              <a:ahLst/>
              <a:cxnLst/>
              <a:rect l="l" t="t" r="r" b="b"/>
              <a:pathLst>
                <a:path w="3859" h="20861" extrusionOk="0">
                  <a:moveTo>
                    <a:pt x="2763" y="1"/>
                  </a:moveTo>
                  <a:cubicBezTo>
                    <a:pt x="1786" y="299"/>
                    <a:pt x="870" y="703"/>
                    <a:pt x="0" y="1192"/>
                  </a:cubicBezTo>
                  <a:cubicBezTo>
                    <a:pt x="393" y="4311"/>
                    <a:pt x="810" y="7442"/>
                    <a:pt x="1179" y="10562"/>
                  </a:cubicBezTo>
                  <a:cubicBezTo>
                    <a:pt x="1393" y="12276"/>
                    <a:pt x="1584" y="13967"/>
                    <a:pt x="1751" y="15670"/>
                  </a:cubicBezTo>
                  <a:lnTo>
                    <a:pt x="1751" y="15717"/>
                  </a:lnTo>
                  <a:cubicBezTo>
                    <a:pt x="1774" y="16086"/>
                    <a:pt x="1822" y="16455"/>
                    <a:pt x="1846" y="16824"/>
                  </a:cubicBezTo>
                  <a:cubicBezTo>
                    <a:pt x="1846" y="16896"/>
                    <a:pt x="1870" y="16944"/>
                    <a:pt x="1870" y="17003"/>
                  </a:cubicBezTo>
                  <a:cubicBezTo>
                    <a:pt x="1894" y="17348"/>
                    <a:pt x="1929" y="17682"/>
                    <a:pt x="1953" y="18015"/>
                  </a:cubicBezTo>
                  <a:cubicBezTo>
                    <a:pt x="1965" y="18110"/>
                    <a:pt x="1965" y="18217"/>
                    <a:pt x="1989" y="18301"/>
                  </a:cubicBezTo>
                  <a:cubicBezTo>
                    <a:pt x="2001" y="18622"/>
                    <a:pt x="2025" y="18944"/>
                    <a:pt x="2072" y="19253"/>
                  </a:cubicBezTo>
                  <a:cubicBezTo>
                    <a:pt x="2084" y="19360"/>
                    <a:pt x="2084" y="19468"/>
                    <a:pt x="2108" y="19575"/>
                  </a:cubicBezTo>
                  <a:cubicBezTo>
                    <a:pt x="2132" y="19980"/>
                    <a:pt x="2167" y="20420"/>
                    <a:pt x="2191" y="20837"/>
                  </a:cubicBezTo>
                  <a:lnTo>
                    <a:pt x="3858" y="20861"/>
                  </a:lnTo>
                  <a:cubicBezTo>
                    <a:pt x="3799" y="19944"/>
                    <a:pt x="3727" y="19015"/>
                    <a:pt x="3644" y="18098"/>
                  </a:cubicBezTo>
                  <a:cubicBezTo>
                    <a:pt x="3632" y="17920"/>
                    <a:pt x="3620" y="17753"/>
                    <a:pt x="3608" y="17575"/>
                  </a:cubicBezTo>
                  <a:cubicBezTo>
                    <a:pt x="3549" y="16741"/>
                    <a:pt x="3489" y="15920"/>
                    <a:pt x="3429" y="15086"/>
                  </a:cubicBezTo>
                  <a:cubicBezTo>
                    <a:pt x="3406" y="14955"/>
                    <a:pt x="3406" y="14812"/>
                    <a:pt x="3394" y="14669"/>
                  </a:cubicBezTo>
                  <a:cubicBezTo>
                    <a:pt x="3251" y="12729"/>
                    <a:pt x="3132" y="10752"/>
                    <a:pt x="3025" y="8812"/>
                  </a:cubicBezTo>
                  <a:cubicBezTo>
                    <a:pt x="2917" y="6621"/>
                    <a:pt x="2834" y="4454"/>
                    <a:pt x="2787" y="2263"/>
                  </a:cubicBezTo>
                  <a:cubicBezTo>
                    <a:pt x="2775" y="1513"/>
                    <a:pt x="2763" y="763"/>
                    <a:pt x="27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34930" y="4627093"/>
              <a:ext cx="189896" cy="547819"/>
            </a:xfrm>
            <a:custGeom>
              <a:avLst/>
              <a:gdLst/>
              <a:ahLst/>
              <a:cxnLst/>
              <a:rect l="l" t="t" r="r" b="b"/>
              <a:pathLst>
                <a:path w="5931" h="17110" extrusionOk="0">
                  <a:moveTo>
                    <a:pt x="3501" y="1"/>
                  </a:moveTo>
                  <a:cubicBezTo>
                    <a:pt x="3025" y="989"/>
                    <a:pt x="2620" y="2037"/>
                    <a:pt x="2287" y="3096"/>
                  </a:cubicBezTo>
                  <a:cubicBezTo>
                    <a:pt x="2275" y="3132"/>
                    <a:pt x="2275" y="3168"/>
                    <a:pt x="2263" y="3191"/>
                  </a:cubicBezTo>
                  <a:cubicBezTo>
                    <a:pt x="2215" y="3370"/>
                    <a:pt x="2156" y="3537"/>
                    <a:pt x="2120" y="3715"/>
                  </a:cubicBezTo>
                  <a:cubicBezTo>
                    <a:pt x="2096" y="3775"/>
                    <a:pt x="2085" y="3823"/>
                    <a:pt x="2073" y="3870"/>
                  </a:cubicBezTo>
                  <a:lnTo>
                    <a:pt x="1894" y="4489"/>
                  </a:lnTo>
                  <a:cubicBezTo>
                    <a:pt x="1894" y="4501"/>
                    <a:pt x="1882" y="4537"/>
                    <a:pt x="1882" y="4561"/>
                  </a:cubicBezTo>
                  <a:cubicBezTo>
                    <a:pt x="1823" y="4775"/>
                    <a:pt x="1763" y="4977"/>
                    <a:pt x="1715" y="5192"/>
                  </a:cubicBezTo>
                  <a:cubicBezTo>
                    <a:pt x="1715" y="5204"/>
                    <a:pt x="1704" y="5216"/>
                    <a:pt x="1704" y="5239"/>
                  </a:cubicBezTo>
                  <a:cubicBezTo>
                    <a:pt x="1644" y="5454"/>
                    <a:pt x="1584" y="5692"/>
                    <a:pt x="1537" y="5918"/>
                  </a:cubicBezTo>
                  <a:cubicBezTo>
                    <a:pt x="1525" y="5930"/>
                    <a:pt x="1525" y="5954"/>
                    <a:pt x="1525" y="5966"/>
                  </a:cubicBezTo>
                  <a:cubicBezTo>
                    <a:pt x="1418" y="6430"/>
                    <a:pt x="1323" y="6882"/>
                    <a:pt x="1239" y="7359"/>
                  </a:cubicBezTo>
                  <a:lnTo>
                    <a:pt x="1239" y="7394"/>
                  </a:lnTo>
                  <a:cubicBezTo>
                    <a:pt x="1144" y="7871"/>
                    <a:pt x="1072" y="8347"/>
                    <a:pt x="1001" y="8823"/>
                  </a:cubicBezTo>
                  <a:lnTo>
                    <a:pt x="1001" y="8835"/>
                  </a:lnTo>
                  <a:cubicBezTo>
                    <a:pt x="930" y="9311"/>
                    <a:pt x="846" y="9799"/>
                    <a:pt x="787" y="10276"/>
                  </a:cubicBezTo>
                  <a:cubicBezTo>
                    <a:pt x="703" y="10990"/>
                    <a:pt x="608" y="11728"/>
                    <a:pt x="525" y="12443"/>
                  </a:cubicBezTo>
                  <a:lnTo>
                    <a:pt x="525" y="12502"/>
                  </a:lnTo>
                  <a:cubicBezTo>
                    <a:pt x="489" y="12740"/>
                    <a:pt x="477" y="12955"/>
                    <a:pt x="453" y="13181"/>
                  </a:cubicBezTo>
                  <a:lnTo>
                    <a:pt x="453" y="13193"/>
                  </a:lnTo>
                  <a:cubicBezTo>
                    <a:pt x="418" y="13419"/>
                    <a:pt x="406" y="13657"/>
                    <a:pt x="370" y="13883"/>
                  </a:cubicBezTo>
                  <a:cubicBezTo>
                    <a:pt x="346" y="14133"/>
                    <a:pt x="310" y="14383"/>
                    <a:pt x="287" y="14621"/>
                  </a:cubicBezTo>
                  <a:cubicBezTo>
                    <a:pt x="191" y="15443"/>
                    <a:pt x="108" y="16265"/>
                    <a:pt x="1" y="17086"/>
                  </a:cubicBezTo>
                  <a:lnTo>
                    <a:pt x="1251" y="17110"/>
                  </a:lnTo>
                  <a:cubicBezTo>
                    <a:pt x="1358" y="16669"/>
                    <a:pt x="1477" y="16217"/>
                    <a:pt x="1596" y="15776"/>
                  </a:cubicBezTo>
                  <a:cubicBezTo>
                    <a:pt x="1620" y="15693"/>
                    <a:pt x="1632" y="15634"/>
                    <a:pt x="1656" y="15562"/>
                  </a:cubicBezTo>
                  <a:cubicBezTo>
                    <a:pt x="1775" y="15133"/>
                    <a:pt x="1894" y="14681"/>
                    <a:pt x="2013" y="14252"/>
                  </a:cubicBezTo>
                  <a:cubicBezTo>
                    <a:pt x="2025" y="14205"/>
                    <a:pt x="2037" y="14145"/>
                    <a:pt x="2061" y="14110"/>
                  </a:cubicBezTo>
                  <a:cubicBezTo>
                    <a:pt x="2882" y="11228"/>
                    <a:pt x="3847" y="8395"/>
                    <a:pt x="4978" y="5632"/>
                  </a:cubicBezTo>
                  <a:cubicBezTo>
                    <a:pt x="5252" y="4942"/>
                    <a:pt x="5549" y="4239"/>
                    <a:pt x="5871" y="3537"/>
                  </a:cubicBezTo>
                  <a:cubicBezTo>
                    <a:pt x="5883" y="3489"/>
                    <a:pt x="5906" y="3453"/>
                    <a:pt x="5930" y="3406"/>
                  </a:cubicBezTo>
                  <a:cubicBezTo>
                    <a:pt x="5633" y="3132"/>
                    <a:pt x="5335" y="2822"/>
                    <a:pt x="5049" y="2477"/>
                  </a:cubicBezTo>
                  <a:cubicBezTo>
                    <a:pt x="4466" y="1763"/>
                    <a:pt x="4001" y="846"/>
                    <a:pt x="35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26436" y="4765089"/>
              <a:ext cx="258861" cy="411745"/>
            </a:xfrm>
            <a:custGeom>
              <a:avLst/>
              <a:gdLst/>
              <a:ahLst/>
              <a:cxnLst/>
              <a:rect l="l" t="t" r="r" b="b"/>
              <a:pathLst>
                <a:path w="8085" h="12860" extrusionOk="0">
                  <a:moveTo>
                    <a:pt x="4346" y="1"/>
                  </a:moveTo>
                  <a:cubicBezTo>
                    <a:pt x="3918" y="941"/>
                    <a:pt x="3525" y="1918"/>
                    <a:pt x="3156" y="2894"/>
                  </a:cubicBezTo>
                  <a:cubicBezTo>
                    <a:pt x="3037" y="3203"/>
                    <a:pt x="2929" y="3513"/>
                    <a:pt x="2798" y="3823"/>
                  </a:cubicBezTo>
                  <a:cubicBezTo>
                    <a:pt x="1727" y="6775"/>
                    <a:pt x="798" y="9776"/>
                    <a:pt x="0" y="12824"/>
                  </a:cubicBezTo>
                  <a:lnTo>
                    <a:pt x="1655" y="12859"/>
                  </a:lnTo>
                  <a:cubicBezTo>
                    <a:pt x="2072" y="11907"/>
                    <a:pt x="2501" y="10954"/>
                    <a:pt x="2965" y="10014"/>
                  </a:cubicBezTo>
                  <a:cubicBezTo>
                    <a:pt x="3179" y="9597"/>
                    <a:pt x="3394" y="9168"/>
                    <a:pt x="3608" y="8740"/>
                  </a:cubicBezTo>
                  <a:cubicBezTo>
                    <a:pt x="3608" y="8704"/>
                    <a:pt x="3620" y="8692"/>
                    <a:pt x="3632" y="8668"/>
                  </a:cubicBezTo>
                  <a:cubicBezTo>
                    <a:pt x="4275" y="7371"/>
                    <a:pt x="4942" y="6085"/>
                    <a:pt x="5644" y="4823"/>
                  </a:cubicBezTo>
                  <a:cubicBezTo>
                    <a:pt x="6382" y="3501"/>
                    <a:pt x="7156" y="2203"/>
                    <a:pt x="8013" y="965"/>
                  </a:cubicBezTo>
                  <a:cubicBezTo>
                    <a:pt x="8037" y="941"/>
                    <a:pt x="8073" y="906"/>
                    <a:pt x="8085" y="882"/>
                  </a:cubicBezTo>
                  <a:cubicBezTo>
                    <a:pt x="6775" y="882"/>
                    <a:pt x="5513" y="644"/>
                    <a:pt x="43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78030" y="4739923"/>
              <a:ext cx="344636" cy="442610"/>
            </a:xfrm>
            <a:custGeom>
              <a:avLst/>
              <a:gdLst/>
              <a:ahLst/>
              <a:cxnLst/>
              <a:rect l="l" t="t" r="r" b="b"/>
              <a:pathLst>
                <a:path w="10764" h="13824" extrusionOk="0">
                  <a:moveTo>
                    <a:pt x="10764" y="1"/>
                  </a:moveTo>
                  <a:lnTo>
                    <a:pt x="10764" y="1"/>
                  </a:lnTo>
                  <a:cubicBezTo>
                    <a:pt x="9930" y="13"/>
                    <a:pt x="9204" y="72"/>
                    <a:pt x="8430" y="203"/>
                  </a:cubicBezTo>
                  <a:cubicBezTo>
                    <a:pt x="8347" y="263"/>
                    <a:pt x="8287" y="346"/>
                    <a:pt x="8228" y="418"/>
                  </a:cubicBezTo>
                  <a:cubicBezTo>
                    <a:pt x="7061" y="1965"/>
                    <a:pt x="5835" y="3501"/>
                    <a:pt x="4692" y="5073"/>
                  </a:cubicBezTo>
                  <a:cubicBezTo>
                    <a:pt x="3691" y="6478"/>
                    <a:pt x="2799" y="7919"/>
                    <a:pt x="2013" y="9454"/>
                  </a:cubicBezTo>
                  <a:cubicBezTo>
                    <a:pt x="1906" y="9657"/>
                    <a:pt x="1798" y="9883"/>
                    <a:pt x="1656" y="10074"/>
                  </a:cubicBezTo>
                  <a:cubicBezTo>
                    <a:pt x="1072" y="11300"/>
                    <a:pt x="524" y="12526"/>
                    <a:pt x="1" y="13776"/>
                  </a:cubicBezTo>
                  <a:lnTo>
                    <a:pt x="1763" y="13824"/>
                  </a:lnTo>
                  <a:cubicBezTo>
                    <a:pt x="1858" y="13586"/>
                    <a:pt x="1977" y="13336"/>
                    <a:pt x="2084" y="13098"/>
                  </a:cubicBezTo>
                  <a:cubicBezTo>
                    <a:pt x="2132" y="13026"/>
                    <a:pt x="2156" y="12931"/>
                    <a:pt x="2203" y="12848"/>
                  </a:cubicBezTo>
                  <a:cubicBezTo>
                    <a:pt x="2275" y="12693"/>
                    <a:pt x="2358" y="12526"/>
                    <a:pt x="2429" y="12371"/>
                  </a:cubicBezTo>
                  <a:lnTo>
                    <a:pt x="2656" y="11871"/>
                  </a:lnTo>
                  <a:cubicBezTo>
                    <a:pt x="2715" y="11740"/>
                    <a:pt x="2787" y="11598"/>
                    <a:pt x="2846" y="11455"/>
                  </a:cubicBezTo>
                  <a:cubicBezTo>
                    <a:pt x="2918" y="11300"/>
                    <a:pt x="3013" y="11133"/>
                    <a:pt x="3084" y="10967"/>
                  </a:cubicBezTo>
                  <a:cubicBezTo>
                    <a:pt x="3108" y="10919"/>
                    <a:pt x="3132" y="10859"/>
                    <a:pt x="3156" y="10824"/>
                  </a:cubicBezTo>
                  <a:cubicBezTo>
                    <a:pt x="4180" y="8692"/>
                    <a:pt x="5335" y="6633"/>
                    <a:pt x="6656" y="4716"/>
                  </a:cubicBezTo>
                  <a:cubicBezTo>
                    <a:pt x="7513" y="3466"/>
                    <a:pt x="8466" y="2275"/>
                    <a:pt x="9526" y="1180"/>
                  </a:cubicBezTo>
                  <a:cubicBezTo>
                    <a:pt x="9930" y="775"/>
                    <a:pt x="10335" y="370"/>
                    <a:pt x="107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502819" y="4975892"/>
              <a:ext cx="210099" cy="223034"/>
            </a:xfrm>
            <a:custGeom>
              <a:avLst/>
              <a:gdLst/>
              <a:ahLst/>
              <a:cxnLst/>
              <a:rect l="l" t="t" r="r" b="b"/>
              <a:pathLst>
                <a:path w="6562" h="6966" extrusionOk="0">
                  <a:moveTo>
                    <a:pt x="5347" y="1"/>
                  </a:moveTo>
                  <a:cubicBezTo>
                    <a:pt x="4001" y="1513"/>
                    <a:pt x="2692" y="3049"/>
                    <a:pt x="1489" y="4668"/>
                  </a:cubicBezTo>
                  <a:cubicBezTo>
                    <a:pt x="1370" y="4823"/>
                    <a:pt x="1263" y="4978"/>
                    <a:pt x="1144" y="5132"/>
                  </a:cubicBezTo>
                  <a:cubicBezTo>
                    <a:pt x="1144" y="5144"/>
                    <a:pt x="1132" y="5144"/>
                    <a:pt x="1132" y="5156"/>
                  </a:cubicBezTo>
                  <a:cubicBezTo>
                    <a:pt x="953" y="5418"/>
                    <a:pt x="775" y="5656"/>
                    <a:pt x="608" y="5906"/>
                  </a:cubicBezTo>
                  <a:cubicBezTo>
                    <a:pt x="560" y="5966"/>
                    <a:pt x="537" y="6025"/>
                    <a:pt x="501" y="6085"/>
                  </a:cubicBezTo>
                  <a:cubicBezTo>
                    <a:pt x="322" y="6335"/>
                    <a:pt x="168" y="6585"/>
                    <a:pt x="1" y="6859"/>
                  </a:cubicBezTo>
                  <a:lnTo>
                    <a:pt x="4370" y="6966"/>
                  </a:lnTo>
                  <a:cubicBezTo>
                    <a:pt x="4573" y="6383"/>
                    <a:pt x="4775" y="5799"/>
                    <a:pt x="5002" y="5216"/>
                  </a:cubicBezTo>
                  <a:cubicBezTo>
                    <a:pt x="5490" y="3906"/>
                    <a:pt x="6025" y="2596"/>
                    <a:pt x="6561" y="1311"/>
                  </a:cubicBezTo>
                  <a:cubicBezTo>
                    <a:pt x="6156" y="858"/>
                    <a:pt x="5764" y="429"/>
                    <a:pt x="53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462891" y="4519226"/>
              <a:ext cx="152147" cy="652645"/>
            </a:xfrm>
            <a:custGeom>
              <a:avLst/>
              <a:gdLst/>
              <a:ahLst/>
              <a:cxnLst/>
              <a:rect l="l" t="t" r="r" b="b"/>
              <a:pathLst>
                <a:path w="4752" h="20384" extrusionOk="0">
                  <a:moveTo>
                    <a:pt x="2120" y="0"/>
                  </a:moveTo>
                  <a:cubicBezTo>
                    <a:pt x="1584" y="1738"/>
                    <a:pt x="1358" y="3584"/>
                    <a:pt x="1179" y="5417"/>
                  </a:cubicBezTo>
                  <a:cubicBezTo>
                    <a:pt x="1156" y="5787"/>
                    <a:pt x="1120" y="6168"/>
                    <a:pt x="1072" y="6537"/>
                  </a:cubicBezTo>
                  <a:lnTo>
                    <a:pt x="1072" y="6584"/>
                  </a:lnTo>
                  <a:cubicBezTo>
                    <a:pt x="1048" y="6953"/>
                    <a:pt x="1001" y="7334"/>
                    <a:pt x="953" y="7715"/>
                  </a:cubicBezTo>
                  <a:cubicBezTo>
                    <a:pt x="477" y="11775"/>
                    <a:pt x="144" y="15871"/>
                    <a:pt x="1" y="19931"/>
                  </a:cubicBezTo>
                  <a:lnTo>
                    <a:pt x="1" y="20372"/>
                  </a:lnTo>
                  <a:lnTo>
                    <a:pt x="679" y="20384"/>
                  </a:lnTo>
                  <a:cubicBezTo>
                    <a:pt x="715" y="20062"/>
                    <a:pt x="751" y="19753"/>
                    <a:pt x="798" y="19419"/>
                  </a:cubicBezTo>
                  <a:cubicBezTo>
                    <a:pt x="810" y="19360"/>
                    <a:pt x="810" y="19288"/>
                    <a:pt x="822" y="19229"/>
                  </a:cubicBezTo>
                  <a:cubicBezTo>
                    <a:pt x="953" y="18098"/>
                    <a:pt x="1072" y="16955"/>
                    <a:pt x="1215" y="15824"/>
                  </a:cubicBezTo>
                  <a:lnTo>
                    <a:pt x="1215" y="15788"/>
                  </a:lnTo>
                  <a:cubicBezTo>
                    <a:pt x="1251" y="15502"/>
                    <a:pt x="1287" y="15240"/>
                    <a:pt x="1310" y="14954"/>
                  </a:cubicBezTo>
                  <a:cubicBezTo>
                    <a:pt x="1310" y="14907"/>
                    <a:pt x="1334" y="14871"/>
                    <a:pt x="1334" y="14823"/>
                  </a:cubicBezTo>
                  <a:cubicBezTo>
                    <a:pt x="1358" y="14550"/>
                    <a:pt x="1406" y="14300"/>
                    <a:pt x="1429" y="14038"/>
                  </a:cubicBezTo>
                  <a:cubicBezTo>
                    <a:pt x="1429" y="13978"/>
                    <a:pt x="1453" y="13930"/>
                    <a:pt x="1453" y="13871"/>
                  </a:cubicBezTo>
                  <a:cubicBezTo>
                    <a:pt x="1477" y="13621"/>
                    <a:pt x="1525" y="13371"/>
                    <a:pt x="1548" y="13109"/>
                  </a:cubicBezTo>
                  <a:cubicBezTo>
                    <a:pt x="1572" y="13073"/>
                    <a:pt x="1572" y="13014"/>
                    <a:pt x="1584" y="12954"/>
                  </a:cubicBezTo>
                  <a:cubicBezTo>
                    <a:pt x="1632" y="12692"/>
                    <a:pt x="1656" y="12442"/>
                    <a:pt x="1703" y="12192"/>
                  </a:cubicBezTo>
                  <a:cubicBezTo>
                    <a:pt x="1715" y="12145"/>
                    <a:pt x="1715" y="12085"/>
                    <a:pt x="1727" y="12025"/>
                  </a:cubicBezTo>
                  <a:cubicBezTo>
                    <a:pt x="1763" y="11775"/>
                    <a:pt x="1810" y="11525"/>
                    <a:pt x="1846" y="11263"/>
                  </a:cubicBezTo>
                  <a:cubicBezTo>
                    <a:pt x="1870" y="11228"/>
                    <a:pt x="1870" y="11168"/>
                    <a:pt x="1882" y="11121"/>
                  </a:cubicBezTo>
                  <a:cubicBezTo>
                    <a:pt x="1929" y="10871"/>
                    <a:pt x="1965" y="10597"/>
                    <a:pt x="2013" y="10347"/>
                  </a:cubicBezTo>
                  <a:cubicBezTo>
                    <a:pt x="2025" y="10299"/>
                    <a:pt x="2025" y="10275"/>
                    <a:pt x="2049" y="10228"/>
                  </a:cubicBezTo>
                  <a:cubicBezTo>
                    <a:pt x="2108" y="9954"/>
                    <a:pt x="2144" y="9692"/>
                    <a:pt x="2203" y="9418"/>
                  </a:cubicBezTo>
                  <a:cubicBezTo>
                    <a:pt x="2203" y="9406"/>
                    <a:pt x="2227" y="9382"/>
                    <a:pt x="2227" y="9358"/>
                  </a:cubicBezTo>
                  <a:cubicBezTo>
                    <a:pt x="2477" y="8168"/>
                    <a:pt x="2775" y="7001"/>
                    <a:pt x="3144" y="5834"/>
                  </a:cubicBezTo>
                  <a:cubicBezTo>
                    <a:pt x="3251" y="5525"/>
                    <a:pt x="3358" y="5191"/>
                    <a:pt x="3477" y="4870"/>
                  </a:cubicBezTo>
                  <a:cubicBezTo>
                    <a:pt x="3834" y="3870"/>
                    <a:pt x="4263" y="2893"/>
                    <a:pt x="4751" y="1953"/>
                  </a:cubicBezTo>
                  <a:cubicBezTo>
                    <a:pt x="4668" y="1858"/>
                    <a:pt x="4573" y="1762"/>
                    <a:pt x="4489" y="1667"/>
                  </a:cubicBezTo>
                  <a:cubicBezTo>
                    <a:pt x="3775" y="988"/>
                    <a:pt x="2965" y="429"/>
                    <a:pt x="21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405708" y="4484904"/>
              <a:ext cx="80076" cy="686583"/>
            </a:xfrm>
            <a:custGeom>
              <a:avLst/>
              <a:gdLst/>
              <a:ahLst/>
              <a:cxnLst/>
              <a:rect l="l" t="t" r="r" b="b"/>
              <a:pathLst>
                <a:path w="2501" h="21444" extrusionOk="0">
                  <a:moveTo>
                    <a:pt x="536" y="1"/>
                  </a:moveTo>
                  <a:cubicBezTo>
                    <a:pt x="167" y="2179"/>
                    <a:pt x="108" y="4394"/>
                    <a:pt x="72" y="6597"/>
                  </a:cubicBezTo>
                  <a:lnTo>
                    <a:pt x="72" y="6620"/>
                  </a:lnTo>
                  <a:cubicBezTo>
                    <a:pt x="72" y="7061"/>
                    <a:pt x="60" y="7478"/>
                    <a:pt x="60" y="7894"/>
                  </a:cubicBezTo>
                  <a:cubicBezTo>
                    <a:pt x="60" y="8085"/>
                    <a:pt x="60" y="8264"/>
                    <a:pt x="48" y="8466"/>
                  </a:cubicBezTo>
                  <a:cubicBezTo>
                    <a:pt x="1" y="12669"/>
                    <a:pt x="13" y="16860"/>
                    <a:pt x="48" y="21063"/>
                  </a:cubicBezTo>
                  <a:lnTo>
                    <a:pt x="48" y="21444"/>
                  </a:lnTo>
                  <a:lnTo>
                    <a:pt x="286" y="21444"/>
                  </a:lnTo>
                  <a:cubicBezTo>
                    <a:pt x="310" y="19420"/>
                    <a:pt x="406" y="17408"/>
                    <a:pt x="548" y="15383"/>
                  </a:cubicBezTo>
                  <a:cubicBezTo>
                    <a:pt x="703" y="13276"/>
                    <a:pt x="906" y="11157"/>
                    <a:pt x="1144" y="9061"/>
                  </a:cubicBezTo>
                  <a:cubicBezTo>
                    <a:pt x="1191" y="8633"/>
                    <a:pt x="1239" y="8216"/>
                    <a:pt x="1287" y="7787"/>
                  </a:cubicBezTo>
                  <a:cubicBezTo>
                    <a:pt x="1346" y="7335"/>
                    <a:pt x="1382" y="6894"/>
                    <a:pt x="1429" y="6442"/>
                  </a:cubicBezTo>
                  <a:cubicBezTo>
                    <a:pt x="1537" y="5597"/>
                    <a:pt x="1620" y="4739"/>
                    <a:pt x="1763" y="3882"/>
                  </a:cubicBezTo>
                  <a:cubicBezTo>
                    <a:pt x="1941" y="2739"/>
                    <a:pt x="2156" y="1596"/>
                    <a:pt x="2501" y="489"/>
                  </a:cubicBezTo>
                  <a:cubicBezTo>
                    <a:pt x="1858" y="274"/>
                    <a:pt x="1203" y="108"/>
                    <a:pt x="5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" name="Google Shape;44;p2"/>
          <p:cNvSpPr/>
          <p:nvPr/>
        </p:nvSpPr>
        <p:spPr>
          <a:xfrm>
            <a:off x="7169501" y="5141743"/>
            <a:ext cx="62530" cy="61762"/>
          </a:xfrm>
          <a:custGeom>
            <a:avLst/>
            <a:gdLst/>
            <a:ahLst/>
            <a:cxnLst/>
            <a:rect l="l" t="t" r="r" b="b"/>
            <a:pathLst>
              <a:path w="1953" h="1929" extrusionOk="0">
                <a:moveTo>
                  <a:pt x="1334" y="0"/>
                </a:moveTo>
                <a:cubicBezTo>
                  <a:pt x="881" y="631"/>
                  <a:pt x="429" y="1274"/>
                  <a:pt x="0" y="1929"/>
                </a:cubicBezTo>
                <a:lnTo>
                  <a:pt x="1953" y="1881"/>
                </a:lnTo>
                <a:cubicBezTo>
                  <a:pt x="1751" y="1262"/>
                  <a:pt x="1548" y="619"/>
                  <a:pt x="1334" y="0"/>
                </a:cubicBezTo>
                <a:close/>
              </a:path>
            </a:pathLst>
          </a:custGeom>
          <a:solidFill>
            <a:srgbClr val="8491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" name="Google Shape;45;p2"/>
          <p:cNvGrpSpPr/>
          <p:nvPr/>
        </p:nvGrpSpPr>
        <p:grpSpPr>
          <a:xfrm>
            <a:off x="7247655" y="4480101"/>
            <a:ext cx="2058533" cy="720746"/>
            <a:chOff x="7247655" y="4480101"/>
            <a:chExt cx="2058533" cy="720746"/>
          </a:xfrm>
        </p:grpSpPr>
        <p:sp>
          <p:nvSpPr>
            <p:cNvPr id="46" name="Google Shape;46;p2"/>
            <p:cNvSpPr/>
            <p:nvPr/>
          </p:nvSpPr>
          <p:spPr>
            <a:xfrm>
              <a:off x="9046943" y="4797106"/>
              <a:ext cx="115167" cy="364487"/>
            </a:xfrm>
            <a:custGeom>
              <a:avLst/>
              <a:gdLst/>
              <a:ahLst/>
              <a:cxnLst/>
              <a:rect l="l" t="t" r="r" b="b"/>
              <a:pathLst>
                <a:path w="3597" h="11384" extrusionOk="0">
                  <a:moveTo>
                    <a:pt x="2668" y="1"/>
                  </a:moveTo>
                  <a:cubicBezTo>
                    <a:pt x="2620" y="251"/>
                    <a:pt x="2560" y="489"/>
                    <a:pt x="2501" y="739"/>
                  </a:cubicBezTo>
                  <a:cubicBezTo>
                    <a:pt x="1727" y="4287"/>
                    <a:pt x="370" y="7764"/>
                    <a:pt x="1" y="11383"/>
                  </a:cubicBezTo>
                  <a:lnTo>
                    <a:pt x="1548" y="11359"/>
                  </a:lnTo>
                  <a:cubicBezTo>
                    <a:pt x="1798" y="8800"/>
                    <a:pt x="2287" y="6228"/>
                    <a:pt x="2941" y="3751"/>
                  </a:cubicBezTo>
                  <a:cubicBezTo>
                    <a:pt x="3156" y="2977"/>
                    <a:pt x="3370" y="2215"/>
                    <a:pt x="3596" y="1453"/>
                  </a:cubicBezTo>
                  <a:cubicBezTo>
                    <a:pt x="3299" y="965"/>
                    <a:pt x="2989" y="477"/>
                    <a:pt x="2668" y="1"/>
                  </a:cubicBezTo>
                  <a:close/>
                </a:path>
              </a:pathLst>
            </a:custGeom>
            <a:solidFill>
              <a:srgbClr val="8491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146069" y="4901195"/>
              <a:ext cx="78539" cy="258477"/>
            </a:xfrm>
            <a:custGeom>
              <a:avLst/>
              <a:gdLst/>
              <a:ahLst/>
              <a:cxnLst/>
              <a:rect l="l" t="t" r="r" b="b"/>
              <a:pathLst>
                <a:path w="2453" h="8073" extrusionOk="0">
                  <a:moveTo>
                    <a:pt x="1584" y="0"/>
                  </a:moveTo>
                  <a:cubicBezTo>
                    <a:pt x="1512" y="286"/>
                    <a:pt x="1429" y="584"/>
                    <a:pt x="1358" y="881"/>
                  </a:cubicBezTo>
                  <a:cubicBezTo>
                    <a:pt x="727" y="3239"/>
                    <a:pt x="250" y="5644"/>
                    <a:pt x="0" y="8073"/>
                  </a:cubicBezTo>
                  <a:lnTo>
                    <a:pt x="941" y="8061"/>
                  </a:lnTo>
                  <a:cubicBezTo>
                    <a:pt x="1131" y="6156"/>
                    <a:pt x="1572" y="4275"/>
                    <a:pt x="2155" y="2477"/>
                  </a:cubicBezTo>
                  <a:cubicBezTo>
                    <a:pt x="2251" y="2179"/>
                    <a:pt x="2346" y="1893"/>
                    <a:pt x="2453" y="1596"/>
                  </a:cubicBezTo>
                  <a:cubicBezTo>
                    <a:pt x="2179" y="1084"/>
                    <a:pt x="1881" y="548"/>
                    <a:pt x="1584" y="0"/>
                  </a:cubicBezTo>
                  <a:close/>
                </a:path>
              </a:pathLst>
            </a:custGeom>
            <a:solidFill>
              <a:srgbClr val="8491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225344" y="5015562"/>
              <a:ext cx="80844" cy="142222"/>
            </a:xfrm>
            <a:custGeom>
              <a:avLst/>
              <a:gdLst/>
              <a:ahLst/>
              <a:cxnLst/>
              <a:rect l="l" t="t" r="r" b="b"/>
              <a:pathLst>
                <a:path w="2525" h="4442" extrusionOk="0">
                  <a:moveTo>
                    <a:pt x="941" y="0"/>
                  </a:moveTo>
                  <a:cubicBezTo>
                    <a:pt x="513" y="1453"/>
                    <a:pt x="167" y="2941"/>
                    <a:pt x="1" y="4441"/>
                  </a:cubicBezTo>
                  <a:lnTo>
                    <a:pt x="2525" y="4382"/>
                  </a:lnTo>
                  <a:cubicBezTo>
                    <a:pt x="2132" y="3084"/>
                    <a:pt x="1691" y="1810"/>
                    <a:pt x="1179" y="560"/>
                  </a:cubicBezTo>
                  <a:cubicBezTo>
                    <a:pt x="1108" y="381"/>
                    <a:pt x="1037" y="202"/>
                    <a:pt x="941" y="0"/>
                  </a:cubicBezTo>
                  <a:close/>
                </a:path>
              </a:pathLst>
            </a:custGeom>
            <a:solidFill>
              <a:srgbClr val="8491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8950506" y="4673231"/>
              <a:ext cx="142990" cy="489868"/>
            </a:xfrm>
            <a:custGeom>
              <a:avLst/>
              <a:gdLst/>
              <a:ahLst/>
              <a:cxnLst/>
              <a:rect l="l" t="t" r="r" b="b"/>
              <a:pathLst>
                <a:path w="4466" h="15300" extrusionOk="0">
                  <a:moveTo>
                    <a:pt x="2655" y="0"/>
                  </a:moveTo>
                  <a:cubicBezTo>
                    <a:pt x="2143" y="2405"/>
                    <a:pt x="1727" y="4846"/>
                    <a:pt x="1310" y="7275"/>
                  </a:cubicBezTo>
                  <a:cubicBezTo>
                    <a:pt x="1108" y="8513"/>
                    <a:pt x="869" y="9751"/>
                    <a:pt x="643" y="10966"/>
                  </a:cubicBezTo>
                  <a:cubicBezTo>
                    <a:pt x="631" y="11025"/>
                    <a:pt x="619" y="11097"/>
                    <a:pt x="619" y="11156"/>
                  </a:cubicBezTo>
                  <a:cubicBezTo>
                    <a:pt x="596" y="11264"/>
                    <a:pt x="572" y="11383"/>
                    <a:pt x="560" y="11490"/>
                  </a:cubicBezTo>
                  <a:cubicBezTo>
                    <a:pt x="512" y="11728"/>
                    <a:pt x="465" y="11966"/>
                    <a:pt x="441" y="12204"/>
                  </a:cubicBezTo>
                  <a:cubicBezTo>
                    <a:pt x="417" y="12323"/>
                    <a:pt x="393" y="12454"/>
                    <a:pt x="381" y="12573"/>
                  </a:cubicBezTo>
                  <a:cubicBezTo>
                    <a:pt x="346" y="12799"/>
                    <a:pt x="298" y="13002"/>
                    <a:pt x="274" y="13228"/>
                  </a:cubicBezTo>
                  <a:cubicBezTo>
                    <a:pt x="238" y="13407"/>
                    <a:pt x="227" y="13585"/>
                    <a:pt x="203" y="13764"/>
                  </a:cubicBezTo>
                  <a:cubicBezTo>
                    <a:pt x="167" y="13931"/>
                    <a:pt x="155" y="14097"/>
                    <a:pt x="119" y="14252"/>
                  </a:cubicBezTo>
                  <a:cubicBezTo>
                    <a:pt x="84" y="14597"/>
                    <a:pt x="36" y="14955"/>
                    <a:pt x="0" y="15300"/>
                  </a:cubicBezTo>
                  <a:lnTo>
                    <a:pt x="1489" y="15264"/>
                  </a:lnTo>
                  <a:cubicBezTo>
                    <a:pt x="1512" y="15085"/>
                    <a:pt x="1536" y="14907"/>
                    <a:pt x="1548" y="14728"/>
                  </a:cubicBezTo>
                  <a:cubicBezTo>
                    <a:pt x="1572" y="14669"/>
                    <a:pt x="1572" y="14597"/>
                    <a:pt x="1584" y="14538"/>
                  </a:cubicBezTo>
                  <a:cubicBezTo>
                    <a:pt x="1584" y="14454"/>
                    <a:pt x="1596" y="14335"/>
                    <a:pt x="1608" y="14228"/>
                  </a:cubicBezTo>
                  <a:cubicBezTo>
                    <a:pt x="1631" y="14133"/>
                    <a:pt x="1643" y="14062"/>
                    <a:pt x="1655" y="13966"/>
                  </a:cubicBezTo>
                  <a:lnTo>
                    <a:pt x="1703" y="13704"/>
                  </a:lnTo>
                  <a:cubicBezTo>
                    <a:pt x="1715" y="13597"/>
                    <a:pt x="1751" y="13478"/>
                    <a:pt x="1762" y="13371"/>
                  </a:cubicBezTo>
                  <a:cubicBezTo>
                    <a:pt x="1905" y="12526"/>
                    <a:pt x="2108" y="11680"/>
                    <a:pt x="2322" y="10835"/>
                  </a:cubicBezTo>
                  <a:cubicBezTo>
                    <a:pt x="2739" y="9228"/>
                    <a:pt x="3215" y="7632"/>
                    <a:pt x="3620" y="6025"/>
                  </a:cubicBezTo>
                  <a:cubicBezTo>
                    <a:pt x="3929" y="4751"/>
                    <a:pt x="4203" y="3465"/>
                    <a:pt x="4465" y="2167"/>
                  </a:cubicBezTo>
                  <a:lnTo>
                    <a:pt x="4108" y="1679"/>
                  </a:lnTo>
                  <a:cubicBezTo>
                    <a:pt x="3846" y="1322"/>
                    <a:pt x="3275" y="679"/>
                    <a:pt x="2655" y="0"/>
                  </a:cubicBezTo>
                  <a:close/>
                </a:path>
              </a:pathLst>
            </a:custGeom>
            <a:solidFill>
              <a:srgbClr val="8491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8857111" y="4567253"/>
              <a:ext cx="136491" cy="598151"/>
            </a:xfrm>
            <a:custGeom>
              <a:avLst/>
              <a:gdLst/>
              <a:ahLst/>
              <a:cxnLst/>
              <a:rect l="l" t="t" r="r" b="b"/>
              <a:pathLst>
                <a:path w="4263" h="18682" extrusionOk="0">
                  <a:moveTo>
                    <a:pt x="2048" y="0"/>
                  </a:moveTo>
                  <a:lnTo>
                    <a:pt x="1643" y="3215"/>
                  </a:lnTo>
                  <a:cubicBezTo>
                    <a:pt x="1346" y="5501"/>
                    <a:pt x="1060" y="7775"/>
                    <a:pt x="810" y="10049"/>
                  </a:cubicBezTo>
                  <a:cubicBezTo>
                    <a:pt x="786" y="10156"/>
                    <a:pt x="786" y="10240"/>
                    <a:pt x="774" y="10347"/>
                  </a:cubicBezTo>
                  <a:cubicBezTo>
                    <a:pt x="738" y="10764"/>
                    <a:pt x="691" y="11168"/>
                    <a:pt x="643" y="11585"/>
                  </a:cubicBezTo>
                  <a:cubicBezTo>
                    <a:pt x="619" y="11907"/>
                    <a:pt x="572" y="12240"/>
                    <a:pt x="536" y="12561"/>
                  </a:cubicBezTo>
                  <a:cubicBezTo>
                    <a:pt x="512" y="12907"/>
                    <a:pt x="465" y="13252"/>
                    <a:pt x="441" y="13573"/>
                  </a:cubicBezTo>
                  <a:cubicBezTo>
                    <a:pt x="405" y="13919"/>
                    <a:pt x="357" y="14264"/>
                    <a:pt x="334" y="14597"/>
                  </a:cubicBezTo>
                  <a:cubicBezTo>
                    <a:pt x="298" y="14990"/>
                    <a:pt x="262" y="15395"/>
                    <a:pt x="227" y="15776"/>
                  </a:cubicBezTo>
                  <a:cubicBezTo>
                    <a:pt x="203" y="16062"/>
                    <a:pt x="179" y="16348"/>
                    <a:pt x="155" y="16633"/>
                  </a:cubicBezTo>
                  <a:cubicBezTo>
                    <a:pt x="96" y="17312"/>
                    <a:pt x="48" y="18003"/>
                    <a:pt x="0" y="18681"/>
                  </a:cubicBezTo>
                  <a:lnTo>
                    <a:pt x="1393" y="18657"/>
                  </a:lnTo>
                  <a:cubicBezTo>
                    <a:pt x="1512" y="17395"/>
                    <a:pt x="1691" y="16169"/>
                    <a:pt x="1893" y="14931"/>
                  </a:cubicBezTo>
                  <a:cubicBezTo>
                    <a:pt x="2048" y="14038"/>
                    <a:pt x="2191" y="13145"/>
                    <a:pt x="2358" y="12252"/>
                  </a:cubicBezTo>
                  <a:cubicBezTo>
                    <a:pt x="2774" y="9668"/>
                    <a:pt x="3251" y="7049"/>
                    <a:pt x="3751" y="4441"/>
                  </a:cubicBezTo>
                  <a:cubicBezTo>
                    <a:pt x="3917" y="3620"/>
                    <a:pt x="4084" y="2798"/>
                    <a:pt x="4263" y="1989"/>
                  </a:cubicBezTo>
                  <a:lnTo>
                    <a:pt x="3965" y="1691"/>
                  </a:lnTo>
                  <a:cubicBezTo>
                    <a:pt x="3346" y="1096"/>
                    <a:pt x="2691" y="536"/>
                    <a:pt x="2048" y="0"/>
                  </a:cubicBezTo>
                  <a:close/>
                </a:path>
              </a:pathLst>
            </a:custGeom>
            <a:solidFill>
              <a:srgbClr val="8491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8649349" y="4480101"/>
              <a:ext cx="90738" cy="689497"/>
            </a:xfrm>
            <a:custGeom>
              <a:avLst/>
              <a:gdLst/>
              <a:ahLst/>
              <a:cxnLst/>
              <a:rect l="l" t="t" r="r" b="b"/>
              <a:pathLst>
                <a:path w="2834" h="21535" extrusionOk="0">
                  <a:moveTo>
                    <a:pt x="404" y="0"/>
                  </a:moveTo>
                  <a:cubicBezTo>
                    <a:pt x="269" y="0"/>
                    <a:pt x="135" y="3"/>
                    <a:pt x="0" y="8"/>
                  </a:cubicBezTo>
                  <a:cubicBezTo>
                    <a:pt x="179" y="1091"/>
                    <a:pt x="286" y="2175"/>
                    <a:pt x="358" y="3258"/>
                  </a:cubicBezTo>
                  <a:cubicBezTo>
                    <a:pt x="429" y="4556"/>
                    <a:pt x="465" y="5854"/>
                    <a:pt x="477" y="7151"/>
                  </a:cubicBezTo>
                  <a:cubicBezTo>
                    <a:pt x="477" y="7413"/>
                    <a:pt x="477" y="7663"/>
                    <a:pt x="500" y="7937"/>
                  </a:cubicBezTo>
                  <a:cubicBezTo>
                    <a:pt x="500" y="8318"/>
                    <a:pt x="512" y="8723"/>
                    <a:pt x="512" y="9116"/>
                  </a:cubicBezTo>
                  <a:cubicBezTo>
                    <a:pt x="536" y="11223"/>
                    <a:pt x="572" y="13319"/>
                    <a:pt x="560" y="15438"/>
                  </a:cubicBezTo>
                  <a:cubicBezTo>
                    <a:pt x="536" y="17474"/>
                    <a:pt x="512" y="19498"/>
                    <a:pt x="512" y="21534"/>
                  </a:cubicBezTo>
                  <a:lnTo>
                    <a:pt x="1751" y="21510"/>
                  </a:lnTo>
                  <a:cubicBezTo>
                    <a:pt x="1763" y="21237"/>
                    <a:pt x="1786" y="20975"/>
                    <a:pt x="1810" y="20689"/>
                  </a:cubicBezTo>
                  <a:cubicBezTo>
                    <a:pt x="1834" y="20248"/>
                    <a:pt x="1882" y="19796"/>
                    <a:pt x="1905" y="19367"/>
                  </a:cubicBezTo>
                  <a:cubicBezTo>
                    <a:pt x="1941" y="19022"/>
                    <a:pt x="1953" y="18701"/>
                    <a:pt x="1989" y="18355"/>
                  </a:cubicBezTo>
                  <a:cubicBezTo>
                    <a:pt x="1989" y="18260"/>
                    <a:pt x="2001" y="18177"/>
                    <a:pt x="2001" y="18081"/>
                  </a:cubicBezTo>
                  <a:cubicBezTo>
                    <a:pt x="2251" y="14783"/>
                    <a:pt x="2477" y="11497"/>
                    <a:pt x="2620" y="8187"/>
                  </a:cubicBezTo>
                  <a:cubicBezTo>
                    <a:pt x="2739" y="5520"/>
                    <a:pt x="2834" y="2877"/>
                    <a:pt x="2834" y="210"/>
                  </a:cubicBezTo>
                  <a:cubicBezTo>
                    <a:pt x="2018" y="88"/>
                    <a:pt x="1210" y="0"/>
                    <a:pt x="404" y="0"/>
                  </a:cubicBezTo>
                  <a:close/>
                </a:path>
              </a:pathLst>
            </a:custGeom>
            <a:solidFill>
              <a:srgbClr val="8491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566710" y="4784523"/>
              <a:ext cx="377422" cy="403741"/>
            </a:xfrm>
            <a:custGeom>
              <a:avLst/>
              <a:gdLst/>
              <a:ahLst/>
              <a:cxnLst/>
              <a:rect l="l" t="t" r="r" b="b"/>
              <a:pathLst>
                <a:path w="11788" h="12610" extrusionOk="0">
                  <a:moveTo>
                    <a:pt x="858" y="1"/>
                  </a:moveTo>
                  <a:cubicBezTo>
                    <a:pt x="572" y="156"/>
                    <a:pt x="286" y="299"/>
                    <a:pt x="1" y="477"/>
                  </a:cubicBezTo>
                  <a:cubicBezTo>
                    <a:pt x="953" y="1132"/>
                    <a:pt x="1870" y="1858"/>
                    <a:pt x="2668" y="2680"/>
                  </a:cubicBezTo>
                  <a:cubicBezTo>
                    <a:pt x="3311" y="3323"/>
                    <a:pt x="3894" y="4025"/>
                    <a:pt x="4442" y="4751"/>
                  </a:cubicBezTo>
                  <a:cubicBezTo>
                    <a:pt x="4966" y="5454"/>
                    <a:pt x="5454" y="6192"/>
                    <a:pt x="5918" y="6954"/>
                  </a:cubicBezTo>
                  <a:cubicBezTo>
                    <a:pt x="6406" y="7776"/>
                    <a:pt x="6847" y="8609"/>
                    <a:pt x="7299" y="9454"/>
                  </a:cubicBezTo>
                  <a:cubicBezTo>
                    <a:pt x="7537" y="9931"/>
                    <a:pt x="7775" y="10395"/>
                    <a:pt x="8002" y="10871"/>
                  </a:cubicBezTo>
                  <a:cubicBezTo>
                    <a:pt x="8085" y="11050"/>
                    <a:pt x="8156" y="11205"/>
                    <a:pt x="8240" y="11383"/>
                  </a:cubicBezTo>
                  <a:cubicBezTo>
                    <a:pt x="8264" y="11455"/>
                    <a:pt x="8264" y="11467"/>
                    <a:pt x="8264" y="11467"/>
                  </a:cubicBezTo>
                  <a:cubicBezTo>
                    <a:pt x="8264" y="11479"/>
                    <a:pt x="8275" y="11490"/>
                    <a:pt x="8299" y="11538"/>
                  </a:cubicBezTo>
                  <a:lnTo>
                    <a:pt x="8787" y="12610"/>
                  </a:lnTo>
                  <a:lnTo>
                    <a:pt x="11788" y="12550"/>
                  </a:lnTo>
                  <a:cubicBezTo>
                    <a:pt x="10431" y="9859"/>
                    <a:pt x="8907" y="7204"/>
                    <a:pt x="6966" y="4882"/>
                  </a:cubicBezTo>
                  <a:cubicBezTo>
                    <a:pt x="6847" y="4728"/>
                    <a:pt x="6716" y="4573"/>
                    <a:pt x="6573" y="4406"/>
                  </a:cubicBezTo>
                  <a:cubicBezTo>
                    <a:pt x="6549" y="4394"/>
                    <a:pt x="6537" y="4370"/>
                    <a:pt x="6525" y="4347"/>
                  </a:cubicBezTo>
                  <a:lnTo>
                    <a:pt x="6120" y="3906"/>
                  </a:lnTo>
                  <a:cubicBezTo>
                    <a:pt x="4620" y="2275"/>
                    <a:pt x="2882" y="870"/>
                    <a:pt x="858" y="1"/>
                  </a:cubicBezTo>
                  <a:close/>
                </a:path>
              </a:pathLst>
            </a:custGeom>
            <a:solidFill>
              <a:srgbClr val="8491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466463" y="4829508"/>
              <a:ext cx="329012" cy="362182"/>
            </a:xfrm>
            <a:custGeom>
              <a:avLst/>
              <a:gdLst/>
              <a:ahLst/>
              <a:cxnLst/>
              <a:rect l="l" t="t" r="r" b="b"/>
              <a:pathLst>
                <a:path w="10276" h="11312" extrusionOk="0">
                  <a:moveTo>
                    <a:pt x="1691" y="1"/>
                  </a:moveTo>
                  <a:cubicBezTo>
                    <a:pt x="1108" y="406"/>
                    <a:pt x="548" y="822"/>
                    <a:pt x="0" y="1251"/>
                  </a:cubicBezTo>
                  <a:cubicBezTo>
                    <a:pt x="369" y="1549"/>
                    <a:pt x="727" y="1846"/>
                    <a:pt x="1072" y="2168"/>
                  </a:cubicBezTo>
                  <a:cubicBezTo>
                    <a:pt x="2262" y="3275"/>
                    <a:pt x="3298" y="4513"/>
                    <a:pt x="4227" y="5823"/>
                  </a:cubicBezTo>
                  <a:cubicBezTo>
                    <a:pt x="4668" y="6454"/>
                    <a:pt x="5096" y="7109"/>
                    <a:pt x="5489" y="7788"/>
                  </a:cubicBezTo>
                  <a:cubicBezTo>
                    <a:pt x="5501" y="7811"/>
                    <a:pt x="5513" y="7823"/>
                    <a:pt x="5537" y="7859"/>
                  </a:cubicBezTo>
                  <a:cubicBezTo>
                    <a:pt x="5632" y="8049"/>
                    <a:pt x="5751" y="8228"/>
                    <a:pt x="5858" y="8419"/>
                  </a:cubicBezTo>
                  <a:cubicBezTo>
                    <a:pt x="5882" y="8466"/>
                    <a:pt x="5918" y="8526"/>
                    <a:pt x="5930" y="8573"/>
                  </a:cubicBezTo>
                  <a:cubicBezTo>
                    <a:pt x="6025" y="8740"/>
                    <a:pt x="6132" y="8919"/>
                    <a:pt x="6215" y="9073"/>
                  </a:cubicBezTo>
                  <a:cubicBezTo>
                    <a:pt x="6239" y="9133"/>
                    <a:pt x="6275" y="9192"/>
                    <a:pt x="6323" y="9252"/>
                  </a:cubicBezTo>
                  <a:cubicBezTo>
                    <a:pt x="6406" y="9419"/>
                    <a:pt x="6477" y="9585"/>
                    <a:pt x="6573" y="9728"/>
                  </a:cubicBezTo>
                  <a:cubicBezTo>
                    <a:pt x="6596" y="9812"/>
                    <a:pt x="6644" y="9871"/>
                    <a:pt x="6680" y="9943"/>
                  </a:cubicBezTo>
                  <a:cubicBezTo>
                    <a:pt x="6763" y="10109"/>
                    <a:pt x="6834" y="10264"/>
                    <a:pt x="6918" y="10431"/>
                  </a:cubicBezTo>
                  <a:cubicBezTo>
                    <a:pt x="6942" y="10490"/>
                    <a:pt x="6977" y="10562"/>
                    <a:pt x="7001" y="10621"/>
                  </a:cubicBezTo>
                  <a:cubicBezTo>
                    <a:pt x="7108" y="10847"/>
                    <a:pt x="7215" y="11074"/>
                    <a:pt x="7335" y="11312"/>
                  </a:cubicBezTo>
                  <a:lnTo>
                    <a:pt x="10275" y="11252"/>
                  </a:lnTo>
                  <a:cubicBezTo>
                    <a:pt x="9418" y="9395"/>
                    <a:pt x="8489" y="7549"/>
                    <a:pt x="7394" y="5799"/>
                  </a:cubicBezTo>
                  <a:cubicBezTo>
                    <a:pt x="5894" y="3418"/>
                    <a:pt x="4001" y="1477"/>
                    <a:pt x="1691" y="1"/>
                  </a:cubicBezTo>
                  <a:close/>
                </a:path>
              </a:pathLst>
            </a:custGeom>
            <a:solidFill>
              <a:srgbClr val="8491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7384882" y="4901964"/>
              <a:ext cx="263056" cy="293536"/>
            </a:xfrm>
            <a:custGeom>
              <a:avLst/>
              <a:gdLst/>
              <a:ahLst/>
              <a:cxnLst/>
              <a:rect l="l" t="t" r="r" b="b"/>
              <a:pathLst>
                <a:path w="8216" h="9168" extrusionOk="0">
                  <a:moveTo>
                    <a:pt x="1322" y="0"/>
                  </a:moveTo>
                  <a:cubicBezTo>
                    <a:pt x="858" y="381"/>
                    <a:pt x="429" y="798"/>
                    <a:pt x="0" y="1214"/>
                  </a:cubicBezTo>
                  <a:cubicBezTo>
                    <a:pt x="1417" y="2822"/>
                    <a:pt x="2798" y="4453"/>
                    <a:pt x="4072" y="6179"/>
                  </a:cubicBezTo>
                  <a:cubicBezTo>
                    <a:pt x="4132" y="6251"/>
                    <a:pt x="4179" y="6322"/>
                    <a:pt x="4239" y="6394"/>
                  </a:cubicBezTo>
                  <a:cubicBezTo>
                    <a:pt x="4370" y="6572"/>
                    <a:pt x="4513" y="6751"/>
                    <a:pt x="4620" y="6929"/>
                  </a:cubicBezTo>
                  <a:cubicBezTo>
                    <a:pt x="4668" y="7013"/>
                    <a:pt x="4727" y="7084"/>
                    <a:pt x="4775" y="7156"/>
                  </a:cubicBezTo>
                  <a:cubicBezTo>
                    <a:pt x="4894" y="7322"/>
                    <a:pt x="5013" y="7489"/>
                    <a:pt x="5120" y="7668"/>
                  </a:cubicBezTo>
                  <a:cubicBezTo>
                    <a:pt x="5191" y="7787"/>
                    <a:pt x="5287" y="7906"/>
                    <a:pt x="5358" y="8037"/>
                  </a:cubicBezTo>
                  <a:cubicBezTo>
                    <a:pt x="5430" y="8156"/>
                    <a:pt x="5513" y="8275"/>
                    <a:pt x="5596" y="8406"/>
                  </a:cubicBezTo>
                  <a:cubicBezTo>
                    <a:pt x="5751" y="8656"/>
                    <a:pt x="5906" y="8918"/>
                    <a:pt x="6049" y="9168"/>
                  </a:cubicBezTo>
                  <a:lnTo>
                    <a:pt x="8216" y="9120"/>
                  </a:lnTo>
                  <a:cubicBezTo>
                    <a:pt x="8109" y="8906"/>
                    <a:pt x="8013" y="8715"/>
                    <a:pt x="7918" y="8513"/>
                  </a:cubicBezTo>
                  <a:cubicBezTo>
                    <a:pt x="7858" y="8394"/>
                    <a:pt x="7811" y="8311"/>
                    <a:pt x="7763" y="8239"/>
                  </a:cubicBezTo>
                  <a:cubicBezTo>
                    <a:pt x="7704" y="8120"/>
                    <a:pt x="7632" y="7989"/>
                    <a:pt x="7573" y="7870"/>
                  </a:cubicBezTo>
                  <a:cubicBezTo>
                    <a:pt x="7525" y="7787"/>
                    <a:pt x="7466" y="7680"/>
                    <a:pt x="7430" y="7584"/>
                  </a:cubicBezTo>
                  <a:cubicBezTo>
                    <a:pt x="7370" y="7477"/>
                    <a:pt x="7323" y="7382"/>
                    <a:pt x="7263" y="7275"/>
                  </a:cubicBezTo>
                  <a:lnTo>
                    <a:pt x="7085" y="6965"/>
                  </a:lnTo>
                  <a:cubicBezTo>
                    <a:pt x="7037" y="6870"/>
                    <a:pt x="6977" y="6787"/>
                    <a:pt x="6930" y="6691"/>
                  </a:cubicBezTo>
                  <a:cubicBezTo>
                    <a:pt x="6870" y="6572"/>
                    <a:pt x="6799" y="6477"/>
                    <a:pt x="6739" y="6358"/>
                  </a:cubicBezTo>
                  <a:lnTo>
                    <a:pt x="6608" y="6132"/>
                  </a:lnTo>
                  <a:cubicBezTo>
                    <a:pt x="6537" y="6013"/>
                    <a:pt x="6454" y="5894"/>
                    <a:pt x="6382" y="5763"/>
                  </a:cubicBezTo>
                  <a:cubicBezTo>
                    <a:pt x="6334" y="5703"/>
                    <a:pt x="6311" y="5644"/>
                    <a:pt x="6263" y="5584"/>
                  </a:cubicBezTo>
                  <a:cubicBezTo>
                    <a:pt x="6180" y="5441"/>
                    <a:pt x="6096" y="5310"/>
                    <a:pt x="6013" y="5179"/>
                  </a:cubicBezTo>
                  <a:cubicBezTo>
                    <a:pt x="5977" y="5144"/>
                    <a:pt x="5965" y="5108"/>
                    <a:pt x="5942" y="5072"/>
                  </a:cubicBezTo>
                  <a:cubicBezTo>
                    <a:pt x="4656" y="3155"/>
                    <a:pt x="3132" y="1417"/>
                    <a:pt x="1322" y="0"/>
                  </a:cubicBezTo>
                  <a:close/>
                </a:path>
              </a:pathLst>
            </a:custGeom>
            <a:solidFill>
              <a:srgbClr val="8491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7654021" y="4743733"/>
              <a:ext cx="380848" cy="442642"/>
            </a:xfrm>
            <a:custGeom>
              <a:avLst/>
              <a:gdLst/>
              <a:ahLst/>
              <a:cxnLst/>
              <a:rect l="l" t="t" r="r" b="b"/>
              <a:pathLst>
                <a:path w="11895" h="13825" extrusionOk="0">
                  <a:moveTo>
                    <a:pt x="2215" y="1"/>
                  </a:moveTo>
                  <a:cubicBezTo>
                    <a:pt x="1441" y="84"/>
                    <a:pt x="715" y="263"/>
                    <a:pt x="0" y="489"/>
                  </a:cubicBezTo>
                  <a:cubicBezTo>
                    <a:pt x="726" y="894"/>
                    <a:pt x="1417" y="1346"/>
                    <a:pt x="2084" y="1870"/>
                  </a:cubicBezTo>
                  <a:cubicBezTo>
                    <a:pt x="3155" y="2704"/>
                    <a:pt x="4132" y="3668"/>
                    <a:pt x="5048" y="4704"/>
                  </a:cubicBezTo>
                  <a:cubicBezTo>
                    <a:pt x="5906" y="5704"/>
                    <a:pt x="6715" y="6776"/>
                    <a:pt x="7442" y="7883"/>
                  </a:cubicBezTo>
                  <a:lnTo>
                    <a:pt x="7442" y="7895"/>
                  </a:lnTo>
                  <a:cubicBezTo>
                    <a:pt x="7573" y="8097"/>
                    <a:pt x="7704" y="8300"/>
                    <a:pt x="7823" y="8514"/>
                  </a:cubicBezTo>
                  <a:cubicBezTo>
                    <a:pt x="7858" y="8550"/>
                    <a:pt x="7870" y="8585"/>
                    <a:pt x="7906" y="8633"/>
                  </a:cubicBezTo>
                  <a:cubicBezTo>
                    <a:pt x="8001" y="8812"/>
                    <a:pt x="8120" y="8966"/>
                    <a:pt x="8227" y="9145"/>
                  </a:cubicBezTo>
                  <a:cubicBezTo>
                    <a:pt x="8263" y="9193"/>
                    <a:pt x="8287" y="9240"/>
                    <a:pt x="8323" y="9300"/>
                  </a:cubicBezTo>
                  <a:cubicBezTo>
                    <a:pt x="8454" y="9502"/>
                    <a:pt x="8573" y="9716"/>
                    <a:pt x="8704" y="9943"/>
                  </a:cubicBezTo>
                  <a:cubicBezTo>
                    <a:pt x="9454" y="11205"/>
                    <a:pt x="10132" y="12502"/>
                    <a:pt x="10775" y="13824"/>
                  </a:cubicBezTo>
                  <a:lnTo>
                    <a:pt x="11895" y="13788"/>
                  </a:lnTo>
                  <a:cubicBezTo>
                    <a:pt x="10585" y="10919"/>
                    <a:pt x="9156" y="8097"/>
                    <a:pt x="7382" y="5490"/>
                  </a:cubicBezTo>
                  <a:cubicBezTo>
                    <a:pt x="7263" y="5311"/>
                    <a:pt x="7156" y="5168"/>
                    <a:pt x="7061" y="5013"/>
                  </a:cubicBezTo>
                  <a:cubicBezTo>
                    <a:pt x="7025" y="4990"/>
                    <a:pt x="7001" y="4942"/>
                    <a:pt x="6977" y="4906"/>
                  </a:cubicBezTo>
                  <a:lnTo>
                    <a:pt x="6763" y="4597"/>
                  </a:lnTo>
                  <a:cubicBezTo>
                    <a:pt x="6739" y="4585"/>
                    <a:pt x="6727" y="4549"/>
                    <a:pt x="6715" y="4537"/>
                  </a:cubicBezTo>
                  <a:cubicBezTo>
                    <a:pt x="5429" y="2811"/>
                    <a:pt x="3953" y="1239"/>
                    <a:pt x="2215" y="1"/>
                  </a:cubicBezTo>
                  <a:close/>
                </a:path>
              </a:pathLst>
            </a:custGeom>
            <a:solidFill>
              <a:srgbClr val="8491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7950984" y="4763200"/>
              <a:ext cx="339674" cy="417828"/>
            </a:xfrm>
            <a:custGeom>
              <a:avLst/>
              <a:gdLst/>
              <a:ahLst/>
              <a:cxnLst/>
              <a:rect l="l" t="t" r="r" b="b"/>
              <a:pathLst>
                <a:path w="10609" h="13050" extrusionOk="0">
                  <a:moveTo>
                    <a:pt x="0" y="0"/>
                  </a:moveTo>
                  <a:lnTo>
                    <a:pt x="1072" y="1381"/>
                  </a:lnTo>
                  <a:cubicBezTo>
                    <a:pt x="1965" y="2548"/>
                    <a:pt x="2822" y="3703"/>
                    <a:pt x="3643" y="4929"/>
                  </a:cubicBezTo>
                  <a:cubicBezTo>
                    <a:pt x="3858" y="5227"/>
                    <a:pt x="4048" y="5537"/>
                    <a:pt x="4239" y="5846"/>
                  </a:cubicBezTo>
                  <a:cubicBezTo>
                    <a:pt x="5251" y="7489"/>
                    <a:pt x="6060" y="9263"/>
                    <a:pt x="6834" y="11013"/>
                  </a:cubicBezTo>
                  <a:cubicBezTo>
                    <a:pt x="7132" y="11680"/>
                    <a:pt x="7406" y="12371"/>
                    <a:pt x="7692" y="13049"/>
                  </a:cubicBezTo>
                  <a:lnTo>
                    <a:pt x="10609" y="12990"/>
                  </a:lnTo>
                  <a:cubicBezTo>
                    <a:pt x="9489" y="10466"/>
                    <a:pt x="8180" y="8025"/>
                    <a:pt x="6846" y="5596"/>
                  </a:cubicBezTo>
                  <a:cubicBezTo>
                    <a:pt x="5918" y="3905"/>
                    <a:pt x="4941" y="2298"/>
                    <a:pt x="3798" y="810"/>
                  </a:cubicBezTo>
                  <a:cubicBezTo>
                    <a:pt x="2524" y="631"/>
                    <a:pt x="1250" y="310"/>
                    <a:pt x="0" y="0"/>
                  </a:cubicBezTo>
                  <a:close/>
                </a:path>
              </a:pathLst>
            </a:custGeom>
            <a:solidFill>
              <a:srgbClr val="8491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7247655" y="5059778"/>
              <a:ext cx="81581" cy="141069"/>
            </a:xfrm>
            <a:custGeom>
              <a:avLst/>
              <a:gdLst/>
              <a:ahLst/>
              <a:cxnLst/>
              <a:rect l="l" t="t" r="r" b="b"/>
              <a:pathLst>
                <a:path w="2548" h="4406" extrusionOk="0">
                  <a:moveTo>
                    <a:pt x="845" y="0"/>
                  </a:moveTo>
                  <a:lnTo>
                    <a:pt x="0" y="1072"/>
                  </a:lnTo>
                  <a:cubicBezTo>
                    <a:pt x="405" y="2167"/>
                    <a:pt x="762" y="3286"/>
                    <a:pt x="1119" y="4405"/>
                  </a:cubicBezTo>
                  <a:lnTo>
                    <a:pt x="2548" y="4370"/>
                  </a:lnTo>
                  <a:cubicBezTo>
                    <a:pt x="2381" y="3929"/>
                    <a:pt x="2215" y="3477"/>
                    <a:pt x="2048" y="3048"/>
                  </a:cubicBezTo>
                  <a:cubicBezTo>
                    <a:pt x="1667" y="2036"/>
                    <a:pt x="1262" y="1000"/>
                    <a:pt x="845" y="0"/>
                  </a:cubicBezTo>
                  <a:close/>
                </a:path>
              </a:pathLst>
            </a:custGeom>
            <a:solidFill>
              <a:srgbClr val="8491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8753406" y="4499760"/>
              <a:ext cx="123556" cy="667917"/>
            </a:xfrm>
            <a:custGeom>
              <a:avLst/>
              <a:gdLst/>
              <a:ahLst/>
              <a:cxnLst/>
              <a:rect l="l" t="t" r="r" b="b"/>
              <a:pathLst>
                <a:path w="3859" h="20861" extrusionOk="0">
                  <a:moveTo>
                    <a:pt x="1096" y="1"/>
                  </a:moveTo>
                  <a:cubicBezTo>
                    <a:pt x="1096" y="763"/>
                    <a:pt x="1084" y="1513"/>
                    <a:pt x="1072" y="2263"/>
                  </a:cubicBezTo>
                  <a:cubicBezTo>
                    <a:pt x="1025" y="4454"/>
                    <a:pt x="941" y="6621"/>
                    <a:pt x="834" y="8812"/>
                  </a:cubicBezTo>
                  <a:cubicBezTo>
                    <a:pt x="727" y="10752"/>
                    <a:pt x="608" y="12729"/>
                    <a:pt x="465" y="14669"/>
                  </a:cubicBezTo>
                  <a:cubicBezTo>
                    <a:pt x="441" y="14812"/>
                    <a:pt x="441" y="14955"/>
                    <a:pt x="429" y="15086"/>
                  </a:cubicBezTo>
                  <a:cubicBezTo>
                    <a:pt x="370" y="15920"/>
                    <a:pt x="310" y="16741"/>
                    <a:pt x="251" y="17575"/>
                  </a:cubicBezTo>
                  <a:cubicBezTo>
                    <a:pt x="239" y="17753"/>
                    <a:pt x="227" y="17920"/>
                    <a:pt x="203" y="18098"/>
                  </a:cubicBezTo>
                  <a:cubicBezTo>
                    <a:pt x="132" y="19015"/>
                    <a:pt x="60" y="19944"/>
                    <a:pt x="1" y="20861"/>
                  </a:cubicBezTo>
                  <a:lnTo>
                    <a:pt x="1668" y="20837"/>
                  </a:lnTo>
                  <a:cubicBezTo>
                    <a:pt x="1691" y="20420"/>
                    <a:pt x="1727" y="19980"/>
                    <a:pt x="1751" y="19575"/>
                  </a:cubicBezTo>
                  <a:cubicBezTo>
                    <a:pt x="1775" y="19468"/>
                    <a:pt x="1775" y="19360"/>
                    <a:pt x="1787" y="19253"/>
                  </a:cubicBezTo>
                  <a:cubicBezTo>
                    <a:pt x="1811" y="18944"/>
                    <a:pt x="1846" y="18622"/>
                    <a:pt x="1870" y="18301"/>
                  </a:cubicBezTo>
                  <a:cubicBezTo>
                    <a:pt x="1894" y="18217"/>
                    <a:pt x="1894" y="18110"/>
                    <a:pt x="1906" y="18015"/>
                  </a:cubicBezTo>
                  <a:cubicBezTo>
                    <a:pt x="1930" y="17682"/>
                    <a:pt x="1965" y="17348"/>
                    <a:pt x="1989" y="17003"/>
                  </a:cubicBezTo>
                  <a:cubicBezTo>
                    <a:pt x="1989" y="16944"/>
                    <a:pt x="2013" y="16896"/>
                    <a:pt x="2013" y="16824"/>
                  </a:cubicBezTo>
                  <a:cubicBezTo>
                    <a:pt x="2037" y="16455"/>
                    <a:pt x="2084" y="16086"/>
                    <a:pt x="2108" y="15717"/>
                  </a:cubicBezTo>
                  <a:lnTo>
                    <a:pt x="2108" y="15670"/>
                  </a:lnTo>
                  <a:cubicBezTo>
                    <a:pt x="2275" y="13967"/>
                    <a:pt x="2465" y="12276"/>
                    <a:pt x="2680" y="10562"/>
                  </a:cubicBezTo>
                  <a:cubicBezTo>
                    <a:pt x="3049" y="7442"/>
                    <a:pt x="3466" y="4311"/>
                    <a:pt x="3858" y="1192"/>
                  </a:cubicBezTo>
                  <a:cubicBezTo>
                    <a:pt x="2989" y="703"/>
                    <a:pt x="2072" y="299"/>
                    <a:pt x="1096" y="1"/>
                  </a:cubicBezTo>
                  <a:close/>
                </a:path>
              </a:pathLst>
            </a:custGeom>
            <a:solidFill>
              <a:srgbClr val="8491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8298630" y="4627093"/>
              <a:ext cx="189864" cy="547819"/>
            </a:xfrm>
            <a:custGeom>
              <a:avLst/>
              <a:gdLst/>
              <a:ahLst/>
              <a:cxnLst/>
              <a:rect l="l" t="t" r="r" b="b"/>
              <a:pathLst>
                <a:path w="5930" h="17110" extrusionOk="0">
                  <a:moveTo>
                    <a:pt x="2430" y="1"/>
                  </a:moveTo>
                  <a:cubicBezTo>
                    <a:pt x="1918" y="846"/>
                    <a:pt x="1465" y="1763"/>
                    <a:pt x="882" y="2477"/>
                  </a:cubicBezTo>
                  <a:cubicBezTo>
                    <a:pt x="596" y="2822"/>
                    <a:pt x="298" y="3132"/>
                    <a:pt x="1" y="3406"/>
                  </a:cubicBezTo>
                  <a:cubicBezTo>
                    <a:pt x="13" y="3453"/>
                    <a:pt x="48" y="3489"/>
                    <a:pt x="60" y="3537"/>
                  </a:cubicBezTo>
                  <a:cubicBezTo>
                    <a:pt x="370" y="4239"/>
                    <a:pt x="667" y="4942"/>
                    <a:pt x="953" y="5632"/>
                  </a:cubicBezTo>
                  <a:cubicBezTo>
                    <a:pt x="2084" y="8395"/>
                    <a:pt x="3037" y="11228"/>
                    <a:pt x="3870" y="14110"/>
                  </a:cubicBezTo>
                  <a:cubicBezTo>
                    <a:pt x="3882" y="14145"/>
                    <a:pt x="3906" y="14205"/>
                    <a:pt x="3918" y="14252"/>
                  </a:cubicBezTo>
                  <a:cubicBezTo>
                    <a:pt x="4037" y="14681"/>
                    <a:pt x="4156" y="15133"/>
                    <a:pt x="4275" y="15562"/>
                  </a:cubicBezTo>
                  <a:cubicBezTo>
                    <a:pt x="4287" y="15634"/>
                    <a:pt x="4299" y="15693"/>
                    <a:pt x="4335" y="15776"/>
                  </a:cubicBezTo>
                  <a:cubicBezTo>
                    <a:pt x="4454" y="16217"/>
                    <a:pt x="4573" y="16669"/>
                    <a:pt x="4680" y="17110"/>
                  </a:cubicBezTo>
                  <a:lnTo>
                    <a:pt x="5930" y="17086"/>
                  </a:lnTo>
                  <a:cubicBezTo>
                    <a:pt x="5823" y="16265"/>
                    <a:pt x="5728" y="15443"/>
                    <a:pt x="5644" y="14621"/>
                  </a:cubicBezTo>
                  <a:cubicBezTo>
                    <a:pt x="5597" y="14383"/>
                    <a:pt x="5585" y="14133"/>
                    <a:pt x="5549" y="13883"/>
                  </a:cubicBezTo>
                  <a:cubicBezTo>
                    <a:pt x="5525" y="13657"/>
                    <a:pt x="5513" y="13419"/>
                    <a:pt x="5478" y="13193"/>
                  </a:cubicBezTo>
                  <a:lnTo>
                    <a:pt x="5478" y="13181"/>
                  </a:lnTo>
                  <a:cubicBezTo>
                    <a:pt x="5454" y="12955"/>
                    <a:pt x="5430" y="12740"/>
                    <a:pt x="5406" y="12502"/>
                  </a:cubicBezTo>
                  <a:lnTo>
                    <a:pt x="5406" y="12443"/>
                  </a:lnTo>
                  <a:cubicBezTo>
                    <a:pt x="5311" y="11728"/>
                    <a:pt x="5227" y="10990"/>
                    <a:pt x="5132" y="10276"/>
                  </a:cubicBezTo>
                  <a:cubicBezTo>
                    <a:pt x="5085" y="9799"/>
                    <a:pt x="5001" y="9311"/>
                    <a:pt x="4930" y="8835"/>
                  </a:cubicBezTo>
                  <a:lnTo>
                    <a:pt x="4930" y="8823"/>
                  </a:lnTo>
                  <a:cubicBezTo>
                    <a:pt x="4858" y="8347"/>
                    <a:pt x="4787" y="7871"/>
                    <a:pt x="4692" y="7394"/>
                  </a:cubicBezTo>
                  <a:lnTo>
                    <a:pt x="4692" y="7359"/>
                  </a:lnTo>
                  <a:cubicBezTo>
                    <a:pt x="4596" y="6882"/>
                    <a:pt x="4513" y="6430"/>
                    <a:pt x="4406" y="5966"/>
                  </a:cubicBezTo>
                  <a:cubicBezTo>
                    <a:pt x="4406" y="5954"/>
                    <a:pt x="4406" y="5930"/>
                    <a:pt x="4394" y="5918"/>
                  </a:cubicBezTo>
                  <a:cubicBezTo>
                    <a:pt x="4346" y="5692"/>
                    <a:pt x="4287" y="5454"/>
                    <a:pt x="4227" y="5239"/>
                  </a:cubicBezTo>
                  <a:cubicBezTo>
                    <a:pt x="4227" y="5216"/>
                    <a:pt x="4215" y="5204"/>
                    <a:pt x="4215" y="5192"/>
                  </a:cubicBezTo>
                  <a:cubicBezTo>
                    <a:pt x="4168" y="4977"/>
                    <a:pt x="4108" y="4775"/>
                    <a:pt x="4049" y="4561"/>
                  </a:cubicBezTo>
                  <a:cubicBezTo>
                    <a:pt x="4049" y="4537"/>
                    <a:pt x="4037" y="4501"/>
                    <a:pt x="4037" y="4489"/>
                  </a:cubicBezTo>
                  <a:lnTo>
                    <a:pt x="3858" y="3870"/>
                  </a:lnTo>
                  <a:cubicBezTo>
                    <a:pt x="3846" y="3823"/>
                    <a:pt x="3823" y="3775"/>
                    <a:pt x="3811" y="3715"/>
                  </a:cubicBezTo>
                  <a:cubicBezTo>
                    <a:pt x="3763" y="3537"/>
                    <a:pt x="3703" y="3370"/>
                    <a:pt x="3668" y="3191"/>
                  </a:cubicBezTo>
                  <a:cubicBezTo>
                    <a:pt x="3644" y="3168"/>
                    <a:pt x="3644" y="3132"/>
                    <a:pt x="3632" y="3096"/>
                  </a:cubicBezTo>
                  <a:cubicBezTo>
                    <a:pt x="3311" y="2037"/>
                    <a:pt x="2906" y="989"/>
                    <a:pt x="2430" y="1"/>
                  </a:cubicBezTo>
                  <a:close/>
                </a:path>
              </a:pathLst>
            </a:custGeom>
            <a:solidFill>
              <a:srgbClr val="8491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8137774" y="4765089"/>
              <a:ext cx="258477" cy="411745"/>
            </a:xfrm>
            <a:custGeom>
              <a:avLst/>
              <a:gdLst/>
              <a:ahLst/>
              <a:cxnLst/>
              <a:rect l="l" t="t" r="r" b="b"/>
              <a:pathLst>
                <a:path w="8073" h="12860" extrusionOk="0">
                  <a:moveTo>
                    <a:pt x="3727" y="1"/>
                  </a:moveTo>
                  <a:cubicBezTo>
                    <a:pt x="2572" y="644"/>
                    <a:pt x="1310" y="882"/>
                    <a:pt x="0" y="882"/>
                  </a:cubicBezTo>
                  <a:cubicBezTo>
                    <a:pt x="12" y="906"/>
                    <a:pt x="36" y="941"/>
                    <a:pt x="72" y="965"/>
                  </a:cubicBezTo>
                  <a:cubicBezTo>
                    <a:pt x="917" y="2203"/>
                    <a:pt x="1691" y="3501"/>
                    <a:pt x="2441" y="4823"/>
                  </a:cubicBezTo>
                  <a:cubicBezTo>
                    <a:pt x="3132" y="6085"/>
                    <a:pt x="3810" y="7371"/>
                    <a:pt x="4441" y="8668"/>
                  </a:cubicBezTo>
                  <a:cubicBezTo>
                    <a:pt x="4465" y="8692"/>
                    <a:pt x="4477" y="8704"/>
                    <a:pt x="4477" y="8740"/>
                  </a:cubicBezTo>
                  <a:cubicBezTo>
                    <a:pt x="4679" y="9168"/>
                    <a:pt x="4894" y="9597"/>
                    <a:pt x="5120" y="10014"/>
                  </a:cubicBezTo>
                  <a:cubicBezTo>
                    <a:pt x="5572" y="10954"/>
                    <a:pt x="6013" y="11907"/>
                    <a:pt x="6430" y="12859"/>
                  </a:cubicBezTo>
                  <a:lnTo>
                    <a:pt x="8073" y="12824"/>
                  </a:lnTo>
                  <a:cubicBezTo>
                    <a:pt x="7275" y="9776"/>
                    <a:pt x="6346" y="6775"/>
                    <a:pt x="5275" y="3823"/>
                  </a:cubicBezTo>
                  <a:lnTo>
                    <a:pt x="4917" y="2894"/>
                  </a:lnTo>
                  <a:cubicBezTo>
                    <a:pt x="4548" y="1918"/>
                    <a:pt x="4167" y="941"/>
                    <a:pt x="3727" y="1"/>
                  </a:cubicBezTo>
                  <a:close/>
                </a:path>
              </a:pathLst>
            </a:custGeom>
            <a:solidFill>
              <a:srgbClr val="8491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7800405" y="4739923"/>
              <a:ext cx="344636" cy="442610"/>
            </a:xfrm>
            <a:custGeom>
              <a:avLst/>
              <a:gdLst/>
              <a:ahLst/>
              <a:cxnLst/>
              <a:rect l="l" t="t" r="r" b="b"/>
              <a:pathLst>
                <a:path w="10764" h="13824" extrusionOk="0">
                  <a:moveTo>
                    <a:pt x="0" y="1"/>
                  </a:moveTo>
                  <a:lnTo>
                    <a:pt x="0" y="1"/>
                  </a:lnTo>
                  <a:cubicBezTo>
                    <a:pt x="429" y="370"/>
                    <a:pt x="834" y="775"/>
                    <a:pt x="1238" y="1180"/>
                  </a:cubicBezTo>
                  <a:cubicBezTo>
                    <a:pt x="2286" y="2275"/>
                    <a:pt x="3239" y="3466"/>
                    <a:pt x="4108" y="4716"/>
                  </a:cubicBezTo>
                  <a:cubicBezTo>
                    <a:pt x="5429" y="6633"/>
                    <a:pt x="6572" y="8692"/>
                    <a:pt x="7608" y="10824"/>
                  </a:cubicBezTo>
                  <a:cubicBezTo>
                    <a:pt x="7632" y="10859"/>
                    <a:pt x="7644" y="10919"/>
                    <a:pt x="7680" y="10967"/>
                  </a:cubicBezTo>
                  <a:cubicBezTo>
                    <a:pt x="7751" y="11133"/>
                    <a:pt x="7846" y="11300"/>
                    <a:pt x="7918" y="11455"/>
                  </a:cubicBezTo>
                  <a:cubicBezTo>
                    <a:pt x="7977" y="11598"/>
                    <a:pt x="8049" y="11740"/>
                    <a:pt x="8108" y="11871"/>
                  </a:cubicBezTo>
                  <a:lnTo>
                    <a:pt x="8335" y="12371"/>
                  </a:lnTo>
                  <a:cubicBezTo>
                    <a:pt x="8406" y="12526"/>
                    <a:pt x="8477" y="12693"/>
                    <a:pt x="8561" y="12848"/>
                  </a:cubicBezTo>
                  <a:cubicBezTo>
                    <a:pt x="8596" y="12931"/>
                    <a:pt x="8632" y="13026"/>
                    <a:pt x="8680" y="13098"/>
                  </a:cubicBezTo>
                  <a:cubicBezTo>
                    <a:pt x="8775" y="13336"/>
                    <a:pt x="8894" y="13586"/>
                    <a:pt x="9001" y="13824"/>
                  </a:cubicBezTo>
                  <a:lnTo>
                    <a:pt x="10763" y="13776"/>
                  </a:lnTo>
                  <a:cubicBezTo>
                    <a:pt x="10240" y="12526"/>
                    <a:pt x="9692" y="11300"/>
                    <a:pt x="9108" y="10074"/>
                  </a:cubicBezTo>
                  <a:cubicBezTo>
                    <a:pt x="8977" y="9883"/>
                    <a:pt x="8858" y="9657"/>
                    <a:pt x="8751" y="9454"/>
                  </a:cubicBezTo>
                  <a:cubicBezTo>
                    <a:pt x="7965" y="7919"/>
                    <a:pt x="7072" y="6478"/>
                    <a:pt x="6072" y="5073"/>
                  </a:cubicBezTo>
                  <a:cubicBezTo>
                    <a:pt x="4929" y="3501"/>
                    <a:pt x="3703" y="1965"/>
                    <a:pt x="2524" y="418"/>
                  </a:cubicBezTo>
                  <a:cubicBezTo>
                    <a:pt x="2465" y="346"/>
                    <a:pt x="2405" y="263"/>
                    <a:pt x="2334" y="203"/>
                  </a:cubicBezTo>
                  <a:cubicBezTo>
                    <a:pt x="1560" y="72"/>
                    <a:pt x="834" y="13"/>
                    <a:pt x="0" y="1"/>
                  </a:cubicBezTo>
                  <a:close/>
                </a:path>
              </a:pathLst>
            </a:custGeom>
            <a:solidFill>
              <a:srgbClr val="8491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7310153" y="4975892"/>
              <a:ext cx="210067" cy="223034"/>
            </a:xfrm>
            <a:custGeom>
              <a:avLst/>
              <a:gdLst/>
              <a:ahLst/>
              <a:cxnLst/>
              <a:rect l="l" t="t" r="r" b="b"/>
              <a:pathLst>
                <a:path w="6561" h="6966" extrusionOk="0">
                  <a:moveTo>
                    <a:pt x="1215" y="1"/>
                  </a:moveTo>
                  <a:cubicBezTo>
                    <a:pt x="798" y="429"/>
                    <a:pt x="394" y="858"/>
                    <a:pt x="1" y="1311"/>
                  </a:cubicBezTo>
                  <a:cubicBezTo>
                    <a:pt x="537" y="2596"/>
                    <a:pt x="1072" y="3906"/>
                    <a:pt x="1560" y="5216"/>
                  </a:cubicBezTo>
                  <a:cubicBezTo>
                    <a:pt x="1787" y="5799"/>
                    <a:pt x="1989" y="6383"/>
                    <a:pt x="2180" y="6966"/>
                  </a:cubicBezTo>
                  <a:lnTo>
                    <a:pt x="6561" y="6859"/>
                  </a:lnTo>
                  <a:cubicBezTo>
                    <a:pt x="6394" y="6585"/>
                    <a:pt x="6228" y="6335"/>
                    <a:pt x="6049" y="6085"/>
                  </a:cubicBezTo>
                  <a:cubicBezTo>
                    <a:pt x="6037" y="6025"/>
                    <a:pt x="5990" y="5966"/>
                    <a:pt x="5954" y="5906"/>
                  </a:cubicBezTo>
                  <a:cubicBezTo>
                    <a:pt x="5787" y="5656"/>
                    <a:pt x="5609" y="5418"/>
                    <a:pt x="5430" y="5156"/>
                  </a:cubicBezTo>
                  <a:cubicBezTo>
                    <a:pt x="5430" y="5144"/>
                    <a:pt x="5418" y="5144"/>
                    <a:pt x="5418" y="5132"/>
                  </a:cubicBezTo>
                  <a:cubicBezTo>
                    <a:pt x="5299" y="4978"/>
                    <a:pt x="5192" y="4823"/>
                    <a:pt x="5073" y="4668"/>
                  </a:cubicBezTo>
                  <a:cubicBezTo>
                    <a:pt x="3870" y="3049"/>
                    <a:pt x="2561" y="1513"/>
                    <a:pt x="1215" y="1"/>
                  </a:cubicBezTo>
                  <a:close/>
                </a:path>
              </a:pathLst>
            </a:custGeom>
            <a:solidFill>
              <a:srgbClr val="8491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8408418" y="4519226"/>
              <a:ext cx="152147" cy="652645"/>
            </a:xfrm>
            <a:custGeom>
              <a:avLst/>
              <a:gdLst/>
              <a:ahLst/>
              <a:cxnLst/>
              <a:rect l="l" t="t" r="r" b="b"/>
              <a:pathLst>
                <a:path w="4752" h="20384" extrusionOk="0">
                  <a:moveTo>
                    <a:pt x="2632" y="0"/>
                  </a:moveTo>
                  <a:cubicBezTo>
                    <a:pt x="1787" y="429"/>
                    <a:pt x="977" y="988"/>
                    <a:pt x="263" y="1667"/>
                  </a:cubicBezTo>
                  <a:cubicBezTo>
                    <a:pt x="179" y="1762"/>
                    <a:pt x="84" y="1858"/>
                    <a:pt x="1" y="1953"/>
                  </a:cubicBezTo>
                  <a:cubicBezTo>
                    <a:pt x="489" y="2893"/>
                    <a:pt x="917" y="3870"/>
                    <a:pt x="1275" y="4870"/>
                  </a:cubicBezTo>
                  <a:cubicBezTo>
                    <a:pt x="1394" y="5191"/>
                    <a:pt x="1501" y="5525"/>
                    <a:pt x="1608" y="5834"/>
                  </a:cubicBezTo>
                  <a:cubicBezTo>
                    <a:pt x="1977" y="7001"/>
                    <a:pt x="2275" y="8168"/>
                    <a:pt x="2525" y="9358"/>
                  </a:cubicBezTo>
                  <a:cubicBezTo>
                    <a:pt x="2525" y="9382"/>
                    <a:pt x="2549" y="9406"/>
                    <a:pt x="2549" y="9418"/>
                  </a:cubicBezTo>
                  <a:cubicBezTo>
                    <a:pt x="2608" y="9692"/>
                    <a:pt x="2644" y="9954"/>
                    <a:pt x="2703" y="10228"/>
                  </a:cubicBezTo>
                  <a:cubicBezTo>
                    <a:pt x="2727" y="10275"/>
                    <a:pt x="2727" y="10299"/>
                    <a:pt x="2739" y="10347"/>
                  </a:cubicBezTo>
                  <a:cubicBezTo>
                    <a:pt x="2787" y="10597"/>
                    <a:pt x="2822" y="10871"/>
                    <a:pt x="2870" y="11121"/>
                  </a:cubicBezTo>
                  <a:cubicBezTo>
                    <a:pt x="2882" y="11168"/>
                    <a:pt x="2882" y="11228"/>
                    <a:pt x="2906" y="11263"/>
                  </a:cubicBezTo>
                  <a:cubicBezTo>
                    <a:pt x="2941" y="11525"/>
                    <a:pt x="2989" y="11775"/>
                    <a:pt x="3025" y="12025"/>
                  </a:cubicBezTo>
                  <a:cubicBezTo>
                    <a:pt x="3037" y="12085"/>
                    <a:pt x="3037" y="12145"/>
                    <a:pt x="3049" y="12192"/>
                  </a:cubicBezTo>
                  <a:cubicBezTo>
                    <a:pt x="3096" y="12442"/>
                    <a:pt x="3120" y="12692"/>
                    <a:pt x="3168" y="12954"/>
                  </a:cubicBezTo>
                  <a:cubicBezTo>
                    <a:pt x="3180" y="13014"/>
                    <a:pt x="3180" y="13073"/>
                    <a:pt x="3203" y="13109"/>
                  </a:cubicBezTo>
                  <a:cubicBezTo>
                    <a:pt x="3227" y="13371"/>
                    <a:pt x="3275" y="13621"/>
                    <a:pt x="3299" y="13871"/>
                  </a:cubicBezTo>
                  <a:cubicBezTo>
                    <a:pt x="3299" y="13930"/>
                    <a:pt x="3322" y="13978"/>
                    <a:pt x="3322" y="14038"/>
                  </a:cubicBezTo>
                  <a:cubicBezTo>
                    <a:pt x="3346" y="14300"/>
                    <a:pt x="3394" y="14550"/>
                    <a:pt x="3418" y="14823"/>
                  </a:cubicBezTo>
                  <a:cubicBezTo>
                    <a:pt x="3418" y="14871"/>
                    <a:pt x="3442" y="14907"/>
                    <a:pt x="3442" y="14954"/>
                  </a:cubicBezTo>
                  <a:cubicBezTo>
                    <a:pt x="3465" y="15240"/>
                    <a:pt x="3501" y="15502"/>
                    <a:pt x="3537" y="15788"/>
                  </a:cubicBezTo>
                  <a:lnTo>
                    <a:pt x="3537" y="15824"/>
                  </a:lnTo>
                  <a:cubicBezTo>
                    <a:pt x="3680" y="16955"/>
                    <a:pt x="3799" y="18098"/>
                    <a:pt x="3930" y="19229"/>
                  </a:cubicBezTo>
                  <a:cubicBezTo>
                    <a:pt x="3942" y="19288"/>
                    <a:pt x="3942" y="19360"/>
                    <a:pt x="3954" y="19419"/>
                  </a:cubicBezTo>
                  <a:cubicBezTo>
                    <a:pt x="4001" y="19753"/>
                    <a:pt x="4037" y="20062"/>
                    <a:pt x="4073" y="20384"/>
                  </a:cubicBezTo>
                  <a:lnTo>
                    <a:pt x="4751" y="20372"/>
                  </a:lnTo>
                  <a:lnTo>
                    <a:pt x="4751" y="19931"/>
                  </a:lnTo>
                  <a:cubicBezTo>
                    <a:pt x="4596" y="15871"/>
                    <a:pt x="4251" y="11775"/>
                    <a:pt x="3799" y="7715"/>
                  </a:cubicBezTo>
                  <a:cubicBezTo>
                    <a:pt x="3751" y="7334"/>
                    <a:pt x="3703" y="6953"/>
                    <a:pt x="3680" y="6584"/>
                  </a:cubicBezTo>
                  <a:lnTo>
                    <a:pt x="3680" y="6537"/>
                  </a:lnTo>
                  <a:cubicBezTo>
                    <a:pt x="3632" y="6168"/>
                    <a:pt x="3596" y="5787"/>
                    <a:pt x="3573" y="5417"/>
                  </a:cubicBezTo>
                  <a:cubicBezTo>
                    <a:pt x="3394" y="3584"/>
                    <a:pt x="3168" y="1738"/>
                    <a:pt x="2632" y="0"/>
                  </a:cubicBezTo>
                  <a:close/>
                </a:path>
              </a:pathLst>
            </a:custGeom>
            <a:solidFill>
              <a:srgbClr val="8491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8536904" y="4484904"/>
              <a:ext cx="80076" cy="686583"/>
            </a:xfrm>
            <a:custGeom>
              <a:avLst/>
              <a:gdLst/>
              <a:ahLst/>
              <a:cxnLst/>
              <a:rect l="l" t="t" r="r" b="b"/>
              <a:pathLst>
                <a:path w="2501" h="21444" extrusionOk="0">
                  <a:moveTo>
                    <a:pt x="1965" y="1"/>
                  </a:moveTo>
                  <a:cubicBezTo>
                    <a:pt x="1298" y="108"/>
                    <a:pt x="643" y="274"/>
                    <a:pt x="0" y="489"/>
                  </a:cubicBezTo>
                  <a:cubicBezTo>
                    <a:pt x="345" y="1596"/>
                    <a:pt x="572" y="2739"/>
                    <a:pt x="750" y="3882"/>
                  </a:cubicBezTo>
                  <a:cubicBezTo>
                    <a:pt x="881" y="4739"/>
                    <a:pt x="964" y="5597"/>
                    <a:pt x="1072" y="6442"/>
                  </a:cubicBezTo>
                  <a:cubicBezTo>
                    <a:pt x="1119" y="6894"/>
                    <a:pt x="1167" y="7335"/>
                    <a:pt x="1226" y="7787"/>
                  </a:cubicBezTo>
                  <a:cubicBezTo>
                    <a:pt x="1262" y="8216"/>
                    <a:pt x="1310" y="8633"/>
                    <a:pt x="1357" y="9061"/>
                  </a:cubicBezTo>
                  <a:cubicBezTo>
                    <a:pt x="1595" y="11157"/>
                    <a:pt x="1798" y="13276"/>
                    <a:pt x="1953" y="15383"/>
                  </a:cubicBezTo>
                  <a:cubicBezTo>
                    <a:pt x="2096" y="17408"/>
                    <a:pt x="2191" y="19420"/>
                    <a:pt x="2215" y="21444"/>
                  </a:cubicBezTo>
                  <a:lnTo>
                    <a:pt x="2453" y="21444"/>
                  </a:lnTo>
                  <a:lnTo>
                    <a:pt x="2453" y="21063"/>
                  </a:lnTo>
                  <a:cubicBezTo>
                    <a:pt x="2488" y="16860"/>
                    <a:pt x="2500" y="12669"/>
                    <a:pt x="2453" y="8466"/>
                  </a:cubicBezTo>
                  <a:cubicBezTo>
                    <a:pt x="2465" y="8264"/>
                    <a:pt x="2441" y="8085"/>
                    <a:pt x="2441" y="7894"/>
                  </a:cubicBezTo>
                  <a:cubicBezTo>
                    <a:pt x="2441" y="7478"/>
                    <a:pt x="2429" y="7061"/>
                    <a:pt x="2429" y="6620"/>
                  </a:cubicBezTo>
                  <a:lnTo>
                    <a:pt x="2429" y="6597"/>
                  </a:lnTo>
                  <a:cubicBezTo>
                    <a:pt x="2405" y="4394"/>
                    <a:pt x="2334" y="2179"/>
                    <a:pt x="1965" y="1"/>
                  </a:cubicBezTo>
                  <a:close/>
                </a:path>
              </a:pathLst>
            </a:custGeom>
            <a:solidFill>
              <a:srgbClr val="8491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" name="Google Shape;65;p2"/>
          <p:cNvGrpSpPr/>
          <p:nvPr/>
        </p:nvGrpSpPr>
        <p:grpSpPr>
          <a:xfrm>
            <a:off x="7442066" y="3541156"/>
            <a:ext cx="1212631" cy="1770856"/>
            <a:chOff x="7442066" y="3541156"/>
            <a:chExt cx="1212631" cy="1770856"/>
          </a:xfrm>
        </p:grpSpPr>
        <p:sp>
          <p:nvSpPr>
            <p:cNvPr id="66" name="Google Shape;66;p2"/>
            <p:cNvSpPr/>
            <p:nvPr/>
          </p:nvSpPr>
          <p:spPr>
            <a:xfrm>
              <a:off x="7442066" y="3541156"/>
              <a:ext cx="1212631" cy="1770760"/>
            </a:xfrm>
            <a:custGeom>
              <a:avLst/>
              <a:gdLst/>
              <a:ahLst/>
              <a:cxnLst/>
              <a:rect l="l" t="t" r="r" b="b"/>
              <a:pathLst>
                <a:path w="37874" h="55306" extrusionOk="0">
                  <a:moveTo>
                    <a:pt x="24738" y="0"/>
                  </a:moveTo>
                  <a:cubicBezTo>
                    <a:pt x="22784" y="0"/>
                    <a:pt x="20830" y="510"/>
                    <a:pt x="19217" y="1652"/>
                  </a:cubicBezTo>
                  <a:cubicBezTo>
                    <a:pt x="16419" y="3628"/>
                    <a:pt x="16371" y="6593"/>
                    <a:pt x="14705" y="9307"/>
                  </a:cubicBezTo>
                  <a:cubicBezTo>
                    <a:pt x="12573" y="12784"/>
                    <a:pt x="8263" y="12022"/>
                    <a:pt x="4965" y="13379"/>
                  </a:cubicBezTo>
                  <a:cubicBezTo>
                    <a:pt x="2465" y="14403"/>
                    <a:pt x="286" y="16796"/>
                    <a:pt x="119" y="19594"/>
                  </a:cubicBezTo>
                  <a:cubicBezTo>
                    <a:pt x="0" y="21511"/>
                    <a:pt x="738" y="22821"/>
                    <a:pt x="1751" y="23952"/>
                  </a:cubicBezTo>
                  <a:cubicBezTo>
                    <a:pt x="3346" y="25726"/>
                    <a:pt x="5584" y="27048"/>
                    <a:pt x="6132" y="29608"/>
                  </a:cubicBezTo>
                  <a:cubicBezTo>
                    <a:pt x="7085" y="34049"/>
                    <a:pt x="2691" y="37882"/>
                    <a:pt x="2334" y="42169"/>
                  </a:cubicBezTo>
                  <a:cubicBezTo>
                    <a:pt x="1644" y="50581"/>
                    <a:pt x="9685" y="55306"/>
                    <a:pt x="17169" y="55306"/>
                  </a:cubicBezTo>
                  <a:cubicBezTo>
                    <a:pt x="18212" y="55306"/>
                    <a:pt x="19245" y="55214"/>
                    <a:pt x="20241" y="55027"/>
                  </a:cubicBezTo>
                  <a:cubicBezTo>
                    <a:pt x="30004" y="53206"/>
                    <a:pt x="37874" y="42216"/>
                    <a:pt x="31980" y="32798"/>
                  </a:cubicBezTo>
                  <a:cubicBezTo>
                    <a:pt x="29885" y="29429"/>
                    <a:pt x="26730" y="26476"/>
                    <a:pt x="27016" y="22202"/>
                  </a:cubicBezTo>
                  <a:cubicBezTo>
                    <a:pt x="27266" y="18571"/>
                    <a:pt x="29849" y="16380"/>
                    <a:pt x="31933" y="13689"/>
                  </a:cubicBezTo>
                  <a:cubicBezTo>
                    <a:pt x="33826" y="11236"/>
                    <a:pt x="35326" y="8057"/>
                    <a:pt x="33945" y="5009"/>
                  </a:cubicBezTo>
                  <a:cubicBezTo>
                    <a:pt x="32731" y="2330"/>
                    <a:pt x="29766" y="759"/>
                    <a:pt x="26992" y="223"/>
                  </a:cubicBezTo>
                  <a:cubicBezTo>
                    <a:pt x="26254" y="77"/>
                    <a:pt x="25496" y="0"/>
                    <a:pt x="247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7522878" y="4239394"/>
              <a:ext cx="1131466" cy="1072618"/>
            </a:xfrm>
            <a:custGeom>
              <a:avLst/>
              <a:gdLst/>
              <a:ahLst/>
              <a:cxnLst/>
              <a:rect l="l" t="t" r="r" b="b"/>
              <a:pathLst>
                <a:path w="35339" h="33501" extrusionOk="0">
                  <a:moveTo>
                    <a:pt x="24527" y="1"/>
                  </a:moveTo>
                  <a:cubicBezTo>
                    <a:pt x="20752" y="2949"/>
                    <a:pt x="16262" y="4800"/>
                    <a:pt x="11497" y="4800"/>
                  </a:cubicBezTo>
                  <a:cubicBezTo>
                    <a:pt x="10431" y="4800"/>
                    <a:pt x="9352" y="4707"/>
                    <a:pt x="8263" y="4513"/>
                  </a:cubicBezTo>
                  <a:lnTo>
                    <a:pt x="8263" y="4513"/>
                  </a:lnTo>
                  <a:cubicBezTo>
                    <a:pt x="10867" y="7117"/>
                    <a:pt x="14723" y="9897"/>
                    <a:pt x="18479" y="9897"/>
                  </a:cubicBezTo>
                  <a:cubicBezTo>
                    <a:pt x="19704" y="9897"/>
                    <a:pt x="20918" y="9601"/>
                    <a:pt x="22075" y="8907"/>
                  </a:cubicBezTo>
                  <a:lnTo>
                    <a:pt x="22075" y="8907"/>
                  </a:lnTo>
                  <a:cubicBezTo>
                    <a:pt x="20181" y="14241"/>
                    <a:pt x="17360" y="19575"/>
                    <a:pt x="12026" y="22718"/>
                  </a:cubicBezTo>
                  <a:cubicBezTo>
                    <a:pt x="9917" y="24069"/>
                    <a:pt x="7154" y="24990"/>
                    <a:pt x="4571" y="24990"/>
                  </a:cubicBezTo>
                  <a:cubicBezTo>
                    <a:pt x="2897" y="24990"/>
                    <a:pt x="1298" y="24603"/>
                    <a:pt x="0" y="23694"/>
                  </a:cubicBezTo>
                  <a:lnTo>
                    <a:pt x="0" y="23694"/>
                  </a:lnTo>
                  <a:cubicBezTo>
                    <a:pt x="1362" y="30002"/>
                    <a:pt x="8202" y="33500"/>
                    <a:pt x="14626" y="33500"/>
                  </a:cubicBezTo>
                  <a:cubicBezTo>
                    <a:pt x="15672" y="33500"/>
                    <a:pt x="16707" y="33408"/>
                    <a:pt x="17705" y="33219"/>
                  </a:cubicBezTo>
                  <a:cubicBezTo>
                    <a:pt x="27468" y="31386"/>
                    <a:pt x="35338" y="20408"/>
                    <a:pt x="29445" y="10990"/>
                  </a:cubicBezTo>
                  <a:cubicBezTo>
                    <a:pt x="27361" y="7645"/>
                    <a:pt x="24206" y="4680"/>
                    <a:pt x="24492" y="394"/>
                  </a:cubicBezTo>
                  <a:cubicBezTo>
                    <a:pt x="24503" y="263"/>
                    <a:pt x="24515" y="120"/>
                    <a:pt x="245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" name="Google Shape;68;p2"/>
          <p:cNvSpPr/>
          <p:nvPr/>
        </p:nvSpPr>
        <p:spPr>
          <a:xfrm>
            <a:off x="-2163" y="3195655"/>
            <a:ext cx="264561" cy="1950666"/>
          </a:xfrm>
          <a:custGeom>
            <a:avLst/>
            <a:gdLst/>
            <a:ahLst/>
            <a:cxnLst/>
            <a:rect l="l" t="t" r="r" b="b"/>
            <a:pathLst>
              <a:path w="8263" h="60925" extrusionOk="0">
                <a:moveTo>
                  <a:pt x="167" y="1"/>
                </a:moveTo>
                <a:cubicBezTo>
                  <a:pt x="119" y="215"/>
                  <a:pt x="60" y="501"/>
                  <a:pt x="0" y="846"/>
                </a:cubicBezTo>
                <a:lnTo>
                  <a:pt x="0" y="60925"/>
                </a:lnTo>
                <a:lnTo>
                  <a:pt x="8263" y="60925"/>
                </a:lnTo>
                <a:cubicBezTo>
                  <a:pt x="8192" y="59353"/>
                  <a:pt x="8096" y="57770"/>
                  <a:pt x="8001" y="56198"/>
                </a:cubicBezTo>
                <a:cubicBezTo>
                  <a:pt x="7822" y="53936"/>
                  <a:pt x="7608" y="51686"/>
                  <a:pt x="7370" y="49423"/>
                </a:cubicBezTo>
                <a:cubicBezTo>
                  <a:pt x="7382" y="49388"/>
                  <a:pt x="7406" y="49376"/>
                  <a:pt x="7418" y="49352"/>
                </a:cubicBezTo>
                <a:cubicBezTo>
                  <a:pt x="7025" y="45518"/>
                  <a:pt x="6572" y="41708"/>
                  <a:pt x="6060" y="37886"/>
                </a:cubicBezTo>
                <a:cubicBezTo>
                  <a:pt x="5239" y="31433"/>
                  <a:pt x="4286" y="24980"/>
                  <a:pt x="3274" y="18598"/>
                </a:cubicBezTo>
                <a:cubicBezTo>
                  <a:pt x="2310" y="12324"/>
                  <a:pt x="1298" y="6097"/>
                  <a:pt x="167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11"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5" name="Google Shape;395;p16"/>
          <p:cNvGrpSpPr/>
          <p:nvPr/>
        </p:nvGrpSpPr>
        <p:grpSpPr>
          <a:xfrm>
            <a:off x="-489" y="-37"/>
            <a:ext cx="9144079" cy="2391868"/>
            <a:chOff x="2410700" y="-2141200"/>
            <a:chExt cx="3574000" cy="1183800"/>
          </a:xfrm>
        </p:grpSpPr>
        <p:sp>
          <p:nvSpPr>
            <p:cNvPr id="396" name="Google Shape;396;p16"/>
            <p:cNvSpPr/>
            <p:nvPr/>
          </p:nvSpPr>
          <p:spPr>
            <a:xfrm>
              <a:off x="2411000" y="-2141200"/>
              <a:ext cx="3573700" cy="1091525"/>
            </a:xfrm>
            <a:custGeom>
              <a:avLst/>
              <a:gdLst/>
              <a:ahLst/>
              <a:cxnLst/>
              <a:rect l="l" t="t" r="r" b="b"/>
              <a:pathLst>
                <a:path w="142948" h="43661" extrusionOk="0">
                  <a:moveTo>
                    <a:pt x="1" y="0"/>
                  </a:moveTo>
                  <a:lnTo>
                    <a:pt x="72" y="33731"/>
                  </a:lnTo>
                  <a:cubicBezTo>
                    <a:pt x="72" y="33731"/>
                    <a:pt x="35053" y="43660"/>
                    <a:pt x="70319" y="43660"/>
                  </a:cubicBezTo>
                  <a:cubicBezTo>
                    <a:pt x="105597" y="43660"/>
                    <a:pt x="142947" y="35719"/>
                    <a:pt x="142947" y="35719"/>
                  </a:cubicBezTo>
                  <a:lnTo>
                    <a:pt x="14294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6"/>
            <p:cNvSpPr/>
            <p:nvPr/>
          </p:nvSpPr>
          <p:spPr>
            <a:xfrm>
              <a:off x="2410700" y="-1245850"/>
              <a:ext cx="1130375" cy="256650"/>
            </a:xfrm>
            <a:custGeom>
              <a:avLst/>
              <a:gdLst/>
              <a:ahLst/>
              <a:cxnLst/>
              <a:rect l="l" t="t" r="r" b="b"/>
              <a:pathLst>
                <a:path w="45215" h="10266" extrusionOk="0">
                  <a:moveTo>
                    <a:pt x="1" y="0"/>
                  </a:moveTo>
                  <a:lnTo>
                    <a:pt x="72" y="7608"/>
                  </a:lnTo>
                  <a:cubicBezTo>
                    <a:pt x="72" y="7608"/>
                    <a:pt x="4681" y="8725"/>
                    <a:pt x="7440" y="8725"/>
                  </a:cubicBezTo>
                  <a:cubicBezTo>
                    <a:pt x="8680" y="8725"/>
                    <a:pt x="9547" y="8500"/>
                    <a:pt x="9454" y="7846"/>
                  </a:cubicBezTo>
                  <a:cubicBezTo>
                    <a:pt x="9157" y="5727"/>
                    <a:pt x="3715" y="5858"/>
                    <a:pt x="4835" y="5132"/>
                  </a:cubicBezTo>
                  <a:cubicBezTo>
                    <a:pt x="4903" y="5087"/>
                    <a:pt x="5053" y="5066"/>
                    <a:pt x="5276" y="5066"/>
                  </a:cubicBezTo>
                  <a:cubicBezTo>
                    <a:pt x="8682" y="5066"/>
                    <a:pt x="29057" y="9971"/>
                    <a:pt x="34231" y="10228"/>
                  </a:cubicBezTo>
                  <a:cubicBezTo>
                    <a:pt x="34762" y="10253"/>
                    <a:pt x="35305" y="10265"/>
                    <a:pt x="35840" y="10265"/>
                  </a:cubicBezTo>
                  <a:cubicBezTo>
                    <a:pt x="40851" y="10265"/>
                    <a:pt x="45214" y="9186"/>
                    <a:pt x="33112" y="7573"/>
                  </a:cubicBezTo>
                  <a:cubicBezTo>
                    <a:pt x="19718" y="5787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6"/>
            <p:cNvSpPr/>
            <p:nvPr/>
          </p:nvSpPr>
          <p:spPr>
            <a:xfrm>
              <a:off x="5349125" y="-1117575"/>
              <a:ext cx="635575" cy="160175"/>
            </a:xfrm>
            <a:custGeom>
              <a:avLst/>
              <a:gdLst/>
              <a:ahLst/>
              <a:cxnLst/>
              <a:rect l="l" t="t" r="r" b="b"/>
              <a:pathLst>
                <a:path w="25423" h="6407" extrusionOk="0">
                  <a:moveTo>
                    <a:pt x="25422" y="1"/>
                  </a:moveTo>
                  <a:cubicBezTo>
                    <a:pt x="25422" y="1"/>
                    <a:pt x="17469" y="2120"/>
                    <a:pt x="11432" y="3168"/>
                  </a:cubicBezTo>
                  <a:cubicBezTo>
                    <a:pt x="5408" y="4228"/>
                    <a:pt x="1395" y="3501"/>
                    <a:pt x="348" y="5502"/>
                  </a:cubicBezTo>
                  <a:cubicBezTo>
                    <a:pt x="1" y="6167"/>
                    <a:pt x="1339" y="6402"/>
                    <a:pt x="3429" y="6402"/>
                  </a:cubicBezTo>
                  <a:cubicBezTo>
                    <a:pt x="7581" y="6402"/>
                    <a:pt x="14697" y="5477"/>
                    <a:pt x="17469" y="5168"/>
                  </a:cubicBezTo>
                  <a:cubicBezTo>
                    <a:pt x="17969" y="5112"/>
                    <a:pt x="18463" y="5088"/>
                    <a:pt x="18947" y="5088"/>
                  </a:cubicBezTo>
                  <a:cubicBezTo>
                    <a:pt x="22490" y="5088"/>
                    <a:pt x="25422" y="6406"/>
                    <a:pt x="25422" y="6406"/>
                  </a:cubicBezTo>
                  <a:lnTo>
                    <a:pt x="254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9" name="Google Shape;399;p16"/>
          <p:cNvSpPr txBox="1">
            <a:spLocks noGrp="1"/>
          </p:cNvSpPr>
          <p:nvPr>
            <p:ph type="title"/>
          </p:nvPr>
        </p:nvSpPr>
        <p:spPr>
          <a:xfrm>
            <a:off x="720300" y="452325"/>
            <a:ext cx="770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400" name="Google Shape;400;p16"/>
          <p:cNvSpPr txBox="1">
            <a:spLocks noGrp="1"/>
          </p:cNvSpPr>
          <p:nvPr>
            <p:ph type="subTitle" idx="1"/>
          </p:nvPr>
        </p:nvSpPr>
        <p:spPr>
          <a:xfrm>
            <a:off x="713261" y="3386325"/>
            <a:ext cx="2454600" cy="9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9pPr>
          </a:lstStyle>
          <a:p>
            <a:endParaRPr/>
          </a:p>
        </p:txBody>
      </p:sp>
      <p:sp>
        <p:nvSpPr>
          <p:cNvPr id="401" name="Google Shape;401;p16"/>
          <p:cNvSpPr txBox="1">
            <a:spLocks noGrp="1"/>
          </p:cNvSpPr>
          <p:nvPr>
            <p:ph type="subTitle" idx="2"/>
          </p:nvPr>
        </p:nvSpPr>
        <p:spPr>
          <a:xfrm>
            <a:off x="3345900" y="3386325"/>
            <a:ext cx="2452200" cy="9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9pPr>
          </a:lstStyle>
          <a:p>
            <a:endParaRPr/>
          </a:p>
        </p:txBody>
      </p:sp>
      <p:sp>
        <p:nvSpPr>
          <p:cNvPr id="402" name="Google Shape;402;p16"/>
          <p:cNvSpPr txBox="1">
            <a:spLocks noGrp="1"/>
          </p:cNvSpPr>
          <p:nvPr>
            <p:ph type="subTitle" idx="3"/>
          </p:nvPr>
        </p:nvSpPr>
        <p:spPr>
          <a:xfrm>
            <a:off x="5976163" y="3386325"/>
            <a:ext cx="2454600" cy="9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 b="1"/>
            </a:lvl9pPr>
          </a:lstStyle>
          <a:p>
            <a:endParaRPr/>
          </a:p>
        </p:txBody>
      </p:sp>
      <p:sp>
        <p:nvSpPr>
          <p:cNvPr id="403" name="Google Shape;403;p16"/>
          <p:cNvSpPr txBox="1">
            <a:spLocks noGrp="1"/>
          </p:cNvSpPr>
          <p:nvPr>
            <p:ph type="title" idx="4" hasCustomPrompt="1"/>
          </p:nvPr>
        </p:nvSpPr>
        <p:spPr>
          <a:xfrm>
            <a:off x="1450188" y="1832638"/>
            <a:ext cx="980700" cy="60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3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04" name="Google Shape;404;p16"/>
          <p:cNvSpPr txBox="1">
            <a:spLocks noGrp="1"/>
          </p:cNvSpPr>
          <p:nvPr>
            <p:ph type="title" idx="5" hasCustomPrompt="1"/>
          </p:nvPr>
        </p:nvSpPr>
        <p:spPr>
          <a:xfrm>
            <a:off x="4081650" y="1832638"/>
            <a:ext cx="980700" cy="60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3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05" name="Google Shape;405;p16"/>
          <p:cNvSpPr txBox="1">
            <a:spLocks noGrp="1"/>
          </p:cNvSpPr>
          <p:nvPr>
            <p:ph type="title" idx="6" hasCustomPrompt="1"/>
          </p:nvPr>
        </p:nvSpPr>
        <p:spPr>
          <a:xfrm>
            <a:off x="6713100" y="1832638"/>
            <a:ext cx="980700" cy="60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3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06" name="Google Shape;406;p16"/>
          <p:cNvSpPr txBox="1">
            <a:spLocks noGrp="1"/>
          </p:cNvSpPr>
          <p:nvPr>
            <p:ph type="title" idx="7"/>
          </p:nvPr>
        </p:nvSpPr>
        <p:spPr>
          <a:xfrm>
            <a:off x="713175" y="3064400"/>
            <a:ext cx="2452200" cy="42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07" name="Google Shape;407;p16"/>
          <p:cNvSpPr txBox="1">
            <a:spLocks noGrp="1"/>
          </p:cNvSpPr>
          <p:nvPr>
            <p:ph type="title" idx="8"/>
          </p:nvPr>
        </p:nvSpPr>
        <p:spPr>
          <a:xfrm>
            <a:off x="3347082" y="3064400"/>
            <a:ext cx="2449800" cy="42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08" name="Google Shape;408;p16"/>
          <p:cNvSpPr txBox="1">
            <a:spLocks noGrp="1"/>
          </p:cNvSpPr>
          <p:nvPr>
            <p:ph type="title" idx="9"/>
          </p:nvPr>
        </p:nvSpPr>
        <p:spPr>
          <a:xfrm>
            <a:off x="5978590" y="3064400"/>
            <a:ext cx="2452200" cy="42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409" name="Google Shape;409;p16"/>
          <p:cNvGrpSpPr/>
          <p:nvPr/>
        </p:nvGrpSpPr>
        <p:grpSpPr>
          <a:xfrm>
            <a:off x="0" y="4233827"/>
            <a:ext cx="9144063" cy="935769"/>
            <a:chOff x="234250" y="6198500"/>
            <a:chExt cx="7153300" cy="711125"/>
          </a:xfrm>
        </p:grpSpPr>
        <p:sp>
          <p:nvSpPr>
            <p:cNvPr id="410" name="Google Shape;410;p16"/>
            <p:cNvSpPr/>
            <p:nvPr/>
          </p:nvSpPr>
          <p:spPr>
            <a:xfrm>
              <a:off x="234250" y="6242425"/>
              <a:ext cx="3425450" cy="657375"/>
            </a:xfrm>
            <a:custGeom>
              <a:avLst/>
              <a:gdLst/>
              <a:ahLst/>
              <a:cxnLst/>
              <a:rect l="l" t="t" r="r" b="b"/>
              <a:pathLst>
                <a:path w="137018" h="26295" extrusionOk="0">
                  <a:moveTo>
                    <a:pt x="9295" y="0"/>
                  </a:moveTo>
                  <a:cubicBezTo>
                    <a:pt x="6206" y="0"/>
                    <a:pt x="3110" y="304"/>
                    <a:pt x="0" y="1018"/>
                  </a:cubicBezTo>
                  <a:lnTo>
                    <a:pt x="0" y="26295"/>
                  </a:lnTo>
                  <a:lnTo>
                    <a:pt x="137017" y="26295"/>
                  </a:lnTo>
                  <a:cubicBezTo>
                    <a:pt x="112788" y="22068"/>
                    <a:pt x="88499" y="15901"/>
                    <a:pt x="63853" y="9900"/>
                  </a:cubicBezTo>
                  <a:cubicBezTo>
                    <a:pt x="58889" y="9186"/>
                    <a:pt x="53924" y="9186"/>
                    <a:pt x="48971" y="8459"/>
                  </a:cubicBezTo>
                  <a:cubicBezTo>
                    <a:pt x="35638" y="5592"/>
                    <a:pt x="22539" y="0"/>
                    <a:pt x="92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6"/>
            <p:cNvSpPr/>
            <p:nvPr/>
          </p:nvSpPr>
          <p:spPr>
            <a:xfrm>
              <a:off x="234250" y="6293425"/>
              <a:ext cx="3425450" cy="606375"/>
            </a:xfrm>
            <a:custGeom>
              <a:avLst/>
              <a:gdLst/>
              <a:ahLst/>
              <a:cxnLst/>
              <a:rect l="l" t="t" r="r" b="b"/>
              <a:pathLst>
                <a:path w="137018" h="24255" extrusionOk="0">
                  <a:moveTo>
                    <a:pt x="9309" y="0"/>
                  </a:moveTo>
                  <a:cubicBezTo>
                    <a:pt x="6216" y="0"/>
                    <a:pt x="3114" y="282"/>
                    <a:pt x="0" y="943"/>
                  </a:cubicBezTo>
                  <a:lnTo>
                    <a:pt x="0" y="24255"/>
                  </a:lnTo>
                  <a:lnTo>
                    <a:pt x="137017" y="24255"/>
                  </a:lnTo>
                  <a:cubicBezTo>
                    <a:pt x="112788" y="20362"/>
                    <a:pt x="88499" y="14670"/>
                    <a:pt x="63853" y="9134"/>
                  </a:cubicBezTo>
                  <a:cubicBezTo>
                    <a:pt x="58889" y="8467"/>
                    <a:pt x="53924" y="8467"/>
                    <a:pt x="48971" y="7801"/>
                  </a:cubicBezTo>
                  <a:cubicBezTo>
                    <a:pt x="35642" y="5156"/>
                    <a:pt x="22549" y="0"/>
                    <a:pt x="93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6"/>
            <p:cNvSpPr/>
            <p:nvPr/>
          </p:nvSpPr>
          <p:spPr>
            <a:xfrm>
              <a:off x="2775625" y="6198500"/>
              <a:ext cx="4611925" cy="701300"/>
            </a:xfrm>
            <a:custGeom>
              <a:avLst/>
              <a:gdLst/>
              <a:ahLst/>
              <a:cxnLst/>
              <a:rect l="l" t="t" r="r" b="b"/>
              <a:pathLst>
                <a:path w="184477" h="28052" extrusionOk="0">
                  <a:moveTo>
                    <a:pt x="184476" y="1"/>
                  </a:moveTo>
                  <a:cubicBezTo>
                    <a:pt x="167034" y="1061"/>
                    <a:pt x="149579" y="3394"/>
                    <a:pt x="131970" y="6597"/>
                  </a:cubicBezTo>
                  <a:cubicBezTo>
                    <a:pt x="89226" y="13824"/>
                    <a:pt x="46888" y="16705"/>
                    <a:pt x="4156" y="20301"/>
                  </a:cubicBezTo>
                  <a:cubicBezTo>
                    <a:pt x="2775" y="20420"/>
                    <a:pt x="1382" y="20587"/>
                    <a:pt x="1" y="20765"/>
                  </a:cubicBezTo>
                  <a:cubicBezTo>
                    <a:pt x="11824" y="23480"/>
                    <a:pt x="23587" y="26004"/>
                    <a:pt x="35362" y="28052"/>
                  </a:cubicBezTo>
                  <a:lnTo>
                    <a:pt x="144007" y="28052"/>
                  </a:lnTo>
                  <a:cubicBezTo>
                    <a:pt x="157509" y="25826"/>
                    <a:pt x="170975" y="23563"/>
                    <a:pt x="184476" y="22837"/>
                  </a:cubicBezTo>
                  <a:lnTo>
                    <a:pt x="1844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6"/>
            <p:cNvSpPr/>
            <p:nvPr/>
          </p:nvSpPr>
          <p:spPr>
            <a:xfrm>
              <a:off x="2775625" y="6242575"/>
              <a:ext cx="4611925" cy="657225"/>
            </a:xfrm>
            <a:custGeom>
              <a:avLst/>
              <a:gdLst/>
              <a:ahLst/>
              <a:cxnLst/>
              <a:rect l="l" t="t" r="r" b="b"/>
              <a:pathLst>
                <a:path w="184477" h="26289" extrusionOk="0">
                  <a:moveTo>
                    <a:pt x="184476" y="0"/>
                  </a:moveTo>
                  <a:cubicBezTo>
                    <a:pt x="167034" y="976"/>
                    <a:pt x="149579" y="3179"/>
                    <a:pt x="131970" y="6191"/>
                  </a:cubicBezTo>
                  <a:cubicBezTo>
                    <a:pt x="89226" y="12942"/>
                    <a:pt x="46888" y="15657"/>
                    <a:pt x="4156" y="19026"/>
                  </a:cubicBezTo>
                  <a:cubicBezTo>
                    <a:pt x="2775" y="19133"/>
                    <a:pt x="1382" y="19300"/>
                    <a:pt x="1" y="19467"/>
                  </a:cubicBezTo>
                  <a:cubicBezTo>
                    <a:pt x="11824" y="22027"/>
                    <a:pt x="23587" y="24372"/>
                    <a:pt x="35362" y="26289"/>
                  </a:cubicBezTo>
                  <a:lnTo>
                    <a:pt x="144007" y="26289"/>
                  </a:lnTo>
                  <a:cubicBezTo>
                    <a:pt x="157509" y="24194"/>
                    <a:pt x="170975" y="22086"/>
                    <a:pt x="184476" y="21396"/>
                  </a:cubicBezTo>
                  <a:lnTo>
                    <a:pt x="18447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6"/>
            <p:cNvSpPr/>
            <p:nvPr/>
          </p:nvSpPr>
          <p:spPr>
            <a:xfrm>
              <a:off x="234250" y="6672775"/>
              <a:ext cx="4847650" cy="236550"/>
            </a:xfrm>
            <a:custGeom>
              <a:avLst/>
              <a:gdLst/>
              <a:ahLst/>
              <a:cxnLst/>
              <a:rect l="l" t="t" r="r" b="b"/>
              <a:pathLst>
                <a:path w="193906" h="9462" extrusionOk="0">
                  <a:moveTo>
                    <a:pt x="13113" y="1"/>
                  </a:moveTo>
                  <a:cubicBezTo>
                    <a:pt x="8755" y="1"/>
                    <a:pt x="4387" y="110"/>
                    <a:pt x="0" y="366"/>
                  </a:cubicBezTo>
                  <a:lnTo>
                    <a:pt x="0" y="9462"/>
                  </a:lnTo>
                  <a:lnTo>
                    <a:pt x="193905" y="9462"/>
                  </a:lnTo>
                  <a:cubicBezTo>
                    <a:pt x="159604" y="7938"/>
                    <a:pt x="125242" y="5723"/>
                    <a:pt x="90357" y="3568"/>
                  </a:cubicBezTo>
                  <a:cubicBezTo>
                    <a:pt x="83332" y="3306"/>
                    <a:pt x="76307" y="3306"/>
                    <a:pt x="69307" y="3045"/>
                  </a:cubicBezTo>
                  <a:cubicBezTo>
                    <a:pt x="50418" y="2020"/>
                    <a:pt x="31868" y="1"/>
                    <a:pt x="131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6"/>
            <p:cNvSpPr/>
            <p:nvPr/>
          </p:nvSpPr>
          <p:spPr>
            <a:xfrm>
              <a:off x="234250" y="6691350"/>
              <a:ext cx="4847650" cy="218275"/>
            </a:xfrm>
            <a:custGeom>
              <a:avLst/>
              <a:gdLst/>
              <a:ahLst/>
              <a:cxnLst/>
              <a:rect l="l" t="t" r="r" b="b"/>
              <a:pathLst>
                <a:path w="193906" h="8731" extrusionOk="0">
                  <a:moveTo>
                    <a:pt x="13138" y="0"/>
                  </a:moveTo>
                  <a:cubicBezTo>
                    <a:pt x="8772" y="0"/>
                    <a:pt x="4395" y="101"/>
                    <a:pt x="0" y="337"/>
                  </a:cubicBezTo>
                  <a:lnTo>
                    <a:pt x="0" y="8731"/>
                  </a:lnTo>
                  <a:lnTo>
                    <a:pt x="193905" y="8731"/>
                  </a:lnTo>
                  <a:cubicBezTo>
                    <a:pt x="159604" y="7326"/>
                    <a:pt x="125242" y="5278"/>
                    <a:pt x="90357" y="3278"/>
                  </a:cubicBezTo>
                  <a:cubicBezTo>
                    <a:pt x="83332" y="3040"/>
                    <a:pt x="76307" y="3040"/>
                    <a:pt x="69307" y="2802"/>
                  </a:cubicBezTo>
                  <a:cubicBezTo>
                    <a:pt x="50427" y="1855"/>
                    <a:pt x="31884" y="0"/>
                    <a:pt x="131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6"/>
            <p:cNvSpPr/>
            <p:nvPr/>
          </p:nvSpPr>
          <p:spPr>
            <a:xfrm>
              <a:off x="5046150" y="6769425"/>
              <a:ext cx="2341400" cy="130375"/>
            </a:xfrm>
            <a:custGeom>
              <a:avLst/>
              <a:gdLst/>
              <a:ahLst/>
              <a:cxnLst/>
              <a:rect l="l" t="t" r="r" b="b"/>
              <a:pathLst>
                <a:path w="93656" h="5215" extrusionOk="0">
                  <a:moveTo>
                    <a:pt x="93655" y="0"/>
                  </a:moveTo>
                  <a:cubicBezTo>
                    <a:pt x="62413" y="726"/>
                    <a:pt x="31219" y="2989"/>
                    <a:pt x="1" y="5215"/>
                  </a:cubicBezTo>
                  <a:lnTo>
                    <a:pt x="93655" y="5215"/>
                  </a:lnTo>
                  <a:lnTo>
                    <a:pt x="936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6"/>
            <p:cNvSpPr/>
            <p:nvPr/>
          </p:nvSpPr>
          <p:spPr>
            <a:xfrm>
              <a:off x="5046150" y="6802450"/>
              <a:ext cx="2341400" cy="97350"/>
            </a:xfrm>
            <a:custGeom>
              <a:avLst/>
              <a:gdLst/>
              <a:ahLst/>
              <a:cxnLst/>
              <a:rect l="l" t="t" r="r" b="b"/>
              <a:pathLst>
                <a:path w="93656" h="3894" extrusionOk="0">
                  <a:moveTo>
                    <a:pt x="93655" y="1"/>
                  </a:moveTo>
                  <a:cubicBezTo>
                    <a:pt x="62413" y="548"/>
                    <a:pt x="31219" y="2227"/>
                    <a:pt x="1" y="3894"/>
                  </a:cubicBezTo>
                  <a:lnTo>
                    <a:pt x="93655" y="3894"/>
                  </a:lnTo>
                  <a:lnTo>
                    <a:pt x="936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6"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22"/>
          <p:cNvSpPr txBox="1">
            <a:spLocks noGrp="1"/>
          </p:cNvSpPr>
          <p:nvPr>
            <p:ph type="body" idx="1"/>
          </p:nvPr>
        </p:nvSpPr>
        <p:spPr>
          <a:xfrm>
            <a:off x="713100" y="1147950"/>
            <a:ext cx="3780600" cy="352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1pPr>
            <a:lvl2pPr marL="914400" lvl="1" indent="-304800" rtl="0">
              <a:spcBef>
                <a:spcPts val="3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508" name="Google Shape;508;p22"/>
          <p:cNvSpPr txBox="1">
            <a:spLocks noGrp="1"/>
          </p:cNvSpPr>
          <p:nvPr>
            <p:ph type="title"/>
          </p:nvPr>
        </p:nvSpPr>
        <p:spPr>
          <a:xfrm>
            <a:off x="713100" y="4523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509" name="Google Shape;509;p22"/>
          <p:cNvSpPr txBox="1">
            <a:spLocks noGrp="1"/>
          </p:cNvSpPr>
          <p:nvPr>
            <p:ph type="body" idx="2"/>
          </p:nvPr>
        </p:nvSpPr>
        <p:spPr>
          <a:xfrm>
            <a:off x="4643088" y="1147950"/>
            <a:ext cx="3780600" cy="352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1pPr>
            <a:lvl2pPr marL="914400" lvl="1" indent="-304800" rtl="0">
              <a:spcBef>
                <a:spcPts val="3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9">
    <p:bg>
      <p:bgPr>
        <a:solidFill>
          <a:schemeClr val="accent2"/>
        </a:solidFill>
        <a:effectLst/>
      </p:bgPr>
    </p:bg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24"/>
          <p:cNvSpPr/>
          <p:nvPr/>
        </p:nvSpPr>
        <p:spPr>
          <a:xfrm>
            <a:off x="283337" y="228721"/>
            <a:ext cx="8667970" cy="4637799"/>
          </a:xfrm>
          <a:custGeom>
            <a:avLst/>
            <a:gdLst/>
            <a:ahLst/>
            <a:cxnLst/>
            <a:rect l="l" t="t" r="r" b="b"/>
            <a:pathLst>
              <a:path w="270726" h="144852" extrusionOk="0">
                <a:moveTo>
                  <a:pt x="25456" y="1"/>
                </a:moveTo>
                <a:lnTo>
                  <a:pt x="21884" y="2977"/>
                </a:lnTo>
                <a:lnTo>
                  <a:pt x="5656" y="2977"/>
                </a:lnTo>
                <a:lnTo>
                  <a:pt x="1" y="20396"/>
                </a:lnTo>
                <a:lnTo>
                  <a:pt x="1489" y="64449"/>
                </a:lnTo>
                <a:lnTo>
                  <a:pt x="1" y="94357"/>
                </a:lnTo>
                <a:lnTo>
                  <a:pt x="3858" y="144852"/>
                </a:lnTo>
                <a:lnTo>
                  <a:pt x="264558" y="144852"/>
                </a:lnTo>
                <a:lnTo>
                  <a:pt x="266558" y="135589"/>
                </a:lnTo>
                <a:lnTo>
                  <a:pt x="269975" y="38553"/>
                </a:lnTo>
                <a:lnTo>
                  <a:pt x="270725" y="16526"/>
                </a:lnTo>
                <a:lnTo>
                  <a:pt x="258962" y="9085"/>
                </a:lnTo>
                <a:lnTo>
                  <a:pt x="25762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2" name="Google Shape;552;p24"/>
          <p:cNvGrpSpPr/>
          <p:nvPr/>
        </p:nvGrpSpPr>
        <p:grpSpPr>
          <a:xfrm>
            <a:off x="-133" y="3611757"/>
            <a:ext cx="7753506" cy="1531749"/>
            <a:chOff x="234250" y="6242425"/>
            <a:chExt cx="3425450" cy="657375"/>
          </a:xfrm>
        </p:grpSpPr>
        <p:sp>
          <p:nvSpPr>
            <p:cNvPr id="553" name="Google Shape;553;p24"/>
            <p:cNvSpPr/>
            <p:nvPr/>
          </p:nvSpPr>
          <p:spPr>
            <a:xfrm>
              <a:off x="234250" y="6242425"/>
              <a:ext cx="3425450" cy="657375"/>
            </a:xfrm>
            <a:custGeom>
              <a:avLst/>
              <a:gdLst/>
              <a:ahLst/>
              <a:cxnLst/>
              <a:rect l="l" t="t" r="r" b="b"/>
              <a:pathLst>
                <a:path w="137018" h="26295" extrusionOk="0">
                  <a:moveTo>
                    <a:pt x="9295" y="0"/>
                  </a:moveTo>
                  <a:cubicBezTo>
                    <a:pt x="6206" y="0"/>
                    <a:pt x="3110" y="304"/>
                    <a:pt x="0" y="1018"/>
                  </a:cubicBezTo>
                  <a:lnTo>
                    <a:pt x="0" y="26295"/>
                  </a:lnTo>
                  <a:lnTo>
                    <a:pt x="137017" y="26295"/>
                  </a:lnTo>
                  <a:cubicBezTo>
                    <a:pt x="112788" y="22068"/>
                    <a:pt x="88499" y="15901"/>
                    <a:pt x="63853" y="9900"/>
                  </a:cubicBezTo>
                  <a:cubicBezTo>
                    <a:pt x="58889" y="9186"/>
                    <a:pt x="53924" y="9186"/>
                    <a:pt x="48971" y="8459"/>
                  </a:cubicBezTo>
                  <a:cubicBezTo>
                    <a:pt x="35638" y="5592"/>
                    <a:pt x="22539" y="0"/>
                    <a:pt x="92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4"/>
            <p:cNvSpPr/>
            <p:nvPr/>
          </p:nvSpPr>
          <p:spPr>
            <a:xfrm>
              <a:off x="234250" y="6293425"/>
              <a:ext cx="3425450" cy="606375"/>
            </a:xfrm>
            <a:custGeom>
              <a:avLst/>
              <a:gdLst/>
              <a:ahLst/>
              <a:cxnLst/>
              <a:rect l="l" t="t" r="r" b="b"/>
              <a:pathLst>
                <a:path w="137018" h="24255" extrusionOk="0">
                  <a:moveTo>
                    <a:pt x="9309" y="0"/>
                  </a:moveTo>
                  <a:cubicBezTo>
                    <a:pt x="6216" y="0"/>
                    <a:pt x="3114" y="282"/>
                    <a:pt x="0" y="943"/>
                  </a:cubicBezTo>
                  <a:lnTo>
                    <a:pt x="0" y="24255"/>
                  </a:lnTo>
                  <a:lnTo>
                    <a:pt x="137017" y="24255"/>
                  </a:lnTo>
                  <a:cubicBezTo>
                    <a:pt x="112788" y="20362"/>
                    <a:pt x="88499" y="14670"/>
                    <a:pt x="63853" y="9134"/>
                  </a:cubicBezTo>
                  <a:cubicBezTo>
                    <a:pt x="58889" y="8467"/>
                    <a:pt x="53924" y="8467"/>
                    <a:pt x="48971" y="7801"/>
                  </a:cubicBezTo>
                  <a:cubicBezTo>
                    <a:pt x="35642" y="5156"/>
                    <a:pt x="22549" y="0"/>
                    <a:pt x="93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5" name="Google Shape;555;p24"/>
          <p:cNvGrpSpPr/>
          <p:nvPr/>
        </p:nvGrpSpPr>
        <p:grpSpPr>
          <a:xfrm flipH="1">
            <a:off x="5705788" y="4165561"/>
            <a:ext cx="3067215" cy="1038518"/>
            <a:chOff x="-283117" y="4480101"/>
            <a:chExt cx="2136688" cy="723403"/>
          </a:xfrm>
        </p:grpSpPr>
        <p:sp>
          <p:nvSpPr>
            <p:cNvPr id="556" name="Google Shape;556;p24"/>
            <p:cNvSpPr/>
            <p:nvPr/>
          </p:nvSpPr>
          <p:spPr>
            <a:xfrm>
              <a:off x="-139422" y="4797106"/>
              <a:ext cx="115551" cy="364487"/>
            </a:xfrm>
            <a:custGeom>
              <a:avLst/>
              <a:gdLst/>
              <a:ahLst/>
              <a:cxnLst/>
              <a:rect l="l" t="t" r="r" b="b"/>
              <a:pathLst>
                <a:path w="3609" h="11384" extrusionOk="0">
                  <a:moveTo>
                    <a:pt x="941" y="1"/>
                  </a:moveTo>
                  <a:cubicBezTo>
                    <a:pt x="620" y="477"/>
                    <a:pt x="298" y="965"/>
                    <a:pt x="1" y="1453"/>
                  </a:cubicBezTo>
                  <a:cubicBezTo>
                    <a:pt x="227" y="2215"/>
                    <a:pt x="453" y="2977"/>
                    <a:pt x="656" y="3751"/>
                  </a:cubicBezTo>
                  <a:cubicBezTo>
                    <a:pt x="1310" y="6228"/>
                    <a:pt x="1811" y="8800"/>
                    <a:pt x="2061" y="11359"/>
                  </a:cubicBezTo>
                  <a:lnTo>
                    <a:pt x="3608" y="11383"/>
                  </a:lnTo>
                  <a:cubicBezTo>
                    <a:pt x="3239" y="7764"/>
                    <a:pt x="1882" y="4287"/>
                    <a:pt x="1108" y="739"/>
                  </a:cubicBezTo>
                  <a:cubicBezTo>
                    <a:pt x="1049" y="489"/>
                    <a:pt x="989" y="251"/>
                    <a:pt x="9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4"/>
            <p:cNvSpPr/>
            <p:nvPr/>
          </p:nvSpPr>
          <p:spPr>
            <a:xfrm>
              <a:off x="-201184" y="4901195"/>
              <a:ext cx="78571" cy="258477"/>
            </a:xfrm>
            <a:custGeom>
              <a:avLst/>
              <a:gdLst/>
              <a:ahLst/>
              <a:cxnLst/>
              <a:rect l="l" t="t" r="r" b="b"/>
              <a:pathLst>
                <a:path w="2454" h="8073" extrusionOk="0">
                  <a:moveTo>
                    <a:pt x="858" y="0"/>
                  </a:moveTo>
                  <a:cubicBezTo>
                    <a:pt x="561" y="548"/>
                    <a:pt x="263" y="1084"/>
                    <a:pt x="1" y="1596"/>
                  </a:cubicBezTo>
                  <a:cubicBezTo>
                    <a:pt x="96" y="1893"/>
                    <a:pt x="203" y="2179"/>
                    <a:pt x="299" y="2477"/>
                  </a:cubicBezTo>
                  <a:cubicBezTo>
                    <a:pt x="870" y="4275"/>
                    <a:pt x="1323" y="6156"/>
                    <a:pt x="1513" y="8061"/>
                  </a:cubicBezTo>
                  <a:lnTo>
                    <a:pt x="2454" y="8073"/>
                  </a:lnTo>
                  <a:cubicBezTo>
                    <a:pt x="2204" y="5644"/>
                    <a:pt x="1727" y="3239"/>
                    <a:pt x="1096" y="881"/>
                  </a:cubicBezTo>
                  <a:cubicBezTo>
                    <a:pt x="1013" y="584"/>
                    <a:pt x="942" y="286"/>
                    <a:pt x="8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4"/>
            <p:cNvSpPr/>
            <p:nvPr/>
          </p:nvSpPr>
          <p:spPr>
            <a:xfrm>
              <a:off x="-283117" y="5015562"/>
              <a:ext cx="80460" cy="142222"/>
            </a:xfrm>
            <a:custGeom>
              <a:avLst/>
              <a:gdLst/>
              <a:ahLst/>
              <a:cxnLst/>
              <a:rect l="l" t="t" r="r" b="b"/>
              <a:pathLst>
                <a:path w="2513" h="4442" extrusionOk="0">
                  <a:moveTo>
                    <a:pt x="1572" y="0"/>
                  </a:moveTo>
                  <a:cubicBezTo>
                    <a:pt x="1488" y="202"/>
                    <a:pt x="1417" y="381"/>
                    <a:pt x="1334" y="560"/>
                  </a:cubicBezTo>
                  <a:cubicBezTo>
                    <a:pt x="834" y="1810"/>
                    <a:pt x="381" y="3084"/>
                    <a:pt x="0" y="4382"/>
                  </a:cubicBezTo>
                  <a:lnTo>
                    <a:pt x="2512" y="4441"/>
                  </a:lnTo>
                  <a:cubicBezTo>
                    <a:pt x="2346" y="2941"/>
                    <a:pt x="2012" y="1453"/>
                    <a:pt x="157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4"/>
            <p:cNvSpPr/>
            <p:nvPr/>
          </p:nvSpPr>
          <p:spPr>
            <a:xfrm>
              <a:off x="-70809" y="4673231"/>
              <a:ext cx="142990" cy="489868"/>
            </a:xfrm>
            <a:custGeom>
              <a:avLst/>
              <a:gdLst/>
              <a:ahLst/>
              <a:cxnLst/>
              <a:rect l="l" t="t" r="r" b="b"/>
              <a:pathLst>
                <a:path w="4466" h="15300" extrusionOk="0">
                  <a:moveTo>
                    <a:pt x="1823" y="0"/>
                  </a:moveTo>
                  <a:cubicBezTo>
                    <a:pt x="1192" y="679"/>
                    <a:pt x="632" y="1322"/>
                    <a:pt x="358" y="1679"/>
                  </a:cubicBezTo>
                  <a:lnTo>
                    <a:pt x="1" y="2167"/>
                  </a:lnTo>
                  <a:cubicBezTo>
                    <a:pt x="275" y="3465"/>
                    <a:pt x="537" y="4751"/>
                    <a:pt x="846" y="6025"/>
                  </a:cubicBezTo>
                  <a:cubicBezTo>
                    <a:pt x="1251" y="7632"/>
                    <a:pt x="1727" y="9228"/>
                    <a:pt x="2144" y="10835"/>
                  </a:cubicBezTo>
                  <a:cubicBezTo>
                    <a:pt x="2370" y="11680"/>
                    <a:pt x="2561" y="12526"/>
                    <a:pt x="2716" y="13371"/>
                  </a:cubicBezTo>
                  <a:cubicBezTo>
                    <a:pt x="2727" y="13478"/>
                    <a:pt x="2751" y="13597"/>
                    <a:pt x="2775" y="13704"/>
                  </a:cubicBezTo>
                  <a:lnTo>
                    <a:pt x="2823" y="13966"/>
                  </a:lnTo>
                  <a:cubicBezTo>
                    <a:pt x="2835" y="14062"/>
                    <a:pt x="2846" y="14133"/>
                    <a:pt x="2858" y="14228"/>
                  </a:cubicBezTo>
                  <a:cubicBezTo>
                    <a:pt x="2894" y="14335"/>
                    <a:pt x="2906" y="14454"/>
                    <a:pt x="2894" y="14538"/>
                  </a:cubicBezTo>
                  <a:cubicBezTo>
                    <a:pt x="2906" y="14597"/>
                    <a:pt x="2906" y="14669"/>
                    <a:pt x="2918" y="14728"/>
                  </a:cubicBezTo>
                  <a:cubicBezTo>
                    <a:pt x="2942" y="14907"/>
                    <a:pt x="2966" y="15085"/>
                    <a:pt x="2977" y="15264"/>
                  </a:cubicBezTo>
                  <a:lnTo>
                    <a:pt x="4466" y="15300"/>
                  </a:lnTo>
                  <a:cubicBezTo>
                    <a:pt x="4442" y="14955"/>
                    <a:pt x="4394" y="14597"/>
                    <a:pt x="4347" y="14252"/>
                  </a:cubicBezTo>
                  <a:cubicBezTo>
                    <a:pt x="4323" y="14097"/>
                    <a:pt x="4311" y="13931"/>
                    <a:pt x="4275" y="13764"/>
                  </a:cubicBezTo>
                  <a:cubicBezTo>
                    <a:pt x="4251" y="13585"/>
                    <a:pt x="4228" y="13407"/>
                    <a:pt x="4204" y="13228"/>
                  </a:cubicBezTo>
                  <a:cubicBezTo>
                    <a:pt x="4168" y="13002"/>
                    <a:pt x="4132" y="12799"/>
                    <a:pt x="4097" y="12573"/>
                  </a:cubicBezTo>
                  <a:cubicBezTo>
                    <a:pt x="4085" y="12454"/>
                    <a:pt x="4049" y="12323"/>
                    <a:pt x="4037" y="12204"/>
                  </a:cubicBezTo>
                  <a:cubicBezTo>
                    <a:pt x="4013" y="11966"/>
                    <a:pt x="3966" y="11728"/>
                    <a:pt x="3918" y="11490"/>
                  </a:cubicBezTo>
                  <a:cubicBezTo>
                    <a:pt x="3906" y="11383"/>
                    <a:pt x="3870" y="11264"/>
                    <a:pt x="3859" y="11156"/>
                  </a:cubicBezTo>
                  <a:cubicBezTo>
                    <a:pt x="3859" y="11097"/>
                    <a:pt x="3847" y="11025"/>
                    <a:pt x="3835" y="10966"/>
                  </a:cubicBezTo>
                  <a:cubicBezTo>
                    <a:pt x="3608" y="9751"/>
                    <a:pt x="3370" y="8513"/>
                    <a:pt x="3156" y="7275"/>
                  </a:cubicBezTo>
                  <a:cubicBezTo>
                    <a:pt x="2739" y="4846"/>
                    <a:pt x="2323" y="2405"/>
                    <a:pt x="18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4"/>
            <p:cNvSpPr/>
            <p:nvPr/>
          </p:nvSpPr>
          <p:spPr>
            <a:xfrm>
              <a:off x="29470" y="4567253"/>
              <a:ext cx="136106" cy="598151"/>
            </a:xfrm>
            <a:custGeom>
              <a:avLst/>
              <a:gdLst/>
              <a:ahLst/>
              <a:cxnLst/>
              <a:rect l="l" t="t" r="r" b="b"/>
              <a:pathLst>
                <a:path w="4251" h="18682" extrusionOk="0">
                  <a:moveTo>
                    <a:pt x="2215" y="0"/>
                  </a:moveTo>
                  <a:cubicBezTo>
                    <a:pt x="1560" y="536"/>
                    <a:pt x="905" y="1096"/>
                    <a:pt x="298" y="1691"/>
                  </a:cubicBezTo>
                  <a:lnTo>
                    <a:pt x="0" y="1989"/>
                  </a:lnTo>
                  <a:cubicBezTo>
                    <a:pt x="179" y="2798"/>
                    <a:pt x="346" y="3620"/>
                    <a:pt x="500" y="4441"/>
                  </a:cubicBezTo>
                  <a:cubicBezTo>
                    <a:pt x="1012" y="7049"/>
                    <a:pt x="1489" y="9668"/>
                    <a:pt x="1905" y="12252"/>
                  </a:cubicBezTo>
                  <a:cubicBezTo>
                    <a:pt x="2060" y="13145"/>
                    <a:pt x="2215" y="14038"/>
                    <a:pt x="2358" y="14931"/>
                  </a:cubicBezTo>
                  <a:cubicBezTo>
                    <a:pt x="2572" y="16169"/>
                    <a:pt x="2751" y="17395"/>
                    <a:pt x="2870" y="18657"/>
                  </a:cubicBezTo>
                  <a:lnTo>
                    <a:pt x="4251" y="18681"/>
                  </a:lnTo>
                  <a:cubicBezTo>
                    <a:pt x="4203" y="18003"/>
                    <a:pt x="4167" y="17312"/>
                    <a:pt x="4108" y="16633"/>
                  </a:cubicBezTo>
                  <a:cubicBezTo>
                    <a:pt x="4072" y="16348"/>
                    <a:pt x="4060" y="16062"/>
                    <a:pt x="4025" y="15776"/>
                  </a:cubicBezTo>
                  <a:cubicBezTo>
                    <a:pt x="4001" y="15395"/>
                    <a:pt x="3953" y="14990"/>
                    <a:pt x="3929" y="14597"/>
                  </a:cubicBezTo>
                  <a:cubicBezTo>
                    <a:pt x="3894" y="14264"/>
                    <a:pt x="3846" y="13919"/>
                    <a:pt x="3822" y="13573"/>
                  </a:cubicBezTo>
                  <a:cubicBezTo>
                    <a:pt x="3786" y="13252"/>
                    <a:pt x="3751" y="12907"/>
                    <a:pt x="3715" y="12561"/>
                  </a:cubicBezTo>
                  <a:cubicBezTo>
                    <a:pt x="3691" y="12240"/>
                    <a:pt x="3644" y="11907"/>
                    <a:pt x="3608" y="11585"/>
                  </a:cubicBezTo>
                  <a:cubicBezTo>
                    <a:pt x="3572" y="11168"/>
                    <a:pt x="3524" y="10764"/>
                    <a:pt x="3477" y="10347"/>
                  </a:cubicBezTo>
                  <a:cubicBezTo>
                    <a:pt x="3465" y="10240"/>
                    <a:pt x="3465" y="10156"/>
                    <a:pt x="3453" y="10049"/>
                  </a:cubicBezTo>
                  <a:cubicBezTo>
                    <a:pt x="3191" y="7775"/>
                    <a:pt x="2917" y="5501"/>
                    <a:pt x="2620" y="3215"/>
                  </a:cubicBezTo>
                  <a:lnTo>
                    <a:pt x="221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4"/>
            <p:cNvSpPr/>
            <p:nvPr/>
          </p:nvSpPr>
          <p:spPr>
            <a:xfrm>
              <a:off x="283337" y="4480101"/>
              <a:ext cx="90770" cy="689497"/>
            </a:xfrm>
            <a:custGeom>
              <a:avLst/>
              <a:gdLst/>
              <a:ahLst/>
              <a:cxnLst/>
              <a:rect l="l" t="t" r="r" b="b"/>
              <a:pathLst>
                <a:path w="2835" h="21535" extrusionOk="0">
                  <a:moveTo>
                    <a:pt x="2431" y="0"/>
                  </a:moveTo>
                  <a:cubicBezTo>
                    <a:pt x="1622" y="0"/>
                    <a:pt x="807" y="88"/>
                    <a:pt x="1" y="210"/>
                  </a:cubicBezTo>
                  <a:cubicBezTo>
                    <a:pt x="1" y="2877"/>
                    <a:pt x="96" y="5520"/>
                    <a:pt x="215" y="8187"/>
                  </a:cubicBezTo>
                  <a:cubicBezTo>
                    <a:pt x="358" y="11497"/>
                    <a:pt x="584" y="14783"/>
                    <a:pt x="834" y="18081"/>
                  </a:cubicBezTo>
                  <a:cubicBezTo>
                    <a:pt x="834" y="18177"/>
                    <a:pt x="846" y="18260"/>
                    <a:pt x="846" y="18355"/>
                  </a:cubicBezTo>
                  <a:cubicBezTo>
                    <a:pt x="882" y="18701"/>
                    <a:pt x="894" y="19022"/>
                    <a:pt x="918" y="19367"/>
                  </a:cubicBezTo>
                  <a:cubicBezTo>
                    <a:pt x="953" y="19796"/>
                    <a:pt x="1001" y="20248"/>
                    <a:pt x="1025" y="20689"/>
                  </a:cubicBezTo>
                  <a:cubicBezTo>
                    <a:pt x="1037" y="20975"/>
                    <a:pt x="1072" y="21237"/>
                    <a:pt x="1084" y="21510"/>
                  </a:cubicBezTo>
                  <a:lnTo>
                    <a:pt x="2323" y="21534"/>
                  </a:lnTo>
                  <a:cubicBezTo>
                    <a:pt x="2323" y="19498"/>
                    <a:pt x="2287" y="17474"/>
                    <a:pt x="2275" y="15438"/>
                  </a:cubicBezTo>
                  <a:cubicBezTo>
                    <a:pt x="2263" y="13319"/>
                    <a:pt x="2299" y="11223"/>
                    <a:pt x="2323" y="9116"/>
                  </a:cubicBezTo>
                  <a:cubicBezTo>
                    <a:pt x="2323" y="8723"/>
                    <a:pt x="2334" y="8318"/>
                    <a:pt x="2334" y="7937"/>
                  </a:cubicBezTo>
                  <a:cubicBezTo>
                    <a:pt x="2346" y="7663"/>
                    <a:pt x="2346" y="7413"/>
                    <a:pt x="2346" y="7151"/>
                  </a:cubicBezTo>
                  <a:cubicBezTo>
                    <a:pt x="2370" y="5854"/>
                    <a:pt x="2394" y="4556"/>
                    <a:pt x="2477" y="3258"/>
                  </a:cubicBezTo>
                  <a:cubicBezTo>
                    <a:pt x="2549" y="2175"/>
                    <a:pt x="2656" y="1091"/>
                    <a:pt x="2834" y="8"/>
                  </a:cubicBezTo>
                  <a:cubicBezTo>
                    <a:pt x="2700" y="3"/>
                    <a:pt x="2566" y="0"/>
                    <a:pt x="24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4"/>
            <p:cNvSpPr/>
            <p:nvPr/>
          </p:nvSpPr>
          <p:spPr>
            <a:xfrm>
              <a:off x="1078555" y="4784523"/>
              <a:ext cx="377422" cy="403741"/>
            </a:xfrm>
            <a:custGeom>
              <a:avLst/>
              <a:gdLst/>
              <a:ahLst/>
              <a:cxnLst/>
              <a:rect l="l" t="t" r="r" b="b"/>
              <a:pathLst>
                <a:path w="11788" h="12610" extrusionOk="0">
                  <a:moveTo>
                    <a:pt x="10942" y="1"/>
                  </a:moveTo>
                  <a:cubicBezTo>
                    <a:pt x="8918" y="870"/>
                    <a:pt x="7180" y="2275"/>
                    <a:pt x="5680" y="3906"/>
                  </a:cubicBezTo>
                  <a:lnTo>
                    <a:pt x="5275" y="4347"/>
                  </a:lnTo>
                  <a:cubicBezTo>
                    <a:pt x="5263" y="4370"/>
                    <a:pt x="5239" y="4394"/>
                    <a:pt x="5227" y="4406"/>
                  </a:cubicBezTo>
                  <a:cubicBezTo>
                    <a:pt x="5096" y="4573"/>
                    <a:pt x="4965" y="4728"/>
                    <a:pt x="4822" y="4882"/>
                  </a:cubicBezTo>
                  <a:cubicBezTo>
                    <a:pt x="2893" y="7204"/>
                    <a:pt x="1358" y="9859"/>
                    <a:pt x="0" y="12550"/>
                  </a:cubicBezTo>
                  <a:lnTo>
                    <a:pt x="3013" y="12610"/>
                  </a:lnTo>
                  <a:lnTo>
                    <a:pt x="3501" y="11538"/>
                  </a:lnTo>
                  <a:cubicBezTo>
                    <a:pt x="3513" y="11490"/>
                    <a:pt x="3536" y="11479"/>
                    <a:pt x="3536" y="11467"/>
                  </a:cubicBezTo>
                  <a:cubicBezTo>
                    <a:pt x="3536" y="11467"/>
                    <a:pt x="3536" y="11455"/>
                    <a:pt x="3560" y="11383"/>
                  </a:cubicBezTo>
                  <a:cubicBezTo>
                    <a:pt x="3632" y="11205"/>
                    <a:pt x="3715" y="11050"/>
                    <a:pt x="3798" y="10871"/>
                  </a:cubicBezTo>
                  <a:cubicBezTo>
                    <a:pt x="4025" y="10395"/>
                    <a:pt x="4263" y="9931"/>
                    <a:pt x="4501" y="9454"/>
                  </a:cubicBezTo>
                  <a:cubicBezTo>
                    <a:pt x="4941" y="8609"/>
                    <a:pt x="5394" y="7776"/>
                    <a:pt x="5882" y="6954"/>
                  </a:cubicBezTo>
                  <a:cubicBezTo>
                    <a:pt x="6346" y="6192"/>
                    <a:pt x="6834" y="5454"/>
                    <a:pt x="7358" y="4751"/>
                  </a:cubicBezTo>
                  <a:cubicBezTo>
                    <a:pt x="7906" y="4025"/>
                    <a:pt x="8489" y="3323"/>
                    <a:pt x="9132" y="2680"/>
                  </a:cubicBezTo>
                  <a:cubicBezTo>
                    <a:pt x="9930" y="1858"/>
                    <a:pt x="10835" y="1132"/>
                    <a:pt x="11787" y="477"/>
                  </a:cubicBezTo>
                  <a:cubicBezTo>
                    <a:pt x="11514" y="299"/>
                    <a:pt x="11228" y="156"/>
                    <a:pt x="109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4"/>
            <p:cNvSpPr/>
            <p:nvPr/>
          </p:nvSpPr>
          <p:spPr>
            <a:xfrm>
              <a:off x="1227981" y="4829508"/>
              <a:ext cx="329012" cy="362182"/>
            </a:xfrm>
            <a:custGeom>
              <a:avLst/>
              <a:gdLst/>
              <a:ahLst/>
              <a:cxnLst/>
              <a:rect l="l" t="t" r="r" b="b"/>
              <a:pathLst>
                <a:path w="10276" h="11312" extrusionOk="0">
                  <a:moveTo>
                    <a:pt x="8585" y="1"/>
                  </a:moveTo>
                  <a:cubicBezTo>
                    <a:pt x="6263" y="1477"/>
                    <a:pt x="4370" y="3418"/>
                    <a:pt x="2882" y="5799"/>
                  </a:cubicBezTo>
                  <a:cubicBezTo>
                    <a:pt x="1786" y="7549"/>
                    <a:pt x="858" y="9395"/>
                    <a:pt x="0" y="11252"/>
                  </a:cubicBezTo>
                  <a:lnTo>
                    <a:pt x="2941" y="11312"/>
                  </a:lnTo>
                  <a:cubicBezTo>
                    <a:pt x="3060" y="11074"/>
                    <a:pt x="3168" y="10847"/>
                    <a:pt x="3275" y="10621"/>
                  </a:cubicBezTo>
                  <a:cubicBezTo>
                    <a:pt x="3299" y="10562"/>
                    <a:pt x="3334" y="10490"/>
                    <a:pt x="3358" y="10431"/>
                  </a:cubicBezTo>
                  <a:cubicBezTo>
                    <a:pt x="3429" y="10264"/>
                    <a:pt x="3513" y="10109"/>
                    <a:pt x="3596" y="9943"/>
                  </a:cubicBezTo>
                  <a:cubicBezTo>
                    <a:pt x="3632" y="9871"/>
                    <a:pt x="3668" y="9812"/>
                    <a:pt x="3703" y="9728"/>
                  </a:cubicBezTo>
                  <a:cubicBezTo>
                    <a:pt x="3787" y="9585"/>
                    <a:pt x="3870" y="9419"/>
                    <a:pt x="3953" y="9252"/>
                  </a:cubicBezTo>
                  <a:cubicBezTo>
                    <a:pt x="4001" y="9192"/>
                    <a:pt x="4025" y="9133"/>
                    <a:pt x="4061" y="9073"/>
                  </a:cubicBezTo>
                  <a:cubicBezTo>
                    <a:pt x="4144" y="8919"/>
                    <a:pt x="4251" y="8740"/>
                    <a:pt x="4346" y="8573"/>
                  </a:cubicBezTo>
                  <a:cubicBezTo>
                    <a:pt x="4358" y="8526"/>
                    <a:pt x="4382" y="8466"/>
                    <a:pt x="4418" y="8419"/>
                  </a:cubicBezTo>
                  <a:cubicBezTo>
                    <a:pt x="4525" y="8228"/>
                    <a:pt x="4644" y="8049"/>
                    <a:pt x="4739" y="7859"/>
                  </a:cubicBezTo>
                  <a:cubicBezTo>
                    <a:pt x="4763" y="7823"/>
                    <a:pt x="4775" y="7811"/>
                    <a:pt x="4787" y="7788"/>
                  </a:cubicBezTo>
                  <a:cubicBezTo>
                    <a:pt x="5180" y="7109"/>
                    <a:pt x="5608" y="6454"/>
                    <a:pt x="6049" y="5823"/>
                  </a:cubicBezTo>
                  <a:cubicBezTo>
                    <a:pt x="6978" y="4513"/>
                    <a:pt x="8013" y="3275"/>
                    <a:pt x="9204" y="2168"/>
                  </a:cubicBezTo>
                  <a:cubicBezTo>
                    <a:pt x="9549" y="1846"/>
                    <a:pt x="9906" y="1549"/>
                    <a:pt x="10276" y="1251"/>
                  </a:cubicBezTo>
                  <a:cubicBezTo>
                    <a:pt x="9728" y="822"/>
                    <a:pt x="9168" y="406"/>
                    <a:pt x="85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4"/>
            <p:cNvSpPr/>
            <p:nvPr/>
          </p:nvSpPr>
          <p:spPr>
            <a:xfrm>
              <a:off x="1375133" y="4901964"/>
              <a:ext cx="263056" cy="293536"/>
            </a:xfrm>
            <a:custGeom>
              <a:avLst/>
              <a:gdLst/>
              <a:ahLst/>
              <a:cxnLst/>
              <a:rect l="l" t="t" r="r" b="b"/>
              <a:pathLst>
                <a:path w="8216" h="9168" extrusionOk="0">
                  <a:moveTo>
                    <a:pt x="6894" y="0"/>
                  </a:moveTo>
                  <a:cubicBezTo>
                    <a:pt x="5072" y="1417"/>
                    <a:pt x="3560" y="3155"/>
                    <a:pt x="2274" y="5072"/>
                  </a:cubicBezTo>
                  <a:cubicBezTo>
                    <a:pt x="2251" y="5108"/>
                    <a:pt x="2227" y="5144"/>
                    <a:pt x="2203" y="5179"/>
                  </a:cubicBezTo>
                  <a:cubicBezTo>
                    <a:pt x="2108" y="5310"/>
                    <a:pt x="2036" y="5441"/>
                    <a:pt x="1953" y="5584"/>
                  </a:cubicBezTo>
                  <a:cubicBezTo>
                    <a:pt x="1905" y="5644"/>
                    <a:pt x="1870" y="5703"/>
                    <a:pt x="1834" y="5763"/>
                  </a:cubicBezTo>
                  <a:cubicBezTo>
                    <a:pt x="1751" y="5894"/>
                    <a:pt x="1679" y="6013"/>
                    <a:pt x="1608" y="6132"/>
                  </a:cubicBezTo>
                  <a:lnTo>
                    <a:pt x="1477" y="6358"/>
                  </a:lnTo>
                  <a:cubicBezTo>
                    <a:pt x="1417" y="6477"/>
                    <a:pt x="1334" y="6572"/>
                    <a:pt x="1274" y="6691"/>
                  </a:cubicBezTo>
                  <a:cubicBezTo>
                    <a:pt x="1227" y="6787"/>
                    <a:pt x="1179" y="6870"/>
                    <a:pt x="1131" y="6965"/>
                  </a:cubicBezTo>
                  <a:lnTo>
                    <a:pt x="953" y="7275"/>
                  </a:lnTo>
                  <a:cubicBezTo>
                    <a:pt x="893" y="7382"/>
                    <a:pt x="846" y="7477"/>
                    <a:pt x="786" y="7584"/>
                  </a:cubicBezTo>
                  <a:cubicBezTo>
                    <a:pt x="738" y="7680"/>
                    <a:pt x="679" y="7787"/>
                    <a:pt x="643" y="7870"/>
                  </a:cubicBezTo>
                  <a:cubicBezTo>
                    <a:pt x="584" y="7989"/>
                    <a:pt x="500" y="8120"/>
                    <a:pt x="441" y="8239"/>
                  </a:cubicBezTo>
                  <a:cubicBezTo>
                    <a:pt x="417" y="8311"/>
                    <a:pt x="369" y="8394"/>
                    <a:pt x="298" y="8513"/>
                  </a:cubicBezTo>
                  <a:cubicBezTo>
                    <a:pt x="191" y="8715"/>
                    <a:pt x="107" y="8906"/>
                    <a:pt x="0" y="9120"/>
                  </a:cubicBezTo>
                  <a:lnTo>
                    <a:pt x="2155" y="9168"/>
                  </a:lnTo>
                  <a:cubicBezTo>
                    <a:pt x="2310" y="8918"/>
                    <a:pt x="2453" y="8656"/>
                    <a:pt x="2620" y="8406"/>
                  </a:cubicBezTo>
                  <a:cubicBezTo>
                    <a:pt x="2691" y="8275"/>
                    <a:pt x="2786" y="8156"/>
                    <a:pt x="2858" y="8037"/>
                  </a:cubicBezTo>
                  <a:cubicBezTo>
                    <a:pt x="2929" y="7906"/>
                    <a:pt x="3024" y="7787"/>
                    <a:pt x="3096" y="7668"/>
                  </a:cubicBezTo>
                  <a:cubicBezTo>
                    <a:pt x="3203" y="7489"/>
                    <a:pt x="3322" y="7322"/>
                    <a:pt x="3441" y="7156"/>
                  </a:cubicBezTo>
                  <a:cubicBezTo>
                    <a:pt x="3477" y="7084"/>
                    <a:pt x="3536" y="7013"/>
                    <a:pt x="3584" y="6929"/>
                  </a:cubicBezTo>
                  <a:cubicBezTo>
                    <a:pt x="3703" y="6751"/>
                    <a:pt x="3834" y="6572"/>
                    <a:pt x="3977" y="6394"/>
                  </a:cubicBezTo>
                  <a:cubicBezTo>
                    <a:pt x="4037" y="6322"/>
                    <a:pt x="4072" y="6251"/>
                    <a:pt x="4132" y="6179"/>
                  </a:cubicBezTo>
                  <a:cubicBezTo>
                    <a:pt x="5418" y="4453"/>
                    <a:pt x="6799" y="2822"/>
                    <a:pt x="8216" y="1214"/>
                  </a:cubicBezTo>
                  <a:cubicBezTo>
                    <a:pt x="7787" y="798"/>
                    <a:pt x="7346" y="381"/>
                    <a:pt x="689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4"/>
            <p:cNvSpPr/>
            <p:nvPr/>
          </p:nvSpPr>
          <p:spPr>
            <a:xfrm>
              <a:off x="988202" y="4743733"/>
              <a:ext cx="380848" cy="442642"/>
            </a:xfrm>
            <a:custGeom>
              <a:avLst/>
              <a:gdLst/>
              <a:ahLst/>
              <a:cxnLst/>
              <a:rect l="l" t="t" r="r" b="b"/>
              <a:pathLst>
                <a:path w="11895" h="13825" extrusionOk="0">
                  <a:moveTo>
                    <a:pt x="9668" y="1"/>
                  </a:moveTo>
                  <a:cubicBezTo>
                    <a:pt x="7930" y="1239"/>
                    <a:pt x="6454" y="2811"/>
                    <a:pt x="5180" y="4537"/>
                  </a:cubicBezTo>
                  <a:cubicBezTo>
                    <a:pt x="5168" y="4549"/>
                    <a:pt x="5144" y="4585"/>
                    <a:pt x="5132" y="4597"/>
                  </a:cubicBezTo>
                  <a:lnTo>
                    <a:pt x="4906" y="4906"/>
                  </a:lnTo>
                  <a:cubicBezTo>
                    <a:pt x="4894" y="4942"/>
                    <a:pt x="4870" y="4990"/>
                    <a:pt x="4834" y="5013"/>
                  </a:cubicBezTo>
                  <a:cubicBezTo>
                    <a:pt x="4751" y="5168"/>
                    <a:pt x="4644" y="5311"/>
                    <a:pt x="4513" y="5490"/>
                  </a:cubicBezTo>
                  <a:cubicBezTo>
                    <a:pt x="2739" y="8097"/>
                    <a:pt x="1310" y="10919"/>
                    <a:pt x="0" y="13788"/>
                  </a:cubicBezTo>
                  <a:lnTo>
                    <a:pt x="1120" y="13824"/>
                  </a:lnTo>
                  <a:cubicBezTo>
                    <a:pt x="1751" y="12502"/>
                    <a:pt x="2441" y="11205"/>
                    <a:pt x="3179" y="9943"/>
                  </a:cubicBezTo>
                  <a:cubicBezTo>
                    <a:pt x="3322" y="9716"/>
                    <a:pt x="3441" y="9502"/>
                    <a:pt x="3572" y="9300"/>
                  </a:cubicBezTo>
                  <a:cubicBezTo>
                    <a:pt x="3596" y="9240"/>
                    <a:pt x="3632" y="9193"/>
                    <a:pt x="3656" y="9145"/>
                  </a:cubicBezTo>
                  <a:cubicBezTo>
                    <a:pt x="3763" y="8966"/>
                    <a:pt x="3882" y="8812"/>
                    <a:pt x="3989" y="8633"/>
                  </a:cubicBezTo>
                  <a:cubicBezTo>
                    <a:pt x="4013" y="8585"/>
                    <a:pt x="4037" y="8550"/>
                    <a:pt x="4060" y="8514"/>
                  </a:cubicBezTo>
                  <a:cubicBezTo>
                    <a:pt x="4180" y="8300"/>
                    <a:pt x="4311" y="8097"/>
                    <a:pt x="4453" y="7895"/>
                  </a:cubicBezTo>
                  <a:lnTo>
                    <a:pt x="4453" y="7883"/>
                  </a:lnTo>
                  <a:cubicBezTo>
                    <a:pt x="5180" y="6776"/>
                    <a:pt x="5977" y="5704"/>
                    <a:pt x="6847" y="4704"/>
                  </a:cubicBezTo>
                  <a:cubicBezTo>
                    <a:pt x="7751" y="3668"/>
                    <a:pt x="8740" y="2704"/>
                    <a:pt x="9811" y="1870"/>
                  </a:cubicBezTo>
                  <a:cubicBezTo>
                    <a:pt x="10478" y="1346"/>
                    <a:pt x="11157" y="894"/>
                    <a:pt x="11895" y="489"/>
                  </a:cubicBezTo>
                  <a:cubicBezTo>
                    <a:pt x="11180" y="263"/>
                    <a:pt x="10442" y="84"/>
                    <a:pt x="96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4"/>
            <p:cNvSpPr/>
            <p:nvPr/>
          </p:nvSpPr>
          <p:spPr>
            <a:xfrm>
              <a:off x="732414" y="4763200"/>
              <a:ext cx="339674" cy="417828"/>
            </a:xfrm>
            <a:custGeom>
              <a:avLst/>
              <a:gdLst/>
              <a:ahLst/>
              <a:cxnLst/>
              <a:rect l="l" t="t" r="r" b="b"/>
              <a:pathLst>
                <a:path w="10609" h="13050" extrusionOk="0">
                  <a:moveTo>
                    <a:pt x="10609" y="0"/>
                  </a:moveTo>
                  <a:cubicBezTo>
                    <a:pt x="9359" y="310"/>
                    <a:pt x="8073" y="631"/>
                    <a:pt x="6811" y="810"/>
                  </a:cubicBezTo>
                  <a:cubicBezTo>
                    <a:pt x="5680" y="2298"/>
                    <a:pt x="4680" y="3905"/>
                    <a:pt x="3763" y="5596"/>
                  </a:cubicBezTo>
                  <a:cubicBezTo>
                    <a:pt x="2417" y="8025"/>
                    <a:pt x="1108" y="10466"/>
                    <a:pt x="0" y="12990"/>
                  </a:cubicBezTo>
                  <a:lnTo>
                    <a:pt x="2917" y="13049"/>
                  </a:lnTo>
                  <a:cubicBezTo>
                    <a:pt x="3191" y="12371"/>
                    <a:pt x="3477" y="11680"/>
                    <a:pt x="3775" y="11013"/>
                  </a:cubicBezTo>
                  <a:cubicBezTo>
                    <a:pt x="4549" y="9263"/>
                    <a:pt x="5358" y="7489"/>
                    <a:pt x="6370" y="5846"/>
                  </a:cubicBezTo>
                  <a:cubicBezTo>
                    <a:pt x="6561" y="5537"/>
                    <a:pt x="6751" y="5227"/>
                    <a:pt x="6966" y="4929"/>
                  </a:cubicBezTo>
                  <a:cubicBezTo>
                    <a:pt x="7775" y="3703"/>
                    <a:pt x="8644" y="2548"/>
                    <a:pt x="9537" y="1381"/>
                  </a:cubicBezTo>
                  <a:lnTo>
                    <a:pt x="1060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4"/>
            <p:cNvSpPr/>
            <p:nvPr/>
          </p:nvSpPr>
          <p:spPr>
            <a:xfrm>
              <a:off x="1693804" y="5059778"/>
              <a:ext cx="81613" cy="141069"/>
            </a:xfrm>
            <a:custGeom>
              <a:avLst/>
              <a:gdLst/>
              <a:ahLst/>
              <a:cxnLst/>
              <a:rect l="l" t="t" r="r" b="b"/>
              <a:pathLst>
                <a:path w="2549" h="4406" extrusionOk="0">
                  <a:moveTo>
                    <a:pt x="1704" y="0"/>
                  </a:moveTo>
                  <a:cubicBezTo>
                    <a:pt x="1287" y="1000"/>
                    <a:pt x="882" y="2036"/>
                    <a:pt x="489" y="3048"/>
                  </a:cubicBezTo>
                  <a:cubicBezTo>
                    <a:pt x="334" y="3477"/>
                    <a:pt x="168" y="3929"/>
                    <a:pt x="1" y="4370"/>
                  </a:cubicBezTo>
                  <a:lnTo>
                    <a:pt x="1430" y="4405"/>
                  </a:lnTo>
                  <a:cubicBezTo>
                    <a:pt x="1787" y="3286"/>
                    <a:pt x="2144" y="2167"/>
                    <a:pt x="2549" y="1072"/>
                  </a:cubicBezTo>
                  <a:lnTo>
                    <a:pt x="170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4"/>
            <p:cNvSpPr/>
            <p:nvPr/>
          </p:nvSpPr>
          <p:spPr>
            <a:xfrm>
              <a:off x="1791041" y="5141743"/>
              <a:ext cx="62530" cy="61762"/>
            </a:xfrm>
            <a:custGeom>
              <a:avLst/>
              <a:gdLst/>
              <a:ahLst/>
              <a:cxnLst/>
              <a:rect l="l" t="t" r="r" b="b"/>
              <a:pathLst>
                <a:path w="1953" h="1929" extrusionOk="0">
                  <a:moveTo>
                    <a:pt x="607" y="0"/>
                  </a:moveTo>
                  <a:cubicBezTo>
                    <a:pt x="405" y="619"/>
                    <a:pt x="191" y="1262"/>
                    <a:pt x="0" y="1881"/>
                  </a:cubicBezTo>
                  <a:lnTo>
                    <a:pt x="1953" y="1929"/>
                  </a:lnTo>
                  <a:cubicBezTo>
                    <a:pt x="1524" y="1274"/>
                    <a:pt x="1072" y="631"/>
                    <a:pt x="6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4"/>
            <p:cNvSpPr/>
            <p:nvPr/>
          </p:nvSpPr>
          <p:spPr>
            <a:xfrm>
              <a:off x="146494" y="4499760"/>
              <a:ext cx="123556" cy="667917"/>
            </a:xfrm>
            <a:custGeom>
              <a:avLst/>
              <a:gdLst/>
              <a:ahLst/>
              <a:cxnLst/>
              <a:rect l="l" t="t" r="r" b="b"/>
              <a:pathLst>
                <a:path w="3859" h="20861" extrusionOk="0">
                  <a:moveTo>
                    <a:pt x="2763" y="1"/>
                  </a:moveTo>
                  <a:cubicBezTo>
                    <a:pt x="1786" y="299"/>
                    <a:pt x="870" y="703"/>
                    <a:pt x="0" y="1192"/>
                  </a:cubicBezTo>
                  <a:cubicBezTo>
                    <a:pt x="393" y="4311"/>
                    <a:pt x="810" y="7442"/>
                    <a:pt x="1179" y="10562"/>
                  </a:cubicBezTo>
                  <a:cubicBezTo>
                    <a:pt x="1393" y="12276"/>
                    <a:pt x="1584" y="13967"/>
                    <a:pt x="1751" y="15670"/>
                  </a:cubicBezTo>
                  <a:lnTo>
                    <a:pt x="1751" y="15717"/>
                  </a:lnTo>
                  <a:cubicBezTo>
                    <a:pt x="1774" y="16086"/>
                    <a:pt x="1822" y="16455"/>
                    <a:pt x="1846" y="16824"/>
                  </a:cubicBezTo>
                  <a:cubicBezTo>
                    <a:pt x="1846" y="16896"/>
                    <a:pt x="1870" y="16944"/>
                    <a:pt x="1870" y="17003"/>
                  </a:cubicBezTo>
                  <a:cubicBezTo>
                    <a:pt x="1894" y="17348"/>
                    <a:pt x="1929" y="17682"/>
                    <a:pt x="1953" y="18015"/>
                  </a:cubicBezTo>
                  <a:cubicBezTo>
                    <a:pt x="1965" y="18110"/>
                    <a:pt x="1965" y="18217"/>
                    <a:pt x="1989" y="18301"/>
                  </a:cubicBezTo>
                  <a:cubicBezTo>
                    <a:pt x="2001" y="18622"/>
                    <a:pt x="2025" y="18944"/>
                    <a:pt x="2072" y="19253"/>
                  </a:cubicBezTo>
                  <a:cubicBezTo>
                    <a:pt x="2084" y="19360"/>
                    <a:pt x="2084" y="19468"/>
                    <a:pt x="2108" y="19575"/>
                  </a:cubicBezTo>
                  <a:cubicBezTo>
                    <a:pt x="2132" y="19980"/>
                    <a:pt x="2167" y="20420"/>
                    <a:pt x="2191" y="20837"/>
                  </a:cubicBezTo>
                  <a:lnTo>
                    <a:pt x="3858" y="20861"/>
                  </a:lnTo>
                  <a:cubicBezTo>
                    <a:pt x="3799" y="19944"/>
                    <a:pt x="3727" y="19015"/>
                    <a:pt x="3644" y="18098"/>
                  </a:cubicBezTo>
                  <a:cubicBezTo>
                    <a:pt x="3632" y="17920"/>
                    <a:pt x="3620" y="17753"/>
                    <a:pt x="3608" y="17575"/>
                  </a:cubicBezTo>
                  <a:cubicBezTo>
                    <a:pt x="3549" y="16741"/>
                    <a:pt x="3489" y="15920"/>
                    <a:pt x="3429" y="15086"/>
                  </a:cubicBezTo>
                  <a:cubicBezTo>
                    <a:pt x="3406" y="14955"/>
                    <a:pt x="3406" y="14812"/>
                    <a:pt x="3394" y="14669"/>
                  </a:cubicBezTo>
                  <a:cubicBezTo>
                    <a:pt x="3251" y="12729"/>
                    <a:pt x="3132" y="10752"/>
                    <a:pt x="3025" y="8812"/>
                  </a:cubicBezTo>
                  <a:cubicBezTo>
                    <a:pt x="2917" y="6621"/>
                    <a:pt x="2834" y="4454"/>
                    <a:pt x="2787" y="2263"/>
                  </a:cubicBezTo>
                  <a:cubicBezTo>
                    <a:pt x="2775" y="1513"/>
                    <a:pt x="2763" y="763"/>
                    <a:pt x="27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4"/>
            <p:cNvSpPr/>
            <p:nvPr/>
          </p:nvSpPr>
          <p:spPr>
            <a:xfrm>
              <a:off x="534930" y="4627093"/>
              <a:ext cx="189896" cy="547819"/>
            </a:xfrm>
            <a:custGeom>
              <a:avLst/>
              <a:gdLst/>
              <a:ahLst/>
              <a:cxnLst/>
              <a:rect l="l" t="t" r="r" b="b"/>
              <a:pathLst>
                <a:path w="5931" h="17110" extrusionOk="0">
                  <a:moveTo>
                    <a:pt x="3501" y="1"/>
                  </a:moveTo>
                  <a:cubicBezTo>
                    <a:pt x="3025" y="989"/>
                    <a:pt x="2620" y="2037"/>
                    <a:pt x="2287" y="3096"/>
                  </a:cubicBezTo>
                  <a:cubicBezTo>
                    <a:pt x="2275" y="3132"/>
                    <a:pt x="2275" y="3168"/>
                    <a:pt x="2263" y="3191"/>
                  </a:cubicBezTo>
                  <a:cubicBezTo>
                    <a:pt x="2215" y="3370"/>
                    <a:pt x="2156" y="3537"/>
                    <a:pt x="2120" y="3715"/>
                  </a:cubicBezTo>
                  <a:cubicBezTo>
                    <a:pt x="2096" y="3775"/>
                    <a:pt x="2085" y="3823"/>
                    <a:pt x="2073" y="3870"/>
                  </a:cubicBezTo>
                  <a:lnTo>
                    <a:pt x="1894" y="4489"/>
                  </a:lnTo>
                  <a:cubicBezTo>
                    <a:pt x="1894" y="4501"/>
                    <a:pt x="1882" y="4537"/>
                    <a:pt x="1882" y="4561"/>
                  </a:cubicBezTo>
                  <a:cubicBezTo>
                    <a:pt x="1823" y="4775"/>
                    <a:pt x="1763" y="4977"/>
                    <a:pt x="1715" y="5192"/>
                  </a:cubicBezTo>
                  <a:cubicBezTo>
                    <a:pt x="1715" y="5204"/>
                    <a:pt x="1704" y="5216"/>
                    <a:pt x="1704" y="5239"/>
                  </a:cubicBezTo>
                  <a:cubicBezTo>
                    <a:pt x="1644" y="5454"/>
                    <a:pt x="1584" y="5692"/>
                    <a:pt x="1537" y="5918"/>
                  </a:cubicBezTo>
                  <a:cubicBezTo>
                    <a:pt x="1525" y="5930"/>
                    <a:pt x="1525" y="5954"/>
                    <a:pt x="1525" y="5966"/>
                  </a:cubicBezTo>
                  <a:cubicBezTo>
                    <a:pt x="1418" y="6430"/>
                    <a:pt x="1323" y="6882"/>
                    <a:pt x="1239" y="7359"/>
                  </a:cubicBezTo>
                  <a:lnTo>
                    <a:pt x="1239" y="7394"/>
                  </a:lnTo>
                  <a:cubicBezTo>
                    <a:pt x="1144" y="7871"/>
                    <a:pt x="1072" y="8347"/>
                    <a:pt x="1001" y="8823"/>
                  </a:cubicBezTo>
                  <a:lnTo>
                    <a:pt x="1001" y="8835"/>
                  </a:lnTo>
                  <a:cubicBezTo>
                    <a:pt x="930" y="9311"/>
                    <a:pt x="846" y="9799"/>
                    <a:pt x="787" y="10276"/>
                  </a:cubicBezTo>
                  <a:cubicBezTo>
                    <a:pt x="703" y="10990"/>
                    <a:pt x="608" y="11728"/>
                    <a:pt x="525" y="12443"/>
                  </a:cubicBezTo>
                  <a:lnTo>
                    <a:pt x="525" y="12502"/>
                  </a:lnTo>
                  <a:cubicBezTo>
                    <a:pt x="489" y="12740"/>
                    <a:pt x="477" y="12955"/>
                    <a:pt x="453" y="13181"/>
                  </a:cubicBezTo>
                  <a:lnTo>
                    <a:pt x="453" y="13193"/>
                  </a:lnTo>
                  <a:cubicBezTo>
                    <a:pt x="418" y="13419"/>
                    <a:pt x="406" y="13657"/>
                    <a:pt x="370" y="13883"/>
                  </a:cubicBezTo>
                  <a:cubicBezTo>
                    <a:pt x="346" y="14133"/>
                    <a:pt x="310" y="14383"/>
                    <a:pt x="287" y="14621"/>
                  </a:cubicBezTo>
                  <a:cubicBezTo>
                    <a:pt x="191" y="15443"/>
                    <a:pt x="108" y="16265"/>
                    <a:pt x="1" y="17086"/>
                  </a:cubicBezTo>
                  <a:lnTo>
                    <a:pt x="1251" y="17110"/>
                  </a:lnTo>
                  <a:cubicBezTo>
                    <a:pt x="1358" y="16669"/>
                    <a:pt x="1477" y="16217"/>
                    <a:pt x="1596" y="15776"/>
                  </a:cubicBezTo>
                  <a:cubicBezTo>
                    <a:pt x="1620" y="15693"/>
                    <a:pt x="1632" y="15634"/>
                    <a:pt x="1656" y="15562"/>
                  </a:cubicBezTo>
                  <a:cubicBezTo>
                    <a:pt x="1775" y="15133"/>
                    <a:pt x="1894" y="14681"/>
                    <a:pt x="2013" y="14252"/>
                  </a:cubicBezTo>
                  <a:cubicBezTo>
                    <a:pt x="2025" y="14205"/>
                    <a:pt x="2037" y="14145"/>
                    <a:pt x="2061" y="14110"/>
                  </a:cubicBezTo>
                  <a:cubicBezTo>
                    <a:pt x="2882" y="11228"/>
                    <a:pt x="3847" y="8395"/>
                    <a:pt x="4978" y="5632"/>
                  </a:cubicBezTo>
                  <a:cubicBezTo>
                    <a:pt x="5252" y="4942"/>
                    <a:pt x="5549" y="4239"/>
                    <a:pt x="5871" y="3537"/>
                  </a:cubicBezTo>
                  <a:cubicBezTo>
                    <a:pt x="5883" y="3489"/>
                    <a:pt x="5906" y="3453"/>
                    <a:pt x="5930" y="3406"/>
                  </a:cubicBezTo>
                  <a:cubicBezTo>
                    <a:pt x="5633" y="3132"/>
                    <a:pt x="5335" y="2822"/>
                    <a:pt x="5049" y="2477"/>
                  </a:cubicBezTo>
                  <a:cubicBezTo>
                    <a:pt x="4466" y="1763"/>
                    <a:pt x="4001" y="846"/>
                    <a:pt x="35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4"/>
            <p:cNvSpPr/>
            <p:nvPr/>
          </p:nvSpPr>
          <p:spPr>
            <a:xfrm>
              <a:off x="626436" y="4765089"/>
              <a:ext cx="258861" cy="411745"/>
            </a:xfrm>
            <a:custGeom>
              <a:avLst/>
              <a:gdLst/>
              <a:ahLst/>
              <a:cxnLst/>
              <a:rect l="l" t="t" r="r" b="b"/>
              <a:pathLst>
                <a:path w="8085" h="12860" extrusionOk="0">
                  <a:moveTo>
                    <a:pt x="4346" y="1"/>
                  </a:moveTo>
                  <a:cubicBezTo>
                    <a:pt x="3918" y="941"/>
                    <a:pt x="3525" y="1918"/>
                    <a:pt x="3156" y="2894"/>
                  </a:cubicBezTo>
                  <a:cubicBezTo>
                    <a:pt x="3037" y="3203"/>
                    <a:pt x="2929" y="3513"/>
                    <a:pt x="2798" y="3823"/>
                  </a:cubicBezTo>
                  <a:cubicBezTo>
                    <a:pt x="1727" y="6775"/>
                    <a:pt x="798" y="9776"/>
                    <a:pt x="0" y="12824"/>
                  </a:cubicBezTo>
                  <a:lnTo>
                    <a:pt x="1655" y="12859"/>
                  </a:lnTo>
                  <a:cubicBezTo>
                    <a:pt x="2072" y="11907"/>
                    <a:pt x="2501" y="10954"/>
                    <a:pt x="2965" y="10014"/>
                  </a:cubicBezTo>
                  <a:cubicBezTo>
                    <a:pt x="3179" y="9597"/>
                    <a:pt x="3394" y="9168"/>
                    <a:pt x="3608" y="8740"/>
                  </a:cubicBezTo>
                  <a:cubicBezTo>
                    <a:pt x="3608" y="8704"/>
                    <a:pt x="3620" y="8692"/>
                    <a:pt x="3632" y="8668"/>
                  </a:cubicBezTo>
                  <a:cubicBezTo>
                    <a:pt x="4275" y="7371"/>
                    <a:pt x="4942" y="6085"/>
                    <a:pt x="5644" y="4823"/>
                  </a:cubicBezTo>
                  <a:cubicBezTo>
                    <a:pt x="6382" y="3501"/>
                    <a:pt x="7156" y="2203"/>
                    <a:pt x="8013" y="965"/>
                  </a:cubicBezTo>
                  <a:cubicBezTo>
                    <a:pt x="8037" y="941"/>
                    <a:pt x="8073" y="906"/>
                    <a:pt x="8085" y="882"/>
                  </a:cubicBezTo>
                  <a:cubicBezTo>
                    <a:pt x="6775" y="882"/>
                    <a:pt x="5513" y="644"/>
                    <a:pt x="43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4"/>
            <p:cNvSpPr/>
            <p:nvPr/>
          </p:nvSpPr>
          <p:spPr>
            <a:xfrm>
              <a:off x="878030" y="4739923"/>
              <a:ext cx="344636" cy="442610"/>
            </a:xfrm>
            <a:custGeom>
              <a:avLst/>
              <a:gdLst/>
              <a:ahLst/>
              <a:cxnLst/>
              <a:rect l="l" t="t" r="r" b="b"/>
              <a:pathLst>
                <a:path w="10764" h="13824" extrusionOk="0">
                  <a:moveTo>
                    <a:pt x="10764" y="1"/>
                  </a:moveTo>
                  <a:lnTo>
                    <a:pt x="10764" y="1"/>
                  </a:lnTo>
                  <a:cubicBezTo>
                    <a:pt x="9930" y="13"/>
                    <a:pt x="9204" y="72"/>
                    <a:pt x="8430" y="203"/>
                  </a:cubicBezTo>
                  <a:cubicBezTo>
                    <a:pt x="8347" y="263"/>
                    <a:pt x="8287" y="346"/>
                    <a:pt x="8228" y="418"/>
                  </a:cubicBezTo>
                  <a:cubicBezTo>
                    <a:pt x="7061" y="1965"/>
                    <a:pt x="5835" y="3501"/>
                    <a:pt x="4692" y="5073"/>
                  </a:cubicBezTo>
                  <a:cubicBezTo>
                    <a:pt x="3691" y="6478"/>
                    <a:pt x="2799" y="7919"/>
                    <a:pt x="2013" y="9454"/>
                  </a:cubicBezTo>
                  <a:cubicBezTo>
                    <a:pt x="1906" y="9657"/>
                    <a:pt x="1798" y="9883"/>
                    <a:pt x="1656" y="10074"/>
                  </a:cubicBezTo>
                  <a:cubicBezTo>
                    <a:pt x="1072" y="11300"/>
                    <a:pt x="524" y="12526"/>
                    <a:pt x="1" y="13776"/>
                  </a:cubicBezTo>
                  <a:lnTo>
                    <a:pt x="1763" y="13824"/>
                  </a:lnTo>
                  <a:cubicBezTo>
                    <a:pt x="1858" y="13586"/>
                    <a:pt x="1977" y="13336"/>
                    <a:pt x="2084" y="13098"/>
                  </a:cubicBezTo>
                  <a:cubicBezTo>
                    <a:pt x="2132" y="13026"/>
                    <a:pt x="2156" y="12931"/>
                    <a:pt x="2203" y="12848"/>
                  </a:cubicBezTo>
                  <a:cubicBezTo>
                    <a:pt x="2275" y="12693"/>
                    <a:pt x="2358" y="12526"/>
                    <a:pt x="2429" y="12371"/>
                  </a:cubicBezTo>
                  <a:lnTo>
                    <a:pt x="2656" y="11871"/>
                  </a:lnTo>
                  <a:cubicBezTo>
                    <a:pt x="2715" y="11740"/>
                    <a:pt x="2787" y="11598"/>
                    <a:pt x="2846" y="11455"/>
                  </a:cubicBezTo>
                  <a:cubicBezTo>
                    <a:pt x="2918" y="11300"/>
                    <a:pt x="3013" y="11133"/>
                    <a:pt x="3084" y="10967"/>
                  </a:cubicBezTo>
                  <a:cubicBezTo>
                    <a:pt x="3108" y="10919"/>
                    <a:pt x="3132" y="10859"/>
                    <a:pt x="3156" y="10824"/>
                  </a:cubicBezTo>
                  <a:cubicBezTo>
                    <a:pt x="4180" y="8692"/>
                    <a:pt x="5335" y="6633"/>
                    <a:pt x="6656" y="4716"/>
                  </a:cubicBezTo>
                  <a:cubicBezTo>
                    <a:pt x="7513" y="3466"/>
                    <a:pt x="8466" y="2275"/>
                    <a:pt x="9526" y="1180"/>
                  </a:cubicBezTo>
                  <a:cubicBezTo>
                    <a:pt x="9930" y="775"/>
                    <a:pt x="10335" y="370"/>
                    <a:pt x="107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4"/>
            <p:cNvSpPr/>
            <p:nvPr/>
          </p:nvSpPr>
          <p:spPr>
            <a:xfrm>
              <a:off x="1502819" y="4975892"/>
              <a:ext cx="210099" cy="223034"/>
            </a:xfrm>
            <a:custGeom>
              <a:avLst/>
              <a:gdLst/>
              <a:ahLst/>
              <a:cxnLst/>
              <a:rect l="l" t="t" r="r" b="b"/>
              <a:pathLst>
                <a:path w="6562" h="6966" extrusionOk="0">
                  <a:moveTo>
                    <a:pt x="5347" y="1"/>
                  </a:moveTo>
                  <a:cubicBezTo>
                    <a:pt x="4001" y="1513"/>
                    <a:pt x="2692" y="3049"/>
                    <a:pt x="1489" y="4668"/>
                  </a:cubicBezTo>
                  <a:cubicBezTo>
                    <a:pt x="1370" y="4823"/>
                    <a:pt x="1263" y="4978"/>
                    <a:pt x="1144" y="5132"/>
                  </a:cubicBezTo>
                  <a:cubicBezTo>
                    <a:pt x="1144" y="5144"/>
                    <a:pt x="1132" y="5144"/>
                    <a:pt x="1132" y="5156"/>
                  </a:cubicBezTo>
                  <a:cubicBezTo>
                    <a:pt x="953" y="5418"/>
                    <a:pt x="775" y="5656"/>
                    <a:pt x="608" y="5906"/>
                  </a:cubicBezTo>
                  <a:cubicBezTo>
                    <a:pt x="560" y="5966"/>
                    <a:pt x="537" y="6025"/>
                    <a:pt x="501" y="6085"/>
                  </a:cubicBezTo>
                  <a:cubicBezTo>
                    <a:pt x="322" y="6335"/>
                    <a:pt x="168" y="6585"/>
                    <a:pt x="1" y="6859"/>
                  </a:cubicBezTo>
                  <a:lnTo>
                    <a:pt x="4370" y="6966"/>
                  </a:lnTo>
                  <a:cubicBezTo>
                    <a:pt x="4573" y="6383"/>
                    <a:pt x="4775" y="5799"/>
                    <a:pt x="5002" y="5216"/>
                  </a:cubicBezTo>
                  <a:cubicBezTo>
                    <a:pt x="5490" y="3906"/>
                    <a:pt x="6025" y="2596"/>
                    <a:pt x="6561" y="1311"/>
                  </a:cubicBezTo>
                  <a:cubicBezTo>
                    <a:pt x="6156" y="858"/>
                    <a:pt x="5764" y="429"/>
                    <a:pt x="53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4"/>
            <p:cNvSpPr/>
            <p:nvPr/>
          </p:nvSpPr>
          <p:spPr>
            <a:xfrm>
              <a:off x="462891" y="4519226"/>
              <a:ext cx="152147" cy="652645"/>
            </a:xfrm>
            <a:custGeom>
              <a:avLst/>
              <a:gdLst/>
              <a:ahLst/>
              <a:cxnLst/>
              <a:rect l="l" t="t" r="r" b="b"/>
              <a:pathLst>
                <a:path w="4752" h="20384" extrusionOk="0">
                  <a:moveTo>
                    <a:pt x="2120" y="0"/>
                  </a:moveTo>
                  <a:cubicBezTo>
                    <a:pt x="1584" y="1738"/>
                    <a:pt x="1358" y="3584"/>
                    <a:pt x="1179" y="5417"/>
                  </a:cubicBezTo>
                  <a:cubicBezTo>
                    <a:pt x="1156" y="5787"/>
                    <a:pt x="1120" y="6168"/>
                    <a:pt x="1072" y="6537"/>
                  </a:cubicBezTo>
                  <a:lnTo>
                    <a:pt x="1072" y="6584"/>
                  </a:lnTo>
                  <a:cubicBezTo>
                    <a:pt x="1048" y="6953"/>
                    <a:pt x="1001" y="7334"/>
                    <a:pt x="953" y="7715"/>
                  </a:cubicBezTo>
                  <a:cubicBezTo>
                    <a:pt x="477" y="11775"/>
                    <a:pt x="144" y="15871"/>
                    <a:pt x="1" y="19931"/>
                  </a:cubicBezTo>
                  <a:lnTo>
                    <a:pt x="1" y="20372"/>
                  </a:lnTo>
                  <a:lnTo>
                    <a:pt x="679" y="20384"/>
                  </a:lnTo>
                  <a:cubicBezTo>
                    <a:pt x="715" y="20062"/>
                    <a:pt x="751" y="19753"/>
                    <a:pt x="798" y="19419"/>
                  </a:cubicBezTo>
                  <a:cubicBezTo>
                    <a:pt x="810" y="19360"/>
                    <a:pt x="810" y="19288"/>
                    <a:pt x="822" y="19229"/>
                  </a:cubicBezTo>
                  <a:cubicBezTo>
                    <a:pt x="953" y="18098"/>
                    <a:pt x="1072" y="16955"/>
                    <a:pt x="1215" y="15824"/>
                  </a:cubicBezTo>
                  <a:lnTo>
                    <a:pt x="1215" y="15788"/>
                  </a:lnTo>
                  <a:cubicBezTo>
                    <a:pt x="1251" y="15502"/>
                    <a:pt x="1287" y="15240"/>
                    <a:pt x="1310" y="14954"/>
                  </a:cubicBezTo>
                  <a:cubicBezTo>
                    <a:pt x="1310" y="14907"/>
                    <a:pt x="1334" y="14871"/>
                    <a:pt x="1334" y="14823"/>
                  </a:cubicBezTo>
                  <a:cubicBezTo>
                    <a:pt x="1358" y="14550"/>
                    <a:pt x="1406" y="14300"/>
                    <a:pt x="1429" y="14038"/>
                  </a:cubicBezTo>
                  <a:cubicBezTo>
                    <a:pt x="1429" y="13978"/>
                    <a:pt x="1453" y="13930"/>
                    <a:pt x="1453" y="13871"/>
                  </a:cubicBezTo>
                  <a:cubicBezTo>
                    <a:pt x="1477" y="13621"/>
                    <a:pt x="1525" y="13371"/>
                    <a:pt x="1548" y="13109"/>
                  </a:cubicBezTo>
                  <a:cubicBezTo>
                    <a:pt x="1572" y="13073"/>
                    <a:pt x="1572" y="13014"/>
                    <a:pt x="1584" y="12954"/>
                  </a:cubicBezTo>
                  <a:cubicBezTo>
                    <a:pt x="1632" y="12692"/>
                    <a:pt x="1656" y="12442"/>
                    <a:pt x="1703" y="12192"/>
                  </a:cubicBezTo>
                  <a:cubicBezTo>
                    <a:pt x="1715" y="12145"/>
                    <a:pt x="1715" y="12085"/>
                    <a:pt x="1727" y="12025"/>
                  </a:cubicBezTo>
                  <a:cubicBezTo>
                    <a:pt x="1763" y="11775"/>
                    <a:pt x="1810" y="11525"/>
                    <a:pt x="1846" y="11263"/>
                  </a:cubicBezTo>
                  <a:cubicBezTo>
                    <a:pt x="1870" y="11228"/>
                    <a:pt x="1870" y="11168"/>
                    <a:pt x="1882" y="11121"/>
                  </a:cubicBezTo>
                  <a:cubicBezTo>
                    <a:pt x="1929" y="10871"/>
                    <a:pt x="1965" y="10597"/>
                    <a:pt x="2013" y="10347"/>
                  </a:cubicBezTo>
                  <a:cubicBezTo>
                    <a:pt x="2025" y="10299"/>
                    <a:pt x="2025" y="10275"/>
                    <a:pt x="2049" y="10228"/>
                  </a:cubicBezTo>
                  <a:cubicBezTo>
                    <a:pt x="2108" y="9954"/>
                    <a:pt x="2144" y="9692"/>
                    <a:pt x="2203" y="9418"/>
                  </a:cubicBezTo>
                  <a:cubicBezTo>
                    <a:pt x="2203" y="9406"/>
                    <a:pt x="2227" y="9382"/>
                    <a:pt x="2227" y="9358"/>
                  </a:cubicBezTo>
                  <a:cubicBezTo>
                    <a:pt x="2477" y="8168"/>
                    <a:pt x="2775" y="7001"/>
                    <a:pt x="3144" y="5834"/>
                  </a:cubicBezTo>
                  <a:cubicBezTo>
                    <a:pt x="3251" y="5525"/>
                    <a:pt x="3358" y="5191"/>
                    <a:pt x="3477" y="4870"/>
                  </a:cubicBezTo>
                  <a:cubicBezTo>
                    <a:pt x="3834" y="3870"/>
                    <a:pt x="4263" y="2893"/>
                    <a:pt x="4751" y="1953"/>
                  </a:cubicBezTo>
                  <a:cubicBezTo>
                    <a:pt x="4668" y="1858"/>
                    <a:pt x="4573" y="1762"/>
                    <a:pt x="4489" y="1667"/>
                  </a:cubicBezTo>
                  <a:cubicBezTo>
                    <a:pt x="3775" y="988"/>
                    <a:pt x="2965" y="429"/>
                    <a:pt x="21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4"/>
            <p:cNvSpPr/>
            <p:nvPr/>
          </p:nvSpPr>
          <p:spPr>
            <a:xfrm>
              <a:off x="405708" y="4484904"/>
              <a:ext cx="80076" cy="686583"/>
            </a:xfrm>
            <a:custGeom>
              <a:avLst/>
              <a:gdLst/>
              <a:ahLst/>
              <a:cxnLst/>
              <a:rect l="l" t="t" r="r" b="b"/>
              <a:pathLst>
                <a:path w="2501" h="21444" extrusionOk="0">
                  <a:moveTo>
                    <a:pt x="536" y="1"/>
                  </a:moveTo>
                  <a:cubicBezTo>
                    <a:pt x="167" y="2179"/>
                    <a:pt x="108" y="4394"/>
                    <a:pt x="72" y="6597"/>
                  </a:cubicBezTo>
                  <a:lnTo>
                    <a:pt x="72" y="6620"/>
                  </a:lnTo>
                  <a:cubicBezTo>
                    <a:pt x="72" y="7061"/>
                    <a:pt x="60" y="7478"/>
                    <a:pt x="60" y="7894"/>
                  </a:cubicBezTo>
                  <a:cubicBezTo>
                    <a:pt x="60" y="8085"/>
                    <a:pt x="60" y="8264"/>
                    <a:pt x="48" y="8466"/>
                  </a:cubicBezTo>
                  <a:cubicBezTo>
                    <a:pt x="1" y="12669"/>
                    <a:pt x="13" y="16860"/>
                    <a:pt x="48" y="21063"/>
                  </a:cubicBezTo>
                  <a:lnTo>
                    <a:pt x="48" y="21444"/>
                  </a:lnTo>
                  <a:lnTo>
                    <a:pt x="286" y="21444"/>
                  </a:lnTo>
                  <a:cubicBezTo>
                    <a:pt x="310" y="19420"/>
                    <a:pt x="406" y="17408"/>
                    <a:pt x="548" y="15383"/>
                  </a:cubicBezTo>
                  <a:cubicBezTo>
                    <a:pt x="703" y="13276"/>
                    <a:pt x="906" y="11157"/>
                    <a:pt x="1144" y="9061"/>
                  </a:cubicBezTo>
                  <a:cubicBezTo>
                    <a:pt x="1191" y="8633"/>
                    <a:pt x="1239" y="8216"/>
                    <a:pt x="1287" y="7787"/>
                  </a:cubicBezTo>
                  <a:cubicBezTo>
                    <a:pt x="1346" y="7335"/>
                    <a:pt x="1382" y="6894"/>
                    <a:pt x="1429" y="6442"/>
                  </a:cubicBezTo>
                  <a:cubicBezTo>
                    <a:pt x="1537" y="5597"/>
                    <a:pt x="1620" y="4739"/>
                    <a:pt x="1763" y="3882"/>
                  </a:cubicBezTo>
                  <a:cubicBezTo>
                    <a:pt x="1941" y="2739"/>
                    <a:pt x="2156" y="1596"/>
                    <a:pt x="2501" y="489"/>
                  </a:cubicBezTo>
                  <a:cubicBezTo>
                    <a:pt x="1858" y="274"/>
                    <a:pt x="1203" y="108"/>
                    <a:pt x="53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6" name="Google Shape;576;p24"/>
          <p:cNvSpPr txBox="1">
            <a:spLocks noGrp="1"/>
          </p:cNvSpPr>
          <p:nvPr>
            <p:ph type="subTitle" idx="1"/>
          </p:nvPr>
        </p:nvSpPr>
        <p:spPr>
          <a:xfrm>
            <a:off x="2503524" y="2189375"/>
            <a:ext cx="3897600" cy="116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577" name="Google Shape;577;p24"/>
          <p:cNvSpPr txBox="1">
            <a:spLocks noGrp="1"/>
          </p:cNvSpPr>
          <p:nvPr>
            <p:ph type="title"/>
          </p:nvPr>
        </p:nvSpPr>
        <p:spPr>
          <a:xfrm>
            <a:off x="2508819" y="1450475"/>
            <a:ext cx="3897600" cy="73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9_1_1"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2" name="Google Shape;592;p26"/>
          <p:cNvGrpSpPr/>
          <p:nvPr/>
        </p:nvGrpSpPr>
        <p:grpSpPr>
          <a:xfrm>
            <a:off x="-514" y="-95"/>
            <a:ext cx="9144079" cy="3169037"/>
            <a:chOff x="2410700" y="-2141200"/>
            <a:chExt cx="3574000" cy="1152000"/>
          </a:xfrm>
        </p:grpSpPr>
        <p:sp>
          <p:nvSpPr>
            <p:cNvPr id="593" name="Google Shape;593;p26"/>
            <p:cNvSpPr/>
            <p:nvPr/>
          </p:nvSpPr>
          <p:spPr>
            <a:xfrm>
              <a:off x="2411000" y="-2141200"/>
              <a:ext cx="3573700" cy="1091525"/>
            </a:xfrm>
            <a:custGeom>
              <a:avLst/>
              <a:gdLst/>
              <a:ahLst/>
              <a:cxnLst/>
              <a:rect l="l" t="t" r="r" b="b"/>
              <a:pathLst>
                <a:path w="142948" h="43661" extrusionOk="0">
                  <a:moveTo>
                    <a:pt x="1" y="0"/>
                  </a:moveTo>
                  <a:lnTo>
                    <a:pt x="72" y="33731"/>
                  </a:lnTo>
                  <a:cubicBezTo>
                    <a:pt x="72" y="33731"/>
                    <a:pt x="35053" y="43660"/>
                    <a:pt x="70319" y="43660"/>
                  </a:cubicBezTo>
                  <a:cubicBezTo>
                    <a:pt x="105597" y="43660"/>
                    <a:pt x="142947" y="35719"/>
                    <a:pt x="142947" y="35719"/>
                  </a:cubicBezTo>
                  <a:lnTo>
                    <a:pt x="14294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6"/>
            <p:cNvSpPr/>
            <p:nvPr/>
          </p:nvSpPr>
          <p:spPr>
            <a:xfrm>
              <a:off x="2410700" y="-1245850"/>
              <a:ext cx="1130375" cy="256650"/>
            </a:xfrm>
            <a:custGeom>
              <a:avLst/>
              <a:gdLst/>
              <a:ahLst/>
              <a:cxnLst/>
              <a:rect l="l" t="t" r="r" b="b"/>
              <a:pathLst>
                <a:path w="45215" h="10266" extrusionOk="0">
                  <a:moveTo>
                    <a:pt x="1" y="0"/>
                  </a:moveTo>
                  <a:lnTo>
                    <a:pt x="72" y="7608"/>
                  </a:lnTo>
                  <a:cubicBezTo>
                    <a:pt x="72" y="7608"/>
                    <a:pt x="4681" y="8725"/>
                    <a:pt x="7440" y="8725"/>
                  </a:cubicBezTo>
                  <a:cubicBezTo>
                    <a:pt x="8680" y="8725"/>
                    <a:pt x="9547" y="8500"/>
                    <a:pt x="9454" y="7846"/>
                  </a:cubicBezTo>
                  <a:cubicBezTo>
                    <a:pt x="9157" y="5727"/>
                    <a:pt x="3715" y="5858"/>
                    <a:pt x="4835" y="5132"/>
                  </a:cubicBezTo>
                  <a:cubicBezTo>
                    <a:pt x="4903" y="5087"/>
                    <a:pt x="5053" y="5066"/>
                    <a:pt x="5276" y="5066"/>
                  </a:cubicBezTo>
                  <a:cubicBezTo>
                    <a:pt x="8682" y="5066"/>
                    <a:pt x="29057" y="9971"/>
                    <a:pt x="34231" y="10228"/>
                  </a:cubicBezTo>
                  <a:cubicBezTo>
                    <a:pt x="34762" y="10253"/>
                    <a:pt x="35305" y="10265"/>
                    <a:pt x="35840" y="10265"/>
                  </a:cubicBezTo>
                  <a:cubicBezTo>
                    <a:pt x="40851" y="10265"/>
                    <a:pt x="45214" y="9186"/>
                    <a:pt x="33112" y="7573"/>
                  </a:cubicBezTo>
                  <a:cubicBezTo>
                    <a:pt x="19718" y="5787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5" name="Google Shape;595;p26"/>
          <p:cNvSpPr/>
          <p:nvPr/>
        </p:nvSpPr>
        <p:spPr>
          <a:xfrm>
            <a:off x="-2550" y="3815146"/>
            <a:ext cx="3037852" cy="1480055"/>
          </a:xfrm>
          <a:custGeom>
            <a:avLst/>
            <a:gdLst/>
            <a:ahLst/>
            <a:cxnLst/>
            <a:rect l="l" t="t" r="r" b="b"/>
            <a:pathLst>
              <a:path w="94881" h="39505" extrusionOk="0">
                <a:moveTo>
                  <a:pt x="94881" y="36338"/>
                </a:moveTo>
                <a:lnTo>
                  <a:pt x="94881" y="36338"/>
                </a:lnTo>
                <a:lnTo>
                  <a:pt x="94881" y="36338"/>
                </a:lnTo>
                <a:cubicBezTo>
                  <a:pt x="94881" y="36338"/>
                  <a:pt x="94881" y="36338"/>
                  <a:pt x="94881" y="36338"/>
                </a:cubicBezTo>
                <a:close/>
                <a:moveTo>
                  <a:pt x="0" y="0"/>
                </a:moveTo>
                <a:lnTo>
                  <a:pt x="0" y="24646"/>
                </a:lnTo>
                <a:lnTo>
                  <a:pt x="91154" y="39505"/>
                </a:lnTo>
                <a:lnTo>
                  <a:pt x="94881" y="36338"/>
                </a:lnTo>
                <a:lnTo>
                  <a:pt x="94881" y="36338"/>
                </a:lnTo>
                <a:cubicBezTo>
                  <a:pt x="94881" y="36338"/>
                  <a:pt x="94881" y="36338"/>
                  <a:pt x="94881" y="36338"/>
                </a:cubicBezTo>
                <a:cubicBezTo>
                  <a:pt x="94815" y="36338"/>
                  <a:pt x="35652" y="25692"/>
                  <a:pt x="43089" y="22408"/>
                </a:cubicBezTo>
                <a:cubicBezTo>
                  <a:pt x="50530" y="19133"/>
                  <a:pt x="93690" y="20253"/>
                  <a:pt x="57519" y="15847"/>
                </a:cubicBezTo>
                <a:cubicBezTo>
                  <a:pt x="35338" y="13133"/>
                  <a:pt x="13526" y="5501"/>
                  <a:pt x="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26"/>
          <p:cNvSpPr/>
          <p:nvPr/>
        </p:nvSpPr>
        <p:spPr>
          <a:xfrm>
            <a:off x="5756763" y="3652900"/>
            <a:ext cx="3387203" cy="940826"/>
          </a:xfrm>
          <a:custGeom>
            <a:avLst/>
            <a:gdLst/>
            <a:ahLst/>
            <a:cxnLst/>
            <a:rect l="l" t="t" r="r" b="b"/>
            <a:pathLst>
              <a:path w="105966" h="29433" extrusionOk="0">
                <a:moveTo>
                  <a:pt x="105966" y="1"/>
                </a:moveTo>
                <a:cubicBezTo>
                  <a:pt x="93083" y="4966"/>
                  <a:pt x="62127" y="16158"/>
                  <a:pt x="35124" y="20051"/>
                </a:cubicBezTo>
                <a:cubicBezTo>
                  <a:pt x="0" y="25111"/>
                  <a:pt x="15324" y="28981"/>
                  <a:pt x="25741" y="29421"/>
                </a:cubicBezTo>
                <a:cubicBezTo>
                  <a:pt x="25918" y="29429"/>
                  <a:pt x="26114" y="29432"/>
                  <a:pt x="26329" y="29432"/>
                </a:cubicBezTo>
                <a:cubicBezTo>
                  <a:pt x="36248" y="29432"/>
                  <a:pt x="86107" y="21493"/>
                  <a:pt x="105966" y="18265"/>
                </a:cubicBezTo>
                <a:lnTo>
                  <a:pt x="10596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26"/>
          <p:cNvSpPr txBox="1">
            <a:spLocks noGrp="1"/>
          </p:cNvSpPr>
          <p:nvPr>
            <p:ph type="subTitle" idx="1"/>
          </p:nvPr>
        </p:nvSpPr>
        <p:spPr>
          <a:xfrm>
            <a:off x="2864250" y="2512475"/>
            <a:ext cx="3415500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98" name="Google Shape;598;p26"/>
          <p:cNvSpPr txBox="1">
            <a:spLocks noGrp="1"/>
          </p:cNvSpPr>
          <p:nvPr>
            <p:ph type="title"/>
          </p:nvPr>
        </p:nvSpPr>
        <p:spPr>
          <a:xfrm>
            <a:off x="2864250" y="1376725"/>
            <a:ext cx="3415500" cy="129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72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IG_NUMBER_1"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28"/>
          <p:cNvSpPr txBox="1">
            <a:spLocks noGrp="1"/>
          </p:cNvSpPr>
          <p:nvPr>
            <p:ph type="title" hasCustomPrompt="1"/>
          </p:nvPr>
        </p:nvSpPr>
        <p:spPr>
          <a:xfrm>
            <a:off x="5175190" y="2665438"/>
            <a:ext cx="2474700" cy="448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  <p:sp>
        <p:nvSpPr>
          <p:cNvPr id="686" name="Google Shape;686;p28"/>
          <p:cNvSpPr txBox="1">
            <a:spLocks noGrp="1"/>
          </p:cNvSpPr>
          <p:nvPr>
            <p:ph type="subTitle" idx="1"/>
          </p:nvPr>
        </p:nvSpPr>
        <p:spPr>
          <a:xfrm>
            <a:off x="5177087" y="3037437"/>
            <a:ext cx="2470800" cy="6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7" name="Google Shape;687;p28"/>
          <p:cNvSpPr txBox="1">
            <a:spLocks noGrp="1"/>
          </p:cNvSpPr>
          <p:nvPr>
            <p:ph type="title" idx="2" hasCustomPrompt="1"/>
          </p:nvPr>
        </p:nvSpPr>
        <p:spPr>
          <a:xfrm>
            <a:off x="3332709" y="1068563"/>
            <a:ext cx="2478600" cy="448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  <p:sp>
        <p:nvSpPr>
          <p:cNvPr id="688" name="Google Shape;688;p28"/>
          <p:cNvSpPr txBox="1">
            <a:spLocks noGrp="1"/>
          </p:cNvSpPr>
          <p:nvPr>
            <p:ph type="subTitle" idx="3"/>
          </p:nvPr>
        </p:nvSpPr>
        <p:spPr>
          <a:xfrm>
            <a:off x="3336459" y="1440562"/>
            <a:ext cx="2474700" cy="6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9" name="Google Shape;689;p28"/>
          <p:cNvSpPr txBox="1">
            <a:spLocks noGrp="1"/>
          </p:cNvSpPr>
          <p:nvPr>
            <p:ph type="title" idx="4" hasCustomPrompt="1"/>
          </p:nvPr>
        </p:nvSpPr>
        <p:spPr>
          <a:xfrm>
            <a:off x="1496115" y="2665438"/>
            <a:ext cx="2470800" cy="448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  <p:sp>
        <p:nvSpPr>
          <p:cNvPr id="690" name="Google Shape;690;p28"/>
          <p:cNvSpPr txBox="1">
            <a:spLocks noGrp="1"/>
          </p:cNvSpPr>
          <p:nvPr>
            <p:ph type="subTitle" idx="5"/>
          </p:nvPr>
        </p:nvSpPr>
        <p:spPr>
          <a:xfrm>
            <a:off x="1498012" y="3037437"/>
            <a:ext cx="2466900" cy="6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91" name="Google Shape;691;p28"/>
          <p:cNvSpPr/>
          <p:nvPr/>
        </p:nvSpPr>
        <p:spPr>
          <a:xfrm>
            <a:off x="-2675" y="1013945"/>
            <a:ext cx="3466952" cy="1677777"/>
          </a:xfrm>
          <a:custGeom>
            <a:avLst/>
            <a:gdLst/>
            <a:ahLst/>
            <a:cxnLst/>
            <a:rect l="l" t="t" r="r" b="b"/>
            <a:pathLst>
              <a:path w="94881" h="39505" extrusionOk="0">
                <a:moveTo>
                  <a:pt x="94881" y="36338"/>
                </a:moveTo>
                <a:lnTo>
                  <a:pt x="94881" y="36338"/>
                </a:lnTo>
                <a:lnTo>
                  <a:pt x="94881" y="36338"/>
                </a:lnTo>
                <a:cubicBezTo>
                  <a:pt x="94881" y="36338"/>
                  <a:pt x="94881" y="36338"/>
                  <a:pt x="94881" y="36338"/>
                </a:cubicBezTo>
                <a:close/>
                <a:moveTo>
                  <a:pt x="0" y="0"/>
                </a:moveTo>
                <a:lnTo>
                  <a:pt x="0" y="24646"/>
                </a:lnTo>
                <a:lnTo>
                  <a:pt x="91154" y="39505"/>
                </a:lnTo>
                <a:lnTo>
                  <a:pt x="94881" y="36338"/>
                </a:lnTo>
                <a:lnTo>
                  <a:pt x="94881" y="36338"/>
                </a:lnTo>
                <a:cubicBezTo>
                  <a:pt x="94881" y="36338"/>
                  <a:pt x="94881" y="36338"/>
                  <a:pt x="94881" y="36338"/>
                </a:cubicBezTo>
                <a:cubicBezTo>
                  <a:pt x="94815" y="36338"/>
                  <a:pt x="35652" y="25692"/>
                  <a:pt x="43089" y="22408"/>
                </a:cubicBezTo>
                <a:cubicBezTo>
                  <a:pt x="50530" y="19133"/>
                  <a:pt x="93690" y="20253"/>
                  <a:pt x="57519" y="15847"/>
                </a:cubicBezTo>
                <a:cubicBezTo>
                  <a:pt x="35338" y="13133"/>
                  <a:pt x="13526" y="5501"/>
                  <a:pt x="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28"/>
          <p:cNvSpPr/>
          <p:nvPr/>
        </p:nvSpPr>
        <p:spPr>
          <a:xfrm>
            <a:off x="-2675" y="298900"/>
            <a:ext cx="1660487" cy="847574"/>
          </a:xfrm>
          <a:custGeom>
            <a:avLst/>
            <a:gdLst/>
            <a:ahLst/>
            <a:cxnLst/>
            <a:rect l="l" t="t" r="r" b="b"/>
            <a:pathLst>
              <a:path w="45443" h="19957" extrusionOk="0">
                <a:moveTo>
                  <a:pt x="0" y="1"/>
                </a:moveTo>
                <a:lnTo>
                  <a:pt x="0" y="7252"/>
                </a:lnTo>
                <a:cubicBezTo>
                  <a:pt x="8049" y="11573"/>
                  <a:pt x="20907" y="17622"/>
                  <a:pt x="32969" y="19586"/>
                </a:cubicBezTo>
                <a:cubicBezTo>
                  <a:pt x="34523" y="19839"/>
                  <a:pt x="35663" y="19956"/>
                  <a:pt x="36443" y="19956"/>
                </a:cubicBezTo>
                <a:cubicBezTo>
                  <a:pt x="45442" y="19956"/>
                  <a:pt x="6366" y="4307"/>
                  <a:pt x="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28"/>
          <p:cNvSpPr/>
          <p:nvPr/>
        </p:nvSpPr>
        <p:spPr>
          <a:xfrm>
            <a:off x="5844675" y="575622"/>
            <a:ext cx="3301828" cy="1108157"/>
          </a:xfrm>
          <a:custGeom>
            <a:avLst/>
            <a:gdLst/>
            <a:ahLst/>
            <a:cxnLst/>
            <a:rect l="l" t="t" r="r" b="b"/>
            <a:pathLst>
              <a:path w="151878" h="32407" extrusionOk="0">
                <a:moveTo>
                  <a:pt x="151877" y="1"/>
                </a:moveTo>
                <a:cubicBezTo>
                  <a:pt x="135113" y="4930"/>
                  <a:pt x="114563" y="9585"/>
                  <a:pt x="91822" y="11800"/>
                </a:cubicBezTo>
                <a:cubicBezTo>
                  <a:pt x="31850" y="17634"/>
                  <a:pt x="27088" y="16205"/>
                  <a:pt x="26933" y="20717"/>
                </a:cubicBezTo>
                <a:cubicBezTo>
                  <a:pt x="26914" y="21325"/>
                  <a:pt x="28522" y="21580"/>
                  <a:pt x="31314" y="21580"/>
                </a:cubicBezTo>
                <a:cubicBezTo>
                  <a:pt x="45874" y="21580"/>
                  <a:pt x="92622" y="14645"/>
                  <a:pt x="108528" y="14645"/>
                </a:cubicBezTo>
                <a:cubicBezTo>
                  <a:pt x="112160" y="14645"/>
                  <a:pt x="114184" y="15007"/>
                  <a:pt x="113849" y="15895"/>
                </a:cubicBezTo>
                <a:cubicBezTo>
                  <a:pt x="111765" y="21432"/>
                  <a:pt x="1" y="26861"/>
                  <a:pt x="1192" y="31052"/>
                </a:cubicBezTo>
                <a:cubicBezTo>
                  <a:pt x="1464" y="32014"/>
                  <a:pt x="6405" y="32407"/>
                  <a:pt x="14127" y="32407"/>
                </a:cubicBezTo>
                <a:cubicBezTo>
                  <a:pt x="40150" y="32407"/>
                  <a:pt x="97756" y="27943"/>
                  <a:pt x="114742" y="25730"/>
                </a:cubicBezTo>
                <a:cubicBezTo>
                  <a:pt x="125445" y="24337"/>
                  <a:pt x="139864" y="23111"/>
                  <a:pt x="151877" y="22218"/>
                </a:cubicBezTo>
                <a:lnTo>
                  <a:pt x="15187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694;p28"/>
          <p:cNvSpPr/>
          <p:nvPr/>
        </p:nvSpPr>
        <p:spPr>
          <a:xfrm>
            <a:off x="8455139" y="6044"/>
            <a:ext cx="691245" cy="459615"/>
          </a:xfrm>
          <a:custGeom>
            <a:avLst/>
            <a:gdLst/>
            <a:ahLst/>
            <a:cxnLst/>
            <a:rect l="l" t="t" r="r" b="b"/>
            <a:pathLst>
              <a:path w="31796" h="13441" extrusionOk="0">
                <a:moveTo>
                  <a:pt x="31795" y="1"/>
                </a:moveTo>
                <a:cubicBezTo>
                  <a:pt x="26080" y="2596"/>
                  <a:pt x="18377" y="5775"/>
                  <a:pt x="11185" y="7656"/>
                </a:cubicBezTo>
                <a:cubicBezTo>
                  <a:pt x="0" y="10584"/>
                  <a:pt x="2219" y="13440"/>
                  <a:pt x="11033" y="13440"/>
                </a:cubicBezTo>
                <a:cubicBezTo>
                  <a:pt x="13009" y="13440"/>
                  <a:pt x="15315" y="13297"/>
                  <a:pt x="17877" y="12979"/>
                </a:cubicBezTo>
                <a:cubicBezTo>
                  <a:pt x="23627" y="12264"/>
                  <a:pt x="28295" y="11050"/>
                  <a:pt x="31795" y="9871"/>
                </a:cubicBezTo>
                <a:lnTo>
                  <a:pt x="317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5" name="Google Shape;695;p28"/>
          <p:cNvGrpSpPr/>
          <p:nvPr/>
        </p:nvGrpSpPr>
        <p:grpSpPr>
          <a:xfrm>
            <a:off x="-3325" y="4217544"/>
            <a:ext cx="9149801" cy="929146"/>
            <a:chOff x="-3316" y="3764254"/>
            <a:chExt cx="9149801" cy="1382452"/>
          </a:xfrm>
        </p:grpSpPr>
        <p:sp>
          <p:nvSpPr>
            <p:cNvPr id="696" name="Google Shape;696;p28"/>
            <p:cNvSpPr/>
            <p:nvPr/>
          </p:nvSpPr>
          <p:spPr>
            <a:xfrm>
              <a:off x="-2548" y="3764254"/>
              <a:ext cx="9149033" cy="1382067"/>
            </a:xfrm>
            <a:custGeom>
              <a:avLst/>
              <a:gdLst/>
              <a:ahLst/>
              <a:cxnLst/>
              <a:rect l="l" t="t" r="r" b="b"/>
              <a:pathLst>
                <a:path w="285751" h="43166" extrusionOk="0">
                  <a:moveTo>
                    <a:pt x="85300" y="0"/>
                  </a:moveTo>
                  <a:cubicBezTo>
                    <a:pt x="83102" y="0"/>
                    <a:pt x="80906" y="510"/>
                    <a:pt x="79391" y="1137"/>
                  </a:cubicBezTo>
                  <a:cubicBezTo>
                    <a:pt x="72521" y="3685"/>
                    <a:pt x="64901" y="6007"/>
                    <a:pt x="57674" y="8090"/>
                  </a:cubicBezTo>
                  <a:cubicBezTo>
                    <a:pt x="43196" y="12257"/>
                    <a:pt x="4417" y="22366"/>
                    <a:pt x="0" y="23985"/>
                  </a:cubicBezTo>
                  <a:lnTo>
                    <a:pt x="0" y="26235"/>
                  </a:lnTo>
                  <a:lnTo>
                    <a:pt x="0" y="37784"/>
                  </a:lnTo>
                  <a:lnTo>
                    <a:pt x="0" y="38761"/>
                  </a:lnTo>
                  <a:lnTo>
                    <a:pt x="0" y="43166"/>
                  </a:lnTo>
                  <a:lnTo>
                    <a:pt x="285607" y="43166"/>
                  </a:lnTo>
                  <a:lnTo>
                    <a:pt x="285607" y="43071"/>
                  </a:lnTo>
                  <a:lnTo>
                    <a:pt x="285750" y="43071"/>
                  </a:lnTo>
                  <a:lnTo>
                    <a:pt x="285750" y="24747"/>
                  </a:lnTo>
                  <a:lnTo>
                    <a:pt x="285750" y="21556"/>
                  </a:lnTo>
                  <a:cubicBezTo>
                    <a:pt x="279857" y="20139"/>
                    <a:pt x="274022" y="18639"/>
                    <a:pt x="268236" y="17032"/>
                  </a:cubicBezTo>
                  <a:cubicBezTo>
                    <a:pt x="267117" y="16722"/>
                    <a:pt x="265998" y="16413"/>
                    <a:pt x="264902" y="16091"/>
                  </a:cubicBezTo>
                  <a:cubicBezTo>
                    <a:pt x="257092" y="13865"/>
                    <a:pt x="249353" y="11448"/>
                    <a:pt x="241697" y="8793"/>
                  </a:cubicBezTo>
                  <a:cubicBezTo>
                    <a:pt x="240590" y="8384"/>
                    <a:pt x="239354" y="8137"/>
                    <a:pt x="238139" y="8137"/>
                  </a:cubicBezTo>
                  <a:cubicBezTo>
                    <a:pt x="237263" y="8137"/>
                    <a:pt x="236399" y="8265"/>
                    <a:pt x="235601" y="8555"/>
                  </a:cubicBezTo>
                  <a:cubicBezTo>
                    <a:pt x="229719" y="10698"/>
                    <a:pt x="224683" y="13531"/>
                    <a:pt x="218885" y="15758"/>
                  </a:cubicBezTo>
                  <a:cubicBezTo>
                    <a:pt x="213634" y="17758"/>
                    <a:pt x="208157" y="19592"/>
                    <a:pt x="203430" y="22068"/>
                  </a:cubicBezTo>
                  <a:cubicBezTo>
                    <a:pt x="198751" y="24521"/>
                    <a:pt x="193965" y="27093"/>
                    <a:pt x="188488" y="28878"/>
                  </a:cubicBezTo>
                  <a:cubicBezTo>
                    <a:pt x="175689" y="25116"/>
                    <a:pt x="162890" y="21258"/>
                    <a:pt x="149876" y="17341"/>
                  </a:cubicBezTo>
                  <a:cubicBezTo>
                    <a:pt x="129671" y="11091"/>
                    <a:pt x="109109" y="6233"/>
                    <a:pt x="88523" y="434"/>
                  </a:cubicBezTo>
                  <a:cubicBezTo>
                    <a:pt x="87505" y="128"/>
                    <a:pt x="86403" y="0"/>
                    <a:pt x="853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8"/>
            <p:cNvSpPr/>
            <p:nvPr/>
          </p:nvSpPr>
          <p:spPr>
            <a:xfrm>
              <a:off x="-3316" y="3764830"/>
              <a:ext cx="7247161" cy="1272856"/>
            </a:xfrm>
            <a:custGeom>
              <a:avLst/>
              <a:gdLst/>
              <a:ahLst/>
              <a:cxnLst/>
              <a:rect l="l" t="t" r="r" b="b"/>
              <a:pathLst>
                <a:path w="226350" h="39755" extrusionOk="0">
                  <a:moveTo>
                    <a:pt x="85287" y="0"/>
                  </a:moveTo>
                  <a:cubicBezTo>
                    <a:pt x="83086" y="0"/>
                    <a:pt x="80893" y="513"/>
                    <a:pt x="79379" y="1131"/>
                  </a:cubicBezTo>
                  <a:cubicBezTo>
                    <a:pt x="72521" y="3679"/>
                    <a:pt x="64901" y="6000"/>
                    <a:pt x="57662" y="8084"/>
                  </a:cubicBezTo>
                  <a:cubicBezTo>
                    <a:pt x="43184" y="12251"/>
                    <a:pt x="4418" y="22360"/>
                    <a:pt x="0" y="23979"/>
                  </a:cubicBezTo>
                  <a:lnTo>
                    <a:pt x="0" y="26229"/>
                  </a:lnTo>
                  <a:cubicBezTo>
                    <a:pt x="5906" y="24455"/>
                    <a:pt x="11645" y="22598"/>
                    <a:pt x="17657" y="21062"/>
                  </a:cubicBezTo>
                  <a:cubicBezTo>
                    <a:pt x="21872" y="19883"/>
                    <a:pt x="26825" y="19883"/>
                    <a:pt x="31397" y="19193"/>
                  </a:cubicBezTo>
                  <a:lnTo>
                    <a:pt x="31397" y="19193"/>
                  </a:lnTo>
                  <a:cubicBezTo>
                    <a:pt x="29230" y="19847"/>
                    <a:pt x="27635" y="20859"/>
                    <a:pt x="25658" y="21467"/>
                  </a:cubicBezTo>
                  <a:cubicBezTo>
                    <a:pt x="38779" y="18895"/>
                    <a:pt x="51292" y="15037"/>
                    <a:pt x="64151" y="12001"/>
                  </a:cubicBezTo>
                  <a:cubicBezTo>
                    <a:pt x="58055" y="12001"/>
                    <a:pt x="52721" y="14323"/>
                    <a:pt x="47006" y="14787"/>
                  </a:cubicBezTo>
                  <a:cubicBezTo>
                    <a:pt x="58829" y="10834"/>
                    <a:pt x="69485" y="4584"/>
                    <a:pt x="82820" y="3429"/>
                  </a:cubicBezTo>
                  <a:cubicBezTo>
                    <a:pt x="84291" y="3273"/>
                    <a:pt x="85741" y="3200"/>
                    <a:pt x="87172" y="3200"/>
                  </a:cubicBezTo>
                  <a:cubicBezTo>
                    <a:pt x="102788" y="3200"/>
                    <a:pt x="116188" y="11848"/>
                    <a:pt x="131207" y="15240"/>
                  </a:cubicBezTo>
                  <a:cubicBezTo>
                    <a:pt x="126635" y="14323"/>
                    <a:pt x="122063" y="13859"/>
                    <a:pt x="117479" y="13382"/>
                  </a:cubicBezTo>
                  <a:lnTo>
                    <a:pt x="117479" y="13382"/>
                  </a:lnTo>
                  <a:cubicBezTo>
                    <a:pt x="137672" y="20336"/>
                    <a:pt x="160532" y="24741"/>
                    <a:pt x="183011" y="29146"/>
                  </a:cubicBezTo>
                  <a:cubicBezTo>
                    <a:pt x="184452" y="29503"/>
                    <a:pt x="186119" y="29980"/>
                    <a:pt x="187833" y="30396"/>
                  </a:cubicBezTo>
                  <a:cubicBezTo>
                    <a:pt x="186524" y="29932"/>
                    <a:pt x="185535" y="29194"/>
                    <a:pt x="184154" y="28682"/>
                  </a:cubicBezTo>
                  <a:cubicBezTo>
                    <a:pt x="184726" y="28682"/>
                    <a:pt x="185300" y="28622"/>
                    <a:pt x="185826" y="28622"/>
                  </a:cubicBezTo>
                  <a:cubicBezTo>
                    <a:pt x="186351" y="28622"/>
                    <a:pt x="186827" y="28682"/>
                    <a:pt x="187202" y="28920"/>
                  </a:cubicBezTo>
                  <a:cubicBezTo>
                    <a:pt x="190631" y="30301"/>
                    <a:pt x="194072" y="31242"/>
                    <a:pt x="197489" y="32408"/>
                  </a:cubicBezTo>
                  <a:cubicBezTo>
                    <a:pt x="206717" y="35456"/>
                    <a:pt x="216575" y="37576"/>
                    <a:pt x="226350" y="39755"/>
                  </a:cubicBezTo>
                  <a:cubicBezTo>
                    <a:pt x="200644" y="32599"/>
                    <a:pt x="175689" y="25098"/>
                    <a:pt x="149864" y="17347"/>
                  </a:cubicBezTo>
                  <a:cubicBezTo>
                    <a:pt x="129671" y="11096"/>
                    <a:pt x="109097" y="6227"/>
                    <a:pt x="88523" y="440"/>
                  </a:cubicBezTo>
                  <a:cubicBezTo>
                    <a:pt x="87500" y="130"/>
                    <a:pt x="86392" y="0"/>
                    <a:pt x="852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8"/>
            <p:cNvSpPr/>
            <p:nvPr/>
          </p:nvSpPr>
          <p:spPr>
            <a:xfrm>
              <a:off x="8553297" y="4309544"/>
              <a:ext cx="593188" cy="247047"/>
            </a:xfrm>
            <a:custGeom>
              <a:avLst/>
              <a:gdLst/>
              <a:ahLst/>
              <a:cxnLst/>
              <a:rect l="l" t="t" r="r" b="b"/>
              <a:pathLst>
                <a:path w="18527" h="7716" extrusionOk="0">
                  <a:moveTo>
                    <a:pt x="1012" y="1"/>
                  </a:moveTo>
                  <a:lnTo>
                    <a:pt x="1012" y="1"/>
                  </a:lnTo>
                  <a:cubicBezTo>
                    <a:pt x="1369" y="215"/>
                    <a:pt x="1679" y="465"/>
                    <a:pt x="1905" y="787"/>
                  </a:cubicBezTo>
                  <a:cubicBezTo>
                    <a:pt x="1905" y="1489"/>
                    <a:pt x="1143" y="1953"/>
                    <a:pt x="0" y="1953"/>
                  </a:cubicBezTo>
                  <a:cubicBezTo>
                    <a:pt x="6370" y="3692"/>
                    <a:pt x="12549" y="5632"/>
                    <a:pt x="18526" y="7716"/>
                  </a:cubicBezTo>
                  <a:lnTo>
                    <a:pt x="18526" y="4525"/>
                  </a:lnTo>
                  <a:cubicBezTo>
                    <a:pt x="12633" y="3108"/>
                    <a:pt x="6798" y="1608"/>
                    <a:pt x="10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8"/>
            <p:cNvSpPr/>
            <p:nvPr/>
          </p:nvSpPr>
          <p:spPr>
            <a:xfrm>
              <a:off x="6031983" y="4024652"/>
              <a:ext cx="2446617" cy="695484"/>
            </a:xfrm>
            <a:custGeom>
              <a:avLst/>
              <a:gdLst/>
              <a:ahLst/>
              <a:cxnLst/>
              <a:rect l="l" t="t" r="r" b="b"/>
              <a:pathLst>
                <a:path w="76415" h="21722" extrusionOk="0">
                  <a:moveTo>
                    <a:pt x="49635" y="1"/>
                  </a:moveTo>
                  <a:cubicBezTo>
                    <a:pt x="48760" y="1"/>
                    <a:pt x="47896" y="126"/>
                    <a:pt x="47101" y="410"/>
                  </a:cubicBezTo>
                  <a:cubicBezTo>
                    <a:pt x="41231" y="2553"/>
                    <a:pt x="36195" y="5398"/>
                    <a:pt x="30397" y="7613"/>
                  </a:cubicBezTo>
                  <a:cubicBezTo>
                    <a:pt x="25134" y="9625"/>
                    <a:pt x="19657" y="11459"/>
                    <a:pt x="14942" y="13923"/>
                  </a:cubicBezTo>
                  <a:cubicBezTo>
                    <a:pt x="10251" y="16388"/>
                    <a:pt x="5477" y="18960"/>
                    <a:pt x="0" y="20745"/>
                  </a:cubicBezTo>
                  <a:cubicBezTo>
                    <a:pt x="1119" y="21067"/>
                    <a:pt x="2238" y="21400"/>
                    <a:pt x="3370" y="21722"/>
                  </a:cubicBezTo>
                  <a:cubicBezTo>
                    <a:pt x="8096" y="19555"/>
                    <a:pt x="13264" y="17900"/>
                    <a:pt x="18157" y="15923"/>
                  </a:cubicBezTo>
                  <a:lnTo>
                    <a:pt x="18157" y="15923"/>
                  </a:lnTo>
                  <a:cubicBezTo>
                    <a:pt x="18550" y="17102"/>
                    <a:pt x="17026" y="17805"/>
                    <a:pt x="16645" y="18721"/>
                  </a:cubicBezTo>
                  <a:cubicBezTo>
                    <a:pt x="21598" y="16638"/>
                    <a:pt x="26920" y="14554"/>
                    <a:pt x="31885" y="12471"/>
                  </a:cubicBezTo>
                  <a:cubicBezTo>
                    <a:pt x="31490" y="12289"/>
                    <a:pt x="31018" y="12232"/>
                    <a:pt x="30521" y="12232"/>
                  </a:cubicBezTo>
                  <a:cubicBezTo>
                    <a:pt x="29707" y="12232"/>
                    <a:pt x="28829" y="12384"/>
                    <a:pt x="28120" y="12384"/>
                  </a:cubicBezTo>
                  <a:cubicBezTo>
                    <a:pt x="27593" y="12384"/>
                    <a:pt x="27161" y="12300"/>
                    <a:pt x="26920" y="12006"/>
                  </a:cubicBezTo>
                  <a:cubicBezTo>
                    <a:pt x="26539" y="11304"/>
                    <a:pt x="28444" y="10625"/>
                    <a:pt x="29587" y="10149"/>
                  </a:cubicBezTo>
                  <a:cubicBezTo>
                    <a:pt x="33016" y="7827"/>
                    <a:pt x="38350" y="6446"/>
                    <a:pt x="42160" y="4124"/>
                  </a:cubicBezTo>
                  <a:cubicBezTo>
                    <a:pt x="43525" y="2887"/>
                    <a:pt x="46427" y="2004"/>
                    <a:pt x="48652" y="2004"/>
                  </a:cubicBezTo>
                  <a:cubicBezTo>
                    <a:pt x="48911" y="2004"/>
                    <a:pt x="49162" y="2016"/>
                    <a:pt x="49399" y="2041"/>
                  </a:cubicBezTo>
                  <a:cubicBezTo>
                    <a:pt x="58162" y="2505"/>
                    <a:pt x="65782" y="5744"/>
                    <a:pt x="74164" y="7601"/>
                  </a:cubicBezTo>
                  <a:cubicBezTo>
                    <a:pt x="74855" y="7756"/>
                    <a:pt x="75629" y="7839"/>
                    <a:pt x="76414" y="7958"/>
                  </a:cubicBezTo>
                  <a:cubicBezTo>
                    <a:pt x="68592" y="5732"/>
                    <a:pt x="60853" y="3315"/>
                    <a:pt x="53209" y="648"/>
                  </a:cubicBezTo>
                  <a:cubicBezTo>
                    <a:pt x="52099" y="245"/>
                    <a:pt x="50856" y="1"/>
                    <a:pt x="496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8"/>
            <p:cNvSpPr/>
            <p:nvPr/>
          </p:nvSpPr>
          <p:spPr>
            <a:xfrm>
              <a:off x="-2548" y="4674703"/>
              <a:ext cx="7125174" cy="472002"/>
            </a:xfrm>
            <a:custGeom>
              <a:avLst/>
              <a:gdLst/>
              <a:ahLst/>
              <a:cxnLst/>
              <a:rect l="l" t="t" r="r" b="b"/>
              <a:pathLst>
                <a:path w="222540" h="14742" extrusionOk="0">
                  <a:moveTo>
                    <a:pt x="55065" y="0"/>
                  </a:moveTo>
                  <a:cubicBezTo>
                    <a:pt x="39767" y="0"/>
                    <a:pt x="12968" y="5280"/>
                    <a:pt x="0" y="8039"/>
                  </a:cubicBezTo>
                  <a:lnTo>
                    <a:pt x="0" y="9360"/>
                  </a:lnTo>
                  <a:lnTo>
                    <a:pt x="0" y="10337"/>
                  </a:lnTo>
                  <a:lnTo>
                    <a:pt x="0" y="14742"/>
                  </a:lnTo>
                  <a:lnTo>
                    <a:pt x="222540" y="14742"/>
                  </a:lnTo>
                  <a:cubicBezTo>
                    <a:pt x="217646" y="13539"/>
                    <a:pt x="201513" y="9646"/>
                    <a:pt x="190655" y="7146"/>
                  </a:cubicBezTo>
                  <a:cubicBezTo>
                    <a:pt x="185651" y="5996"/>
                    <a:pt x="177540" y="5601"/>
                    <a:pt x="168368" y="5601"/>
                  </a:cubicBezTo>
                  <a:cubicBezTo>
                    <a:pt x="153796" y="5601"/>
                    <a:pt x="136546" y="6598"/>
                    <a:pt x="124825" y="7146"/>
                  </a:cubicBezTo>
                  <a:cubicBezTo>
                    <a:pt x="123803" y="7193"/>
                    <a:pt x="122751" y="7216"/>
                    <a:pt x="121672" y="7216"/>
                  </a:cubicBezTo>
                  <a:cubicBezTo>
                    <a:pt x="102579" y="7216"/>
                    <a:pt x="74958" y="137"/>
                    <a:pt x="55519" y="2"/>
                  </a:cubicBezTo>
                  <a:cubicBezTo>
                    <a:pt x="55369" y="1"/>
                    <a:pt x="55217" y="0"/>
                    <a:pt x="55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8"/>
            <p:cNvSpPr/>
            <p:nvPr/>
          </p:nvSpPr>
          <p:spPr>
            <a:xfrm>
              <a:off x="6822591" y="4674864"/>
              <a:ext cx="2323894" cy="471842"/>
            </a:xfrm>
            <a:custGeom>
              <a:avLst/>
              <a:gdLst/>
              <a:ahLst/>
              <a:cxnLst/>
              <a:rect l="l" t="t" r="r" b="b"/>
              <a:pathLst>
                <a:path w="72582" h="14737" extrusionOk="0">
                  <a:moveTo>
                    <a:pt x="22173" y="1"/>
                  </a:moveTo>
                  <a:cubicBezTo>
                    <a:pt x="22011" y="1"/>
                    <a:pt x="21847" y="3"/>
                    <a:pt x="21682" y="9"/>
                  </a:cubicBezTo>
                  <a:cubicBezTo>
                    <a:pt x="12455" y="306"/>
                    <a:pt x="1" y="7629"/>
                    <a:pt x="1" y="7629"/>
                  </a:cubicBezTo>
                  <a:lnTo>
                    <a:pt x="25504" y="14737"/>
                  </a:lnTo>
                  <a:lnTo>
                    <a:pt x="72438" y="14737"/>
                  </a:lnTo>
                  <a:lnTo>
                    <a:pt x="72438" y="14653"/>
                  </a:lnTo>
                  <a:lnTo>
                    <a:pt x="72581" y="14653"/>
                  </a:lnTo>
                  <a:lnTo>
                    <a:pt x="72581" y="8105"/>
                  </a:lnTo>
                  <a:cubicBezTo>
                    <a:pt x="70748" y="6879"/>
                    <a:pt x="67057" y="4688"/>
                    <a:pt x="63151" y="3831"/>
                  </a:cubicBezTo>
                  <a:cubicBezTo>
                    <a:pt x="62506" y="3687"/>
                    <a:pt x="61846" y="3623"/>
                    <a:pt x="61174" y="3623"/>
                  </a:cubicBezTo>
                  <a:cubicBezTo>
                    <a:pt x="56044" y="3623"/>
                    <a:pt x="50144" y="7330"/>
                    <a:pt x="43566" y="7593"/>
                  </a:cubicBezTo>
                  <a:cubicBezTo>
                    <a:pt x="43433" y="7598"/>
                    <a:pt x="43300" y="7601"/>
                    <a:pt x="43169" y="7601"/>
                  </a:cubicBezTo>
                  <a:cubicBezTo>
                    <a:pt x="36068" y="7601"/>
                    <a:pt x="30934" y="1"/>
                    <a:pt x="22173" y="1"/>
                  </a:cubicBezTo>
                  <a:close/>
                </a:path>
              </a:pathLst>
            </a:custGeom>
            <a:solidFill>
              <a:srgbClr val="1933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2"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2" name="Google Shape;762;p30"/>
          <p:cNvGrpSpPr/>
          <p:nvPr/>
        </p:nvGrpSpPr>
        <p:grpSpPr>
          <a:xfrm>
            <a:off x="0" y="4748200"/>
            <a:ext cx="9144320" cy="395289"/>
            <a:chOff x="0" y="4748200"/>
            <a:chExt cx="9144320" cy="395289"/>
          </a:xfrm>
        </p:grpSpPr>
        <p:sp>
          <p:nvSpPr>
            <p:cNvPr id="763" name="Google Shape;763;p30"/>
            <p:cNvSpPr/>
            <p:nvPr/>
          </p:nvSpPr>
          <p:spPr>
            <a:xfrm>
              <a:off x="0" y="4748200"/>
              <a:ext cx="9144320" cy="395289"/>
            </a:xfrm>
            <a:custGeom>
              <a:avLst/>
              <a:gdLst/>
              <a:ahLst/>
              <a:cxnLst/>
              <a:rect l="l" t="t" r="r" b="b"/>
              <a:pathLst>
                <a:path w="285894" h="23670" extrusionOk="0">
                  <a:moveTo>
                    <a:pt x="144" y="0"/>
                  </a:moveTo>
                  <a:lnTo>
                    <a:pt x="1" y="23670"/>
                  </a:lnTo>
                  <a:lnTo>
                    <a:pt x="285894" y="23670"/>
                  </a:lnTo>
                  <a:lnTo>
                    <a:pt x="285894" y="14919"/>
                  </a:lnTo>
                  <a:cubicBezTo>
                    <a:pt x="285894" y="14919"/>
                    <a:pt x="276814" y="14982"/>
                    <a:pt x="262362" y="14982"/>
                  </a:cubicBezTo>
                  <a:cubicBezTo>
                    <a:pt x="214070" y="14982"/>
                    <a:pt x="105796" y="14270"/>
                    <a:pt x="75903" y="8085"/>
                  </a:cubicBezTo>
                  <a:cubicBezTo>
                    <a:pt x="37053" y="48"/>
                    <a:pt x="144" y="0"/>
                    <a:pt x="1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0"/>
            <p:cNvSpPr/>
            <p:nvPr/>
          </p:nvSpPr>
          <p:spPr>
            <a:xfrm>
              <a:off x="4190" y="4748200"/>
              <a:ext cx="9140130" cy="265062"/>
            </a:xfrm>
            <a:custGeom>
              <a:avLst/>
              <a:gdLst/>
              <a:ahLst/>
              <a:cxnLst/>
              <a:rect l="l" t="t" r="r" b="b"/>
              <a:pathLst>
                <a:path w="285763" h="15872" extrusionOk="0">
                  <a:moveTo>
                    <a:pt x="13" y="0"/>
                  </a:moveTo>
                  <a:lnTo>
                    <a:pt x="1" y="1619"/>
                  </a:lnTo>
                  <a:cubicBezTo>
                    <a:pt x="15503" y="3620"/>
                    <a:pt x="109383" y="15216"/>
                    <a:pt x="193191" y="15633"/>
                  </a:cubicBezTo>
                  <a:cubicBezTo>
                    <a:pt x="232476" y="15818"/>
                    <a:pt x="255612" y="15871"/>
                    <a:pt x="269224" y="15871"/>
                  </a:cubicBezTo>
                  <a:cubicBezTo>
                    <a:pt x="278359" y="15871"/>
                    <a:pt x="283204" y="15847"/>
                    <a:pt x="285763" y="15824"/>
                  </a:cubicBezTo>
                  <a:lnTo>
                    <a:pt x="285763" y="14919"/>
                  </a:lnTo>
                  <a:cubicBezTo>
                    <a:pt x="285763" y="14919"/>
                    <a:pt x="276565" y="14984"/>
                    <a:pt x="261950" y="14984"/>
                  </a:cubicBezTo>
                  <a:cubicBezTo>
                    <a:pt x="213521" y="14984"/>
                    <a:pt x="105607" y="14267"/>
                    <a:pt x="75772" y="8085"/>
                  </a:cubicBezTo>
                  <a:cubicBezTo>
                    <a:pt x="36922" y="48"/>
                    <a:pt x="13" y="0"/>
                    <a:pt x="13" y="0"/>
                  </a:cubicBezTo>
                  <a:close/>
                </a:path>
              </a:pathLst>
            </a:custGeom>
            <a:solidFill>
              <a:srgbClr val="BFC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5" name="Google Shape;765;p30"/>
          <p:cNvGrpSpPr/>
          <p:nvPr/>
        </p:nvGrpSpPr>
        <p:grpSpPr>
          <a:xfrm>
            <a:off x="-473" y="-129349"/>
            <a:ext cx="9144088" cy="738004"/>
            <a:chOff x="2410697" y="-1245852"/>
            <a:chExt cx="3574003" cy="288452"/>
          </a:xfrm>
        </p:grpSpPr>
        <p:sp>
          <p:nvSpPr>
            <p:cNvPr id="766" name="Google Shape;766;p30"/>
            <p:cNvSpPr/>
            <p:nvPr/>
          </p:nvSpPr>
          <p:spPr>
            <a:xfrm>
              <a:off x="2410697" y="-1245852"/>
              <a:ext cx="985913" cy="223850"/>
            </a:xfrm>
            <a:custGeom>
              <a:avLst/>
              <a:gdLst/>
              <a:ahLst/>
              <a:cxnLst/>
              <a:rect l="l" t="t" r="r" b="b"/>
              <a:pathLst>
                <a:path w="45215" h="10266" extrusionOk="0">
                  <a:moveTo>
                    <a:pt x="1" y="0"/>
                  </a:moveTo>
                  <a:lnTo>
                    <a:pt x="72" y="7608"/>
                  </a:lnTo>
                  <a:cubicBezTo>
                    <a:pt x="72" y="7608"/>
                    <a:pt x="4681" y="8725"/>
                    <a:pt x="7440" y="8725"/>
                  </a:cubicBezTo>
                  <a:cubicBezTo>
                    <a:pt x="8680" y="8725"/>
                    <a:pt x="9547" y="8500"/>
                    <a:pt x="9454" y="7846"/>
                  </a:cubicBezTo>
                  <a:cubicBezTo>
                    <a:pt x="9157" y="5727"/>
                    <a:pt x="3715" y="5858"/>
                    <a:pt x="4835" y="5132"/>
                  </a:cubicBezTo>
                  <a:cubicBezTo>
                    <a:pt x="4903" y="5087"/>
                    <a:pt x="5053" y="5066"/>
                    <a:pt x="5276" y="5066"/>
                  </a:cubicBezTo>
                  <a:cubicBezTo>
                    <a:pt x="8682" y="5066"/>
                    <a:pt x="29057" y="9971"/>
                    <a:pt x="34231" y="10228"/>
                  </a:cubicBezTo>
                  <a:cubicBezTo>
                    <a:pt x="34762" y="10253"/>
                    <a:pt x="35305" y="10265"/>
                    <a:pt x="35840" y="10265"/>
                  </a:cubicBezTo>
                  <a:cubicBezTo>
                    <a:pt x="40851" y="10265"/>
                    <a:pt x="45214" y="9186"/>
                    <a:pt x="33112" y="7573"/>
                  </a:cubicBezTo>
                  <a:cubicBezTo>
                    <a:pt x="19718" y="5787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0"/>
            <p:cNvSpPr/>
            <p:nvPr/>
          </p:nvSpPr>
          <p:spPr>
            <a:xfrm>
              <a:off x="5349125" y="-1117575"/>
              <a:ext cx="635575" cy="160175"/>
            </a:xfrm>
            <a:custGeom>
              <a:avLst/>
              <a:gdLst/>
              <a:ahLst/>
              <a:cxnLst/>
              <a:rect l="l" t="t" r="r" b="b"/>
              <a:pathLst>
                <a:path w="25423" h="6407" extrusionOk="0">
                  <a:moveTo>
                    <a:pt x="25422" y="1"/>
                  </a:moveTo>
                  <a:cubicBezTo>
                    <a:pt x="25422" y="1"/>
                    <a:pt x="17469" y="2120"/>
                    <a:pt x="11432" y="3168"/>
                  </a:cubicBezTo>
                  <a:cubicBezTo>
                    <a:pt x="5408" y="4228"/>
                    <a:pt x="1395" y="3501"/>
                    <a:pt x="348" y="5502"/>
                  </a:cubicBezTo>
                  <a:cubicBezTo>
                    <a:pt x="1" y="6167"/>
                    <a:pt x="1339" y="6402"/>
                    <a:pt x="3429" y="6402"/>
                  </a:cubicBezTo>
                  <a:cubicBezTo>
                    <a:pt x="7581" y="6402"/>
                    <a:pt x="14697" y="5477"/>
                    <a:pt x="17469" y="5168"/>
                  </a:cubicBezTo>
                  <a:cubicBezTo>
                    <a:pt x="17969" y="5112"/>
                    <a:pt x="18463" y="5088"/>
                    <a:pt x="18947" y="5088"/>
                  </a:cubicBezTo>
                  <a:cubicBezTo>
                    <a:pt x="22490" y="5088"/>
                    <a:pt x="25422" y="6406"/>
                    <a:pt x="25422" y="6406"/>
                  </a:cubicBezTo>
                  <a:lnTo>
                    <a:pt x="254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8" name="Google Shape;768;p30"/>
          <p:cNvGrpSpPr/>
          <p:nvPr/>
        </p:nvGrpSpPr>
        <p:grpSpPr>
          <a:xfrm>
            <a:off x="-287209" y="1355035"/>
            <a:ext cx="609965" cy="519260"/>
            <a:chOff x="1041191" y="996085"/>
            <a:chExt cx="609965" cy="519260"/>
          </a:xfrm>
        </p:grpSpPr>
        <p:sp>
          <p:nvSpPr>
            <p:cNvPr id="769" name="Google Shape;769;p30"/>
            <p:cNvSpPr/>
            <p:nvPr/>
          </p:nvSpPr>
          <p:spPr>
            <a:xfrm>
              <a:off x="1041191" y="996085"/>
              <a:ext cx="609965" cy="519260"/>
            </a:xfrm>
            <a:custGeom>
              <a:avLst/>
              <a:gdLst/>
              <a:ahLst/>
              <a:cxnLst/>
              <a:rect l="l" t="t" r="r" b="b"/>
              <a:pathLst>
                <a:path w="19051" h="16218" extrusionOk="0">
                  <a:moveTo>
                    <a:pt x="13240" y="1"/>
                  </a:moveTo>
                  <a:lnTo>
                    <a:pt x="6251" y="2823"/>
                  </a:lnTo>
                  <a:lnTo>
                    <a:pt x="441" y="6549"/>
                  </a:lnTo>
                  <a:lnTo>
                    <a:pt x="0" y="12502"/>
                  </a:lnTo>
                  <a:lnTo>
                    <a:pt x="9073" y="14288"/>
                  </a:lnTo>
                  <a:lnTo>
                    <a:pt x="9525" y="16217"/>
                  </a:lnTo>
                  <a:lnTo>
                    <a:pt x="17562" y="16217"/>
                  </a:lnTo>
                  <a:lnTo>
                    <a:pt x="19050" y="6252"/>
                  </a:lnTo>
                  <a:lnTo>
                    <a:pt x="132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0"/>
            <p:cNvSpPr/>
            <p:nvPr/>
          </p:nvSpPr>
          <p:spPr>
            <a:xfrm>
              <a:off x="1046922" y="996085"/>
              <a:ext cx="604234" cy="326354"/>
            </a:xfrm>
            <a:custGeom>
              <a:avLst/>
              <a:gdLst/>
              <a:ahLst/>
              <a:cxnLst/>
              <a:rect l="l" t="t" r="r" b="b"/>
              <a:pathLst>
                <a:path w="18872" h="10193" extrusionOk="0">
                  <a:moveTo>
                    <a:pt x="13061" y="1"/>
                  </a:moveTo>
                  <a:lnTo>
                    <a:pt x="6072" y="2823"/>
                  </a:lnTo>
                  <a:lnTo>
                    <a:pt x="262" y="6549"/>
                  </a:lnTo>
                  <a:lnTo>
                    <a:pt x="0" y="10193"/>
                  </a:lnTo>
                  <a:lnTo>
                    <a:pt x="2048" y="8038"/>
                  </a:lnTo>
                  <a:lnTo>
                    <a:pt x="5024" y="5954"/>
                  </a:lnTo>
                  <a:lnTo>
                    <a:pt x="7858" y="6847"/>
                  </a:lnTo>
                  <a:lnTo>
                    <a:pt x="12466" y="6692"/>
                  </a:lnTo>
                  <a:lnTo>
                    <a:pt x="14252" y="4609"/>
                  </a:lnTo>
                  <a:lnTo>
                    <a:pt x="16335" y="5502"/>
                  </a:lnTo>
                  <a:lnTo>
                    <a:pt x="18871" y="6252"/>
                  </a:lnTo>
                  <a:lnTo>
                    <a:pt x="130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1" name="Google Shape;771;p30"/>
          <p:cNvGrpSpPr/>
          <p:nvPr/>
        </p:nvGrpSpPr>
        <p:grpSpPr>
          <a:xfrm>
            <a:off x="195753" y="670038"/>
            <a:ext cx="290879" cy="395320"/>
            <a:chOff x="1569928" y="519600"/>
            <a:chExt cx="290879" cy="395320"/>
          </a:xfrm>
        </p:grpSpPr>
        <p:sp>
          <p:nvSpPr>
            <p:cNvPr id="772" name="Google Shape;772;p30"/>
            <p:cNvSpPr/>
            <p:nvPr/>
          </p:nvSpPr>
          <p:spPr>
            <a:xfrm>
              <a:off x="1569928" y="519600"/>
              <a:ext cx="290879" cy="395320"/>
            </a:xfrm>
            <a:custGeom>
              <a:avLst/>
              <a:gdLst/>
              <a:ahLst/>
              <a:cxnLst/>
              <a:rect l="l" t="t" r="r" b="b"/>
              <a:pathLst>
                <a:path w="9085" h="12347" extrusionOk="0">
                  <a:moveTo>
                    <a:pt x="5656" y="0"/>
                  </a:moveTo>
                  <a:lnTo>
                    <a:pt x="0" y="1786"/>
                  </a:lnTo>
                  <a:lnTo>
                    <a:pt x="0" y="5953"/>
                  </a:lnTo>
                  <a:lnTo>
                    <a:pt x="4168" y="12347"/>
                  </a:lnTo>
                  <a:lnTo>
                    <a:pt x="9085" y="12347"/>
                  </a:lnTo>
                  <a:lnTo>
                    <a:pt x="9085" y="4763"/>
                  </a:lnTo>
                  <a:lnTo>
                    <a:pt x="56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0"/>
            <p:cNvSpPr/>
            <p:nvPr/>
          </p:nvSpPr>
          <p:spPr>
            <a:xfrm>
              <a:off x="1569928" y="519600"/>
              <a:ext cx="181091" cy="395320"/>
            </a:xfrm>
            <a:custGeom>
              <a:avLst/>
              <a:gdLst/>
              <a:ahLst/>
              <a:cxnLst/>
              <a:rect l="l" t="t" r="r" b="b"/>
              <a:pathLst>
                <a:path w="5656" h="12347" extrusionOk="0">
                  <a:moveTo>
                    <a:pt x="5656" y="0"/>
                  </a:moveTo>
                  <a:lnTo>
                    <a:pt x="0" y="1786"/>
                  </a:lnTo>
                  <a:lnTo>
                    <a:pt x="0" y="5953"/>
                  </a:lnTo>
                  <a:lnTo>
                    <a:pt x="4168" y="12347"/>
                  </a:lnTo>
                  <a:lnTo>
                    <a:pt x="3429" y="9525"/>
                  </a:lnTo>
                  <a:lnTo>
                    <a:pt x="2536" y="6251"/>
                  </a:lnTo>
                  <a:lnTo>
                    <a:pt x="3429" y="5203"/>
                  </a:lnTo>
                  <a:lnTo>
                    <a:pt x="4620" y="2679"/>
                  </a:lnTo>
                  <a:lnTo>
                    <a:pt x="5656" y="0"/>
                  </a:lnTo>
                  <a:close/>
                </a:path>
              </a:pathLst>
            </a:custGeom>
            <a:solidFill>
              <a:srgbClr val="577D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4" name="Google Shape;774;p30"/>
          <p:cNvGrpSpPr/>
          <p:nvPr/>
        </p:nvGrpSpPr>
        <p:grpSpPr>
          <a:xfrm>
            <a:off x="8142833" y="4847639"/>
            <a:ext cx="695740" cy="457498"/>
            <a:chOff x="7664683" y="3125889"/>
            <a:chExt cx="695740" cy="457498"/>
          </a:xfrm>
        </p:grpSpPr>
        <p:sp>
          <p:nvSpPr>
            <p:cNvPr id="775" name="Google Shape;775;p30"/>
            <p:cNvSpPr/>
            <p:nvPr/>
          </p:nvSpPr>
          <p:spPr>
            <a:xfrm>
              <a:off x="7664683" y="3125889"/>
              <a:ext cx="695740" cy="457498"/>
            </a:xfrm>
            <a:custGeom>
              <a:avLst/>
              <a:gdLst/>
              <a:ahLst/>
              <a:cxnLst/>
              <a:rect l="l" t="t" r="r" b="b"/>
              <a:pathLst>
                <a:path w="21730" h="14289" extrusionOk="0">
                  <a:moveTo>
                    <a:pt x="9668" y="1"/>
                  </a:moveTo>
                  <a:lnTo>
                    <a:pt x="4013" y="3870"/>
                  </a:lnTo>
                  <a:lnTo>
                    <a:pt x="1" y="4763"/>
                  </a:lnTo>
                  <a:lnTo>
                    <a:pt x="739" y="10717"/>
                  </a:lnTo>
                  <a:lnTo>
                    <a:pt x="8930" y="14288"/>
                  </a:lnTo>
                  <a:lnTo>
                    <a:pt x="18801" y="13026"/>
                  </a:lnTo>
                  <a:lnTo>
                    <a:pt x="21729" y="6252"/>
                  </a:lnTo>
                  <a:lnTo>
                    <a:pt x="169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0"/>
            <p:cNvSpPr/>
            <p:nvPr/>
          </p:nvSpPr>
          <p:spPr>
            <a:xfrm>
              <a:off x="7664683" y="3125889"/>
              <a:ext cx="557361" cy="228765"/>
            </a:xfrm>
            <a:custGeom>
              <a:avLst/>
              <a:gdLst/>
              <a:ahLst/>
              <a:cxnLst/>
              <a:rect l="l" t="t" r="r" b="b"/>
              <a:pathLst>
                <a:path w="17408" h="7145" extrusionOk="0">
                  <a:moveTo>
                    <a:pt x="9668" y="1"/>
                  </a:moveTo>
                  <a:lnTo>
                    <a:pt x="4013" y="3870"/>
                  </a:lnTo>
                  <a:lnTo>
                    <a:pt x="1" y="4763"/>
                  </a:lnTo>
                  <a:lnTo>
                    <a:pt x="298" y="7145"/>
                  </a:lnTo>
                  <a:lnTo>
                    <a:pt x="2822" y="7145"/>
                  </a:lnTo>
                  <a:lnTo>
                    <a:pt x="5001" y="3859"/>
                  </a:lnTo>
                  <a:lnTo>
                    <a:pt x="13395" y="4918"/>
                  </a:lnTo>
                  <a:lnTo>
                    <a:pt x="15026" y="2977"/>
                  </a:lnTo>
                  <a:lnTo>
                    <a:pt x="17407" y="596"/>
                  </a:lnTo>
                  <a:lnTo>
                    <a:pt x="169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7" name="Google Shape;777;p30"/>
          <p:cNvGrpSpPr/>
          <p:nvPr/>
        </p:nvGrpSpPr>
        <p:grpSpPr>
          <a:xfrm>
            <a:off x="7561524" y="-98937"/>
            <a:ext cx="276407" cy="338553"/>
            <a:chOff x="7759999" y="914888"/>
            <a:chExt cx="276407" cy="338553"/>
          </a:xfrm>
        </p:grpSpPr>
        <p:sp>
          <p:nvSpPr>
            <p:cNvPr id="778" name="Google Shape;778;p30"/>
            <p:cNvSpPr/>
            <p:nvPr/>
          </p:nvSpPr>
          <p:spPr>
            <a:xfrm>
              <a:off x="7759999" y="914888"/>
              <a:ext cx="276407" cy="338553"/>
            </a:xfrm>
            <a:custGeom>
              <a:avLst/>
              <a:gdLst/>
              <a:ahLst/>
              <a:cxnLst/>
              <a:rect l="l" t="t" r="r" b="b"/>
              <a:pathLst>
                <a:path w="8633" h="10574" extrusionOk="0">
                  <a:moveTo>
                    <a:pt x="6691" y="1"/>
                  </a:moveTo>
                  <a:lnTo>
                    <a:pt x="2679" y="2537"/>
                  </a:lnTo>
                  <a:lnTo>
                    <a:pt x="0" y="8038"/>
                  </a:lnTo>
                  <a:lnTo>
                    <a:pt x="2679" y="10574"/>
                  </a:lnTo>
                  <a:lnTo>
                    <a:pt x="8632" y="5359"/>
                  </a:lnTo>
                  <a:lnTo>
                    <a:pt x="66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0"/>
            <p:cNvSpPr/>
            <p:nvPr/>
          </p:nvSpPr>
          <p:spPr>
            <a:xfrm>
              <a:off x="7759999" y="968262"/>
              <a:ext cx="130023" cy="249352"/>
            </a:xfrm>
            <a:custGeom>
              <a:avLst/>
              <a:gdLst/>
              <a:ahLst/>
              <a:cxnLst/>
              <a:rect l="l" t="t" r="r" b="b"/>
              <a:pathLst>
                <a:path w="4061" h="7788" extrusionOk="0">
                  <a:moveTo>
                    <a:pt x="4060" y="1"/>
                  </a:moveTo>
                  <a:lnTo>
                    <a:pt x="2679" y="870"/>
                  </a:lnTo>
                  <a:lnTo>
                    <a:pt x="0" y="6371"/>
                  </a:lnTo>
                  <a:lnTo>
                    <a:pt x="1500" y="7787"/>
                  </a:lnTo>
                  <a:lnTo>
                    <a:pt x="2679" y="4882"/>
                  </a:lnTo>
                  <a:lnTo>
                    <a:pt x="406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0" name="Google Shape;780;p30"/>
          <p:cNvGrpSpPr/>
          <p:nvPr/>
        </p:nvGrpSpPr>
        <p:grpSpPr>
          <a:xfrm>
            <a:off x="8943662" y="4444359"/>
            <a:ext cx="333590" cy="319471"/>
            <a:chOff x="8241062" y="2611272"/>
            <a:chExt cx="333590" cy="319471"/>
          </a:xfrm>
        </p:grpSpPr>
        <p:sp>
          <p:nvSpPr>
            <p:cNvPr id="781" name="Google Shape;781;p30"/>
            <p:cNvSpPr/>
            <p:nvPr/>
          </p:nvSpPr>
          <p:spPr>
            <a:xfrm>
              <a:off x="8241062" y="2611272"/>
              <a:ext cx="333590" cy="319471"/>
            </a:xfrm>
            <a:custGeom>
              <a:avLst/>
              <a:gdLst/>
              <a:ahLst/>
              <a:cxnLst/>
              <a:rect l="l" t="t" r="r" b="b"/>
              <a:pathLst>
                <a:path w="10419" h="9978" extrusionOk="0">
                  <a:moveTo>
                    <a:pt x="3727" y="1"/>
                  </a:moveTo>
                  <a:lnTo>
                    <a:pt x="1" y="5215"/>
                  </a:lnTo>
                  <a:lnTo>
                    <a:pt x="1" y="9978"/>
                  </a:lnTo>
                  <a:lnTo>
                    <a:pt x="5216" y="9978"/>
                  </a:lnTo>
                  <a:lnTo>
                    <a:pt x="10419" y="6108"/>
                  </a:lnTo>
                  <a:lnTo>
                    <a:pt x="77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0"/>
            <p:cNvSpPr/>
            <p:nvPr/>
          </p:nvSpPr>
          <p:spPr>
            <a:xfrm>
              <a:off x="8241062" y="2611272"/>
              <a:ext cx="174623" cy="319471"/>
            </a:xfrm>
            <a:custGeom>
              <a:avLst/>
              <a:gdLst/>
              <a:ahLst/>
              <a:cxnLst/>
              <a:rect l="l" t="t" r="r" b="b"/>
              <a:pathLst>
                <a:path w="5454" h="9978" extrusionOk="0">
                  <a:moveTo>
                    <a:pt x="3727" y="1"/>
                  </a:moveTo>
                  <a:lnTo>
                    <a:pt x="1" y="5215"/>
                  </a:lnTo>
                  <a:lnTo>
                    <a:pt x="1" y="9978"/>
                  </a:lnTo>
                  <a:lnTo>
                    <a:pt x="644" y="9978"/>
                  </a:lnTo>
                  <a:lnTo>
                    <a:pt x="1489" y="8787"/>
                  </a:lnTo>
                  <a:lnTo>
                    <a:pt x="3727" y="5061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3">
    <p:bg>
      <p:bgPr>
        <a:solidFill>
          <a:schemeClr val="accent2"/>
        </a:solidFill>
        <a:effectLst/>
      </p:bgPr>
    </p:bg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31"/>
          <p:cNvSpPr/>
          <p:nvPr/>
        </p:nvSpPr>
        <p:spPr>
          <a:xfrm>
            <a:off x="283337" y="228721"/>
            <a:ext cx="8667970" cy="4637799"/>
          </a:xfrm>
          <a:custGeom>
            <a:avLst/>
            <a:gdLst/>
            <a:ahLst/>
            <a:cxnLst/>
            <a:rect l="l" t="t" r="r" b="b"/>
            <a:pathLst>
              <a:path w="270726" h="144852" extrusionOk="0">
                <a:moveTo>
                  <a:pt x="25456" y="1"/>
                </a:moveTo>
                <a:lnTo>
                  <a:pt x="21884" y="2977"/>
                </a:lnTo>
                <a:lnTo>
                  <a:pt x="5656" y="2977"/>
                </a:lnTo>
                <a:lnTo>
                  <a:pt x="1" y="20396"/>
                </a:lnTo>
                <a:lnTo>
                  <a:pt x="1489" y="64449"/>
                </a:lnTo>
                <a:lnTo>
                  <a:pt x="1" y="94357"/>
                </a:lnTo>
                <a:lnTo>
                  <a:pt x="3858" y="144852"/>
                </a:lnTo>
                <a:lnTo>
                  <a:pt x="264558" y="144852"/>
                </a:lnTo>
                <a:lnTo>
                  <a:pt x="266558" y="135589"/>
                </a:lnTo>
                <a:lnTo>
                  <a:pt x="269975" y="38553"/>
                </a:lnTo>
                <a:lnTo>
                  <a:pt x="270725" y="16526"/>
                </a:lnTo>
                <a:lnTo>
                  <a:pt x="258962" y="9085"/>
                </a:lnTo>
                <a:lnTo>
                  <a:pt x="25762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31"/>
          <p:cNvSpPr/>
          <p:nvPr/>
        </p:nvSpPr>
        <p:spPr>
          <a:xfrm flipH="1">
            <a:off x="-301" y="427235"/>
            <a:ext cx="2252351" cy="664181"/>
          </a:xfrm>
          <a:custGeom>
            <a:avLst/>
            <a:gdLst/>
            <a:ahLst/>
            <a:cxnLst/>
            <a:rect l="l" t="t" r="r" b="b"/>
            <a:pathLst>
              <a:path w="151878" h="32407" extrusionOk="0">
                <a:moveTo>
                  <a:pt x="151877" y="1"/>
                </a:moveTo>
                <a:cubicBezTo>
                  <a:pt x="135113" y="4930"/>
                  <a:pt x="114563" y="9585"/>
                  <a:pt x="91822" y="11800"/>
                </a:cubicBezTo>
                <a:cubicBezTo>
                  <a:pt x="31850" y="17634"/>
                  <a:pt x="27088" y="16205"/>
                  <a:pt x="26933" y="20717"/>
                </a:cubicBezTo>
                <a:cubicBezTo>
                  <a:pt x="26914" y="21325"/>
                  <a:pt x="28522" y="21580"/>
                  <a:pt x="31314" y="21580"/>
                </a:cubicBezTo>
                <a:cubicBezTo>
                  <a:pt x="45874" y="21580"/>
                  <a:pt x="92622" y="14645"/>
                  <a:pt x="108528" y="14645"/>
                </a:cubicBezTo>
                <a:cubicBezTo>
                  <a:pt x="112160" y="14645"/>
                  <a:pt x="114184" y="15007"/>
                  <a:pt x="113849" y="15895"/>
                </a:cubicBezTo>
                <a:cubicBezTo>
                  <a:pt x="111765" y="21432"/>
                  <a:pt x="1" y="26861"/>
                  <a:pt x="1192" y="31052"/>
                </a:cubicBezTo>
                <a:cubicBezTo>
                  <a:pt x="1464" y="32014"/>
                  <a:pt x="6405" y="32407"/>
                  <a:pt x="14127" y="32407"/>
                </a:cubicBezTo>
                <a:cubicBezTo>
                  <a:pt x="40150" y="32407"/>
                  <a:pt x="97756" y="27943"/>
                  <a:pt x="114742" y="25730"/>
                </a:cubicBezTo>
                <a:cubicBezTo>
                  <a:pt x="125445" y="24337"/>
                  <a:pt x="139864" y="23111"/>
                  <a:pt x="151877" y="22218"/>
                </a:cubicBezTo>
                <a:lnTo>
                  <a:pt x="15187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31"/>
          <p:cNvSpPr/>
          <p:nvPr/>
        </p:nvSpPr>
        <p:spPr>
          <a:xfrm flipH="1">
            <a:off x="-1" y="85897"/>
            <a:ext cx="471535" cy="275473"/>
          </a:xfrm>
          <a:custGeom>
            <a:avLst/>
            <a:gdLst/>
            <a:ahLst/>
            <a:cxnLst/>
            <a:rect l="l" t="t" r="r" b="b"/>
            <a:pathLst>
              <a:path w="31796" h="13441" extrusionOk="0">
                <a:moveTo>
                  <a:pt x="31795" y="1"/>
                </a:moveTo>
                <a:cubicBezTo>
                  <a:pt x="26080" y="2596"/>
                  <a:pt x="18377" y="5775"/>
                  <a:pt x="11185" y="7656"/>
                </a:cubicBezTo>
                <a:cubicBezTo>
                  <a:pt x="0" y="10584"/>
                  <a:pt x="2219" y="13440"/>
                  <a:pt x="11033" y="13440"/>
                </a:cubicBezTo>
                <a:cubicBezTo>
                  <a:pt x="13009" y="13440"/>
                  <a:pt x="15315" y="13297"/>
                  <a:pt x="17877" y="12979"/>
                </a:cubicBezTo>
                <a:cubicBezTo>
                  <a:pt x="23627" y="12264"/>
                  <a:pt x="28295" y="11050"/>
                  <a:pt x="31795" y="9871"/>
                </a:cubicBezTo>
                <a:lnTo>
                  <a:pt x="317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31"/>
          <p:cNvSpPr/>
          <p:nvPr/>
        </p:nvSpPr>
        <p:spPr>
          <a:xfrm>
            <a:off x="6911750" y="179731"/>
            <a:ext cx="2423491" cy="319480"/>
          </a:xfrm>
          <a:custGeom>
            <a:avLst/>
            <a:gdLst/>
            <a:ahLst/>
            <a:cxnLst/>
            <a:rect l="l" t="t" r="r" b="b"/>
            <a:pathLst>
              <a:path w="181671" h="23949" extrusionOk="0">
                <a:moveTo>
                  <a:pt x="135648" y="0"/>
                </a:moveTo>
                <a:cubicBezTo>
                  <a:pt x="98916" y="0"/>
                  <a:pt x="37787" y="4195"/>
                  <a:pt x="35961" y="8252"/>
                </a:cubicBezTo>
                <a:cubicBezTo>
                  <a:pt x="33283" y="14205"/>
                  <a:pt x="54714" y="10788"/>
                  <a:pt x="42510" y="15551"/>
                </a:cubicBezTo>
                <a:cubicBezTo>
                  <a:pt x="30306" y="20313"/>
                  <a:pt x="5160" y="15991"/>
                  <a:pt x="1290" y="21504"/>
                </a:cubicBezTo>
                <a:cubicBezTo>
                  <a:pt x="1" y="23337"/>
                  <a:pt x="12452" y="23948"/>
                  <a:pt x="29627" y="23948"/>
                </a:cubicBezTo>
                <a:cubicBezTo>
                  <a:pt x="63977" y="23948"/>
                  <a:pt x="117222" y="21504"/>
                  <a:pt x="117222" y="21504"/>
                </a:cubicBezTo>
                <a:cubicBezTo>
                  <a:pt x="117222" y="21504"/>
                  <a:pt x="181670" y="20158"/>
                  <a:pt x="178241" y="11979"/>
                </a:cubicBezTo>
                <a:cubicBezTo>
                  <a:pt x="177047" y="9117"/>
                  <a:pt x="170728" y="8327"/>
                  <a:pt x="163093" y="8327"/>
                </a:cubicBezTo>
                <a:cubicBezTo>
                  <a:pt x="153703" y="8327"/>
                  <a:pt x="142322" y="9522"/>
                  <a:pt x="136043" y="9522"/>
                </a:cubicBezTo>
                <a:cubicBezTo>
                  <a:pt x="132817" y="9522"/>
                  <a:pt x="130938" y="9206"/>
                  <a:pt x="131366" y="8252"/>
                </a:cubicBezTo>
                <a:cubicBezTo>
                  <a:pt x="131965" y="6914"/>
                  <a:pt x="134588" y="6607"/>
                  <a:pt x="138112" y="6607"/>
                </a:cubicBezTo>
                <a:cubicBezTo>
                  <a:pt x="141086" y="6607"/>
                  <a:pt x="144702" y="6826"/>
                  <a:pt x="148284" y="6826"/>
                </a:cubicBezTo>
                <a:cubicBezTo>
                  <a:pt x="154127" y="6826"/>
                  <a:pt x="159882" y="6245"/>
                  <a:pt x="162620" y="3192"/>
                </a:cubicBezTo>
                <a:cubicBezTo>
                  <a:pt x="164657" y="917"/>
                  <a:pt x="152817" y="0"/>
                  <a:pt x="13564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"/>
          <p:cNvSpPr/>
          <p:nvPr/>
        </p:nvSpPr>
        <p:spPr>
          <a:xfrm>
            <a:off x="-2548" y="2208847"/>
            <a:ext cx="3037852" cy="1264851"/>
          </a:xfrm>
          <a:custGeom>
            <a:avLst/>
            <a:gdLst/>
            <a:ahLst/>
            <a:cxnLst/>
            <a:rect l="l" t="t" r="r" b="b"/>
            <a:pathLst>
              <a:path w="94881" h="39505" extrusionOk="0">
                <a:moveTo>
                  <a:pt x="94881" y="36338"/>
                </a:moveTo>
                <a:lnTo>
                  <a:pt x="94881" y="36338"/>
                </a:lnTo>
                <a:lnTo>
                  <a:pt x="94881" y="36338"/>
                </a:lnTo>
                <a:cubicBezTo>
                  <a:pt x="94881" y="36338"/>
                  <a:pt x="94881" y="36338"/>
                  <a:pt x="94881" y="36338"/>
                </a:cubicBezTo>
                <a:close/>
                <a:moveTo>
                  <a:pt x="0" y="0"/>
                </a:moveTo>
                <a:lnTo>
                  <a:pt x="0" y="24646"/>
                </a:lnTo>
                <a:lnTo>
                  <a:pt x="91154" y="39505"/>
                </a:lnTo>
                <a:lnTo>
                  <a:pt x="94881" y="36338"/>
                </a:lnTo>
                <a:lnTo>
                  <a:pt x="94881" y="36338"/>
                </a:lnTo>
                <a:cubicBezTo>
                  <a:pt x="94881" y="36338"/>
                  <a:pt x="94881" y="36338"/>
                  <a:pt x="94881" y="36338"/>
                </a:cubicBezTo>
                <a:cubicBezTo>
                  <a:pt x="94815" y="36338"/>
                  <a:pt x="35652" y="25692"/>
                  <a:pt x="43089" y="22408"/>
                </a:cubicBezTo>
                <a:cubicBezTo>
                  <a:pt x="50530" y="19133"/>
                  <a:pt x="93690" y="20253"/>
                  <a:pt x="57519" y="15847"/>
                </a:cubicBezTo>
                <a:cubicBezTo>
                  <a:pt x="35338" y="13133"/>
                  <a:pt x="13526" y="5501"/>
                  <a:pt x="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" name="Google Shape;71;p3"/>
          <p:cNvGrpSpPr/>
          <p:nvPr/>
        </p:nvGrpSpPr>
        <p:grpSpPr>
          <a:xfrm>
            <a:off x="-3316" y="3221654"/>
            <a:ext cx="9149801" cy="1750408"/>
            <a:chOff x="-3316" y="3764254"/>
            <a:chExt cx="9149801" cy="1750408"/>
          </a:xfrm>
        </p:grpSpPr>
        <p:sp>
          <p:nvSpPr>
            <p:cNvPr id="72" name="Google Shape;72;p3"/>
            <p:cNvSpPr/>
            <p:nvPr/>
          </p:nvSpPr>
          <p:spPr>
            <a:xfrm>
              <a:off x="-2548" y="3764254"/>
              <a:ext cx="9149033" cy="1382067"/>
            </a:xfrm>
            <a:custGeom>
              <a:avLst/>
              <a:gdLst/>
              <a:ahLst/>
              <a:cxnLst/>
              <a:rect l="l" t="t" r="r" b="b"/>
              <a:pathLst>
                <a:path w="285751" h="43166" extrusionOk="0">
                  <a:moveTo>
                    <a:pt x="85300" y="0"/>
                  </a:moveTo>
                  <a:cubicBezTo>
                    <a:pt x="83102" y="0"/>
                    <a:pt x="80906" y="510"/>
                    <a:pt x="79391" y="1137"/>
                  </a:cubicBezTo>
                  <a:cubicBezTo>
                    <a:pt x="72521" y="3685"/>
                    <a:pt x="64901" y="6007"/>
                    <a:pt x="57674" y="8090"/>
                  </a:cubicBezTo>
                  <a:cubicBezTo>
                    <a:pt x="43196" y="12257"/>
                    <a:pt x="4417" y="22366"/>
                    <a:pt x="0" y="23985"/>
                  </a:cubicBezTo>
                  <a:lnTo>
                    <a:pt x="0" y="26235"/>
                  </a:lnTo>
                  <a:lnTo>
                    <a:pt x="0" y="37784"/>
                  </a:lnTo>
                  <a:lnTo>
                    <a:pt x="0" y="38761"/>
                  </a:lnTo>
                  <a:lnTo>
                    <a:pt x="0" y="43166"/>
                  </a:lnTo>
                  <a:lnTo>
                    <a:pt x="285607" y="43166"/>
                  </a:lnTo>
                  <a:lnTo>
                    <a:pt x="285607" y="43071"/>
                  </a:lnTo>
                  <a:lnTo>
                    <a:pt x="285750" y="43071"/>
                  </a:lnTo>
                  <a:lnTo>
                    <a:pt x="285750" y="24747"/>
                  </a:lnTo>
                  <a:lnTo>
                    <a:pt x="285750" y="21556"/>
                  </a:lnTo>
                  <a:cubicBezTo>
                    <a:pt x="279857" y="20139"/>
                    <a:pt x="274022" y="18639"/>
                    <a:pt x="268236" y="17032"/>
                  </a:cubicBezTo>
                  <a:cubicBezTo>
                    <a:pt x="267117" y="16722"/>
                    <a:pt x="265998" y="16413"/>
                    <a:pt x="264902" y="16091"/>
                  </a:cubicBezTo>
                  <a:cubicBezTo>
                    <a:pt x="257092" y="13865"/>
                    <a:pt x="249353" y="11448"/>
                    <a:pt x="241697" y="8793"/>
                  </a:cubicBezTo>
                  <a:cubicBezTo>
                    <a:pt x="240590" y="8384"/>
                    <a:pt x="239354" y="8137"/>
                    <a:pt x="238139" y="8137"/>
                  </a:cubicBezTo>
                  <a:cubicBezTo>
                    <a:pt x="237263" y="8137"/>
                    <a:pt x="236399" y="8265"/>
                    <a:pt x="235601" y="8555"/>
                  </a:cubicBezTo>
                  <a:cubicBezTo>
                    <a:pt x="229719" y="10698"/>
                    <a:pt x="224683" y="13531"/>
                    <a:pt x="218885" y="15758"/>
                  </a:cubicBezTo>
                  <a:cubicBezTo>
                    <a:pt x="213634" y="17758"/>
                    <a:pt x="208157" y="19592"/>
                    <a:pt x="203430" y="22068"/>
                  </a:cubicBezTo>
                  <a:cubicBezTo>
                    <a:pt x="198751" y="24521"/>
                    <a:pt x="193965" y="27093"/>
                    <a:pt x="188488" y="28878"/>
                  </a:cubicBezTo>
                  <a:cubicBezTo>
                    <a:pt x="175689" y="25116"/>
                    <a:pt x="162890" y="21258"/>
                    <a:pt x="149876" y="17341"/>
                  </a:cubicBezTo>
                  <a:cubicBezTo>
                    <a:pt x="129671" y="11091"/>
                    <a:pt x="109109" y="6233"/>
                    <a:pt x="88523" y="434"/>
                  </a:cubicBezTo>
                  <a:cubicBezTo>
                    <a:pt x="87505" y="128"/>
                    <a:pt x="86403" y="0"/>
                    <a:pt x="853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-3316" y="3764830"/>
              <a:ext cx="7247161" cy="1272856"/>
            </a:xfrm>
            <a:custGeom>
              <a:avLst/>
              <a:gdLst/>
              <a:ahLst/>
              <a:cxnLst/>
              <a:rect l="l" t="t" r="r" b="b"/>
              <a:pathLst>
                <a:path w="226350" h="39755" extrusionOk="0">
                  <a:moveTo>
                    <a:pt x="85287" y="0"/>
                  </a:moveTo>
                  <a:cubicBezTo>
                    <a:pt x="83086" y="0"/>
                    <a:pt x="80893" y="513"/>
                    <a:pt x="79379" y="1131"/>
                  </a:cubicBezTo>
                  <a:cubicBezTo>
                    <a:pt x="72521" y="3679"/>
                    <a:pt x="64901" y="6000"/>
                    <a:pt x="57662" y="8084"/>
                  </a:cubicBezTo>
                  <a:cubicBezTo>
                    <a:pt x="43184" y="12251"/>
                    <a:pt x="4418" y="22360"/>
                    <a:pt x="0" y="23979"/>
                  </a:cubicBezTo>
                  <a:lnTo>
                    <a:pt x="0" y="26229"/>
                  </a:lnTo>
                  <a:cubicBezTo>
                    <a:pt x="5906" y="24455"/>
                    <a:pt x="11645" y="22598"/>
                    <a:pt x="17657" y="21062"/>
                  </a:cubicBezTo>
                  <a:cubicBezTo>
                    <a:pt x="21872" y="19883"/>
                    <a:pt x="26825" y="19883"/>
                    <a:pt x="31397" y="19193"/>
                  </a:cubicBezTo>
                  <a:lnTo>
                    <a:pt x="31397" y="19193"/>
                  </a:lnTo>
                  <a:cubicBezTo>
                    <a:pt x="29230" y="19847"/>
                    <a:pt x="27635" y="20859"/>
                    <a:pt x="25658" y="21467"/>
                  </a:cubicBezTo>
                  <a:cubicBezTo>
                    <a:pt x="38779" y="18895"/>
                    <a:pt x="51292" y="15037"/>
                    <a:pt x="64151" y="12001"/>
                  </a:cubicBezTo>
                  <a:cubicBezTo>
                    <a:pt x="58055" y="12001"/>
                    <a:pt x="52721" y="14323"/>
                    <a:pt x="47006" y="14787"/>
                  </a:cubicBezTo>
                  <a:cubicBezTo>
                    <a:pt x="58829" y="10834"/>
                    <a:pt x="69485" y="4584"/>
                    <a:pt x="82820" y="3429"/>
                  </a:cubicBezTo>
                  <a:cubicBezTo>
                    <a:pt x="84291" y="3273"/>
                    <a:pt x="85741" y="3200"/>
                    <a:pt x="87172" y="3200"/>
                  </a:cubicBezTo>
                  <a:cubicBezTo>
                    <a:pt x="102788" y="3200"/>
                    <a:pt x="116188" y="11848"/>
                    <a:pt x="131207" y="15240"/>
                  </a:cubicBezTo>
                  <a:cubicBezTo>
                    <a:pt x="126635" y="14323"/>
                    <a:pt x="122063" y="13859"/>
                    <a:pt x="117479" y="13382"/>
                  </a:cubicBezTo>
                  <a:lnTo>
                    <a:pt x="117479" y="13382"/>
                  </a:lnTo>
                  <a:cubicBezTo>
                    <a:pt x="137672" y="20336"/>
                    <a:pt x="160532" y="24741"/>
                    <a:pt x="183011" y="29146"/>
                  </a:cubicBezTo>
                  <a:cubicBezTo>
                    <a:pt x="184452" y="29503"/>
                    <a:pt x="186119" y="29980"/>
                    <a:pt x="187833" y="30396"/>
                  </a:cubicBezTo>
                  <a:cubicBezTo>
                    <a:pt x="186524" y="29932"/>
                    <a:pt x="185535" y="29194"/>
                    <a:pt x="184154" y="28682"/>
                  </a:cubicBezTo>
                  <a:cubicBezTo>
                    <a:pt x="184726" y="28682"/>
                    <a:pt x="185300" y="28622"/>
                    <a:pt x="185826" y="28622"/>
                  </a:cubicBezTo>
                  <a:cubicBezTo>
                    <a:pt x="186351" y="28622"/>
                    <a:pt x="186827" y="28682"/>
                    <a:pt x="187202" y="28920"/>
                  </a:cubicBezTo>
                  <a:cubicBezTo>
                    <a:pt x="190631" y="30301"/>
                    <a:pt x="194072" y="31242"/>
                    <a:pt x="197489" y="32408"/>
                  </a:cubicBezTo>
                  <a:cubicBezTo>
                    <a:pt x="206717" y="35456"/>
                    <a:pt x="216575" y="37576"/>
                    <a:pt x="226350" y="39755"/>
                  </a:cubicBezTo>
                  <a:cubicBezTo>
                    <a:pt x="200644" y="32599"/>
                    <a:pt x="175689" y="25098"/>
                    <a:pt x="149864" y="17347"/>
                  </a:cubicBezTo>
                  <a:cubicBezTo>
                    <a:pt x="129671" y="11096"/>
                    <a:pt x="109097" y="6227"/>
                    <a:pt x="88523" y="440"/>
                  </a:cubicBezTo>
                  <a:cubicBezTo>
                    <a:pt x="87500" y="130"/>
                    <a:pt x="86392" y="0"/>
                    <a:pt x="852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8553297" y="4309544"/>
              <a:ext cx="593188" cy="247047"/>
            </a:xfrm>
            <a:custGeom>
              <a:avLst/>
              <a:gdLst/>
              <a:ahLst/>
              <a:cxnLst/>
              <a:rect l="l" t="t" r="r" b="b"/>
              <a:pathLst>
                <a:path w="18527" h="7716" extrusionOk="0">
                  <a:moveTo>
                    <a:pt x="1012" y="1"/>
                  </a:moveTo>
                  <a:lnTo>
                    <a:pt x="1012" y="1"/>
                  </a:lnTo>
                  <a:cubicBezTo>
                    <a:pt x="1369" y="215"/>
                    <a:pt x="1679" y="465"/>
                    <a:pt x="1905" y="787"/>
                  </a:cubicBezTo>
                  <a:cubicBezTo>
                    <a:pt x="1905" y="1489"/>
                    <a:pt x="1143" y="1953"/>
                    <a:pt x="0" y="1953"/>
                  </a:cubicBezTo>
                  <a:cubicBezTo>
                    <a:pt x="6370" y="3692"/>
                    <a:pt x="12549" y="5632"/>
                    <a:pt x="18526" y="7716"/>
                  </a:cubicBezTo>
                  <a:lnTo>
                    <a:pt x="18526" y="4525"/>
                  </a:lnTo>
                  <a:cubicBezTo>
                    <a:pt x="12633" y="3108"/>
                    <a:pt x="6798" y="1608"/>
                    <a:pt x="10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6031983" y="4024652"/>
              <a:ext cx="2446617" cy="695484"/>
            </a:xfrm>
            <a:custGeom>
              <a:avLst/>
              <a:gdLst/>
              <a:ahLst/>
              <a:cxnLst/>
              <a:rect l="l" t="t" r="r" b="b"/>
              <a:pathLst>
                <a:path w="76415" h="21722" extrusionOk="0">
                  <a:moveTo>
                    <a:pt x="49635" y="1"/>
                  </a:moveTo>
                  <a:cubicBezTo>
                    <a:pt x="48760" y="1"/>
                    <a:pt x="47896" y="126"/>
                    <a:pt x="47101" y="410"/>
                  </a:cubicBezTo>
                  <a:cubicBezTo>
                    <a:pt x="41231" y="2553"/>
                    <a:pt x="36195" y="5398"/>
                    <a:pt x="30397" y="7613"/>
                  </a:cubicBezTo>
                  <a:cubicBezTo>
                    <a:pt x="25134" y="9625"/>
                    <a:pt x="19657" y="11459"/>
                    <a:pt x="14942" y="13923"/>
                  </a:cubicBezTo>
                  <a:cubicBezTo>
                    <a:pt x="10251" y="16388"/>
                    <a:pt x="5477" y="18960"/>
                    <a:pt x="0" y="20745"/>
                  </a:cubicBezTo>
                  <a:cubicBezTo>
                    <a:pt x="1119" y="21067"/>
                    <a:pt x="2238" y="21400"/>
                    <a:pt x="3370" y="21722"/>
                  </a:cubicBezTo>
                  <a:cubicBezTo>
                    <a:pt x="8096" y="19555"/>
                    <a:pt x="13264" y="17900"/>
                    <a:pt x="18157" y="15923"/>
                  </a:cubicBezTo>
                  <a:lnTo>
                    <a:pt x="18157" y="15923"/>
                  </a:lnTo>
                  <a:cubicBezTo>
                    <a:pt x="18550" y="17102"/>
                    <a:pt x="17026" y="17805"/>
                    <a:pt x="16645" y="18721"/>
                  </a:cubicBezTo>
                  <a:cubicBezTo>
                    <a:pt x="21598" y="16638"/>
                    <a:pt x="26920" y="14554"/>
                    <a:pt x="31885" y="12471"/>
                  </a:cubicBezTo>
                  <a:cubicBezTo>
                    <a:pt x="31490" y="12289"/>
                    <a:pt x="31018" y="12232"/>
                    <a:pt x="30521" y="12232"/>
                  </a:cubicBezTo>
                  <a:cubicBezTo>
                    <a:pt x="29707" y="12232"/>
                    <a:pt x="28829" y="12384"/>
                    <a:pt x="28120" y="12384"/>
                  </a:cubicBezTo>
                  <a:cubicBezTo>
                    <a:pt x="27593" y="12384"/>
                    <a:pt x="27161" y="12300"/>
                    <a:pt x="26920" y="12006"/>
                  </a:cubicBezTo>
                  <a:cubicBezTo>
                    <a:pt x="26539" y="11304"/>
                    <a:pt x="28444" y="10625"/>
                    <a:pt x="29587" y="10149"/>
                  </a:cubicBezTo>
                  <a:cubicBezTo>
                    <a:pt x="33016" y="7827"/>
                    <a:pt x="38350" y="6446"/>
                    <a:pt x="42160" y="4124"/>
                  </a:cubicBezTo>
                  <a:cubicBezTo>
                    <a:pt x="43525" y="2887"/>
                    <a:pt x="46427" y="2004"/>
                    <a:pt x="48652" y="2004"/>
                  </a:cubicBezTo>
                  <a:cubicBezTo>
                    <a:pt x="48911" y="2004"/>
                    <a:pt x="49162" y="2016"/>
                    <a:pt x="49399" y="2041"/>
                  </a:cubicBezTo>
                  <a:cubicBezTo>
                    <a:pt x="58162" y="2505"/>
                    <a:pt x="65782" y="5744"/>
                    <a:pt x="74164" y="7601"/>
                  </a:cubicBezTo>
                  <a:cubicBezTo>
                    <a:pt x="74855" y="7756"/>
                    <a:pt x="75629" y="7839"/>
                    <a:pt x="76414" y="7958"/>
                  </a:cubicBezTo>
                  <a:cubicBezTo>
                    <a:pt x="68592" y="5732"/>
                    <a:pt x="60853" y="3315"/>
                    <a:pt x="53209" y="648"/>
                  </a:cubicBezTo>
                  <a:cubicBezTo>
                    <a:pt x="52099" y="245"/>
                    <a:pt x="50856" y="1"/>
                    <a:pt x="496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-2550" y="4674700"/>
              <a:ext cx="7812823" cy="839962"/>
            </a:xfrm>
            <a:custGeom>
              <a:avLst/>
              <a:gdLst/>
              <a:ahLst/>
              <a:cxnLst/>
              <a:rect l="l" t="t" r="r" b="b"/>
              <a:pathLst>
                <a:path w="222540" h="14742" extrusionOk="0">
                  <a:moveTo>
                    <a:pt x="55065" y="0"/>
                  </a:moveTo>
                  <a:cubicBezTo>
                    <a:pt x="39767" y="0"/>
                    <a:pt x="12968" y="5280"/>
                    <a:pt x="0" y="8039"/>
                  </a:cubicBezTo>
                  <a:lnTo>
                    <a:pt x="0" y="9360"/>
                  </a:lnTo>
                  <a:lnTo>
                    <a:pt x="0" y="10337"/>
                  </a:lnTo>
                  <a:lnTo>
                    <a:pt x="0" y="14742"/>
                  </a:lnTo>
                  <a:lnTo>
                    <a:pt x="222540" y="14742"/>
                  </a:lnTo>
                  <a:cubicBezTo>
                    <a:pt x="217646" y="13539"/>
                    <a:pt x="201513" y="9646"/>
                    <a:pt x="190655" y="7146"/>
                  </a:cubicBezTo>
                  <a:cubicBezTo>
                    <a:pt x="185651" y="5996"/>
                    <a:pt x="177540" y="5601"/>
                    <a:pt x="168368" y="5601"/>
                  </a:cubicBezTo>
                  <a:cubicBezTo>
                    <a:pt x="153796" y="5601"/>
                    <a:pt x="136546" y="6598"/>
                    <a:pt x="124825" y="7146"/>
                  </a:cubicBezTo>
                  <a:cubicBezTo>
                    <a:pt x="123803" y="7193"/>
                    <a:pt x="122751" y="7216"/>
                    <a:pt x="121672" y="7216"/>
                  </a:cubicBezTo>
                  <a:cubicBezTo>
                    <a:pt x="102579" y="7216"/>
                    <a:pt x="74958" y="137"/>
                    <a:pt x="55519" y="2"/>
                  </a:cubicBezTo>
                  <a:cubicBezTo>
                    <a:pt x="55369" y="1"/>
                    <a:pt x="55217" y="0"/>
                    <a:pt x="550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6822591" y="4674864"/>
              <a:ext cx="2323894" cy="471842"/>
            </a:xfrm>
            <a:custGeom>
              <a:avLst/>
              <a:gdLst/>
              <a:ahLst/>
              <a:cxnLst/>
              <a:rect l="l" t="t" r="r" b="b"/>
              <a:pathLst>
                <a:path w="72582" h="14737" extrusionOk="0">
                  <a:moveTo>
                    <a:pt x="22173" y="1"/>
                  </a:moveTo>
                  <a:cubicBezTo>
                    <a:pt x="22011" y="1"/>
                    <a:pt x="21847" y="3"/>
                    <a:pt x="21682" y="9"/>
                  </a:cubicBezTo>
                  <a:cubicBezTo>
                    <a:pt x="12455" y="306"/>
                    <a:pt x="1" y="7629"/>
                    <a:pt x="1" y="7629"/>
                  </a:cubicBezTo>
                  <a:lnTo>
                    <a:pt x="25504" y="14737"/>
                  </a:lnTo>
                  <a:lnTo>
                    <a:pt x="72438" y="14737"/>
                  </a:lnTo>
                  <a:lnTo>
                    <a:pt x="72438" y="14653"/>
                  </a:lnTo>
                  <a:lnTo>
                    <a:pt x="72581" y="14653"/>
                  </a:lnTo>
                  <a:lnTo>
                    <a:pt x="72581" y="8105"/>
                  </a:lnTo>
                  <a:cubicBezTo>
                    <a:pt x="70748" y="6879"/>
                    <a:pt x="67057" y="4688"/>
                    <a:pt x="63151" y="3831"/>
                  </a:cubicBezTo>
                  <a:cubicBezTo>
                    <a:pt x="62506" y="3687"/>
                    <a:pt x="61846" y="3623"/>
                    <a:pt x="61174" y="3623"/>
                  </a:cubicBezTo>
                  <a:cubicBezTo>
                    <a:pt x="56044" y="3623"/>
                    <a:pt x="50144" y="7330"/>
                    <a:pt x="43566" y="7593"/>
                  </a:cubicBezTo>
                  <a:cubicBezTo>
                    <a:pt x="43433" y="7598"/>
                    <a:pt x="43300" y="7601"/>
                    <a:pt x="43169" y="7601"/>
                  </a:cubicBezTo>
                  <a:cubicBezTo>
                    <a:pt x="36068" y="7601"/>
                    <a:pt x="30934" y="1"/>
                    <a:pt x="221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" name="Google Shape;78;p3"/>
          <p:cNvSpPr txBox="1">
            <a:spLocks noGrp="1"/>
          </p:cNvSpPr>
          <p:nvPr>
            <p:ph type="title" hasCustomPrompt="1"/>
          </p:nvPr>
        </p:nvSpPr>
        <p:spPr>
          <a:xfrm>
            <a:off x="4075525" y="952300"/>
            <a:ext cx="992100" cy="607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9" name="Google Shape;79;p3"/>
          <p:cNvSpPr txBox="1">
            <a:spLocks noGrp="1"/>
          </p:cNvSpPr>
          <p:nvPr>
            <p:ph type="subTitle" idx="1"/>
          </p:nvPr>
        </p:nvSpPr>
        <p:spPr>
          <a:xfrm>
            <a:off x="2829699" y="2605175"/>
            <a:ext cx="34854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3"/>
          <p:cNvSpPr txBox="1">
            <a:spLocks noGrp="1"/>
          </p:cNvSpPr>
          <p:nvPr>
            <p:ph type="title" idx="2"/>
          </p:nvPr>
        </p:nvSpPr>
        <p:spPr>
          <a:xfrm>
            <a:off x="2829725" y="1938025"/>
            <a:ext cx="3485400" cy="7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grpSp>
        <p:nvGrpSpPr>
          <p:cNvPr id="81" name="Google Shape;81;p3"/>
          <p:cNvGrpSpPr/>
          <p:nvPr/>
        </p:nvGrpSpPr>
        <p:grpSpPr>
          <a:xfrm>
            <a:off x="0" y="4233827"/>
            <a:ext cx="9144063" cy="935769"/>
            <a:chOff x="234250" y="6198500"/>
            <a:chExt cx="7153300" cy="711125"/>
          </a:xfrm>
        </p:grpSpPr>
        <p:sp>
          <p:nvSpPr>
            <p:cNvPr id="82" name="Google Shape;82;p3"/>
            <p:cNvSpPr/>
            <p:nvPr/>
          </p:nvSpPr>
          <p:spPr>
            <a:xfrm>
              <a:off x="234250" y="6242425"/>
              <a:ext cx="3425450" cy="657375"/>
            </a:xfrm>
            <a:custGeom>
              <a:avLst/>
              <a:gdLst/>
              <a:ahLst/>
              <a:cxnLst/>
              <a:rect l="l" t="t" r="r" b="b"/>
              <a:pathLst>
                <a:path w="137018" h="26295" extrusionOk="0">
                  <a:moveTo>
                    <a:pt x="9295" y="0"/>
                  </a:moveTo>
                  <a:cubicBezTo>
                    <a:pt x="6206" y="0"/>
                    <a:pt x="3110" y="304"/>
                    <a:pt x="0" y="1018"/>
                  </a:cubicBezTo>
                  <a:lnTo>
                    <a:pt x="0" y="26295"/>
                  </a:lnTo>
                  <a:lnTo>
                    <a:pt x="137017" y="26295"/>
                  </a:lnTo>
                  <a:cubicBezTo>
                    <a:pt x="112788" y="22068"/>
                    <a:pt x="88499" y="15901"/>
                    <a:pt x="63853" y="9900"/>
                  </a:cubicBezTo>
                  <a:cubicBezTo>
                    <a:pt x="58889" y="9186"/>
                    <a:pt x="53924" y="9186"/>
                    <a:pt x="48971" y="8459"/>
                  </a:cubicBezTo>
                  <a:cubicBezTo>
                    <a:pt x="35638" y="5592"/>
                    <a:pt x="22539" y="0"/>
                    <a:pt x="92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234250" y="6293425"/>
              <a:ext cx="3425450" cy="606375"/>
            </a:xfrm>
            <a:custGeom>
              <a:avLst/>
              <a:gdLst/>
              <a:ahLst/>
              <a:cxnLst/>
              <a:rect l="l" t="t" r="r" b="b"/>
              <a:pathLst>
                <a:path w="137018" h="24255" extrusionOk="0">
                  <a:moveTo>
                    <a:pt x="9309" y="0"/>
                  </a:moveTo>
                  <a:cubicBezTo>
                    <a:pt x="6216" y="0"/>
                    <a:pt x="3114" y="282"/>
                    <a:pt x="0" y="943"/>
                  </a:cubicBezTo>
                  <a:lnTo>
                    <a:pt x="0" y="24255"/>
                  </a:lnTo>
                  <a:lnTo>
                    <a:pt x="137017" y="24255"/>
                  </a:lnTo>
                  <a:cubicBezTo>
                    <a:pt x="112788" y="20362"/>
                    <a:pt x="88499" y="14670"/>
                    <a:pt x="63853" y="9134"/>
                  </a:cubicBezTo>
                  <a:cubicBezTo>
                    <a:pt x="58889" y="8467"/>
                    <a:pt x="53924" y="8467"/>
                    <a:pt x="48971" y="7801"/>
                  </a:cubicBezTo>
                  <a:cubicBezTo>
                    <a:pt x="35642" y="5156"/>
                    <a:pt x="22549" y="0"/>
                    <a:pt x="93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2775625" y="6198500"/>
              <a:ext cx="4611925" cy="701300"/>
            </a:xfrm>
            <a:custGeom>
              <a:avLst/>
              <a:gdLst/>
              <a:ahLst/>
              <a:cxnLst/>
              <a:rect l="l" t="t" r="r" b="b"/>
              <a:pathLst>
                <a:path w="184477" h="28052" extrusionOk="0">
                  <a:moveTo>
                    <a:pt x="184476" y="1"/>
                  </a:moveTo>
                  <a:cubicBezTo>
                    <a:pt x="167034" y="1061"/>
                    <a:pt x="149579" y="3394"/>
                    <a:pt x="131970" y="6597"/>
                  </a:cubicBezTo>
                  <a:cubicBezTo>
                    <a:pt x="89226" y="13824"/>
                    <a:pt x="46888" y="16705"/>
                    <a:pt x="4156" y="20301"/>
                  </a:cubicBezTo>
                  <a:cubicBezTo>
                    <a:pt x="2775" y="20420"/>
                    <a:pt x="1382" y="20587"/>
                    <a:pt x="1" y="20765"/>
                  </a:cubicBezTo>
                  <a:cubicBezTo>
                    <a:pt x="11824" y="23480"/>
                    <a:pt x="23587" y="26004"/>
                    <a:pt x="35362" y="28052"/>
                  </a:cubicBezTo>
                  <a:lnTo>
                    <a:pt x="144007" y="28052"/>
                  </a:lnTo>
                  <a:cubicBezTo>
                    <a:pt x="157509" y="25826"/>
                    <a:pt x="170975" y="23563"/>
                    <a:pt x="184476" y="22837"/>
                  </a:cubicBezTo>
                  <a:lnTo>
                    <a:pt x="184476" y="1"/>
                  </a:lnTo>
                  <a:close/>
                </a:path>
              </a:pathLst>
            </a:custGeom>
            <a:solidFill>
              <a:srgbClr val="BFC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2775625" y="6242575"/>
              <a:ext cx="4611925" cy="657225"/>
            </a:xfrm>
            <a:custGeom>
              <a:avLst/>
              <a:gdLst/>
              <a:ahLst/>
              <a:cxnLst/>
              <a:rect l="l" t="t" r="r" b="b"/>
              <a:pathLst>
                <a:path w="184477" h="26289" extrusionOk="0">
                  <a:moveTo>
                    <a:pt x="184476" y="0"/>
                  </a:moveTo>
                  <a:cubicBezTo>
                    <a:pt x="167034" y="976"/>
                    <a:pt x="149579" y="3179"/>
                    <a:pt x="131970" y="6191"/>
                  </a:cubicBezTo>
                  <a:cubicBezTo>
                    <a:pt x="89226" y="12942"/>
                    <a:pt x="46888" y="15657"/>
                    <a:pt x="4156" y="19026"/>
                  </a:cubicBezTo>
                  <a:cubicBezTo>
                    <a:pt x="2775" y="19133"/>
                    <a:pt x="1382" y="19300"/>
                    <a:pt x="1" y="19467"/>
                  </a:cubicBezTo>
                  <a:cubicBezTo>
                    <a:pt x="11824" y="22027"/>
                    <a:pt x="23587" y="24372"/>
                    <a:pt x="35362" y="26289"/>
                  </a:cubicBezTo>
                  <a:lnTo>
                    <a:pt x="144007" y="26289"/>
                  </a:lnTo>
                  <a:cubicBezTo>
                    <a:pt x="157509" y="24194"/>
                    <a:pt x="170975" y="22086"/>
                    <a:pt x="184476" y="21396"/>
                  </a:cubicBezTo>
                  <a:lnTo>
                    <a:pt x="18447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234250" y="6672775"/>
              <a:ext cx="4847650" cy="236550"/>
            </a:xfrm>
            <a:custGeom>
              <a:avLst/>
              <a:gdLst/>
              <a:ahLst/>
              <a:cxnLst/>
              <a:rect l="l" t="t" r="r" b="b"/>
              <a:pathLst>
                <a:path w="193906" h="9462" extrusionOk="0">
                  <a:moveTo>
                    <a:pt x="13113" y="1"/>
                  </a:moveTo>
                  <a:cubicBezTo>
                    <a:pt x="8755" y="1"/>
                    <a:pt x="4387" y="110"/>
                    <a:pt x="0" y="366"/>
                  </a:cubicBezTo>
                  <a:lnTo>
                    <a:pt x="0" y="9462"/>
                  </a:lnTo>
                  <a:lnTo>
                    <a:pt x="193905" y="9462"/>
                  </a:lnTo>
                  <a:cubicBezTo>
                    <a:pt x="159604" y="7938"/>
                    <a:pt x="125242" y="5723"/>
                    <a:pt x="90357" y="3568"/>
                  </a:cubicBezTo>
                  <a:cubicBezTo>
                    <a:pt x="83332" y="3306"/>
                    <a:pt x="76307" y="3306"/>
                    <a:pt x="69307" y="3045"/>
                  </a:cubicBezTo>
                  <a:cubicBezTo>
                    <a:pt x="50418" y="2020"/>
                    <a:pt x="31868" y="1"/>
                    <a:pt x="13113" y="1"/>
                  </a:cubicBezTo>
                  <a:close/>
                </a:path>
              </a:pathLst>
            </a:custGeom>
            <a:solidFill>
              <a:srgbClr val="BFC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234250" y="6691350"/>
              <a:ext cx="4847650" cy="218275"/>
            </a:xfrm>
            <a:custGeom>
              <a:avLst/>
              <a:gdLst/>
              <a:ahLst/>
              <a:cxnLst/>
              <a:rect l="l" t="t" r="r" b="b"/>
              <a:pathLst>
                <a:path w="193906" h="8731" extrusionOk="0">
                  <a:moveTo>
                    <a:pt x="13138" y="0"/>
                  </a:moveTo>
                  <a:cubicBezTo>
                    <a:pt x="8772" y="0"/>
                    <a:pt x="4395" y="101"/>
                    <a:pt x="0" y="337"/>
                  </a:cubicBezTo>
                  <a:lnTo>
                    <a:pt x="0" y="8731"/>
                  </a:lnTo>
                  <a:lnTo>
                    <a:pt x="193905" y="8731"/>
                  </a:lnTo>
                  <a:cubicBezTo>
                    <a:pt x="159604" y="7326"/>
                    <a:pt x="125242" y="5278"/>
                    <a:pt x="90357" y="3278"/>
                  </a:cubicBezTo>
                  <a:cubicBezTo>
                    <a:pt x="83332" y="3040"/>
                    <a:pt x="76307" y="3040"/>
                    <a:pt x="69307" y="2802"/>
                  </a:cubicBezTo>
                  <a:cubicBezTo>
                    <a:pt x="50427" y="1855"/>
                    <a:pt x="31884" y="0"/>
                    <a:pt x="131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5046150" y="6769425"/>
              <a:ext cx="2341400" cy="130375"/>
            </a:xfrm>
            <a:custGeom>
              <a:avLst/>
              <a:gdLst/>
              <a:ahLst/>
              <a:cxnLst/>
              <a:rect l="l" t="t" r="r" b="b"/>
              <a:pathLst>
                <a:path w="93656" h="5215" extrusionOk="0">
                  <a:moveTo>
                    <a:pt x="93655" y="0"/>
                  </a:moveTo>
                  <a:cubicBezTo>
                    <a:pt x="62413" y="726"/>
                    <a:pt x="31219" y="2989"/>
                    <a:pt x="1" y="5215"/>
                  </a:cubicBezTo>
                  <a:lnTo>
                    <a:pt x="93655" y="5215"/>
                  </a:lnTo>
                  <a:lnTo>
                    <a:pt x="93655" y="0"/>
                  </a:lnTo>
                  <a:close/>
                </a:path>
              </a:pathLst>
            </a:custGeom>
            <a:solidFill>
              <a:srgbClr val="BFC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5046150" y="6802450"/>
              <a:ext cx="2341400" cy="97350"/>
            </a:xfrm>
            <a:custGeom>
              <a:avLst/>
              <a:gdLst/>
              <a:ahLst/>
              <a:cxnLst/>
              <a:rect l="l" t="t" r="r" b="b"/>
              <a:pathLst>
                <a:path w="93656" h="3894" extrusionOk="0">
                  <a:moveTo>
                    <a:pt x="93655" y="1"/>
                  </a:moveTo>
                  <a:cubicBezTo>
                    <a:pt x="62413" y="548"/>
                    <a:pt x="31219" y="2227"/>
                    <a:pt x="1" y="3894"/>
                  </a:cubicBezTo>
                  <a:lnTo>
                    <a:pt x="93655" y="3894"/>
                  </a:lnTo>
                  <a:lnTo>
                    <a:pt x="936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" name="Google Shape;90;p3"/>
          <p:cNvSpPr/>
          <p:nvPr/>
        </p:nvSpPr>
        <p:spPr>
          <a:xfrm>
            <a:off x="-2548" y="1669801"/>
            <a:ext cx="1454971" cy="638973"/>
          </a:xfrm>
          <a:custGeom>
            <a:avLst/>
            <a:gdLst/>
            <a:ahLst/>
            <a:cxnLst/>
            <a:rect l="l" t="t" r="r" b="b"/>
            <a:pathLst>
              <a:path w="45443" h="19957" extrusionOk="0">
                <a:moveTo>
                  <a:pt x="0" y="1"/>
                </a:moveTo>
                <a:lnTo>
                  <a:pt x="0" y="7252"/>
                </a:lnTo>
                <a:cubicBezTo>
                  <a:pt x="8049" y="11573"/>
                  <a:pt x="20907" y="17622"/>
                  <a:pt x="32969" y="19586"/>
                </a:cubicBezTo>
                <a:cubicBezTo>
                  <a:pt x="34523" y="19839"/>
                  <a:pt x="35663" y="19956"/>
                  <a:pt x="36443" y="19956"/>
                </a:cubicBezTo>
                <a:cubicBezTo>
                  <a:pt x="45442" y="19956"/>
                  <a:pt x="6366" y="4307"/>
                  <a:pt x="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3"/>
          <p:cNvSpPr/>
          <p:nvPr/>
        </p:nvSpPr>
        <p:spPr>
          <a:xfrm>
            <a:off x="5756763" y="658525"/>
            <a:ext cx="3387203" cy="940826"/>
          </a:xfrm>
          <a:custGeom>
            <a:avLst/>
            <a:gdLst/>
            <a:ahLst/>
            <a:cxnLst/>
            <a:rect l="l" t="t" r="r" b="b"/>
            <a:pathLst>
              <a:path w="105966" h="29433" extrusionOk="0">
                <a:moveTo>
                  <a:pt x="105966" y="1"/>
                </a:moveTo>
                <a:cubicBezTo>
                  <a:pt x="93083" y="4966"/>
                  <a:pt x="62127" y="16158"/>
                  <a:pt x="35124" y="20051"/>
                </a:cubicBezTo>
                <a:cubicBezTo>
                  <a:pt x="0" y="25111"/>
                  <a:pt x="15324" y="28981"/>
                  <a:pt x="25741" y="29421"/>
                </a:cubicBezTo>
                <a:cubicBezTo>
                  <a:pt x="25918" y="29429"/>
                  <a:pt x="26114" y="29432"/>
                  <a:pt x="26329" y="29432"/>
                </a:cubicBezTo>
                <a:cubicBezTo>
                  <a:pt x="36248" y="29432"/>
                  <a:pt x="86107" y="21493"/>
                  <a:pt x="105966" y="18265"/>
                </a:cubicBezTo>
                <a:lnTo>
                  <a:pt x="10596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2" name="Google Shape;92;p3"/>
          <p:cNvGrpSpPr/>
          <p:nvPr/>
        </p:nvGrpSpPr>
        <p:grpSpPr>
          <a:xfrm>
            <a:off x="585540" y="3553724"/>
            <a:ext cx="255711" cy="1142109"/>
            <a:chOff x="10448625" y="-2467725"/>
            <a:chExt cx="630450" cy="2815850"/>
          </a:xfrm>
        </p:grpSpPr>
        <p:sp>
          <p:nvSpPr>
            <p:cNvPr id="93" name="Google Shape;93;p3"/>
            <p:cNvSpPr/>
            <p:nvPr/>
          </p:nvSpPr>
          <p:spPr>
            <a:xfrm>
              <a:off x="10448625" y="-2467725"/>
              <a:ext cx="630450" cy="2815250"/>
            </a:xfrm>
            <a:custGeom>
              <a:avLst/>
              <a:gdLst/>
              <a:ahLst/>
              <a:cxnLst/>
              <a:rect l="l" t="t" r="r" b="b"/>
              <a:pathLst>
                <a:path w="25218" h="112610" extrusionOk="0">
                  <a:moveTo>
                    <a:pt x="13073" y="0"/>
                  </a:moveTo>
                  <a:cubicBezTo>
                    <a:pt x="12240" y="4429"/>
                    <a:pt x="7763" y="25861"/>
                    <a:pt x="6584" y="31921"/>
                  </a:cubicBezTo>
                  <a:cubicBezTo>
                    <a:pt x="6560" y="32040"/>
                    <a:pt x="6549" y="32183"/>
                    <a:pt x="6513" y="32278"/>
                  </a:cubicBezTo>
                  <a:cubicBezTo>
                    <a:pt x="5691" y="37302"/>
                    <a:pt x="4917" y="42315"/>
                    <a:pt x="4203" y="47339"/>
                  </a:cubicBezTo>
                  <a:cubicBezTo>
                    <a:pt x="4132" y="47863"/>
                    <a:pt x="4060" y="48399"/>
                    <a:pt x="3989" y="48923"/>
                  </a:cubicBezTo>
                  <a:cubicBezTo>
                    <a:pt x="3953" y="49125"/>
                    <a:pt x="3929" y="49328"/>
                    <a:pt x="3893" y="49530"/>
                  </a:cubicBezTo>
                  <a:cubicBezTo>
                    <a:pt x="1453" y="67520"/>
                    <a:pt x="0" y="85606"/>
                    <a:pt x="857" y="104227"/>
                  </a:cubicBezTo>
                  <a:cubicBezTo>
                    <a:pt x="929" y="105835"/>
                    <a:pt x="1048" y="108883"/>
                    <a:pt x="1346" y="112609"/>
                  </a:cubicBezTo>
                  <a:lnTo>
                    <a:pt x="24134" y="112609"/>
                  </a:lnTo>
                  <a:cubicBezTo>
                    <a:pt x="25218" y="102096"/>
                    <a:pt x="25158" y="91761"/>
                    <a:pt x="24467" y="81570"/>
                  </a:cubicBezTo>
                  <a:cubicBezTo>
                    <a:pt x="24194" y="78296"/>
                    <a:pt x="23896" y="75021"/>
                    <a:pt x="23551" y="71735"/>
                  </a:cubicBezTo>
                  <a:cubicBezTo>
                    <a:pt x="23574" y="71688"/>
                    <a:pt x="23586" y="71664"/>
                    <a:pt x="23610" y="71616"/>
                  </a:cubicBezTo>
                  <a:cubicBezTo>
                    <a:pt x="23063" y="66068"/>
                    <a:pt x="22384" y="60531"/>
                    <a:pt x="21634" y="54995"/>
                  </a:cubicBezTo>
                  <a:cubicBezTo>
                    <a:pt x="20443" y="45601"/>
                    <a:pt x="19062" y="36255"/>
                    <a:pt x="17586" y="26992"/>
                  </a:cubicBezTo>
                  <a:cubicBezTo>
                    <a:pt x="16193" y="17871"/>
                    <a:pt x="14716" y="8835"/>
                    <a:pt x="130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10663825" y="-227875"/>
              <a:ext cx="412275" cy="576000"/>
            </a:xfrm>
            <a:custGeom>
              <a:avLst/>
              <a:gdLst/>
              <a:ahLst/>
              <a:cxnLst/>
              <a:rect l="l" t="t" r="r" b="b"/>
              <a:pathLst>
                <a:path w="16491" h="23040" extrusionOk="0">
                  <a:moveTo>
                    <a:pt x="16240" y="1"/>
                  </a:moveTo>
                  <a:lnTo>
                    <a:pt x="16240" y="1"/>
                  </a:lnTo>
                  <a:cubicBezTo>
                    <a:pt x="11347" y="8525"/>
                    <a:pt x="6287" y="16872"/>
                    <a:pt x="0" y="23039"/>
                  </a:cubicBezTo>
                  <a:lnTo>
                    <a:pt x="15562" y="23039"/>
                  </a:lnTo>
                  <a:cubicBezTo>
                    <a:pt x="16336" y="15252"/>
                    <a:pt x="16490" y="7573"/>
                    <a:pt x="162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10465275" y="-1155075"/>
              <a:ext cx="573625" cy="1292450"/>
            </a:xfrm>
            <a:custGeom>
              <a:avLst/>
              <a:gdLst/>
              <a:ahLst/>
              <a:cxnLst/>
              <a:rect l="l" t="t" r="r" b="b"/>
              <a:pathLst>
                <a:path w="22945" h="51698" extrusionOk="0">
                  <a:moveTo>
                    <a:pt x="20646" y="1"/>
                  </a:moveTo>
                  <a:cubicBezTo>
                    <a:pt x="16134" y="15467"/>
                    <a:pt x="9835" y="30826"/>
                    <a:pt x="1" y="42923"/>
                  </a:cubicBezTo>
                  <a:cubicBezTo>
                    <a:pt x="25" y="45840"/>
                    <a:pt x="108" y="48757"/>
                    <a:pt x="227" y="51697"/>
                  </a:cubicBezTo>
                  <a:cubicBezTo>
                    <a:pt x="10252" y="44280"/>
                    <a:pt x="16753" y="31659"/>
                    <a:pt x="22944" y="19122"/>
                  </a:cubicBezTo>
                  <a:cubicBezTo>
                    <a:pt x="22313" y="12740"/>
                    <a:pt x="21504" y="6370"/>
                    <a:pt x="206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10475700" y="-2467425"/>
              <a:ext cx="430725" cy="1952625"/>
            </a:xfrm>
            <a:custGeom>
              <a:avLst/>
              <a:gdLst/>
              <a:ahLst/>
              <a:cxnLst/>
              <a:rect l="l" t="t" r="r" b="b"/>
              <a:pathLst>
                <a:path w="17229" h="78105" extrusionOk="0">
                  <a:moveTo>
                    <a:pt x="11990" y="0"/>
                  </a:moveTo>
                  <a:cubicBezTo>
                    <a:pt x="11145" y="4524"/>
                    <a:pt x="6489" y="26777"/>
                    <a:pt x="5430" y="32278"/>
                  </a:cubicBezTo>
                  <a:cubicBezTo>
                    <a:pt x="2930" y="47458"/>
                    <a:pt x="882" y="62722"/>
                    <a:pt x="1" y="78105"/>
                  </a:cubicBezTo>
                  <a:cubicBezTo>
                    <a:pt x="9228" y="64699"/>
                    <a:pt x="14407" y="48613"/>
                    <a:pt x="17229" y="31730"/>
                  </a:cubicBezTo>
                  <a:cubicBezTo>
                    <a:pt x="15610" y="21003"/>
                    <a:pt x="13931" y="10370"/>
                    <a:pt x="119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" name="Google Shape;97;p3"/>
          <p:cNvGrpSpPr/>
          <p:nvPr/>
        </p:nvGrpSpPr>
        <p:grpSpPr>
          <a:xfrm>
            <a:off x="1236679" y="3837003"/>
            <a:ext cx="192287" cy="858834"/>
            <a:chOff x="10448625" y="-2467725"/>
            <a:chExt cx="630450" cy="2815850"/>
          </a:xfrm>
        </p:grpSpPr>
        <p:sp>
          <p:nvSpPr>
            <p:cNvPr id="98" name="Google Shape;98;p3"/>
            <p:cNvSpPr/>
            <p:nvPr/>
          </p:nvSpPr>
          <p:spPr>
            <a:xfrm>
              <a:off x="10448625" y="-2467725"/>
              <a:ext cx="630450" cy="2815250"/>
            </a:xfrm>
            <a:custGeom>
              <a:avLst/>
              <a:gdLst/>
              <a:ahLst/>
              <a:cxnLst/>
              <a:rect l="l" t="t" r="r" b="b"/>
              <a:pathLst>
                <a:path w="25218" h="112610" extrusionOk="0">
                  <a:moveTo>
                    <a:pt x="13073" y="0"/>
                  </a:moveTo>
                  <a:cubicBezTo>
                    <a:pt x="12240" y="4429"/>
                    <a:pt x="7763" y="25861"/>
                    <a:pt x="6584" y="31921"/>
                  </a:cubicBezTo>
                  <a:cubicBezTo>
                    <a:pt x="6560" y="32040"/>
                    <a:pt x="6549" y="32183"/>
                    <a:pt x="6513" y="32278"/>
                  </a:cubicBezTo>
                  <a:cubicBezTo>
                    <a:pt x="5691" y="37302"/>
                    <a:pt x="4917" y="42315"/>
                    <a:pt x="4203" y="47339"/>
                  </a:cubicBezTo>
                  <a:cubicBezTo>
                    <a:pt x="4132" y="47863"/>
                    <a:pt x="4060" y="48399"/>
                    <a:pt x="3989" y="48923"/>
                  </a:cubicBezTo>
                  <a:cubicBezTo>
                    <a:pt x="3953" y="49125"/>
                    <a:pt x="3929" y="49328"/>
                    <a:pt x="3893" y="49530"/>
                  </a:cubicBezTo>
                  <a:cubicBezTo>
                    <a:pt x="1453" y="67520"/>
                    <a:pt x="0" y="85606"/>
                    <a:pt x="857" y="104227"/>
                  </a:cubicBezTo>
                  <a:cubicBezTo>
                    <a:pt x="929" y="105835"/>
                    <a:pt x="1048" y="108883"/>
                    <a:pt x="1346" y="112609"/>
                  </a:cubicBezTo>
                  <a:lnTo>
                    <a:pt x="24134" y="112609"/>
                  </a:lnTo>
                  <a:cubicBezTo>
                    <a:pt x="25218" y="102096"/>
                    <a:pt x="25158" y="91761"/>
                    <a:pt x="24467" y="81570"/>
                  </a:cubicBezTo>
                  <a:cubicBezTo>
                    <a:pt x="24194" y="78296"/>
                    <a:pt x="23896" y="75021"/>
                    <a:pt x="23551" y="71735"/>
                  </a:cubicBezTo>
                  <a:cubicBezTo>
                    <a:pt x="23574" y="71688"/>
                    <a:pt x="23586" y="71664"/>
                    <a:pt x="23610" y="71616"/>
                  </a:cubicBezTo>
                  <a:cubicBezTo>
                    <a:pt x="23063" y="66068"/>
                    <a:pt x="22384" y="60531"/>
                    <a:pt x="21634" y="54995"/>
                  </a:cubicBezTo>
                  <a:cubicBezTo>
                    <a:pt x="20443" y="45601"/>
                    <a:pt x="19062" y="36255"/>
                    <a:pt x="17586" y="26992"/>
                  </a:cubicBezTo>
                  <a:cubicBezTo>
                    <a:pt x="16193" y="17871"/>
                    <a:pt x="14716" y="8835"/>
                    <a:pt x="130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10663825" y="-227875"/>
              <a:ext cx="412275" cy="576000"/>
            </a:xfrm>
            <a:custGeom>
              <a:avLst/>
              <a:gdLst/>
              <a:ahLst/>
              <a:cxnLst/>
              <a:rect l="l" t="t" r="r" b="b"/>
              <a:pathLst>
                <a:path w="16491" h="23040" extrusionOk="0">
                  <a:moveTo>
                    <a:pt x="16240" y="1"/>
                  </a:moveTo>
                  <a:lnTo>
                    <a:pt x="16240" y="1"/>
                  </a:lnTo>
                  <a:cubicBezTo>
                    <a:pt x="11347" y="8525"/>
                    <a:pt x="6287" y="16872"/>
                    <a:pt x="0" y="23039"/>
                  </a:cubicBezTo>
                  <a:lnTo>
                    <a:pt x="15562" y="23039"/>
                  </a:lnTo>
                  <a:cubicBezTo>
                    <a:pt x="16336" y="15252"/>
                    <a:pt x="16490" y="7573"/>
                    <a:pt x="162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10465275" y="-1155075"/>
              <a:ext cx="573625" cy="1292450"/>
            </a:xfrm>
            <a:custGeom>
              <a:avLst/>
              <a:gdLst/>
              <a:ahLst/>
              <a:cxnLst/>
              <a:rect l="l" t="t" r="r" b="b"/>
              <a:pathLst>
                <a:path w="22945" h="51698" extrusionOk="0">
                  <a:moveTo>
                    <a:pt x="20646" y="1"/>
                  </a:moveTo>
                  <a:cubicBezTo>
                    <a:pt x="16134" y="15467"/>
                    <a:pt x="9835" y="30826"/>
                    <a:pt x="1" y="42923"/>
                  </a:cubicBezTo>
                  <a:cubicBezTo>
                    <a:pt x="25" y="45840"/>
                    <a:pt x="108" y="48757"/>
                    <a:pt x="227" y="51697"/>
                  </a:cubicBezTo>
                  <a:cubicBezTo>
                    <a:pt x="10252" y="44280"/>
                    <a:pt x="16753" y="31659"/>
                    <a:pt x="22944" y="19122"/>
                  </a:cubicBezTo>
                  <a:cubicBezTo>
                    <a:pt x="22313" y="12740"/>
                    <a:pt x="21504" y="6370"/>
                    <a:pt x="206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10475700" y="-2467425"/>
              <a:ext cx="430725" cy="1952625"/>
            </a:xfrm>
            <a:custGeom>
              <a:avLst/>
              <a:gdLst/>
              <a:ahLst/>
              <a:cxnLst/>
              <a:rect l="l" t="t" r="r" b="b"/>
              <a:pathLst>
                <a:path w="17229" h="78105" extrusionOk="0">
                  <a:moveTo>
                    <a:pt x="11990" y="0"/>
                  </a:moveTo>
                  <a:cubicBezTo>
                    <a:pt x="11145" y="4524"/>
                    <a:pt x="6489" y="26777"/>
                    <a:pt x="5430" y="32278"/>
                  </a:cubicBezTo>
                  <a:cubicBezTo>
                    <a:pt x="2930" y="47458"/>
                    <a:pt x="882" y="62722"/>
                    <a:pt x="1" y="78105"/>
                  </a:cubicBezTo>
                  <a:cubicBezTo>
                    <a:pt x="9228" y="64699"/>
                    <a:pt x="14407" y="48613"/>
                    <a:pt x="17229" y="31730"/>
                  </a:cubicBezTo>
                  <a:cubicBezTo>
                    <a:pt x="15610" y="21003"/>
                    <a:pt x="13931" y="10370"/>
                    <a:pt x="119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" name="Google Shape;102;p3"/>
          <p:cNvGrpSpPr/>
          <p:nvPr/>
        </p:nvGrpSpPr>
        <p:grpSpPr>
          <a:xfrm>
            <a:off x="8377164" y="2181247"/>
            <a:ext cx="562992" cy="2514554"/>
            <a:chOff x="10448625" y="-2467725"/>
            <a:chExt cx="630450" cy="2815850"/>
          </a:xfrm>
        </p:grpSpPr>
        <p:sp>
          <p:nvSpPr>
            <p:cNvPr id="103" name="Google Shape;103;p3"/>
            <p:cNvSpPr/>
            <p:nvPr/>
          </p:nvSpPr>
          <p:spPr>
            <a:xfrm>
              <a:off x="10448625" y="-2467725"/>
              <a:ext cx="630450" cy="2815250"/>
            </a:xfrm>
            <a:custGeom>
              <a:avLst/>
              <a:gdLst/>
              <a:ahLst/>
              <a:cxnLst/>
              <a:rect l="l" t="t" r="r" b="b"/>
              <a:pathLst>
                <a:path w="25218" h="112610" extrusionOk="0">
                  <a:moveTo>
                    <a:pt x="13073" y="0"/>
                  </a:moveTo>
                  <a:cubicBezTo>
                    <a:pt x="12240" y="4429"/>
                    <a:pt x="7763" y="25861"/>
                    <a:pt x="6584" y="31921"/>
                  </a:cubicBezTo>
                  <a:cubicBezTo>
                    <a:pt x="6560" y="32040"/>
                    <a:pt x="6549" y="32183"/>
                    <a:pt x="6513" y="32278"/>
                  </a:cubicBezTo>
                  <a:cubicBezTo>
                    <a:pt x="5691" y="37302"/>
                    <a:pt x="4917" y="42315"/>
                    <a:pt x="4203" y="47339"/>
                  </a:cubicBezTo>
                  <a:cubicBezTo>
                    <a:pt x="4132" y="47863"/>
                    <a:pt x="4060" y="48399"/>
                    <a:pt x="3989" y="48923"/>
                  </a:cubicBezTo>
                  <a:cubicBezTo>
                    <a:pt x="3953" y="49125"/>
                    <a:pt x="3929" y="49328"/>
                    <a:pt x="3893" y="49530"/>
                  </a:cubicBezTo>
                  <a:cubicBezTo>
                    <a:pt x="1453" y="67520"/>
                    <a:pt x="0" y="85606"/>
                    <a:pt x="857" y="104227"/>
                  </a:cubicBezTo>
                  <a:cubicBezTo>
                    <a:pt x="929" y="105835"/>
                    <a:pt x="1048" y="108883"/>
                    <a:pt x="1346" y="112609"/>
                  </a:cubicBezTo>
                  <a:lnTo>
                    <a:pt x="24134" y="112609"/>
                  </a:lnTo>
                  <a:cubicBezTo>
                    <a:pt x="25218" y="102096"/>
                    <a:pt x="25158" y="91761"/>
                    <a:pt x="24467" y="81570"/>
                  </a:cubicBezTo>
                  <a:cubicBezTo>
                    <a:pt x="24194" y="78296"/>
                    <a:pt x="23896" y="75021"/>
                    <a:pt x="23551" y="71735"/>
                  </a:cubicBezTo>
                  <a:cubicBezTo>
                    <a:pt x="23574" y="71688"/>
                    <a:pt x="23586" y="71664"/>
                    <a:pt x="23610" y="71616"/>
                  </a:cubicBezTo>
                  <a:cubicBezTo>
                    <a:pt x="23063" y="66068"/>
                    <a:pt x="22384" y="60531"/>
                    <a:pt x="21634" y="54995"/>
                  </a:cubicBezTo>
                  <a:cubicBezTo>
                    <a:pt x="20443" y="45601"/>
                    <a:pt x="19062" y="36255"/>
                    <a:pt x="17586" y="26992"/>
                  </a:cubicBezTo>
                  <a:cubicBezTo>
                    <a:pt x="16193" y="17871"/>
                    <a:pt x="14716" y="8835"/>
                    <a:pt x="130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10663825" y="-227875"/>
              <a:ext cx="412275" cy="576000"/>
            </a:xfrm>
            <a:custGeom>
              <a:avLst/>
              <a:gdLst/>
              <a:ahLst/>
              <a:cxnLst/>
              <a:rect l="l" t="t" r="r" b="b"/>
              <a:pathLst>
                <a:path w="16491" h="23040" extrusionOk="0">
                  <a:moveTo>
                    <a:pt x="16240" y="1"/>
                  </a:moveTo>
                  <a:lnTo>
                    <a:pt x="16240" y="1"/>
                  </a:lnTo>
                  <a:cubicBezTo>
                    <a:pt x="11347" y="8525"/>
                    <a:pt x="6287" y="16872"/>
                    <a:pt x="0" y="23039"/>
                  </a:cubicBezTo>
                  <a:lnTo>
                    <a:pt x="15562" y="23039"/>
                  </a:lnTo>
                  <a:cubicBezTo>
                    <a:pt x="16336" y="15252"/>
                    <a:pt x="16490" y="7573"/>
                    <a:pt x="162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10465275" y="-1155075"/>
              <a:ext cx="573625" cy="1292450"/>
            </a:xfrm>
            <a:custGeom>
              <a:avLst/>
              <a:gdLst/>
              <a:ahLst/>
              <a:cxnLst/>
              <a:rect l="l" t="t" r="r" b="b"/>
              <a:pathLst>
                <a:path w="22945" h="51698" extrusionOk="0">
                  <a:moveTo>
                    <a:pt x="20646" y="1"/>
                  </a:moveTo>
                  <a:cubicBezTo>
                    <a:pt x="16134" y="15467"/>
                    <a:pt x="9835" y="30826"/>
                    <a:pt x="1" y="42923"/>
                  </a:cubicBezTo>
                  <a:cubicBezTo>
                    <a:pt x="25" y="45840"/>
                    <a:pt x="108" y="48757"/>
                    <a:pt x="227" y="51697"/>
                  </a:cubicBezTo>
                  <a:cubicBezTo>
                    <a:pt x="10252" y="44280"/>
                    <a:pt x="16753" y="31659"/>
                    <a:pt x="22944" y="19122"/>
                  </a:cubicBezTo>
                  <a:cubicBezTo>
                    <a:pt x="22313" y="12740"/>
                    <a:pt x="21504" y="6370"/>
                    <a:pt x="206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10475700" y="-2467425"/>
              <a:ext cx="430725" cy="1952625"/>
            </a:xfrm>
            <a:custGeom>
              <a:avLst/>
              <a:gdLst/>
              <a:ahLst/>
              <a:cxnLst/>
              <a:rect l="l" t="t" r="r" b="b"/>
              <a:pathLst>
                <a:path w="17229" h="78105" extrusionOk="0">
                  <a:moveTo>
                    <a:pt x="11990" y="0"/>
                  </a:moveTo>
                  <a:cubicBezTo>
                    <a:pt x="11145" y="4524"/>
                    <a:pt x="6489" y="26777"/>
                    <a:pt x="5430" y="32278"/>
                  </a:cubicBezTo>
                  <a:cubicBezTo>
                    <a:pt x="2930" y="47458"/>
                    <a:pt x="882" y="62722"/>
                    <a:pt x="1" y="78105"/>
                  </a:cubicBezTo>
                  <a:cubicBezTo>
                    <a:pt x="9228" y="64699"/>
                    <a:pt x="14407" y="48613"/>
                    <a:pt x="17229" y="31730"/>
                  </a:cubicBezTo>
                  <a:cubicBezTo>
                    <a:pt x="15610" y="21003"/>
                    <a:pt x="13931" y="10370"/>
                    <a:pt x="119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" name="Google Shape;107;p3"/>
          <p:cNvGrpSpPr/>
          <p:nvPr/>
        </p:nvGrpSpPr>
        <p:grpSpPr>
          <a:xfrm>
            <a:off x="7737742" y="2914760"/>
            <a:ext cx="398760" cy="1781025"/>
            <a:chOff x="10448625" y="-2467725"/>
            <a:chExt cx="630450" cy="2815850"/>
          </a:xfrm>
        </p:grpSpPr>
        <p:sp>
          <p:nvSpPr>
            <p:cNvPr id="108" name="Google Shape;108;p3"/>
            <p:cNvSpPr/>
            <p:nvPr/>
          </p:nvSpPr>
          <p:spPr>
            <a:xfrm>
              <a:off x="10448625" y="-2467725"/>
              <a:ext cx="630450" cy="2815250"/>
            </a:xfrm>
            <a:custGeom>
              <a:avLst/>
              <a:gdLst/>
              <a:ahLst/>
              <a:cxnLst/>
              <a:rect l="l" t="t" r="r" b="b"/>
              <a:pathLst>
                <a:path w="25218" h="112610" extrusionOk="0">
                  <a:moveTo>
                    <a:pt x="13073" y="0"/>
                  </a:moveTo>
                  <a:cubicBezTo>
                    <a:pt x="12240" y="4429"/>
                    <a:pt x="7763" y="25861"/>
                    <a:pt x="6584" y="31921"/>
                  </a:cubicBezTo>
                  <a:cubicBezTo>
                    <a:pt x="6560" y="32040"/>
                    <a:pt x="6549" y="32183"/>
                    <a:pt x="6513" y="32278"/>
                  </a:cubicBezTo>
                  <a:cubicBezTo>
                    <a:pt x="5691" y="37302"/>
                    <a:pt x="4917" y="42315"/>
                    <a:pt x="4203" y="47339"/>
                  </a:cubicBezTo>
                  <a:cubicBezTo>
                    <a:pt x="4132" y="47863"/>
                    <a:pt x="4060" y="48399"/>
                    <a:pt x="3989" y="48923"/>
                  </a:cubicBezTo>
                  <a:cubicBezTo>
                    <a:pt x="3953" y="49125"/>
                    <a:pt x="3929" y="49328"/>
                    <a:pt x="3893" y="49530"/>
                  </a:cubicBezTo>
                  <a:cubicBezTo>
                    <a:pt x="1453" y="67520"/>
                    <a:pt x="0" y="85606"/>
                    <a:pt x="857" y="104227"/>
                  </a:cubicBezTo>
                  <a:cubicBezTo>
                    <a:pt x="929" y="105835"/>
                    <a:pt x="1048" y="108883"/>
                    <a:pt x="1346" y="112609"/>
                  </a:cubicBezTo>
                  <a:lnTo>
                    <a:pt x="24134" y="112609"/>
                  </a:lnTo>
                  <a:cubicBezTo>
                    <a:pt x="25218" y="102096"/>
                    <a:pt x="25158" y="91761"/>
                    <a:pt x="24467" y="81570"/>
                  </a:cubicBezTo>
                  <a:cubicBezTo>
                    <a:pt x="24194" y="78296"/>
                    <a:pt x="23896" y="75021"/>
                    <a:pt x="23551" y="71735"/>
                  </a:cubicBezTo>
                  <a:cubicBezTo>
                    <a:pt x="23574" y="71688"/>
                    <a:pt x="23586" y="71664"/>
                    <a:pt x="23610" y="71616"/>
                  </a:cubicBezTo>
                  <a:cubicBezTo>
                    <a:pt x="23063" y="66068"/>
                    <a:pt x="22384" y="60531"/>
                    <a:pt x="21634" y="54995"/>
                  </a:cubicBezTo>
                  <a:cubicBezTo>
                    <a:pt x="20443" y="45601"/>
                    <a:pt x="19062" y="36255"/>
                    <a:pt x="17586" y="26992"/>
                  </a:cubicBezTo>
                  <a:cubicBezTo>
                    <a:pt x="16193" y="17871"/>
                    <a:pt x="14716" y="8835"/>
                    <a:pt x="130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10663825" y="-227875"/>
              <a:ext cx="412275" cy="576000"/>
            </a:xfrm>
            <a:custGeom>
              <a:avLst/>
              <a:gdLst/>
              <a:ahLst/>
              <a:cxnLst/>
              <a:rect l="l" t="t" r="r" b="b"/>
              <a:pathLst>
                <a:path w="16491" h="23040" extrusionOk="0">
                  <a:moveTo>
                    <a:pt x="16240" y="1"/>
                  </a:moveTo>
                  <a:lnTo>
                    <a:pt x="16240" y="1"/>
                  </a:lnTo>
                  <a:cubicBezTo>
                    <a:pt x="11347" y="8525"/>
                    <a:pt x="6287" y="16872"/>
                    <a:pt x="0" y="23039"/>
                  </a:cubicBezTo>
                  <a:lnTo>
                    <a:pt x="15562" y="23039"/>
                  </a:lnTo>
                  <a:cubicBezTo>
                    <a:pt x="16336" y="15252"/>
                    <a:pt x="16490" y="7573"/>
                    <a:pt x="162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10465275" y="-1155075"/>
              <a:ext cx="573625" cy="1292450"/>
            </a:xfrm>
            <a:custGeom>
              <a:avLst/>
              <a:gdLst/>
              <a:ahLst/>
              <a:cxnLst/>
              <a:rect l="l" t="t" r="r" b="b"/>
              <a:pathLst>
                <a:path w="22945" h="51698" extrusionOk="0">
                  <a:moveTo>
                    <a:pt x="20646" y="1"/>
                  </a:moveTo>
                  <a:cubicBezTo>
                    <a:pt x="16134" y="15467"/>
                    <a:pt x="9835" y="30826"/>
                    <a:pt x="1" y="42923"/>
                  </a:cubicBezTo>
                  <a:cubicBezTo>
                    <a:pt x="25" y="45840"/>
                    <a:pt x="108" y="48757"/>
                    <a:pt x="227" y="51697"/>
                  </a:cubicBezTo>
                  <a:cubicBezTo>
                    <a:pt x="10252" y="44280"/>
                    <a:pt x="16753" y="31659"/>
                    <a:pt x="22944" y="19122"/>
                  </a:cubicBezTo>
                  <a:cubicBezTo>
                    <a:pt x="22313" y="12740"/>
                    <a:pt x="21504" y="6370"/>
                    <a:pt x="206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10475700" y="-2467425"/>
              <a:ext cx="430725" cy="1952625"/>
            </a:xfrm>
            <a:custGeom>
              <a:avLst/>
              <a:gdLst/>
              <a:ahLst/>
              <a:cxnLst/>
              <a:rect l="l" t="t" r="r" b="b"/>
              <a:pathLst>
                <a:path w="17229" h="78105" extrusionOk="0">
                  <a:moveTo>
                    <a:pt x="11990" y="0"/>
                  </a:moveTo>
                  <a:cubicBezTo>
                    <a:pt x="11145" y="4524"/>
                    <a:pt x="6489" y="26777"/>
                    <a:pt x="5430" y="32278"/>
                  </a:cubicBezTo>
                  <a:cubicBezTo>
                    <a:pt x="2930" y="47458"/>
                    <a:pt x="882" y="62722"/>
                    <a:pt x="1" y="78105"/>
                  </a:cubicBezTo>
                  <a:cubicBezTo>
                    <a:pt x="9228" y="64699"/>
                    <a:pt x="14407" y="48613"/>
                    <a:pt x="17229" y="31730"/>
                  </a:cubicBezTo>
                  <a:cubicBezTo>
                    <a:pt x="15610" y="21003"/>
                    <a:pt x="13931" y="10370"/>
                    <a:pt x="119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" name="Google Shape;112;p3"/>
          <p:cNvGrpSpPr/>
          <p:nvPr/>
        </p:nvGrpSpPr>
        <p:grpSpPr>
          <a:xfrm>
            <a:off x="-749862" y="4262881"/>
            <a:ext cx="2778976" cy="940858"/>
            <a:chOff x="-283117" y="4480101"/>
            <a:chExt cx="2136688" cy="723403"/>
          </a:xfrm>
        </p:grpSpPr>
        <p:sp>
          <p:nvSpPr>
            <p:cNvPr id="113" name="Google Shape;113;p3"/>
            <p:cNvSpPr/>
            <p:nvPr/>
          </p:nvSpPr>
          <p:spPr>
            <a:xfrm>
              <a:off x="-139422" y="4797106"/>
              <a:ext cx="115551" cy="364487"/>
            </a:xfrm>
            <a:custGeom>
              <a:avLst/>
              <a:gdLst/>
              <a:ahLst/>
              <a:cxnLst/>
              <a:rect l="l" t="t" r="r" b="b"/>
              <a:pathLst>
                <a:path w="3609" h="11384" extrusionOk="0">
                  <a:moveTo>
                    <a:pt x="941" y="1"/>
                  </a:moveTo>
                  <a:cubicBezTo>
                    <a:pt x="620" y="477"/>
                    <a:pt x="298" y="965"/>
                    <a:pt x="1" y="1453"/>
                  </a:cubicBezTo>
                  <a:cubicBezTo>
                    <a:pt x="227" y="2215"/>
                    <a:pt x="453" y="2977"/>
                    <a:pt x="656" y="3751"/>
                  </a:cubicBezTo>
                  <a:cubicBezTo>
                    <a:pt x="1310" y="6228"/>
                    <a:pt x="1811" y="8800"/>
                    <a:pt x="2061" y="11359"/>
                  </a:cubicBezTo>
                  <a:lnTo>
                    <a:pt x="3608" y="11383"/>
                  </a:lnTo>
                  <a:cubicBezTo>
                    <a:pt x="3239" y="7764"/>
                    <a:pt x="1882" y="4287"/>
                    <a:pt x="1108" y="739"/>
                  </a:cubicBezTo>
                  <a:cubicBezTo>
                    <a:pt x="1049" y="489"/>
                    <a:pt x="989" y="251"/>
                    <a:pt x="9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-201184" y="4901195"/>
              <a:ext cx="78571" cy="258477"/>
            </a:xfrm>
            <a:custGeom>
              <a:avLst/>
              <a:gdLst/>
              <a:ahLst/>
              <a:cxnLst/>
              <a:rect l="l" t="t" r="r" b="b"/>
              <a:pathLst>
                <a:path w="2454" h="8073" extrusionOk="0">
                  <a:moveTo>
                    <a:pt x="858" y="0"/>
                  </a:moveTo>
                  <a:cubicBezTo>
                    <a:pt x="561" y="548"/>
                    <a:pt x="263" y="1084"/>
                    <a:pt x="1" y="1596"/>
                  </a:cubicBezTo>
                  <a:cubicBezTo>
                    <a:pt x="96" y="1893"/>
                    <a:pt x="203" y="2179"/>
                    <a:pt x="299" y="2477"/>
                  </a:cubicBezTo>
                  <a:cubicBezTo>
                    <a:pt x="870" y="4275"/>
                    <a:pt x="1323" y="6156"/>
                    <a:pt x="1513" y="8061"/>
                  </a:cubicBezTo>
                  <a:lnTo>
                    <a:pt x="2454" y="8073"/>
                  </a:lnTo>
                  <a:cubicBezTo>
                    <a:pt x="2204" y="5644"/>
                    <a:pt x="1727" y="3239"/>
                    <a:pt x="1096" y="881"/>
                  </a:cubicBezTo>
                  <a:cubicBezTo>
                    <a:pt x="1013" y="584"/>
                    <a:pt x="942" y="286"/>
                    <a:pt x="8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-283117" y="5015562"/>
              <a:ext cx="80460" cy="142222"/>
            </a:xfrm>
            <a:custGeom>
              <a:avLst/>
              <a:gdLst/>
              <a:ahLst/>
              <a:cxnLst/>
              <a:rect l="l" t="t" r="r" b="b"/>
              <a:pathLst>
                <a:path w="2513" h="4442" extrusionOk="0">
                  <a:moveTo>
                    <a:pt x="1572" y="0"/>
                  </a:moveTo>
                  <a:cubicBezTo>
                    <a:pt x="1488" y="202"/>
                    <a:pt x="1417" y="381"/>
                    <a:pt x="1334" y="560"/>
                  </a:cubicBezTo>
                  <a:cubicBezTo>
                    <a:pt x="834" y="1810"/>
                    <a:pt x="381" y="3084"/>
                    <a:pt x="0" y="4382"/>
                  </a:cubicBezTo>
                  <a:lnTo>
                    <a:pt x="2512" y="4441"/>
                  </a:lnTo>
                  <a:cubicBezTo>
                    <a:pt x="2346" y="2941"/>
                    <a:pt x="2012" y="1453"/>
                    <a:pt x="157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-70809" y="4673231"/>
              <a:ext cx="142990" cy="489868"/>
            </a:xfrm>
            <a:custGeom>
              <a:avLst/>
              <a:gdLst/>
              <a:ahLst/>
              <a:cxnLst/>
              <a:rect l="l" t="t" r="r" b="b"/>
              <a:pathLst>
                <a:path w="4466" h="15300" extrusionOk="0">
                  <a:moveTo>
                    <a:pt x="1823" y="0"/>
                  </a:moveTo>
                  <a:cubicBezTo>
                    <a:pt x="1192" y="679"/>
                    <a:pt x="632" y="1322"/>
                    <a:pt x="358" y="1679"/>
                  </a:cubicBezTo>
                  <a:lnTo>
                    <a:pt x="1" y="2167"/>
                  </a:lnTo>
                  <a:cubicBezTo>
                    <a:pt x="275" y="3465"/>
                    <a:pt x="537" y="4751"/>
                    <a:pt x="846" y="6025"/>
                  </a:cubicBezTo>
                  <a:cubicBezTo>
                    <a:pt x="1251" y="7632"/>
                    <a:pt x="1727" y="9228"/>
                    <a:pt x="2144" y="10835"/>
                  </a:cubicBezTo>
                  <a:cubicBezTo>
                    <a:pt x="2370" y="11680"/>
                    <a:pt x="2561" y="12526"/>
                    <a:pt x="2716" y="13371"/>
                  </a:cubicBezTo>
                  <a:cubicBezTo>
                    <a:pt x="2727" y="13478"/>
                    <a:pt x="2751" y="13597"/>
                    <a:pt x="2775" y="13704"/>
                  </a:cubicBezTo>
                  <a:lnTo>
                    <a:pt x="2823" y="13966"/>
                  </a:lnTo>
                  <a:cubicBezTo>
                    <a:pt x="2835" y="14062"/>
                    <a:pt x="2846" y="14133"/>
                    <a:pt x="2858" y="14228"/>
                  </a:cubicBezTo>
                  <a:cubicBezTo>
                    <a:pt x="2894" y="14335"/>
                    <a:pt x="2906" y="14454"/>
                    <a:pt x="2894" y="14538"/>
                  </a:cubicBezTo>
                  <a:cubicBezTo>
                    <a:pt x="2906" y="14597"/>
                    <a:pt x="2906" y="14669"/>
                    <a:pt x="2918" y="14728"/>
                  </a:cubicBezTo>
                  <a:cubicBezTo>
                    <a:pt x="2942" y="14907"/>
                    <a:pt x="2966" y="15085"/>
                    <a:pt x="2977" y="15264"/>
                  </a:cubicBezTo>
                  <a:lnTo>
                    <a:pt x="4466" y="15300"/>
                  </a:lnTo>
                  <a:cubicBezTo>
                    <a:pt x="4442" y="14955"/>
                    <a:pt x="4394" y="14597"/>
                    <a:pt x="4347" y="14252"/>
                  </a:cubicBezTo>
                  <a:cubicBezTo>
                    <a:pt x="4323" y="14097"/>
                    <a:pt x="4311" y="13931"/>
                    <a:pt x="4275" y="13764"/>
                  </a:cubicBezTo>
                  <a:cubicBezTo>
                    <a:pt x="4251" y="13585"/>
                    <a:pt x="4228" y="13407"/>
                    <a:pt x="4204" y="13228"/>
                  </a:cubicBezTo>
                  <a:cubicBezTo>
                    <a:pt x="4168" y="13002"/>
                    <a:pt x="4132" y="12799"/>
                    <a:pt x="4097" y="12573"/>
                  </a:cubicBezTo>
                  <a:cubicBezTo>
                    <a:pt x="4085" y="12454"/>
                    <a:pt x="4049" y="12323"/>
                    <a:pt x="4037" y="12204"/>
                  </a:cubicBezTo>
                  <a:cubicBezTo>
                    <a:pt x="4013" y="11966"/>
                    <a:pt x="3966" y="11728"/>
                    <a:pt x="3918" y="11490"/>
                  </a:cubicBezTo>
                  <a:cubicBezTo>
                    <a:pt x="3906" y="11383"/>
                    <a:pt x="3870" y="11264"/>
                    <a:pt x="3859" y="11156"/>
                  </a:cubicBezTo>
                  <a:cubicBezTo>
                    <a:pt x="3859" y="11097"/>
                    <a:pt x="3847" y="11025"/>
                    <a:pt x="3835" y="10966"/>
                  </a:cubicBezTo>
                  <a:cubicBezTo>
                    <a:pt x="3608" y="9751"/>
                    <a:pt x="3370" y="8513"/>
                    <a:pt x="3156" y="7275"/>
                  </a:cubicBezTo>
                  <a:cubicBezTo>
                    <a:pt x="2739" y="4846"/>
                    <a:pt x="2323" y="2405"/>
                    <a:pt x="18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29470" y="4567253"/>
              <a:ext cx="136106" cy="598151"/>
            </a:xfrm>
            <a:custGeom>
              <a:avLst/>
              <a:gdLst/>
              <a:ahLst/>
              <a:cxnLst/>
              <a:rect l="l" t="t" r="r" b="b"/>
              <a:pathLst>
                <a:path w="4251" h="18682" extrusionOk="0">
                  <a:moveTo>
                    <a:pt x="2215" y="0"/>
                  </a:moveTo>
                  <a:cubicBezTo>
                    <a:pt x="1560" y="536"/>
                    <a:pt x="905" y="1096"/>
                    <a:pt x="298" y="1691"/>
                  </a:cubicBezTo>
                  <a:lnTo>
                    <a:pt x="0" y="1989"/>
                  </a:lnTo>
                  <a:cubicBezTo>
                    <a:pt x="179" y="2798"/>
                    <a:pt x="346" y="3620"/>
                    <a:pt x="500" y="4441"/>
                  </a:cubicBezTo>
                  <a:cubicBezTo>
                    <a:pt x="1012" y="7049"/>
                    <a:pt x="1489" y="9668"/>
                    <a:pt x="1905" y="12252"/>
                  </a:cubicBezTo>
                  <a:cubicBezTo>
                    <a:pt x="2060" y="13145"/>
                    <a:pt x="2215" y="14038"/>
                    <a:pt x="2358" y="14931"/>
                  </a:cubicBezTo>
                  <a:cubicBezTo>
                    <a:pt x="2572" y="16169"/>
                    <a:pt x="2751" y="17395"/>
                    <a:pt x="2870" y="18657"/>
                  </a:cubicBezTo>
                  <a:lnTo>
                    <a:pt x="4251" y="18681"/>
                  </a:lnTo>
                  <a:cubicBezTo>
                    <a:pt x="4203" y="18003"/>
                    <a:pt x="4167" y="17312"/>
                    <a:pt x="4108" y="16633"/>
                  </a:cubicBezTo>
                  <a:cubicBezTo>
                    <a:pt x="4072" y="16348"/>
                    <a:pt x="4060" y="16062"/>
                    <a:pt x="4025" y="15776"/>
                  </a:cubicBezTo>
                  <a:cubicBezTo>
                    <a:pt x="4001" y="15395"/>
                    <a:pt x="3953" y="14990"/>
                    <a:pt x="3929" y="14597"/>
                  </a:cubicBezTo>
                  <a:cubicBezTo>
                    <a:pt x="3894" y="14264"/>
                    <a:pt x="3846" y="13919"/>
                    <a:pt x="3822" y="13573"/>
                  </a:cubicBezTo>
                  <a:cubicBezTo>
                    <a:pt x="3786" y="13252"/>
                    <a:pt x="3751" y="12907"/>
                    <a:pt x="3715" y="12561"/>
                  </a:cubicBezTo>
                  <a:cubicBezTo>
                    <a:pt x="3691" y="12240"/>
                    <a:pt x="3644" y="11907"/>
                    <a:pt x="3608" y="11585"/>
                  </a:cubicBezTo>
                  <a:cubicBezTo>
                    <a:pt x="3572" y="11168"/>
                    <a:pt x="3524" y="10764"/>
                    <a:pt x="3477" y="10347"/>
                  </a:cubicBezTo>
                  <a:cubicBezTo>
                    <a:pt x="3465" y="10240"/>
                    <a:pt x="3465" y="10156"/>
                    <a:pt x="3453" y="10049"/>
                  </a:cubicBezTo>
                  <a:cubicBezTo>
                    <a:pt x="3191" y="7775"/>
                    <a:pt x="2917" y="5501"/>
                    <a:pt x="2620" y="3215"/>
                  </a:cubicBezTo>
                  <a:lnTo>
                    <a:pt x="221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283337" y="4480101"/>
              <a:ext cx="90770" cy="689497"/>
            </a:xfrm>
            <a:custGeom>
              <a:avLst/>
              <a:gdLst/>
              <a:ahLst/>
              <a:cxnLst/>
              <a:rect l="l" t="t" r="r" b="b"/>
              <a:pathLst>
                <a:path w="2835" h="21535" extrusionOk="0">
                  <a:moveTo>
                    <a:pt x="2431" y="0"/>
                  </a:moveTo>
                  <a:cubicBezTo>
                    <a:pt x="1622" y="0"/>
                    <a:pt x="807" y="88"/>
                    <a:pt x="1" y="210"/>
                  </a:cubicBezTo>
                  <a:cubicBezTo>
                    <a:pt x="1" y="2877"/>
                    <a:pt x="96" y="5520"/>
                    <a:pt x="215" y="8187"/>
                  </a:cubicBezTo>
                  <a:cubicBezTo>
                    <a:pt x="358" y="11497"/>
                    <a:pt x="584" y="14783"/>
                    <a:pt x="834" y="18081"/>
                  </a:cubicBezTo>
                  <a:cubicBezTo>
                    <a:pt x="834" y="18177"/>
                    <a:pt x="846" y="18260"/>
                    <a:pt x="846" y="18355"/>
                  </a:cubicBezTo>
                  <a:cubicBezTo>
                    <a:pt x="882" y="18701"/>
                    <a:pt x="894" y="19022"/>
                    <a:pt x="918" y="19367"/>
                  </a:cubicBezTo>
                  <a:cubicBezTo>
                    <a:pt x="953" y="19796"/>
                    <a:pt x="1001" y="20248"/>
                    <a:pt x="1025" y="20689"/>
                  </a:cubicBezTo>
                  <a:cubicBezTo>
                    <a:pt x="1037" y="20975"/>
                    <a:pt x="1072" y="21237"/>
                    <a:pt x="1084" y="21510"/>
                  </a:cubicBezTo>
                  <a:lnTo>
                    <a:pt x="2323" y="21534"/>
                  </a:lnTo>
                  <a:cubicBezTo>
                    <a:pt x="2323" y="19498"/>
                    <a:pt x="2287" y="17474"/>
                    <a:pt x="2275" y="15438"/>
                  </a:cubicBezTo>
                  <a:cubicBezTo>
                    <a:pt x="2263" y="13319"/>
                    <a:pt x="2299" y="11223"/>
                    <a:pt x="2323" y="9116"/>
                  </a:cubicBezTo>
                  <a:cubicBezTo>
                    <a:pt x="2323" y="8723"/>
                    <a:pt x="2334" y="8318"/>
                    <a:pt x="2334" y="7937"/>
                  </a:cubicBezTo>
                  <a:cubicBezTo>
                    <a:pt x="2346" y="7663"/>
                    <a:pt x="2346" y="7413"/>
                    <a:pt x="2346" y="7151"/>
                  </a:cubicBezTo>
                  <a:cubicBezTo>
                    <a:pt x="2370" y="5854"/>
                    <a:pt x="2394" y="4556"/>
                    <a:pt x="2477" y="3258"/>
                  </a:cubicBezTo>
                  <a:cubicBezTo>
                    <a:pt x="2549" y="2175"/>
                    <a:pt x="2656" y="1091"/>
                    <a:pt x="2834" y="8"/>
                  </a:cubicBezTo>
                  <a:cubicBezTo>
                    <a:pt x="2700" y="3"/>
                    <a:pt x="2566" y="0"/>
                    <a:pt x="24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1078555" y="4784523"/>
              <a:ext cx="377422" cy="403741"/>
            </a:xfrm>
            <a:custGeom>
              <a:avLst/>
              <a:gdLst/>
              <a:ahLst/>
              <a:cxnLst/>
              <a:rect l="l" t="t" r="r" b="b"/>
              <a:pathLst>
                <a:path w="11788" h="12610" extrusionOk="0">
                  <a:moveTo>
                    <a:pt x="10942" y="1"/>
                  </a:moveTo>
                  <a:cubicBezTo>
                    <a:pt x="8918" y="870"/>
                    <a:pt x="7180" y="2275"/>
                    <a:pt x="5680" y="3906"/>
                  </a:cubicBezTo>
                  <a:lnTo>
                    <a:pt x="5275" y="4347"/>
                  </a:lnTo>
                  <a:cubicBezTo>
                    <a:pt x="5263" y="4370"/>
                    <a:pt x="5239" y="4394"/>
                    <a:pt x="5227" y="4406"/>
                  </a:cubicBezTo>
                  <a:cubicBezTo>
                    <a:pt x="5096" y="4573"/>
                    <a:pt x="4965" y="4728"/>
                    <a:pt x="4822" y="4882"/>
                  </a:cubicBezTo>
                  <a:cubicBezTo>
                    <a:pt x="2893" y="7204"/>
                    <a:pt x="1358" y="9859"/>
                    <a:pt x="0" y="12550"/>
                  </a:cubicBezTo>
                  <a:lnTo>
                    <a:pt x="3013" y="12610"/>
                  </a:lnTo>
                  <a:lnTo>
                    <a:pt x="3501" y="11538"/>
                  </a:lnTo>
                  <a:cubicBezTo>
                    <a:pt x="3513" y="11490"/>
                    <a:pt x="3536" y="11479"/>
                    <a:pt x="3536" y="11467"/>
                  </a:cubicBezTo>
                  <a:cubicBezTo>
                    <a:pt x="3536" y="11467"/>
                    <a:pt x="3536" y="11455"/>
                    <a:pt x="3560" y="11383"/>
                  </a:cubicBezTo>
                  <a:cubicBezTo>
                    <a:pt x="3632" y="11205"/>
                    <a:pt x="3715" y="11050"/>
                    <a:pt x="3798" y="10871"/>
                  </a:cubicBezTo>
                  <a:cubicBezTo>
                    <a:pt x="4025" y="10395"/>
                    <a:pt x="4263" y="9931"/>
                    <a:pt x="4501" y="9454"/>
                  </a:cubicBezTo>
                  <a:cubicBezTo>
                    <a:pt x="4941" y="8609"/>
                    <a:pt x="5394" y="7776"/>
                    <a:pt x="5882" y="6954"/>
                  </a:cubicBezTo>
                  <a:cubicBezTo>
                    <a:pt x="6346" y="6192"/>
                    <a:pt x="6834" y="5454"/>
                    <a:pt x="7358" y="4751"/>
                  </a:cubicBezTo>
                  <a:cubicBezTo>
                    <a:pt x="7906" y="4025"/>
                    <a:pt x="8489" y="3323"/>
                    <a:pt x="9132" y="2680"/>
                  </a:cubicBezTo>
                  <a:cubicBezTo>
                    <a:pt x="9930" y="1858"/>
                    <a:pt x="10835" y="1132"/>
                    <a:pt x="11787" y="477"/>
                  </a:cubicBezTo>
                  <a:cubicBezTo>
                    <a:pt x="11514" y="299"/>
                    <a:pt x="11228" y="156"/>
                    <a:pt x="109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1227981" y="4829508"/>
              <a:ext cx="329012" cy="362182"/>
            </a:xfrm>
            <a:custGeom>
              <a:avLst/>
              <a:gdLst/>
              <a:ahLst/>
              <a:cxnLst/>
              <a:rect l="l" t="t" r="r" b="b"/>
              <a:pathLst>
                <a:path w="10276" h="11312" extrusionOk="0">
                  <a:moveTo>
                    <a:pt x="8585" y="1"/>
                  </a:moveTo>
                  <a:cubicBezTo>
                    <a:pt x="6263" y="1477"/>
                    <a:pt x="4370" y="3418"/>
                    <a:pt x="2882" y="5799"/>
                  </a:cubicBezTo>
                  <a:cubicBezTo>
                    <a:pt x="1786" y="7549"/>
                    <a:pt x="858" y="9395"/>
                    <a:pt x="0" y="11252"/>
                  </a:cubicBezTo>
                  <a:lnTo>
                    <a:pt x="2941" y="11312"/>
                  </a:lnTo>
                  <a:cubicBezTo>
                    <a:pt x="3060" y="11074"/>
                    <a:pt x="3168" y="10847"/>
                    <a:pt x="3275" y="10621"/>
                  </a:cubicBezTo>
                  <a:cubicBezTo>
                    <a:pt x="3299" y="10562"/>
                    <a:pt x="3334" y="10490"/>
                    <a:pt x="3358" y="10431"/>
                  </a:cubicBezTo>
                  <a:cubicBezTo>
                    <a:pt x="3429" y="10264"/>
                    <a:pt x="3513" y="10109"/>
                    <a:pt x="3596" y="9943"/>
                  </a:cubicBezTo>
                  <a:cubicBezTo>
                    <a:pt x="3632" y="9871"/>
                    <a:pt x="3668" y="9812"/>
                    <a:pt x="3703" y="9728"/>
                  </a:cubicBezTo>
                  <a:cubicBezTo>
                    <a:pt x="3787" y="9585"/>
                    <a:pt x="3870" y="9419"/>
                    <a:pt x="3953" y="9252"/>
                  </a:cubicBezTo>
                  <a:cubicBezTo>
                    <a:pt x="4001" y="9192"/>
                    <a:pt x="4025" y="9133"/>
                    <a:pt x="4061" y="9073"/>
                  </a:cubicBezTo>
                  <a:cubicBezTo>
                    <a:pt x="4144" y="8919"/>
                    <a:pt x="4251" y="8740"/>
                    <a:pt x="4346" y="8573"/>
                  </a:cubicBezTo>
                  <a:cubicBezTo>
                    <a:pt x="4358" y="8526"/>
                    <a:pt x="4382" y="8466"/>
                    <a:pt x="4418" y="8419"/>
                  </a:cubicBezTo>
                  <a:cubicBezTo>
                    <a:pt x="4525" y="8228"/>
                    <a:pt x="4644" y="8049"/>
                    <a:pt x="4739" y="7859"/>
                  </a:cubicBezTo>
                  <a:cubicBezTo>
                    <a:pt x="4763" y="7823"/>
                    <a:pt x="4775" y="7811"/>
                    <a:pt x="4787" y="7788"/>
                  </a:cubicBezTo>
                  <a:cubicBezTo>
                    <a:pt x="5180" y="7109"/>
                    <a:pt x="5608" y="6454"/>
                    <a:pt x="6049" y="5823"/>
                  </a:cubicBezTo>
                  <a:cubicBezTo>
                    <a:pt x="6978" y="4513"/>
                    <a:pt x="8013" y="3275"/>
                    <a:pt x="9204" y="2168"/>
                  </a:cubicBezTo>
                  <a:cubicBezTo>
                    <a:pt x="9549" y="1846"/>
                    <a:pt x="9906" y="1549"/>
                    <a:pt x="10276" y="1251"/>
                  </a:cubicBezTo>
                  <a:cubicBezTo>
                    <a:pt x="9728" y="822"/>
                    <a:pt x="9168" y="406"/>
                    <a:pt x="85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1375133" y="4901964"/>
              <a:ext cx="263056" cy="293536"/>
            </a:xfrm>
            <a:custGeom>
              <a:avLst/>
              <a:gdLst/>
              <a:ahLst/>
              <a:cxnLst/>
              <a:rect l="l" t="t" r="r" b="b"/>
              <a:pathLst>
                <a:path w="8216" h="9168" extrusionOk="0">
                  <a:moveTo>
                    <a:pt x="6894" y="0"/>
                  </a:moveTo>
                  <a:cubicBezTo>
                    <a:pt x="5072" y="1417"/>
                    <a:pt x="3560" y="3155"/>
                    <a:pt x="2274" y="5072"/>
                  </a:cubicBezTo>
                  <a:cubicBezTo>
                    <a:pt x="2251" y="5108"/>
                    <a:pt x="2227" y="5144"/>
                    <a:pt x="2203" y="5179"/>
                  </a:cubicBezTo>
                  <a:cubicBezTo>
                    <a:pt x="2108" y="5310"/>
                    <a:pt x="2036" y="5441"/>
                    <a:pt x="1953" y="5584"/>
                  </a:cubicBezTo>
                  <a:cubicBezTo>
                    <a:pt x="1905" y="5644"/>
                    <a:pt x="1870" y="5703"/>
                    <a:pt x="1834" y="5763"/>
                  </a:cubicBezTo>
                  <a:cubicBezTo>
                    <a:pt x="1751" y="5894"/>
                    <a:pt x="1679" y="6013"/>
                    <a:pt x="1608" y="6132"/>
                  </a:cubicBezTo>
                  <a:lnTo>
                    <a:pt x="1477" y="6358"/>
                  </a:lnTo>
                  <a:cubicBezTo>
                    <a:pt x="1417" y="6477"/>
                    <a:pt x="1334" y="6572"/>
                    <a:pt x="1274" y="6691"/>
                  </a:cubicBezTo>
                  <a:cubicBezTo>
                    <a:pt x="1227" y="6787"/>
                    <a:pt x="1179" y="6870"/>
                    <a:pt x="1131" y="6965"/>
                  </a:cubicBezTo>
                  <a:lnTo>
                    <a:pt x="953" y="7275"/>
                  </a:lnTo>
                  <a:cubicBezTo>
                    <a:pt x="893" y="7382"/>
                    <a:pt x="846" y="7477"/>
                    <a:pt x="786" y="7584"/>
                  </a:cubicBezTo>
                  <a:cubicBezTo>
                    <a:pt x="738" y="7680"/>
                    <a:pt x="679" y="7787"/>
                    <a:pt x="643" y="7870"/>
                  </a:cubicBezTo>
                  <a:cubicBezTo>
                    <a:pt x="584" y="7989"/>
                    <a:pt x="500" y="8120"/>
                    <a:pt x="441" y="8239"/>
                  </a:cubicBezTo>
                  <a:cubicBezTo>
                    <a:pt x="417" y="8311"/>
                    <a:pt x="369" y="8394"/>
                    <a:pt x="298" y="8513"/>
                  </a:cubicBezTo>
                  <a:cubicBezTo>
                    <a:pt x="191" y="8715"/>
                    <a:pt x="107" y="8906"/>
                    <a:pt x="0" y="9120"/>
                  </a:cubicBezTo>
                  <a:lnTo>
                    <a:pt x="2155" y="9168"/>
                  </a:lnTo>
                  <a:cubicBezTo>
                    <a:pt x="2310" y="8918"/>
                    <a:pt x="2453" y="8656"/>
                    <a:pt x="2620" y="8406"/>
                  </a:cubicBezTo>
                  <a:cubicBezTo>
                    <a:pt x="2691" y="8275"/>
                    <a:pt x="2786" y="8156"/>
                    <a:pt x="2858" y="8037"/>
                  </a:cubicBezTo>
                  <a:cubicBezTo>
                    <a:pt x="2929" y="7906"/>
                    <a:pt x="3024" y="7787"/>
                    <a:pt x="3096" y="7668"/>
                  </a:cubicBezTo>
                  <a:cubicBezTo>
                    <a:pt x="3203" y="7489"/>
                    <a:pt x="3322" y="7322"/>
                    <a:pt x="3441" y="7156"/>
                  </a:cubicBezTo>
                  <a:cubicBezTo>
                    <a:pt x="3477" y="7084"/>
                    <a:pt x="3536" y="7013"/>
                    <a:pt x="3584" y="6929"/>
                  </a:cubicBezTo>
                  <a:cubicBezTo>
                    <a:pt x="3703" y="6751"/>
                    <a:pt x="3834" y="6572"/>
                    <a:pt x="3977" y="6394"/>
                  </a:cubicBezTo>
                  <a:cubicBezTo>
                    <a:pt x="4037" y="6322"/>
                    <a:pt x="4072" y="6251"/>
                    <a:pt x="4132" y="6179"/>
                  </a:cubicBezTo>
                  <a:cubicBezTo>
                    <a:pt x="5418" y="4453"/>
                    <a:pt x="6799" y="2822"/>
                    <a:pt x="8216" y="1214"/>
                  </a:cubicBezTo>
                  <a:cubicBezTo>
                    <a:pt x="7787" y="798"/>
                    <a:pt x="7346" y="381"/>
                    <a:pt x="689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988202" y="4743733"/>
              <a:ext cx="380848" cy="442642"/>
            </a:xfrm>
            <a:custGeom>
              <a:avLst/>
              <a:gdLst/>
              <a:ahLst/>
              <a:cxnLst/>
              <a:rect l="l" t="t" r="r" b="b"/>
              <a:pathLst>
                <a:path w="11895" h="13825" extrusionOk="0">
                  <a:moveTo>
                    <a:pt x="9668" y="1"/>
                  </a:moveTo>
                  <a:cubicBezTo>
                    <a:pt x="7930" y="1239"/>
                    <a:pt x="6454" y="2811"/>
                    <a:pt x="5180" y="4537"/>
                  </a:cubicBezTo>
                  <a:cubicBezTo>
                    <a:pt x="5168" y="4549"/>
                    <a:pt x="5144" y="4585"/>
                    <a:pt x="5132" y="4597"/>
                  </a:cubicBezTo>
                  <a:lnTo>
                    <a:pt x="4906" y="4906"/>
                  </a:lnTo>
                  <a:cubicBezTo>
                    <a:pt x="4894" y="4942"/>
                    <a:pt x="4870" y="4990"/>
                    <a:pt x="4834" y="5013"/>
                  </a:cubicBezTo>
                  <a:cubicBezTo>
                    <a:pt x="4751" y="5168"/>
                    <a:pt x="4644" y="5311"/>
                    <a:pt x="4513" y="5490"/>
                  </a:cubicBezTo>
                  <a:cubicBezTo>
                    <a:pt x="2739" y="8097"/>
                    <a:pt x="1310" y="10919"/>
                    <a:pt x="0" y="13788"/>
                  </a:cubicBezTo>
                  <a:lnTo>
                    <a:pt x="1120" y="13824"/>
                  </a:lnTo>
                  <a:cubicBezTo>
                    <a:pt x="1751" y="12502"/>
                    <a:pt x="2441" y="11205"/>
                    <a:pt x="3179" y="9943"/>
                  </a:cubicBezTo>
                  <a:cubicBezTo>
                    <a:pt x="3322" y="9716"/>
                    <a:pt x="3441" y="9502"/>
                    <a:pt x="3572" y="9300"/>
                  </a:cubicBezTo>
                  <a:cubicBezTo>
                    <a:pt x="3596" y="9240"/>
                    <a:pt x="3632" y="9193"/>
                    <a:pt x="3656" y="9145"/>
                  </a:cubicBezTo>
                  <a:cubicBezTo>
                    <a:pt x="3763" y="8966"/>
                    <a:pt x="3882" y="8812"/>
                    <a:pt x="3989" y="8633"/>
                  </a:cubicBezTo>
                  <a:cubicBezTo>
                    <a:pt x="4013" y="8585"/>
                    <a:pt x="4037" y="8550"/>
                    <a:pt x="4060" y="8514"/>
                  </a:cubicBezTo>
                  <a:cubicBezTo>
                    <a:pt x="4180" y="8300"/>
                    <a:pt x="4311" y="8097"/>
                    <a:pt x="4453" y="7895"/>
                  </a:cubicBezTo>
                  <a:lnTo>
                    <a:pt x="4453" y="7883"/>
                  </a:lnTo>
                  <a:cubicBezTo>
                    <a:pt x="5180" y="6776"/>
                    <a:pt x="5977" y="5704"/>
                    <a:pt x="6847" y="4704"/>
                  </a:cubicBezTo>
                  <a:cubicBezTo>
                    <a:pt x="7751" y="3668"/>
                    <a:pt x="8740" y="2704"/>
                    <a:pt x="9811" y="1870"/>
                  </a:cubicBezTo>
                  <a:cubicBezTo>
                    <a:pt x="10478" y="1346"/>
                    <a:pt x="11157" y="894"/>
                    <a:pt x="11895" y="489"/>
                  </a:cubicBezTo>
                  <a:cubicBezTo>
                    <a:pt x="11180" y="263"/>
                    <a:pt x="10442" y="84"/>
                    <a:pt x="96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732414" y="4763200"/>
              <a:ext cx="339674" cy="417828"/>
            </a:xfrm>
            <a:custGeom>
              <a:avLst/>
              <a:gdLst/>
              <a:ahLst/>
              <a:cxnLst/>
              <a:rect l="l" t="t" r="r" b="b"/>
              <a:pathLst>
                <a:path w="10609" h="13050" extrusionOk="0">
                  <a:moveTo>
                    <a:pt x="10609" y="0"/>
                  </a:moveTo>
                  <a:cubicBezTo>
                    <a:pt x="9359" y="310"/>
                    <a:pt x="8073" y="631"/>
                    <a:pt x="6811" y="810"/>
                  </a:cubicBezTo>
                  <a:cubicBezTo>
                    <a:pt x="5680" y="2298"/>
                    <a:pt x="4680" y="3905"/>
                    <a:pt x="3763" y="5596"/>
                  </a:cubicBezTo>
                  <a:cubicBezTo>
                    <a:pt x="2417" y="8025"/>
                    <a:pt x="1108" y="10466"/>
                    <a:pt x="0" y="12990"/>
                  </a:cubicBezTo>
                  <a:lnTo>
                    <a:pt x="2917" y="13049"/>
                  </a:lnTo>
                  <a:cubicBezTo>
                    <a:pt x="3191" y="12371"/>
                    <a:pt x="3477" y="11680"/>
                    <a:pt x="3775" y="11013"/>
                  </a:cubicBezTo>
                  <a:cubicBezTo>
                    <a:pt x="4549" y="9263"/>
                    <a:pt x="5358" y="7489"/>
                    <a:pt x="6370" y="5846"/>
                  </a:cubicBezTo>
                  <a:cubicBezTo>
                    <a:pt x="6561" y="5537"/>
                    <a:pt x="6751" y="5227"/>
                    <a:pt x="6966" y="4929"/>
                  </a:cubicBezTo>
                  <a:cubicBezTo>
                    <a:pt x="7775" y="3703"/>
                    <a:pt x="8644" y="2548"/>
                    <a:pt x="9537" y="1381"/>
                  </a:cubicBezTo>
                  <a:lnTo>
                    <a:pt x="1060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1693804" y="5059778"/>
              <a:ext cx="81613" cy="141069"/>
            </a:xfrm>
            <a:custGeom>
              <a:avLst/>
              <a:gdLst/>
              <a:ahLst/>
              <a:cxnLst/>
              <a:rect l="l" t="t" r="r" b="b"/>
              <a:pathLst>
                <a:path w="2549" h="4406" extrusionOk="0">
                  <a:moveTo>
                    <a:pt x="1704" y="0"/>
                  </a:moveTo>
                  <a:cubicBezTo>
                    <a:pt x="1287" y="1000"/>
                    <a:pt x="882" y="2036"/>
                    <a:pt x="489" y="3048"/>
                  </a:cubicBezTo>
                  <a:cubicBezTo>
                    <a:pt x="334" y="3477"/>
                    <a:pt x="168" y="3929"/>
                    <a:pt x="1" y="4370"/>
                  </a:cubicBezTo>
                  <a:lnTo>
                    <a:pt x="1430" y="4405"/>
                  </a:lnTo>
                  <a:cubicBezTo>
                    <a:pt x="1787" y="3286"/>
                    <a:pt x="2144" y="2167"/>
                    <a:pt x="2549" y="1072"/>
                  </a:cubicBezTo>
                  <a:lnTo>
                    <a:pt x="170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1791041" y="5141743"/>
              <a:ext cx="62530" cy="61762"/>
            </a:xfrm>
            <a:custGeom>
              <a:avLst/>
              <a:gdLst/>
              <a:ahLst/>
              <a:cxnLst/>
              <a:rect l="l" t="t" r="r" b="b"/>
              <a:pathLst>
                <a:path w="1953" h="1929" extrusionOk="0">
                  <a:moveTo>
                    <a:pt x="607" y="0"/>
                  </a:moveTo>
                  <a:cubicBezTo>
                    <a:pt x="405" y="619"/>
                    <a:pt x="191" y="1262"/>
                    <a:pt x="0" y="1881"/>
                  </a:cubicBezTo>
                  <a:lnTo>
                    <a:pt x="1953" y="1929"/>
                  </a:lnTo>
                  <a:cubicBezTo>
                    <a:pt x="1524" y="1274"/>
                    <a:pt x="1072" y="631"/>
                    <a:pt x="6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146494" y="4499760"/>
              <a:ext cx="123556" cy="667917"/>
            </a:xfrm>
            <a:custGeom>
              <a:avLst/>
              <a:gdLst/>
              <a:ahLst/>
              <a:cxnLst/>
              <a:rect l="l" t="t" r="r" b="b"/>
              <a:pathLst>
                <a:path w="3859" h="20861" extrusionOk="0">
                  <a:moveTo>
                    <a:pt x="2763" y="1"/>
                  </a:moveTo>
                  <a:cubicBezTo>
                    <a:pt x="1786" y="299"/>
                    <a:pt x="870" y="703"/>
                    <a:pt x="0" y="1192"/>
                  </a:cubicBezTo>
                  <a:cubicBezTo>
                    <a:pt x="393" y="4311"/>
                    <a:pt x="810" y="7442"/>
                    <a:pt x="1179" y="10562"/>
                  </a:cubicBezTo>
                  <a:cubicBezTo>
                    <a:pt x="1393" y="12276"/>
                    <a:pt x="1584" y="13967"/>
                    <a:pt x="1751" y="15670"/>
                  </a:cubicBezTo>
                  <a:lnTo>
                    <a:pt x="1751" y="15717"/>
                  </a:lnTo>
                  <a:cubicBezTo>
                    <a:pt x="1774" y="16086"/>
                    <a:pt x="1822" y="16455"/>
                    <a:pt x="1846" y="16824"/>
                  </a:cubicBezTo>
                  <a:cubicBezTo>
                    <a:pt x="1846" y="16896"/>
                    <a:pt x="1870" y="16944"/>
                    <a:pt x="1870" y="17003"/>
                  </a:cubicBezTo>
                  <a:cubicBezTo>
                    <a:pt x="1894" y="17348"/>
                    <a:pt x="1929" y="17682"/>
                    <a:pt x="1953" y="18015"/>
                  </a:cubicBezTo>
                  <a:cubicBezTo>
                    <a:pt x="1965" y="18110"/>
                    <a:pt x="1965" y="18217"/>
                    <a:pt x="1989" y="18301"/>
                  </a:cubicBezTo>
                  <a:cubicBezTo>
                    <a:pt x="2001" y="18622"/>
                    <a:pt x="2025" y="18944"/>
                    <a:pt x="2072" y="19253"/>
                  </a:cubicBezTo>
                  <a:cubicBezTo>
                    <a:pt x="2084" y="19360"/>
                    <a:pt x="2084" y="19468"/>
                    <a:pt x="2108" y="19575"/>
                  </a:cubicBezTo>
                  <a:cubicBezTo>
                    <a:pt x="2132" y="19980"/>
                    <a:pt x="2167" y="20420"/>
                    <a:pt x="2191" y="20837"/>
                  </a:cubicBezTo>
                  <a:lnTo>
                    <a:pt x="3858" y="20861"/>
                  </a:lnTo>
                  <a:cubicBezTo>
                    <a:pt x="3799" y="19944"/>
                    <a:pt x="3727" y="19015"/>
                    <a:pt x="3644" y="18098"/>
                  </a:cubicBezTo>
                  <a:cubicBezTo>
                    <a:pt x="3632" y="17920"/>
                    <a:pt x="3620" y="17753"/>
                    <a:pt x="3608" y="17575"/>
                  </a:cubicBezTo>
                  <a:cubicBezTo>
                    <a:pt x="3549" y="16741"/>
                    <a:pt x="3489" y="15920"/>
                    <a:pt x="3429" y="15086"/>
                  </a:cubicBezTo>
                  <a:cubicBezTo>
                    <a:pt x="3406" y="14955"/>
                    <a:pt x="3406" y="14812"/>
                    <a:pt x="3394" y="14669"/>
                  </a:cubicBezTo>
                  <a:cubicBezTo>
                    <a:pt x="3251" y="12729"/>
                    <a:pt x="3132" y="10752"/>
                    <a:pt x="3025" y="8812"/>
                  </a:cubicBezTo>
                  <a:cubicBezTo>
                    <a:pt x="2917" y="6621"/>
                    <a:pt x="2834" y="4454"/>
                    <a:pt x="2787" y="2263"/>
                  </a:cubicBezTo>
                  <a:cubicBezTo>
                    <a:pt x="2775" y="1513"/>
                    <a:pt x="2763" y="763"/>
                    <a:pt x="27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534930" y="4627093"/>
              <a:ext cx="189896" cy="547819"/>
            </a:xfrm>
            <a:custGeom>
              <a:avLst/>
              <a:gdLst/>
              <a:ahLst/>
              <a:cxnLst/>
              <a:rect l="l" t="t" r="r" b="b"/>
              <a:pathLst>
                <a:path w="5931" h="17110" extrusionOk="0">
                  <a:moveTo>
                    <a:pt x="3501" y="1"/>
                  </a:moveTo>
                  <a:cubicBezTo>
                    <a:pt x="3025" y="989"/>
                    <a:pt x="2620" y="2037"/>
                    <a:pt x="2287" y="3096"/>
                  </a:cubicBezTo>
                  <a:cubicBezTo>
                    <a:pt x="2275" y="3132"/>
                    <a:pt x="2275" y="3168"/>
                    <a:pt x="2263" y="3191"/>
                  </a:cubicBezTo>
                  <a:cubicBezTo>
                    <a:pt x="2215" y="3370"/>
                    <a:pt x="2156" y="3537"/>
                    <a:pt x="2120" y="3715"/>
                  </a:cubicBezTo>
                  <a:cubicBezTo>
                    <a:pt x="2096" y="3775"/>
                    <a:pt x="2085" y="3823"/>
                    <a:pt x="2073" y="3870"/>
                  </a:cubicBezTo>
                  <a:lnTo>
                    <a:pt x="1894" y="4489"/>
                  </a:lnTo>
                  <a:cubicBezTo>
                    <a:pt x="1894" y="4501"/>
                    <a:pt x="1882" y="4537"/>
                    <a:pt x="1882" y="4561"/>
                  </a:cubicBezTo>
                  <a:cubicBezTo>
                    <a:pt x="1823" y="4775"/>
                    <a:pt x="1763" y="4977"/>
                    <a:pt x="1715" y="5192"/>
                  </a:cubicBezTo>
                  <a:cubicBezTo>
                    <a:pt x="1715" y="5204"/>
                    <a:pt x="1704" y="5216"/>
                    <a:pt x="1704" y="5239"/>
                  </a:cubicBezTo>
                  <a:cubicBezTo>
                    <a:pt x="1644" y="5454"/>
                    <a:pt x="1584" y="5692"/>
                    <a:pt x="1537" y="5918"/>
                  </a:cubicBezTo>
                  <a:cubicBezTo>
                    <a:pt x="1525" y="5930"/>
                    <a:pt x="1525" y="5954"/>
                    <a:pt x="1525" y="5966"/>
                  </a:cubicBezTo>
                  <a:cubicBezTo>
                    <a:pt x="1418" y="6430"/>
                    <a:pt x="1323" y="6882"/>
                    <a:pt x="1239" y="7359"/>
                  </a:cubicBezTo>
                  <a:lnTo>
                    <a:pt x="1239" y="7394"/>
                  </a:lnTo>
                  <a:cubicBezTo>
                    <a:pt x="1144" y="7871"/>
                    <a:pt x="1072" y="8347"/>
                    <a:pt x="1001" y="8823"/>
                  </a:cubicBezTo>
                  <a:lnTo>
                    <a:pt x="1001" y="8835"/>
                  </a:lnTo>
                  <a:cubicBezTo>
                    <a:pt x="930" y="9311"/>
                    <a:pt x="846" y="9799"/>
                    <a:pt x="787" y="10276"/>
                  </a:cubicBezTo>
                  <a:cubicBezTo>
                    <a:pt x="703" y="10990"/>
                    <a:pt x="608" y="11728"/>
                    <a:pt x="525" y="12443"/>
                  </a:cubicBezTo>
                  <a:lnTo>
                    <a:pt x="525" y="12502"/>
                  </a:lnTo>
                  <a:cubicBezTo>
                    <a:pt x="489" y="12740"/>
                    <a:pt x="477" y="12955"/>
                    <a:pt x="453" y="13181"/>
                  </a:cubicBezTo>
                  <a:lnTo>
                    <a:pt x="453" y="13193"/>
                  </a:lnTo>
                  <a:cubicBezTo>
                    <a:pt x="418" y="13419"/>
                    <a:pt x="406" y="13657"/>
                    <a:pt x="370" y="13883"/>
                  </a:cubicBezTo>
                  <a:cubicBezTo>
                    <a:pt x="346" y="14133"/>
                    <a:pt x="310" y="14383"/>
                    <a:pt x="287" y="14621"/>
                  </a:cubicBezTo>
                  <a:cubicBezTo>
                    <a:pt x="191" y="15443"/>
                    <a:pt x="108" y="16265"/>
                    <a:pt x="1" y="17086"/>
                  </a:cubicBezTo>
                  <a:lnTo>
                    <a:pt x="1251" y="17110"/>
                  </a:lnTo>
                  <a:cubicBezTo>
                    <a:pt x="1358" y="16669"/>
                    <a:pt x="1477" y="16217"/>
                    <a:pt x="1596" y="15776"/>
                  </a:cubicBezTo>
                  <a:cubicBezTo>
                    <a:pt x="1620" y="15693"/>
                    <a:pt x="1632" y="15634"/>
                    <a:pt x="1656" y="15562"/>
                  </a:cubicBezTo>
                  <a:cubicBezTo>
                    <a:pt x="1775" y="15133"/>
                    <a:pt x="1894" y="14681"/>
                    <a:pt x="2013" y="14252"/>
                  </a:cubicBezTo>
                  <a:cubicBezTo>
                    <a:pt x="2025" y="14205"/>
                    <a:pt x="2037" y="14145"/>
                    <a:pt x="2061" y="14110"/>
                  </a:cubicBezTo>
                  <a:cubicBezTo>
                    <a:pt x="2882" y="11228"/>
                    <a:pt x="3847" y="8395"/>
                    <a:pt x="4978" y="5632"/>
                  </a:cubicBezTo>
                  <a:cubicBezTo>
                    <a:pt x="5252" y="4942"/>
                    <a:pt x="5549" y="4239"/>
                    <a:pt x="5871" y="3537"/>
                  </a:cubicBezTo>
                  <a:cubicBezTo>
                    <a:pt x="5883" y="3489"/>
                    <a:pt x="5906" y="3453"/>
                    <a:pt x="5930" y="3406"/>
                  </a:cubicBezTo>
                  <a:cubicBezTo>
                    <a:pt x="5633" y="3132"/>
                    <a:pt x="5335" y="2822"/>
                    <a:pt x="5049" y="2477"/>
                  </a:cubicBezTo>
                  <a:cubicBezTo>
                    <a:pt x="4466" y="1763"/>
                    <a:pt x="4001" y="846"/>
                    <a:pt x="35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626436" y="4765089"/>
              <a:ext cx="258861" cy="411745"/>
            </a:xfrm>
            <a:custGeom>
              <a:avLst/>
              <a:gdLst/>
              <a:ahLst/>
              <a:cxnLst/>
              <a:rect l="l" t="t" r="r" b="b"/>
              <a:pathLst>
                <a:path w="8085" h="12860" extrusionOk="0">
                  <a:moveTo>
                    <a:pt x="4346" y="1"/>
                  </a:moveTo>
                  <a:cubicBezTo>
                    <a:pt x="3918" y="941"/>
                    <a:pt x="3525" y="1918"/>
                    <a:pt x="3156" y="2894"/>
                  </a:cubicBezTo>
                  <a:cubicBezTo>
                    <a:pt x="3037" y="3203"/>
                    <a:pt x="2929" y="3513"/>
                    <a:pt x="2798" y="3823"/>
                  </a:cubicBezTo>
                  <a:cubicBezTo>
                    <a:pt x="1727" y="6775"/>
                    <a:pt x="798" y="9776"/>
                    <a:pt x="0" y="12824"/>
                  </a:cubicBezTo>
                  <a:lnTo>
                    <a:pt x="1655" y="12859"/>
                  </a:lnTo>
                  <a:cubicBezTo>
                    <a:pt x="2072" y="11907"/>
                    <a:pt x="2501" y="10954"/>
                    <a:pt x="2965" y="10014"/>
                  </a:cubicBezTo>
                  <a:cubicBezTo>
                    <a:pt x="3179" y="9597"/>
                    <a:pt x="3394" y="9168"/>
                    <a:pt x="3608" y="8740"/>
                  </a:cubicBezTo>
                  <a:cubicBezTo>
                    <a:pt x="3608" y="8704"/>
                    <a:pt x="3620" y="8692"/>
                    <a:pt x="3632" y="8668"/>
                  </a:cubicBezTo>
                  <a:cubicBezTo>
                    <a:pt x="4275" y="7371"/>
                    <a:pt x="4942" y="6085"/>
                    <a:pt x="5644" y="4823"/>
                  </a:cubicBezTo>
                  <a:cubicBezTo>
                    <a:pt x="6382" y="3501"/>
                    <a:pt x="7156" y="2203"/>
                    <a:pt x="8013" y="965"/>
                  </a:cubicBezTo>
                  <a:cubicBezTo>
                    <a:pt x="8037" y="941"/>
                    <a:pt x="8073" y="906"/>
                    <a:pt x="8085" y="882"/>
                  </a:cubicBezTo>
                  <a:cubicBezTo>
                    <a:pt x="6775" y="882"/>
                    <a:pt x="5513" y="644"/>
                    <a:pt x="43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878030" y="4739923"/>
              <a:ext cx="344636" cy="442610"/>
            </a:xfrm>
            <a:custGeom>
              <a:avLst/>
              <a:gdLst/>
              <a:ahLst/>
              <a:cxnLst/>
              <a:rect l="l" t="t" r="r" b="b"/>
              <a:pathLst>
                <a:path w="10764" h="13824" extrusionOk="0">
                  <a:moveTo>
                    <a:pt x="10764" y="1"/>
                  </a:moveTo>
                  <a:lnTo>
                    <a:pt x="10764" y="1"/>
                  </a:lnTo>
                  <a:cubicBezTo>
                    <a:pt x="9930" y="13"/>
                    <a:pt x="9204" y="72"/>
                    <a:pt x="8430" y="203"/>
                  </a:cubicBezTo>
                  <a:cubicBezTo>
                    <a:pt x="8347" y="263"/>
                    <a:pt x="8287" y="346"/>
                    <a:pt x="8228" y="418"/>
                  </a:cubicBezTo>
                  <a:cubicBezTo>
                    <a:pt x="7061" y="1965"/>
                    <a:pt x="5835" y="3501"/>
                    <a:pt x="4692" y="5073"/>
                  </a:cubicBezTo>
                  <a:cubicBezTo>
                    <a:pt x="3691" y="6478"/>
                    <a:pt x="2799" y="7919"/>
                    <a:pt x="2013" y="9454"/>
                  </a:cubicBezTo>
                  <a:cubicBezTo>
                    <a:pt x="1906" y="9657"/>
                    <a:pt x="1798" y="9883"/>
                    <a:pt x="1656" y="10074"/>
                  </a:cubicBezTo>
                  <a:cubicBezTo>
                    <a:pt x="1072" y="11300"/>
                    <a:pt x="524" y="12526"/>
                    <a:pt x="1" y="13776"/>
                  </a:cubicBezTo>
                  <a:lnTo>
                    <a:pt x="1763" y="13824"/>
                  </a:lnTo>
                  <a:cubicBezTo>
                    <a:pt x="1858" y="13586"/>
                    <a:pt x="1977" y="13336"/>
                    <a:pt x="2084" y="13098"/>
                  </a:cubicBezTo>
                  <a:cubicBezTo>
                    <a:pt x="2132" y="13026"/>
                    <a:pt x="2156" y="12931"/>
                    <a:pt x="2203" y="12848"/>
                  </a:cubicBezTo>
                  <a:cubicBezTo>
                    <a:pt x="2275" y="12693"/>
                    <a:pt x="2358" y="12526"/>
                    <a:pt x="2429" y="12371"/>
                  </a:cubicBezTo>
                  <a:lnTo>
                    <a:pt x="2656" y="11871"/>
                  </a:lnTo>
                  <a:cubicBezTo>
                    <a:pt x="2715" y="11740"/>
                    <a:pt x="2787" y="11598"/>
                    <a:pt x="2846" y="11455"/>
                  </a:cubicBezTo>
                  <a:cubicBezTo>
                    <a:pt x="2918" y="11300"/>
                    <a:pt x="3013" y="11133"/>
                    <a:pt x="3084" y="10967"/>
                  </a:cubicBezTo>
                  <a:cubicBezTo>
                    <a:pt x="3108" y="10919"/>
                    <a:pt x="3132" y="10859"/>
                    <a:pt x="3156" y="10824"/>
                  </a:cubicBezTo>
                  <a:cubicBezTo>
                    <a:pt x="4180" y="8692"/>
                    <a:pt x="5335" y="6633"/>
                    <a:pt x="6656" y="4716"/>
                  </a:cubicBezTo>
                  <a:cubicBezTo>
                    <a:pt x="7513" y="3466"/>
                    <a:pt x="8466" y="2275"/>
                    <a:pt x="9526" y="1180"/>
                  </a:cubicBezTo>
                  <a:cubicBezTo>
                    <a:pt x="9930" y="775"/>
                    <a:pt x="10335" y="370"/>
                    <a:pt x="107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1502819" y="4975892"/>
              <a:ext cx="210099" cy="223034"/>
            </a:xfrm>
            <a:custGeom>
              <a:avLst/>
              <a:gdLst/>
              <a:ahLst/>
              <a:cxnLst/>
              <a:rect l="l" t="t" r="r" b="b"/>
              <a:pathLst>
                <a:path w="6562" h="6966" extrusionOk="0">
                  <a:moveTo>
                    <a:pt x="5347" y="1"/>
                  </a:moveTo>
                  <a:cubicBezTo>
                    <a:pt x="4001" y="1513"/>
                    <a:pt x="2692" y="3049"/>
                    <a:pt x="1489" y="4668"/>
                  </a:cubicBezTo>
                  <a:cubicBezTo>
                    <a:pt x="1370" y="4823"/>
                    <a:pt x="1263" y="4978"/>
                    <a:pt x="1144" y="5132"/>
                  </a:cubicBezTo>
                  <a:cubicBezTo>
                    <a:pt x="1144" y="5144"/>
                    <a:pt x="1132" y="5144"/>
                    <a:pt x="1132" y="5156"/>
                  </a:cubicBezTo>
                  <a:cubicBezTo>
                    <a:pt x="953" y="5418"/>
                    <a:pt x="775" y="5656"/>
                    <a:pt x="608" y="5906"/>
                  </a:cubicBezTo>
                  <a:cubicBezTo>
                    <a:pt x="560" y="5966"/>
                    <a:pt x="537" y="6025"/>
                    <a:pt x="501" y="6085"/>
                  </a:cubicBezTo>
                  <a:cubicBezTo>
                    <a:pt x="322" y="6335"/>
                    <a:pt x="168" y="6585"/>
                    <a:pt x="1" y="6859"/>
                  </a:cubicBezTo>
                  <a:lnTo>
                    <a:pt x="4370" y="6966"/>
                  </a:lnTo>
                  <a:cubicBezTo>
                    <a:pt x="4573" y="6383"/>
                    <a:pt x="4775" y="5799"/>
                    <a:pt x="5002" y="5216"/>
                  </a:cubicBezTo>
                  <a:cubicBezTo>
                    <a:pt x="5490" y="3906"/>
                    <a:pt x="6025" y="2596"/>
                    <a:pt x="6561" y="1311"/>
                  </a:cubicBezTo>
                  <a:cubicBezTo>
                    <a:pt x="6156" y="858"/>
                    <a:pt x="5764" y="429"/>
                    <a:pt x="53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462891" y="4519226"/>
              <a:ext cx="152147" cy="652645"/>
            </a:xfrm>
            <a:custGeom>
              <a:avLst/>
              <a:gdLst/>
              <a:ahLst/>
              <a:cxnLst/>
              <a:rect l="l" t="t" r="r" b="b"/>
              <a:pathLst>
                <a:path w="4752" h="20384" extrusionOk="0">
                  <a:moveTo>
                    <a:pt x="2120" y="0"/>
                  </a:moveTo>
                  <a:cubicBezTo>
                    <a:pt x="1584" y="1738"/>
                    <a:pt x="1358" y="3584"/>
                    <a:pt x="1179" y="5417"/>
                  </a:cubicBezTo>
                  <a:cubicBezTo>
                    <a:pt x="1156" y="5787"/>
                    <a:pt x="1120" y="6168"/>
                    <a:pt x="1072" y="6537"/>
                  </a:cubicBezTo>
                  <a:lnTo>
                    <a:pt x="1072" y="6584"/>
                  </a:lnTo>
                  <a:cubicBezTo>
                    <a:pt x="1048" y="6953"/>
                    <a:pt x="1001" y="7334"/>
                    <a:pt x="953" y="7715"/>
                  </a:cubicBezTo>
                  <a:cubicBezTo>
                    <a:pt x="477" y="11775"/>
                    <a:pt x="144" y="15871"/>
                    <a:pt x="1" y="19931"/>
                  </a:cubicBezTo>
                  <a:lnTo>
                    <a:pt x="1" y="20372"/>
                  </a:lnTo>
                  <a:lnTo>
                    <a:pt x="679" y="20384"/>
                  </a:lnTo>
                  <a:cubicBezTo>
                    <a:pt x="715" y="20062"/>
                    <a:pt x="751" y="19753"/>
                    <a:pt x="798" y="19419"/>
                  </a:cubicBezTo>
                  <a:cubicBezTo>
                    <a:pt x="810" y="19360"/>
                    <a:pt x="810" y="19288"/>
                    <a:pt x="822" y="19229"/>
                  </a:cubicBezTo>
                  <a:cubicBezTo>
                    <a:pt x="953" y="18098"/>
                    <a:pt x="1072" y="16955"/>
                    <a:pt x="1215" y="15824"/>
                  </a:cubicBezTo>
                  <a:lnTo>
                    <a:pt x="1215" y="15788"/>
                  </a:lnTo>
                  <a:cubicBezTo>
                    <a:pt x="1251" y="15502"/>
                    <a:pt x="1287" y="15240"/>
                    <a:pt x="1310" y="14954"/>
                  </a:cubicBezTo>
                  <a:cubicBezTo>
                    <a:pt x="1310" y="14907"/>
                    <a:pt x="1334" y="14871"/>
                    <a:pt x="1334" y="14823"/>
                  </a:cubicBezTo>
                  <a:cubicBezTo>
                    <a:pt x="1358" y="14550"/>
                    <a:pt x="1406" y="14300"/>
                    <a:pt x="1429" y="14038"/>
                  </a:cubicBezTo>
                  <a:cubicBezTo>
                    <a:pt x="1429" y="13978"/>
                    <a:pt x="1453" y="13930"/>
                    <a:pt x="1453" y="13871"/>
                  </a:cubicBezTo>
                  <a:cubicBezTo>
                    <a:pt x="1477" y="13621"/>
                    <a:pt x="1525" y="13371"/>
                    <a:pt x="1548" y="13109"/>
                  </a:cubicBezTo>
                  <a:cubicBezTo>
                    <a:pt x="1572" y="13073"/>
                    <a:pt x="1572" y="13014"/>
                    <a:pt x="1584" y="12954"/>
                  </a:cubicBezTo>
                  <a:cubicBezTo>
                    <a:pt x="1632" y="12692"/>
                    <a:pt x="1656" y="12442"/>
                    <a:pt x="1703" y="12192"/>
                  </a:cubicBezTo>
                  <a:cubicBezTo>
                    <a:pt x="1715" y="12145"/>
                    <a:pt x="1715" y="12085"/>
                    <a:pt x="1727" y="12025"/>
                  </a:cubicBezTo>
                  <a:cubicBezTo>
                    <a:pt x="1763" y="11775"/>
                    <a:pt x="1810" y="11525"/>
                    <a:pt x="1846" y="11263"/>
                  </a:cubicBezTo>
                  <a:cubicBezTo>
                    <a:pt x="1870" y="11228"/>
                    <a:pt x="1870" y="11168"/>
                    <a:pt x="1882" y="11121"/>
                  </a:cubicBezTo>
                  <a:cubicBezTo>
                    <a:pt x="1929" y="10871"/>
                    <a:pt x="1965" y="10597"/>
                    <a:pt x="2013" y="10347"/>
                  </a:cubicBezTo>
                  <a:cubicBezTo>
                    <a:pt x="2025" y="10299"/>
                    <a:pt x="2025" y="10275"/>
                    <a:pt x="2049" y="10228"/>
                  </a:cubicBezTo>
                  <a:cubicBezTo>
                    <a:pt x="2108" y="9954"/>
                    <a:pt x="2144" y="9692"/>
                    <a:pt x="2203" y="9418"/>
                  </a:cubicBezTo>
                  <a:cubicBezTo>
                    <a:pt x="2203" y="9406"/>
                    <a:pt x="2227" y="9382"/>
                    <a:pt x="2227" y="9358"/>
                  </a:cubicBezTo>
                  <a:cubicBezTo>
                    <a:pt x="2477" y="8168"/>
                    <a:pt x="2775" y="7001"/>
                    <a:pt x="3144" y="5834"/>
                  </a:cubicBezTo>
                  <a:cubicBezTo>
                    <a:pt x="3251" y="5525"/>
                    <a:pt x="3358" y="5191"/>
                    <a:pt x="3477" y="4870"/>
                  </a:cubicBezTo>
                  <a:cubicBezTo>
                    <a:pt x="3834" y="3870"/>
                    <a:pt x="4263" y="2893"/>
                    <a:pt x="4751" y="1953"/>
                  </a:cubicBezTo>
                  <a:cubicBezTo>
                    <a:pt x="4668" y="1858"/>
                    <a:pt x="4573" y="1762"/>
                    <a:pt x="4489" y="1667"/>
                  </a:cubicBezTo>
                  <a:cubicBezTo>
                    <a:pt x="3775" y="988"/>
                    <a:pt x="2965" y="429"/>
                    <a:pt x="21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405708" y="4484904"/>
              <a:ext cx="80076" cy="686583"/>
            </a:xfrm>
            <a:custGeom>
              <a:avLst/>
              <a:gdLst/>
              <a:ahLst/>
              <a:cxnLst/>
              <a:rect l="l" t="t" r="r" b="b"/>
              <a:pathLst>
                <a:path w="2501" h="21444" extrusionOk="0">
                  <a:moveTo>
                    <a:pt x="536" y="1"/>
                  </a:moveTo>
                  <a:cubicBezTo>
                    <a:pt x="167" y="2179"/>
                    <a:pt x="108" y="4394"/>
                    <a:pt x="72" y="6597"/>
                  </a:cubicBezTo>
                  <a:lnTo>
                    <a:pt x="72" y="6620"/>
                  </a:lnTo>
                  <a:cubicBezTo>
                    <a:pt x="72" y="7061"/>
                    <a:pt x="60" y="7478"/>
                    <a:pt x="60" y="7894"/>
                  </a:cubicBezTo>
                  <a:cubicBezTo>
                    <a:pt x="60" y="8085"/>
                    <a:pt x="60" y="8264"/>
                    <a:pt x="48" y="8466"/>
                  </a:cubicBezTo>
                  <a:cubicBezTo>
                    <a:pt x="1" y="12669"/>
                    <a:pt x="13" y="16860"/>
                    <a:pt x="48" y="21063"/>
                  </a:cubicBezTo>
                  <a:lnTo>
                    <a:pt x="48" y="21444"/>
                  </a:lnTo>
                  <a:lnTo>
                    <a:pt x="286" y="21444"/>
                  </a:lnTo>
                  <a:cubicBezTo>
                    <a:pt x="310" y="19420"/>
                    <a:pt x="406" y="17408"/>
                    <a:pt x="548" y="15383"/>
                  </a:cubicBezTo>
                  <a:cubicBezTo>
                    <a:pt x="703" y="13276"/>
                    <a:pt x="906" y="11157"/>
                    <a:pt x="1144" y="9061"/>
                  </a:cubicBezTo>
                  <a:cubicBezTo>
                    <a:pt x="1191" y="8633"/>
                    <a:pt x="1239" y="8216"/>
                    <a:pt x="1287" y="7787"/>
                  </a:cubicBezTo>
                  <a:cubicBezTo>
                    <a:pt x="1346" y="7335"/>
                    <a:pt x="1382" y="6894"/>
                    <a:pt x="1429" y="6442"/>
                  </a:cubicBezTo>
                  <a:cubicBezTo>
                    <a:pt x="1537" y="5597"/>
                    <a:pt x="1620" y="4739"/>
                    <a:pt x="1763" y="3882"/>
                  </a:cubicBezTo>
                  <a:cubicBezTo>
                    <a:pt x="1941" y="2739"/>
                    <a:pt x="2156" y="1596"/>
                    <a:pt x="2501" y="489"/>
                  </a:cubicBezTo>
                  <a:cubicBezTo>
                    <a:pt x="1858" y="274"/>
                    <a:pt x="1203" y="108"/>
                    <a:pt x="53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" name="Google Shape;133;p3"/>
          <p:cNvGrpSpPr/>
          <p:nvPr/>
        </p:nvGrpSpPr>
        <p:grpSpPr>
          <a:xfrm flipH="1">
            <a:off x="6041533" y="3839973"/>
            <a:ext cx="4028511" cy="1363977"/>
            <a:chOff x="-283117" y="4480101"/>
            <a:chExt cx="2136688" cy="723403"/>
          </a:xfrm>
        </p:grpSpPr>
        <p:sp>
          <p:nvSpPr>
            <p:cNvPr id="134" name="Google Shape;134;p3"/>
            <p:cNvSpPr/>
            <p:nvPr/>
          </p:nvSpPr>
          <p:spPr>
            <a:xfrm>
              <a:off x="-139422" y="4797106"/>
              <a:ext cx="115551" cy="364487"/>
            </a:xfrm>
            <a:custGeom>
              <a:avLst/>
              <a:gdLst/>
              <a:ahLst/>
              <a:cxnLst/>
              <a:rect l="l" t="t" r="r" b="b"/>
              <a:pathLst>
                <a:path w="3609" h="11384" extrusionOk="0">
                  <a:moveTo>
                    <a:pt x="941" y="1"/>
                  </a:moveTo>
                  <a:cubicBezTo>
                    <a:pt x="620" y="477"/>
                    <a:pt x="298" y="965"/>
                    <a:pt x="1" y="1453"/>
                  </a:cubicBezTo>
                  <a:cubicBezTo>
                    <a:pt x="227" y="2215"/>
                    <a:pt x="453" y="2977"/>
                    <a:pt x="656" y="3751"/>
                  </a:cubicBezTo>
                  <a:cubicBezTo>
                    <a:pt x="1310" y="6228"/>
                    <a:pt x="1811" y="8800"/>
                    <a:pt x="2061" y="11359"/>
                  </a:cubicBezTo>
                  <a:lnTo>
                    <a:pt x="3608" y="11383"/>
                  </a:lnTo>
                  <a:cubicBezTo>
                    <a:pt x="3239" y="7764"/>
                    <a:pt x="1882" y="4287"/>
                    <a:pt x="1108" y="739"/>
                  </a:cubicBezTo>
                  <a:cubicBezTo>
                    <a:pt x="1049" y="489"/>
                    <a:pt x="989" y="251"/>
                    <a:pt x="9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-201184" y="4901195"/>
              <a:ext cx="78571" cy="258477"/>
            </a:xfrm>
            <a:custGeom>
              <a:avLst/>
              <a:gdLst/>
              <a:ahLst/>
              <a:cxnLst/>
              <a:rect l="l" t="t" r="r" b="b"/>
              <a:pathLst>
                <a:path w="2454" h="8073" extrusionOk="0">
                  <a:moveTo>
                    <a:pt x="858" y="0"/>
                  </a:moveTo>
                  <a:cubicBezTo>
                    <a:pt x="561" y="548"/>
                    <a:pt x="263" y="1084"/>
                    <a:pt x="1" y="1596"/>
                  </a:cubicBezTo>
                  <a:cubicBezTo>
                    <a:pt x="96" y="1893"/>
                    <a:pt x="203" y="2179"/>
                    <a:pt x="299" y="2477"/>
                  </a:cubicBezTo>
                  <a:cubicBezTo>
                    <a:pt x="870" y="4275"/>
                    <a:pt x="1323" y="6156"/>
                    <a:pt x="1513" y="8061"/>
                  </a:cubicBezTo>
                  <a:lnTo>
                    <a:pt x="2454" y="8073"/>
                  </a:lnTo>
                  <a:cubicBezTo>
                    <a:pt x="2204" y="5644"/>
                    <a:pt x="1727" y="3239"/>
                    <a:pt x="1096" y="881"/>
                  </a:cubicBezTo>
                  <a:cubicBezTo>
                    <a:pt x="1013" y="584"/>
                    <a:pt x="942" y="286"/>
                    <a:pt x="8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-283117" y="5015562"/>
              <a:ext cx="80460" cy="142222"/>
            </a:xfrm>
            <a:custGeom>
              <a:avLst/>
              <a:gdLst/>
              <a:ahLst/>
              <a:cxnLst/>
              <a:rect l="l" t="t" r="r" b="b"/>
              <a:pathLst>
                <a:path w="2513" h="4442" extrusionOk="0">
                  <a:moveTo>
                    <a:pt x="1572" y="0"/>
                  </a:moveTo>
                  <a:cubicBezTo>
                    <a:pt x="1488" y="202"/>
                    <a:pt x="1417" y="381"/>
                    <a:pt x="1334" y="560"/>
                  </a:cubicBezTo>
                  <a:cubicBezTo>
                    <a:pt x="834" y="1810"/>
                    <a:pt x="381" y="3084"/>
                    <a:pt x="0" y="4382"/>
                  </a:cubicBezTo>
                  <a:lnTo>
                    <a:pt x="2512" y="4441"/>
                  </a:lnTo>
                  <a:cubicBezTo>
                    <a:pt x="2346" y="2941"/>
                    <a:pt x="2012" y="1453"/>
                    <a:pt x="157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-70809" y="4673231"/>
              <a:ext cx="142990" cy="489868"/>
            </a:xfrm>
            <a:custGeom>
              <a:avLst/>
              <a:gdLst/>
              <a:ahLst/>
              <a:cxnLst/>
              <a:rect l="l" t="t" r="r" b="b"/>
              <a:pathLst>
                <a:path w="4466" h="15300" extrusionOk="0">
                  <a:moveTo>
                    <a:pt x="1823" y="0"/>
                  </a:moveTo>
                  <a:cubicBezTo>
                    <a:pt x="1192" y="679"/>
                    <a:pt x="632" y="1322"/>
                    <a:pt x="358" y="1679"/>
                  </a:cubicBezTo>
                  <a:lnTo>
                    <a:pt x="1" y="2167"/>
                  </a:lnTo>
                  <a:cubicBezTo>
                    <a:pt x="275" y="3465"/>
                    <a:pt x="537" y="4751"/>
                    <a:pt x="846" y="6025"/>
                  </a:cubicBezTo>
                  <a:cubicBezTo>
                    <a:pt x="1251" y="7632"/>
                    <a:pt x="1727" y="9228"/>
                    <a:pt x="2144" y="10835"/>
                  </a:cubicBezTo>
                  <a:cubicBezTo>
                    <a:pt x="2370" y="11680"/>
                    <a:pt x="2561" y="12526"/>
                    <a:pt x="2716" y="13371"/>
                  </a:cubicBezTo>
                  <a:cubicBezTo>
                    <a:pt x="2727" y="13478"/>
                    <a:pt x="2751" y="13597"/>
                    <a:pt x="2775" y="13704"/>
                  </a:cubicBezTo>
                  <a:lnTo>
                    <a:pt x="2823" y="13966"/>
                  </a:lnTo>
                  <a:cubicBezTo>
                    <a:pt x="2835" y="14062"/>
                    <a:pt x="2846" y="14133"/>
                    <a:pt x="2858" y="14228"/>
                  </a:cubicBezTo>
                  <a:cubicBezTo>
                    <a:pt x="2894" y="14335"/>
                    <a:pt x="2906" y="14454"/>
                    <a:pt x="2894" y="14538"/>
                  </a:cubicBezTo>
                  <a:cubicBezTo>
                    <a:pt x="2906" y="14597"/>
                    <a:pt x="2906" y="14669"/>
                    <a:pt x="2918" y="14728"/>
                  </a:cubicBezTo>
                  <a:cubicBezTo>
                    <a:pt x="2942" y="14907"/>
                    <a:pt x="2966" y="15085"/>
                    <a:pt x="2977" y="15264"/>
                  </a:cubicBezTo>
                  <a:lnTo>
                    <a:pt x="4466" y="15300"/>
                  </a:lnTo>
                  <a:cubicBezTo>
                    <a:pt x="4442" y="14955"/>
                    <a:pt x="4394" y="14597"/>
                    <a:pt x="4347" y="14252"/>
                  </a:cubicBezTo>
                  <a:cubicBezTo>
                    <a:pt x="4323" y="14097"/>
                    <a:pt x="4311" y="13931"/>
                    <a:pt x="4275" y="13764"/>
                  </a:cubicBezTo>
                  <a:cubicBezTo>
                    <a:pt x="4251" y="13585"/>
                    <a:pt x="4228" y="13407"/>
                    <a:pt x="4204" y="13228"/>
                  </a:cubicBezTo>
                  <a:cubicBezTo>
                    <a:pt x="4168" y="13002"/>
                    <a:pt x="4132" y="12799"/>
                    <a:pt x="4097" y="12573"/>
                  </a:cubicBezTo>
                  <a:cubicBezTo>
                    <a:pt x="4085" y="12454"/>
                    <a:pt x="4049" y="12323"/>
                    <a:pt x="4037" y="12204"/>
                  </a:cubicBezTo>
                  <a:cubicBezTo>
                    <a:pt x="4013" y="11966"/>
                    <a:pt x="3966" y="11728"/>
                    <a:pt x="3918" y="11490"/>
                  </a:cubicBezTo>
                  <a:cubicBezTo>
                    <a:pt x="3906" y="11383"/>
                    <a:pt x="3870" y="11264"/>
                    <a:pt x="3859" y="11156"/>
                  </a:cubicBezTo>
                  <a:cubicBezTo>
                    <a:pt x="3859" y="11097"/>
                    <a:pt x="3847" y="11025"/>
                    <a:pt x="3835" y="10966"/>
                  </a:cubicBezTo>
                  <a:cubicBezTo>
                    <a:pt x="3608" y="9751"/>
                    <a:pt x="3370" y="8513"/>
                    <a:pt x="3156" y="7275"/>
                  </a:cubicBezTo>
                  <a:cubicBezTo>
                    <a:pt x="2739" y="4846"/>
                    <a:pt x="2323" y="2405"/>
                    <a:pt x="18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29470" y="4567253"/>
              <a:ext cx="136106" cy="598151"/>
            </a:xfrm>
            <a:custGeom>
              <a:avLst/>
              <a:gdLst/>
              <a:ahLst/>
              <a:cxnLst/>
              <a:rect l="l" t="t" r="r" b="b"/>
              <a:pathLst>
                <a:path w="4251" h="18682" extrusionOk="0">
                  <a:moveTo>
                    <a:pt x="2215" y="0"/>
                  </a:moveTo>
                  <a:cubicBezTo>
                    <a:pt x="1560" y="536"/>
                    <a:pt x="905" y="1096"/>
                    <a:pt x="298" y="1691"/>
                  </a:cubicBezTo>
                  <a:lnTo>
                    <a:pt x="0" y="1989"/>
                  </a:lnTo>
                  <a:cubicBezTo>
                    <a:pt x="179" y="2798"/>
                    <a:pt x="346" y="3620"/>
                    <a:pt x="500" y="4441"/>
                  </a:cubicBezTo>
                  <a:cubicBezTo>
                    <a:pt x="1012" y="7049"/>
                    <a:pt x="1489" y="9668"/>
                    <a:pt x="1905" y="12252"/>
                  </a:cubicBezTo>
                  <a:cubicBezTo>
                    <a:pt x="2060" y="13145"/>
                    <a:pt x="2215" y="14038"/>
                    <a:pt x="2358" y="14931"/>
                  </a:cubicBezTo>
                  <a:cubicBezTo>
                    <a:pt x="2572" y="16169"/>
                    <a:pt x="2751" y="17395"/>
                    <a:pt x="2870" y="18657"/>
                  </a:cubicBezTo>
                  <a:lnTo>
                    <a:pt x="4251" y="18681"/>
                  </a:lnTo>
                  <a:cubicBezTo>
                    <a:pt x="4203" y="18003"/>
                    <a:pt x="4167" y="17312"/>
                    <a:pt x="4108" y="16633"/>
                  </a:cubicBezTo>
                  <a:cubicBezTo>
                    <a:pt x="4072" y="16348"/>
                    <a:pt x="4060" y="16062"/>
                    <a:pt x="4025" y="15776"/>
                  </a:cubicBezTo>
                  <a:cubicBezTo>
                    <a:pt x="4001" y="15395"/>
                    <a:pt x="3953" y="14990"/>
                    <a:pt x="3929" y="14597"/>
                  </a:cubicBezTo>
                  <a:cubicBezTo>
                    <a:pt x="3894" y="14264"/>
                    <a:pt x="3846" y="13919"/>
                    <a:pt x="3822" y="13573"/>
                  </a:cubicBezTo>
                  <a:cubicBezTo>
                    <a:pt x="3786" y="13252"/>
                    <a:pt x="3751" y="12907"/>
                    <a:pt x="3715" y="12561"/>
                  </a:cubicBezTo>
                  <a:cubicBezTo>
                    <a:pt x="3691" y="12240"/>
                    <a:pt x="3644" y="11907"/>
                    <a:pt x="3608" y="11585"/>
                  </a:cubicBezTo>
                  <a:cubicBezTo>
                    <a:pt x="3572" y="11168"/>
                    <a:pt x="3524" y="10764"/>
                    <a:pt x="3477" y="10347"/>
                  </a:cubicBezTo>
                  <a:cubicBezTo>
                    <a:pt x="3465" y="10240"/>
                    <a:pt x="3465" y="10156"/>
                    <a:pt x="3453" y="10049"/>
                  </a:cubicBezTo>
                  <a:cubicBezTo>
                    <a:pt x="3191" y="7775"/>
                    <a:pt x="2917" y="5501"/>
                    <a:pt x="2620" y="3215"/>
                  </a:cubicBezTo>
                  <a:lnTo>
                    <a:pt x="221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283337" y="4480101"/>
              <a:ext cx="90770" cy="689497"/>
            </a:xfrm>
            <a:custGeom>
              <a:avLst/>
              <a:gdLst/>
              <a:ahLst/>
              <a:cxnLst/>
              <a:rect l="l" t="t" r="r" b="b"/>
              <a:pathLst>
                <a:path w="2835" h="21535" extrusionOk="0">
                  <a:moveTo>
                    <a:pt x="2431" y="0"/>
                  </a:moveTo>
                  <a:cubicBezTo>
                    <a:pt x="1622" y="0"/>
                    <a:pt x="807" y="88"/>
                    <a:pt x="1" y="210"/>
                  </a:cubicBezTo>
                  <a:cubicBezTo>
                    <a:pt x="1" y="2877"/>
                    <a:pt x="96" y="5520"/>
                    <a:pt x="215" y="8187"/>
                  </a:cubicBezTo>
                  <a:cubicBezTo>
                    <a:pt x="358" y="11497"/>
                    <a:pt x="584" y="14783"/>
                    <a:pt x="834" y="18081"/>
                  </a:cubicBezTo>
                  <a:cubicBezTo>
                    <a:pt x="834" y="18177"/>
                    <a:pt x="846" y="18260"/>
                    <a:pt x="846" y="18355"/>
                  </a:cubicBezTo>
                  <a:cubicBezTo>
                    <a:pt x="882" y="18701"/>
                    <a:pt x="894" y="19022"/>
                    <a:pt x="918" y="19367"/>
                  </a:cubicBezTo>
                  <a:cubicBezTo>
                    <a:pt x="953" y="19796"/>
                    <a:pt x="1001" y="20248"/>
                    <a:pt x="1025" y="20689"/>
                  </a:cubicBezTo>
                  <a:cubicBezTo>
                    <a:pt x="1037" y="20975"/>
                    <a:pt x="1072" y="21237"/>
                    <a:pt x="1084" y="21510"/>
                  </a:cubicBezTo>
                  <a:lnTo>
                    <a:pt x="2323" y="21534"/>
                  </a:lnTo>
                  <a:cubicBezTo>
                    <a:pt x="2323" y="19498"/>
                    <a:pt x="2287" y="17474"/>
                    <a:pt x="2275" y="15438"/>
                  </a:cubicBezTo>
                  <a:cubicBezTo>
                    <a:pt x="2263" y="13319"/>
                    <a:pt x="2299" y="11223"/>
                    <a:pt x="2323" y="9116"/>
                  </a:cubicBezTo>
                  <a:cubicBezTo>
                    <a:pt x="2323" y="8723"/>
                    <a:pt x="2334" y="8318"/>
                    <a:pt x="2334" y="7937"/>
                  </a:cubicBezTo>
                  <a:cubicBezTo>
                    <a:pt x="2346" y="7663"/>
                    <a:pt x="2346" y="7413"/>
                    <a:pt x="2346" y="7151"/>
                  </a:cubicBezTo>
                  <a:cubicBezTo>
                    <a:pt x="2370" y="5854"/>
                    <a:pt x="2394" y="4556"/>
                    <a:pt x="2477" y="3258"/>
                  </a:cubicBezTo>
                  <a:cubicBezTo>
                    <a:pt x="2549" y="2175"/>
                    <a:pt x="2656" y="1091"/>
                    <a:pt x="2834" y="8"/>
                  </a:cubicBezTo>
                  <a:cubicBezTo>
                    <a:pt x="2700" y="3"/>
                    <a:pt x="2566" y="0"/>
                    <a:pt x="24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1078555" y="4784523"/>
              <a:ext cx="377422" cy="403741"/>
            </a:xfrm>
            <a:custGeom>
              <a:avLst/>
              <a:gdLst/>
              <a:ahLst/>
              <a:cxnLst/>
              <a:rect l="l" t="t" r="r" b="b"/>
              <a:pathLst>
                <a:path w="11788" h="12610" extrusionOk="0">
                  <a:moveTo>
                    <a:pt x="10942" y="1"/>
                  </a:moveTo>
                  <a:cubicBezTo>
                    <a:pt x="8918" y="870"/>
                    <a:pt x="7180" y="2275"/>
                    <a:pt x="5680" y="3906"/>
                  </a:cubicBezTo>
                  <a:lnTo>
                    <a:pt x="5275" y="4347"/>
                  </a:lnTo>
                  <a:cubicBezTo>
                    <a:pt x="5263" y="4370"/>
                    <a:pt x="5239" y="4394"/>
                    <a:pt x="5227" y="4406"/>
                  </a:cubicBezTo>
                  <a:cubicBezTo>
                    <a:pt x="5096" y="4573"/>
                    <a:pt x="4965" y="4728"/>
                    <a:pt x="4822" y="4882"/>
                  </a:cubicBezTo>
                  <a:cubicBezTo>
                    <a:pt x="2893" y="7204"/>
                    <a:pt x="1358" y="9859"/>
                    <a:pt x="0" y="12550"/>
                  </a:cubicBezTo>
                  <a:lnTo>
                    <a:pt x="3013" y="12610"/>
                  </a:lnTo>
                  <a:lnTo>
                    <a:pt x="3501" y="11538"/>
                  </a:lnTo>
                  <a:cubicBezTo>
                    <a:pt x="3513" y="11490"/>
                    <a:pt x="3536" y="11479"/>
                    <a:pt x="3536" y="11467"/>
                  </a:cubicBezTo>
                  <a:cubicBezTo>
                    <a:pt x="3536" y="11467"/>
                    <a:pt x="3536" y="11455"/>
                    <a:pt x="3560" y="11383"/>
                  </a:cubicBezTo>
                  <a:cubicBezTo>
                    <a:pt x="3632" y="11205"/>
                    <a:pt x="3715" y="11050"/>
                    <a:pt x="3798" y="10871"/>
                  </a:cubicBezTo>
                  <a:cubicBezTo>
                    <a:pt x="4025" y="10395"/>
                    <a:pt x="4263" y="9931"/>
                    <a:pt x="4501" y="9454"/>
                  </a:cubicBezTo>
                  <a:cubicBezTo>
                    <a:pt x="4941" y="8609"/>
                    <a:pt x="5394" y="7776"/>
                    <a:pt x="5882" y="6954"/>
                  </a:cubicBezTo>
                  <a:cubicBezTo>
                    <a:pt x="6346" y="6192"/>
                    <a:pt x="6834" y="5454"/>
                    <a:pt x="7358" y="4751"/>
                  </a:cubicBezTo>
                  <a:cubicBezTo>
                    <a:pt x="7906" y="4025"/>
                    <a:pt x="8489" y="3323"/>
                    <a:pt x="9132" y="2680"/>
                  </a:cubicBezTo>
                  <a:cubicBezTo>
                    <a:pt x="9930" y="1858"/>
                    <a:pt x="10835" y="1132"/>
                    <a:pt x="11787" y="477"/>
                  </a:cubicBezTo>
                  <a:cubicBezTo>
                    <a:pt x="11514" y="299"/>
                    <a:pt x="11228" y="156"/>
                    <a:pt x="109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1227981" y="4829508"/>
              <a:ext cx="329012" cy="362182"/>
            </a:xfrm>
            <a:custGeom>
              <a:avLst/>
              <a:gdLst/>
              <a:ahLst/>
              <a:cxnLst/>
              <a:rect l="l" t="t" r="r" b="b"/>
              <a:pathLst>
                <a:path w="10276" h="11312" extrusionOk="0">
                  <a:moveTo>
                    <a:pt x="8585" y="1"/>
                  </a:moveTo>
                  <a:cubicBezTo>
                    <a:pt x="6263" y="1477"/>
                    <a:pt x="4370" y="3418"/>
                    <a:pt x="2882" y="5799"/>
                  </a:cubicBezTo>
                  <a:cubicBezTo>
                    <a:pt x="1786" y="7549"/>
                    <a:pt x="858" y="9395"/>
                    <a:pt x="0" y="11252"/>
                  </a:cubicBezTo>
                  <a:lnTo>
                    <a:pt x="2941" y="11312"/>
                  </a:lnTo>
                  <a:cubicBezTo>
                    <a:pt x="3060" y="11074"/>
                    <a:pt x="3168" y="10847"/>
                    <a:pt x="3275" y="10621"/>
                  </a:cubicBezTo>
                  <a:cubicBezTo>
                    <a:pt x="3299" y="10562"/>
                    <a:pt x="3334" y="10490"/>
                    <a:pt x="3358" y="10431"/>
                  </a:cubicBezTo>
                  <a:cubicBezTo>
                    <a:pt x="3429" y="10264"/>
                    <a:pt x="3513" y="10109"/>
                    <a:pt x="3596" y="9943"/>
                  </a:cubicBezTo>
                  <a:cubicBezTo>
                    <a:pt x="3632" y="9871"/>
                    <a:pt x="3668" y="9812"/>
                    <a:pt x="3703" y="9728"/>
                  </a:cubicBezTo>
                  <a:cubicBezTo>
                    <a:pt x="3787" y="9585"/>
                    <a:pt x="3870" y="9419"/>
                    <a:pt x="3953" y="9252"/>
                  </a:cubicBezTo>
                  <a:cubicBezTo>
                    <a:pt x="4001" y="9192"/>
                    <a:pt x="4025" y="9133"/>
                    <a:pt x="4061" y="9073"/>
                  </a:cubicBezTo>
                  <a:cubicBezTo>
                    <a:pt x="4144" y="8919"/>
                    <a:pt x="4251" y="8740"/>
                    <a:pt x="4346" y="8573"/>
                  </a:cubicBezTo>
                  <a:cubicBezTo>
                    <a:pt x="4358" y="8526"/>
                    <a:pt x="4382" y="8466"/>
                    <a:pt x="4418" y="8419"/>
                  </a:cubicBezTo>
                  <a:cubicBezTo>
                    <a:pt x="4525" y="8228"/>
                    <a:pt x="4644" y="8049"/>
                    <a:pt x="4739" y="7859"/>
                  </a:cubicBezTo>
                  <a:cubicBezTo>
                    <a:pt x="4763" y="7823"/>
                    <a:pt x="4775" y="7811"/>
                    <a:pt x="4787" y="7788"/>
                  </a:cubicBezTo>
                  <a:cubicBezTo>
                    <a:pt x="5180" y="7109"/>
                    <a:pt x="5608" y="6454"/>
                    <a:pt x="6049" y="5823"/>
                  </a:cubicBezTo>
                  <a:cubicBezTo>
                    <a:pt x="6978" y="4513"/>
                    <a:pt x="8013" y="3275"/>
                    <a:pt x="9204" y="2168"/>
                  </a:cubicBezTo>
                  <a:cubicBezTo>
                    <a:pt x="9549" y="1846"/>
                    <a:pt x="9906" y="1549"/>
                    <a:pt x="10276" y="1251"/>
                  </a:cubicBezTo>
                  <a:cubicBezTo>
                    <a:pt x="9728" y="822"/>
                    <a:pt x="9168" y="406"/>
                    <a:pt x="85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1375133" y="4901964"/>
              <a:ext cx="263056" cy="293536"/>
            </a:xfrm>
            <a:custGeom>
              <a:avLst/>
              <a:gdLst/>
              <a:ahLst/>
              <a:cxnLst/>
              <a:rect l="l" t="t" r="r" b="b"/>
              <a:pathLst>
                <a:path w="8216" h="9168" extrusionOk="0">
                  <a:moveTo>
                    <a:pt x="6894" y="0"/>
                  </a:moveTo>
                  <a:cubicBezTo>
                    <a:pt x="5072" y="1417"/>
                    <a:pt x="3560" y="3155"/>
                    <a:pt x="2274" y="5072"/>
                  </a:cubicBezTo>
                  <a:cubicBezTo>
                    <a:pt x="2251" y="5108"/>
                    <a:pt x="2227" y="5144"/>
                    <a:pt x="2203" y="5179"/>
                  </a:cubicBezTo>
                  <a:cubicBezTo>
                    <a:pt x="2108" y="5310"/>
                    <a:pt x="2036" y="5441"/>
                    <a:pt x="1953" y="5584"/>
                  </a:cubicBezTo>
                  <a:cubicBezTo>
                    <a:pt x="1905" y="5644"/>
                    <a:pt x="1870" y="5703"/>
                    <a:pt x="1834" y="5763"/>
                  </a:cubicBezTo>
                  <a:cubicBezTo>
                    <a:pt x="1751" y="5894"/>
                    <a:pt x="1679" y="6013"/>
                    <a:pt x="1608" y="6132"/>
                  </a:cubicBezTo>
                  <a:lnTo>
                    <a:pt x="1477" y="6358"/>
                  </a:lnTo>
                  <a:cubicBezTo>
                    <a:pt x="1417" y="6477"/>
                    <a:pt x="1334" y="6572"/>
                    <a:pt x="1274" y="6691"/>
                  </a:cubicBezTo>
                  <a:cubicBezTo>
                    <a:pt x="1227" y="6787"/>
                    <a:pt x="1179" y="6870"/>
                    <a:pt x="1131" y="6965"/>
                  </a:cubicBezTo>
                  <a:lnTo>
                    <a:pt x="953" y="7275"/>
                  </a:lnTo>
                  <a:cubicBezTo>
                    <a:pt x="893" y="7382"/>
                    <a:pt x="846" y="7477"/>
                    <a:pt x="786" y="7584"/>
                  </a:cubicBezTo>
                  <a:cubicBezTo>
                    <a:pt x="738" y="7680"/>
                    <a:pt x="679" y="7787"/>
                    <a:pt x="643" y="7870"/>
                  </a:cubicBezTo>
                  <a:cubicBezTo>
                    <a:pt x="584" y="7989"/>
                    <a:pt x="500" y="8120"/>
                    <a:pt x="441" y="8239"/>
                  </a:cubicBezTo>
                  <a:cubicBezTo>
                    <a:pt x="417" y="8311"/>
                    <a:pt x="369" y="8394"/>
                    <a:pt x="298" y="8513"/>
                  </a:cubicBezTo>
                  <a:cubicBezTo>
                    <a:pt x="191" y="8715"/>
                    <a:pt x="107" y="8906"/>
                    <a:pt x="0" y="9120"/>
                  </a:cubicBezTo>
                  <a:lnTo>
                    <a:pt x="2155" y="9168"/>
                  </a:lnTo>
                  <a:cubicBezTo>
                    <a:pt x="2310" y="8918"/>
                    <a:pt x="2453" y="8656"/>
                    <a:pt x="2620" y="8406"/>
                  </a:cubicBezTo>
                  <a:cubicBezTo>
                    <a:pt x="2691" y="8275"/>
                    <a:pt x="2786" y="8156"/>
                    <a:pt x="2858" y="8037"/>
                  </a:cubicBezTo>
                  <a:cubicBezTo>
                    <a:pt x="2929" y="7906"/>
                    <a:pt x="3024" y="7787"/>
                    <a:pt x="3096" y="7668"/>
                  </a:cubicBezTo>
                  <a:cubicBezTo>
                    <a:pt x="3203" y="7489"/>
                    <a:pt x="3322" y="7322"/>
                    <a:pt x="3441" y="7156"/>
                  </a:cubicBezTo>
                  <a:cubicBezTo>
                    <a:pt x="3477" y="7084"/>
                    <a:pt x="3536" y="7013"/>
                    <a:pt x="3584" y="6929"/>
                  </a:cubicBezTo>
                  <a:cubicBezTo>
                    <a:pt x="3703" y="6751"/>
                    <a:pt x="3834" y="6572"/>
                    <a:pt x="3977" y="6394"/>
                  </a:cubicBezTo>
                  <a:cubicBezTo>
                    <a:pt x="4037" y="6322"/>
                    <a:pt x="4072" y="6251"/>
                    <a:pt x="4132" y="6179"/>
                  </a:cubicBezTo>
                  <a:cubicBezTo>
                    <a:pt x="5418" y="4453"/>
                    <a:pt x="6799" y="2822"/>
                    <a:pt x="8216" y="1214"/>
                  </a:cubicBezTo>
                  <a:cubicBezTo>
                    <a:pt x="7787" y="798"/>
                    <a:pt x="7346" y="381"/>
                    <a:pt x="689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988202" y="4743733"/>
              <a:ext cx="380848" cy="442642"/>
            </a:xfrm>
            <a:custGeom>
              <a:avLst/>
              <a:gdLst/>
              <a:ahLst/>
              <a:cxnLst/>
              <a:rect l="l" t="t" r="r" b="b"/>
              <a:pathLst>
                <a:path w="11895" h="13825" extrusionOk="0">
                  <a:moveTo>
                    <a:pt x="9668" y="1"/>
                  </a:moveTo>
                  <a:cubicBezTo>
                    <a:pt x="7930" y="1239"/>
                    <a:pt x="6454" y="2811"/>
                    <a:pt x="5180" y="4537"/>
                  </a:cubicBezTo>
                  <a:cubicBezTo>
                    <a:pt x="5168" y="4549"/>
                    <a:pt x="5144" y="4585"/>
                    <a:pt x="5132" y="4597"/>
                  </a:cubicBezTo>
                  <a:lnTo>
                    <a:pt x="4906" y="4906"/>
                  </a:lnTo>
                  <a:cubicBezTo>
                    <a:pt x="4894" y="4942"/>
                    <a:pt x="4870" y="4990"/>
                    <a:pt x="4834" y="5013"/>
                  </a:cubicBezTo>
                  <a:cubicBezTo>
                    <a:pt x="4751" y="5168"/>
                    <a:pt x="4644" y="5311"/>
                    <a:pt x="4513" y="5490"/>
                  </a:cubicBezTo>
                  <a:cubicBezTo>
                    <a:pt x="2739" y="8097"/>
                    <a:pt x="1310" y="10919"/>
                    <a:pt x="0" y="13788"/>
                  </a:cubicBezTo>
                  <a:lnTo>
                    <a:pt x="1120" y="13824"/>
                  </a:lnTo>
                  <a:cubicBezTo>
                    <a:pt x="1751" y="12502"/>
                    <a:pt x="2441" y="11205"/>
                    <a:pt x="3179" y="9943"/>
                  </a:cubicBezTo>
                  <a:cubicBezTo>
                    <a:pt x="3322" y="9716"/>
                    <a:pt x="3441" y="9502"/>
                    <a:pt x="3572" y="9300"/>
                  </a:cubicBezTo>
                  <a:cubicBezTo>
                    <a:pt x="3596" y="9240"/>
                    <a:pt x="3632" y="9193"/>
                    <a:pt x="3656" y="9145"/>
                  </a:cubicBezTo>
                  <a:cubicBezTo>
                    <a:pt x="3763" y="8966"/>
                    <a:pt x="3882" y="8812"/>
                    <a:pt x="3989" y="8633"/>
                  </a:cubicBezTo>
                  <a:cubicBezTo>
                    <a:pt x="4013" y="8585"/>
                    <a:pt x="4037" y="8550"/>
                    <a:pt x="4060" y="8514"/>
                  </a:cubicBezTo>
                  <a:cubicBezTo>
                    <a:pt x="4180" y="8300"/>
                    <a:pt x="4311" y="8097"/>
                    <a:pt x="4453" y="7895"/>
                  </a:cubicBezTo>
                  <a:lnTo>
                    <a:pt x="4453" y="7883"/>
                  </a:lnTo>
                  <a:cubicBezTo>
                    <a:pt x="5180" y="6776"/>
                    <a:pt x="5977" y="5704"/>
                    <a:pt x="6847" y="4704"/>
                  </a:cubicBezTo>
                  <a:cubicBezTo>
                    <a:pt x="7751" y="3668"/>
                    <a:pt x="8740" y="2704"/>
                    <a:pt x="9811" y="1870"/>
                  </a:cubicBezTo>
                  <a:cubicBezTo>
                    <a:pt x="10478" y="1346"/>
                    <a:pt x="11157" y="894"/>
                    <a:pt x="11895" y="489"/>
                  </a:cubicBezTo>
                  <a:cubicBezTo>
                    <a:pt x="11180" y="263"/>
                    <a:pt x="10442" y="84"/>
                    <a:pt x="96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732414" y="4763200"/>
              <a:ext cx="339674" cy="417828"/>
            </a:xfrm>
            <a:custGeom>
              <a:avLst/>
              <a:gdLst/>
              <a:ahLst/>
              <a:cxnLst/>
              <a:rect l="l" t="t" r="r" b="b"/>
              <a:pathLst>
                <a:path w="10609" h="13050" extrusionOk="0">
                  <a:moveTo>
                    <a:pt x="10609" y="0"/>
                  </a:moveTo>
                  <a:cubicBezTo>
                    <a:pt x="9359" y="310"/>
                    <a:pt x="8073" y="631"/>
                    <a:pt x="6811" y="810"/>
                  </a:cubicBezTo>
                  <a:cubicBezTo>
                    <a:pt x="5680" y="2298"/>
                    <a:pt x="4680" y="3905"/>
                    <a:pt x="3763" y="5596"/>
                  </a:cubicBezTo>
                  <a:cubicBezTo>
                    <a:pt x="2417" y="8025"/>
                    <a:pt x="1108" y="10466"/>
                    <a:pt x="0" y="12990"/>
                  </a:cubicBezTo>
                  <a:lnTo>
                    <a:pt x="2917" y="13049"/>
                  </a:lnTo>
                  <a:cubicBezTo>
                    <a:pt x="3191" y="12371"/>
                    <a:pt x="3477" y="11680"/>
                    <a:pt x="3775" y="11013"/>
                  </a:cubicBezTo>
                  <a:cubicBezTo>
                    <a:pt x="4549" y="9263"/>
                    <a:pt x="5358" y="7489"/>
                    <a:pt x="6370" y="5846"/>
                  </a:cubicBezTo>
                  <a:cubicBezTo>
                    <a:pt x="6561" y="5537"/>
                    <a:pt x="6751" y="5227"/>
                    <a:pt x="6966" y="4929"/>
                  </a:cubicBezTo>
                  <a:cubicBezTo>
                    <a:pt x="7775" y="3703"/>
                    <a:pt x="8644" y="2548"/>
                    <a:pt x="9537" y="1381"/>
                  </a:cubicBezTo>
                  <a:lnTo>
                    <a:pt x="1060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1693804" y="5059778"/>
              <a:ext cx="81613" cy="141069"/>
            </a:xfrm>
            <a:custGeom>
              <a:avLst/>
              <a:gdLst/>
              <a:ahLst/>
              <a:cxnLst/>
              <a:rect l="l" t="t" r="r" b="b"/>
              <a:pathLst>
                <a:path w="2549" h="4406" extrusionOk="0">
                  <a:moveTo>
                    <a:pt x="1704" y="0"/>
                  </a:moveTo>
                  <a:cubicBezTo>
                    <a:pt x="1287" y="1000"/>
                    <a:pt x="882" y="2036"/>
                    <a:pt x="489" y="3048"/>
                  </a:cubicBezTo>
                  <a:cubicBezTo>
                    <a:pt x="334" y="3477"/>
                    <a:pt x="168" y="3929"/>
                    <a:pt x="1" y="4370"/>
                  </a:cubicBezTo>
                  <a:lnTo>
                    <a:pt x="1430" y="4405"/>
                  </a:lnTo>
                  <a:cubicBezTo>
                    <a:pt x="1787" y="3286"/>
                    <a:pt x="2144" y="2167"/>
                    <a:pt x="2549" y="1072"/>
                  </a:cubicBezTo>
                  <a:lnTo>
                    <a:pt x="170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1791041" y="5141743"/>
              <a:ext cx="62530" cy="61762"/>
            </a:xfrm>
            <a:custGeom>
              <a:avLst/>
              <a:gdLst/>
              <a:ahLst/>
              <a:cxnLst/>
              <a:rect l="l" t="t" r="r" b="b"/>
              <a:pathLst>
                <a:path w="1953" h="1929" extrusionOk="0">
                  <a:moveTo>
                    <a:pt x="607" y="0"/>
                  </a:moveTo>
                  <a:cubicBezTo>
                    <a:pt x="405" y="619"/>
                    <a:pt x="191" y="1262"/>
                    <a:pt x="0" y="1881"/>
                  </a:cubicBezTo>
                  <a:lnTo>
                    <a:pt x="1953" y="1929"/>
                  </a:lnTo>
                  <a:cubicBezTo>
                    <a:pt x="1524" y="1274"/>
                    <a:pt x="1072" y="631"/>
                    <a:pt x="6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146494" y="4499760"/>
              <a:ext cx="123556" cy="667917"/>
            </a:xfrm>
            <a:custGeom>
              <a:avLst/>
              <a:gdLst/>
              <a:ahLst/>
              <a:cxnLst/>
              <a:rect l="l" t="t" r="r" b="b"/>
              <a:pathLst>
                <a:path w="3859" h="20861" extrusionOk="0">
                  <a:moveTo>
                    <a:pt x="2763" y="1"/>
                  </a:moveTo>
                  <a:cubicBezTo>
                    <a:pt x="1786" y="299"/>
                    <a:pt x="870" y="703"/>
                    <a:pt x="0" y="1192"/>
                  </a:cubicBezTo>
                  <a:cubicBezTo>
                    <a:pt x="393" y="4311"/>
                    <a:pt x="810" y="7442"/>
                    <a:pt x="1179" y="10562"/>
                  </a:cubicBezTo>
                  <a:cubicBezTo>
                    <a:pt x="1393" y="12276"/>
                    <a:pt x="1584" y="13967"/>
                    <a:pt x="1751" y="15670"/>
                  </a:cubicBezTo>
                  <a:lnTo>
                    <a:pt x="1751" y="15717"/>
                  </a:lnTo>
                  <a:cubicBezTo>
                    <a:pt x="1774" y="16086"/>
                    <a:pt x="1822" y="16455"/>
                    <a:pt x="1846" y="16824"/>
                  </a:cubicBezTo>
                  <a:cubicBezTo>
                    <a:pt x="1846" y="16896"/>
                    <a:pt x="1870" y="16944"/>
                    <a:pt x="1870" y="17003"/>
                  </a:cubicBezTo>
                  <a:cubicBezTo>
                    <a:pt x="1894" y="17348"/>
                    <a:pt x="1929" y="17682"/>
                    <a:pt x="1953" y="18015"/>
                  </a:cubicBezTo>
                  <a:cubicBezTo>
                    <a:pt x="1965" y="18110"/>
                    <a:pt x="1965" y="18217"/>
                    <a:pt x="1989" y="18301"/>
                  </a:cubicBezTo>
                  <a:cubicBezTo>
                    <a:pt x="2001" y="18622"/>
                    <a:pt x="2025" y="18944"/>
                    <a:pt x="2072" y="19253"/>
                  </a:cubicBezTo>
                  <a:cubicBezTo>
                    <a:pt x="2084" y="19360"/>
                    <a:pt x="2084" y="19468"/>
                    <a:pt x="2108" y="19575"/>
                  </a:cubicBezTo>
                  <a:cubicBezTo>
                    <a:pt x="2132" y="19980"/>
                    <a:pt x="2167" y="20420"/>
                    <a:pt x="2191" y="20837"/>
                  </a:cubicBezTo>
                  <a:lnTo>
                    <a:pt x="3858" y="20861"/>
                  </a:lnTo>
                  <a:cubicBezTo>
                    <a:pt x="3799" y="19944"/>
                    <a:pt x="3727" y="19015"/>
                    <a:pt x="3644" y="18098"/>
                  </a:cubicBezTo>
                  <a:cubicBezTo>
                    <a:pt x="3632" y="17920"/>
                    <a:pt x="3620" y="17753"/>
                    <a:pt x="3608" y="17575"/>
                  </a:cubicBezTo>
                  <a:cubicBezTo>
                    <a:pt x="3549" y="16741"/>
                    <a:pt x="3489" y="15920"/>
                    <a:pt x="3429" y="15086"/>
                  </a:cubicBezTo>
                  <a:cubicBezTo>
                    <a:pt x="3406" y="14955"/>
                    <a:pt x="3406" y="14812"/>
                    <a:pt x="3394" y="14669"/>
                  </a:cubicBezTo>
                  <a:cubicBezTo>
                    <a:pt x="3251" y="12729"/>
                    <a:pt x="3132" y="10752"/>
                    <a:pt x="3025" y="8812"/>
                  </a:cubicBezTo>
                  <a:cubicBezTo>
                    <a:pt x="2917" y="6621"/>
                    <a:pt x="2834" y="4454"/>
                    <a:pt x="2787" y="2263"/>
                  </a:cubicBezTo>
                  <a:cubicBezTo>
                    <a:pt x="2775" y="1513"/>
                    <a:pt x="2763" y="763"/>
                    <a:pt x="27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534930" y="4627093"/>
              <a:ext cx="189896" cy="547819"/>
            </a:xfrm>
            <a:custGeom>
              <a:avLst/>
              <a:gdLst/>
              <a:ahLst/>
              <a:cxnLst/>
              <a:rect l="l" t="t" r="r" b="b"/>
              <a:pathLst>
                <a:path w="5931" h="17110" extrusionOk="0">
                  <a:moveTo>
                    <a:pt x="3501" y="1"/>
                  </a:moveTo>
                  <a:cubicBezTo>
                    <a:pt x="3025" y="989"/>
                    <a:pt x="2620" y="2037"/>
                    <a:pt x="2287" y="3096"/>
                  </a:cubicBezTo>
                  <a:cubicBezTo>
                    <a:pt x="2275" y="3132"/>
                    <a:pt x="2275" y="3168"/>
                    <a:pt x="2263" y="3191"/>
                  </a:cubicBezTo>
                  <a:cubicBezTo>
                    <a:pt x="2215" y="3370"/>
                    <a:pt x="2156" y="3537"/>
                    <a:pt x="2120" y="3715"/>
                  </a:cubicBezTo>
                  <a:cubicBezTo>
                    <a:pt x="2096" y="3775"/>
                    <a:pt x="2085" y="3823"/>
                    <a:pt x="2073" y="3870"/>
                  </a:cubicBezTo>
                  <a:lnTo>
                    <a:pt x="1894" y="4489"/>
                  </a:lnTo>
                  <a:cubicBezTo>
                    <a:pt x="1894" y="4501"/>
                    <a:pt x="1882" y="4537"/>
                    <a:pt x="1882" y="4561"/>
                  </a:cubicBezTo>
                  <a:cubicBezTo>
                    <a:pt x="1823" y="4775"/>
                    <a:pt x="1763" y="4977"/>
                    <a:pt x="1715" y="5192"/>
                  </a:cubicBezTo>
                  <a:cubicBezTo>
                    <a:pt x="1715" y="5204"/>
                    <a:pt x="1704" y="5216"/>
                    <a:pt x="1704" y="5239"/>
                  </a:cubicBezTo>
                  <a:cubicBezTo>
                    <a:pt x="1644" y="5454"/>
                    <a:pt x="1584" y="5692"/>
                    <a:pt x="1537" y="5918"/>
                  </a:cubicBezTo>
                  <a:cubicBezTo>
                    <a:pt x="1525" y="5930"/>
                    <a:pt x="1525" y="5954"/>
                    <a:pt x="1525" y="5966"/>
                  </a:cubicBezTo>
                  <a:cubicBezTo>
                    <a:pt x="1418" y="6430"/>
                    <a:pt x="1323" y="6882"/>
                    <a:pt x="1239" y="7359"/>
                  </a:cubicBezTo>
                  <a:lnTo>
                    <a:pt x="1239" y="7394"/>
                  </a:lnTo>
                  <a:cubicBezTo>
                    <a:pt x="1144" y="7871"/>
                    <a:pt x="1072" y="8347"/>
                    <a:pt x="1001" y="8823"/>
                  </a:cubicBezTo>
                  <a:lnTo>
                    <a:pt x="1001" y="8835"/>
                  </a:lnTo>
                  <a:cubicBezTo>
                    <a:pt x="930" y="9311"/>
                    <a:pt x="846" y="9799"/>
                    <a:pt x="787" y="10276"/>
                  </a:cubicBezTo>
                  <a:cubicBezTo>
                    <a:pt x="703" y="10990"/>
                    <a:pt x="608" y="11728"/>
                    <a:pt x="525" y="12443"/>
                  </a:cubicBezTo>
                  <a:lnTo>
                    <a:pt x="525" y="12502"/>
                  </a:lnTo>
                  <a:cubicBezTo>
                    <a:pt x="489" y="12740"/>
                    <a:pt x="477" y="12955"/>
                    <a:pt x="453" y="13181"/>
                  </a:cubicBezTo>
                  <a:lnTo>
                    <a:pt x="453" y="13193"/>
                  </a:lnTo>
                  <a:cubicBezTo>
                    <a:pt x="418" y="13419"/>
                    <a:pt x="406" y="13657"/>
                    <a:pt x="370" y="13883"/>
                  </a:cubicBezTo>
                  <a:cubicBezTo>
                    <a:pt x="346" y="14133"/>
                    <a:pt x="310" y="14383"/>
                    <a:pt x="287" y="14621"/>
                  </a:cubicBezTo>
                  <a:cubicBezTo>
                    <a:pt x="191" y="15443"/>
                    <a:pt x="108" y="16265"/>
                    <a:pt x="1" y="17086"/>
                  </a:cubicBezTo>
                  <a:lnTo>
                    <a:pt x="1251" y="17110"/>
                  </a:lnTo>
                  <a:cubicBezTo>
                    <a:pt x="1358" y="16669"/>
                    <a:pt x="1477" y="16217"/>
                    <a:pt x="1596" y="15776"/>
                  </a:cubicBezTo>
                  <a:cubicBezTo>
                    <a:pt x="1620" y="15693"/>
                    <a:pt x="1632" y="15634"/>
                    <a:pt x="1656" y="15562"/>
                  </a:cubicBezTo>
                  <a:cubicBezTo>
                    <a:pt x="1775" y="15133"/>
                    <a:pt x="1894" y="14681"/>
                    <a:pt x="2013" y="14252"/>
                  </a:cubicBezTo>
                  <a:cubicBezTo>
                    <a:pt x="2025" y="14205"/>
                    <a:pt x="2037" y="14145"/>
                    <a:pt x="2061" y="14110"/>
                  </a:cubicBezTo>
                  <a:cubicBezTo>
                    <a:pt x="2882" y="11228"/>
                    <a:pt x="3847" y="8395"/>
                    <a:pt x="4978" y="5632"/>
                  </a:cubicBezTo>
                  <a:cubicBezTo>
                    <a:pt x="5252" y="4942"/>
                    <a:pt x="5549" y="4239"/>
                    <a:pt x="5871" y="3537"/>
                  </a:cubicBezTo>
                  <a:cubicBezTo>
                    <a:pt x="5883" y="3489"/>
                    <a:pt x="5906" y="3453"/>
                    <a:pt x="5930" y="3406"/>
                  </a:cubicBezTo>
                  <a:cubicBezTo>
                    <a:pt x="5633" y="3132"/>
                    <a:pt x="5335" y="2822"/>
                    <a:pt x="5049" y="2477"/>
                  </a:cubicBezTo>
                  <a:cubicBezTo>
                    <a:pt x="4466" y="1763"/>
                    <a:pt x="4001" y="846"/>
                    <a:pt x="35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626436" y="4765089"/>
              <a:ext cx="258861" cy="411745"/>
            </a:xfrm>
            <a:custGeom>
              <a:avLst/>
              <a:gdLst/>
              <a:ahLst/>
              <a:cxnLst/>
              <a:rect l="l" t="t" r="r" b="b"/>
              <a:pathLst>
                <a:path w="8085" h="12860" extrusionOk="0">
                  <a:moveTo>
                    <a:pt x="4346" y="1"/>
                  </a:moveTo>
                  <a:cubicBezTo>
                    <a:pt x="3918" y="941"/>
                    <a:pt x="3525" y="1918"/>
                    <a:pt x="3156" y="2894"/>
                  </a:cubicBezTo>
                  <a:cubicBezTo>
                    <a:pt x="3037" y="3203"/>
                    <a:pt x="2929" y="3513"/>
                    <a:pt x="2798" y="3823"/>
                  </a:cubicBezTo>
                  <a:cubicBezTo>
                    <a:pt x="1727" y="6775"/>
                    <a:pt x="798" y="9776"/>
                    <a:pt x="0" y="12824"/>
                  </a:cubicBezTo>
                  <a:lnTo>
                    <a:pt x="1655" y="12859"/>
                  </a:lnTo>
                  <a:cubicBezTo>
                    <a:pt x="2072" y="11907"/>
                    <a:pt x="2501" y="10954"/>
                    <a:pt x="2965" y="10014"/>
                  </a:cubicBezTo>
                  <a:cubicBezTo>
                    <a:pt x="3179" y="9597"/>
                    <a:pt x="3394" y="9168"/>
                    <a:pt x="3608" y="8740"/>
                  </a:cubicBezTo>
                  <a:cubicBezTo>
                    <a:pt x="3608" y="8704"/>
                    <a:pt x="3620" y="8692"/>
                    <a:pt x="3632" y="8668"/>
                  </a:cubicBezTo>
                  <a:cubicBezTo>
                    <a:pt x="4275" y="7371"/>
                    <a:pt x="4942" y="6085"/>
                    <a:pt x="5644" y="4823"/>
                  </a:cubicBezTo>
                  <a:cubicBezTo>
                    <a:pt x="6382" y="3501"/>
                    <a:pt x="7156" y="2203"/>
                    <a:pt x="8013" y="965"/>
                  </a:cubicBezTo>
                  <a:cubicBezTo>
                    <a:pt x="8037" y="941"/>
                    <a:pt x="8073" y="906"/>
                    <a:pt x="8085" y="882"/>
                  </a:cubicBezTo>
                  <a:cubicBezTo>
                    <a:pt x="6775" y="882"/>
                    <a:pt x="5513" y="644"/>
                    <a:pt x="43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878030" y="4739923"/>
              <a:ext cx="344636" cy="442610"/>
            </a:xfrm>
            <a:custGeom>
              <a:avLst/>
              <a:gdLst/>
              <a:ahLst/>
              <a:cxnLst/>
              <a:rect l="l" t="t" r="r" b="b"/>
              <a:pathLst>
                <a:path w="10764" h="13824" extrusionOk="0">
                  <a:moveTo>
                    <a:pt x="10764" y="1"/>
                  </a:moveTo>
                  <a:lnTo>
                    <a:pt x="10764" y="1"/>
                  </a:lnTo>
                  <a:cubicBezTo>
                    <a:pt x="9930" y="13"/>
                    <a:pt x="9204" y="72"/>
                    <a:pt x="8430" y="203"/>
                  </a:cubicBezTo>
                  <a:cubicBezTo>
                    <a:pt x="8347" y="263"/>
                    <a:pt x="8287" y="346"/>
                    <a:pt x="8228" y="418"/>
                  </a:cubicBezTo>
                  <a:cubicBezTo>
                    <a:pt x="7061" y="1965"/>
                    <a:pt x="5835" y="3501"/>
                    <a:pt x="4692" y="5073"/>
                  </a:cubicBezTo>
                  <a:cubicBezTo>
                    <a:pt x="3691" y="6478"/>
                    <a:pt x="2799" y="7919"/>
                    <a:pt x="2013" y="9454"/>
                  </a:cubicBezTo>
                  <a:cubicBezTo>
                    <a:pt x="1906" y="9657"/>
                    <a:pt x="1798" y="9883"/>
                    <a:pt x="1656" y="10074"/>
                  </a:cubicBezTo>
                  <a:cubicBezTo>
                    <a:pt x="1072" y="11300"/>
                    <a:pt x="524" y="12526"/>
                    <a:pt x="1" y="13776"/>
                  </a:cubicBezTo>
                  <a:lnTo>
                    <a:pt x="1763" y="13824"/>
                  </a:lnTo>
                  <a:cubicBezTo>
                    <a:pt x="1858" y="13586"/>
                    <a:pt x="1977" y="13336"/>
                    <a:pt x="2084" y="13098"/>
                  </a:cubicBezTo>
                  <a:cubicBezTo>
                    <a:pt x="2132" y="13026"/>
                    <a:pt x="2156" y="12931"/>
                    <a:pt x="2203" y="12848"/>
                  </a:cubicBezTo>
                  <a:cubicBezTo>
                    <a:pt x="2275" y="12693"/>
                    <a:pt x="2358" y="12526"/>
                    <a:pt x="2429" y="12371"/>
                  </a:cubicBezTo>
                  <a:lnTo>
                    <a:pt x="2656" y="11871"/>
                  </a:lnTo>
                  <a:cubicBezTo>
                    <a:pt x="2715" y="11740"/>
                    <a:pt x="2787" y="11598"/>
                    <a:pt x="2846" y="11455"/>
                  </a:cubicBezTo>
                  <a:cubicBezTo>
                    <a:pt x="2918" y="11300"/>
                    <a:pt x="3013" y="11133"/>
                    <a:pt x="3084" y="10967"/>
                  </a:cubicBezTo>
                  <a:cubicBezTo>
                    <a:pt x="3108" y="10919"/>
                    <a:pt x="3132" y="10859"/>
                    <a:pt x="3156" y="10824"/>
                  </a:cubicBezTo>
                  <a:cubicBezTo>
                    <a:pt x="4180" y="8692"/>
                    <a:pt x="5335" y="6633"/>
                    <a:pt x="6656" y="4716"/>
                  </a:cubicBezTo>
                  <a:cubicBezTo>
                    <a:pt x="7513" y="3466"/>
                    <a:pt x="8466" y="2275"/>
                    <a:pt x="9526" y="1180"/>
                  </a:cubicBezTo>
                  <a:cubicBezTo>
                    <a:pt x="9930" y="775"/>
                    <a:pt x="10335" y="370"/>
                    <a:pt x="107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1502819" y="4975892"/>
              <a:ext cx="210099" cy="223034"/>
            </a:xfrm>
            <a:custGeom>
              <a:avLst/>
              <a:gdLst/>
              <a:ahLst/>
              <a:cxnLst/>
              <a:rect l="l" t="t" r="r" b="b"/>
              <a:pathLst>
                <a:path w="6562" h="6966" extrusionOk="0">
                  <a:moveTo>
                    <a:pt x="5347" y="1"/>
                  </a:moveTo>
                  <a:cubicBezTo>
                    <a:pt x="4001" y="1513"/>
                    <a:pt x="2692" y="3049"/>
                    <a:pt x="1489" y="4668"/>
                  </a:cubicBezTo>
                  <a:cubicBezTo>
                    <a:pt x="1370" y="4823"/>
                    <a:pt x="1263" y="4978"/>
                    <a:pt x="1144" y="5132"/>
                  </a:cubicBezTo>
                  <a:cubicBezTo>
                    <a:pt x="1144" y="5144"/>
                    <a:pt x="1132" y="5144"/>
                    <a:pt x="1132" y="5156"/>
                  </a:cubicBezTo>
                  <a:cubicBezTo>
                    <a:pt x="953" y="5418"/>
                    <a:pt x="775" y="5656"/>
                    <a:pt x="608" y="5906"/>
                  </a:cubicBezTo>
                  <a:cubicBezTo>
                    <a:pt x="560" y="5966"/>
                    <a:pt x="537" y="6025"/>
                    <a:pt x="501" y="6085"/>
                  </a:cubicBezTo>
                  <a:cubicBezTo>
                    <a:pt x="322" y="6335"/>
                    <a:pt x="168" y="6585"/>
                    <a:pt x="1" y="6859"/>
                  </a:cubicBezTo>
                  <a:lnTo>
                    <a:pt x="4370" y="6966"/>
                  </a:lnTo>
                  <a:cubicBezTo>
                    <a:pt x="4573" y="6383"/>
                    <a:pt x="4775" y="5799"/>
                    <a:pt x="5002" y="5216"/>
                  </a:cubicBezTo>
                  <a:cubicBezTo>
                    <a:pt x="5490" y="3906"/>
                    <a:pt x="6025" y="2596"/>
                    <a:pt x="6561" y="1311"/>
                  </a:cubicBezTo>
                  <a:cubicBezTo>
                    <a:pt x="6156" y="858"/>
                    <a:pt x="5764" y="429"/>
                    <a:pt x="53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462891" y="4519226"/>
              <a:ext cx="152147" cy="652645"/>
            </a:xfrm>
            <a:custGeom>
              <a:avLst/>
              <a:gdLst/>
              <a:ahLst/>
              <a:cxnLst/>
              <a:rect l="l" t="t" r="r" b="b"/>
              <a:pathLst>
                <a:path w="4752" h="20384" extrusionOk="0">
                  <a:moveTo>
                    <a:pt x="2120" y="0"/>
                  </a:moveTo>
                  <a:cubicBezTo>
                    <a:pt x="1584" y="1738"/>
                    <a:pt x="1358" y="3584"/>
                    <a:pt x="1179" y="5417"/>
                  </a:cubicBezTo>
                  <a:cubicBezTo>
                    <a:pt x="1156" y="5787"/>
                    <a:pt x="1120" y="6168"/>
                    <a:pt x="1072" y="6537"/>
                  </a:cubicBezTo>
                  <a:lnTo>
                    <a:pt x="1072" y="6584"/>
                  </a:lnTo>
                  <a:cubicBezTo>
                    <a:pt x="1048" y="6953"/>
                    <a:pt x="1001" y="7334"/>
                    <a:pt x="953" y="7715"/>
                  </a:cubicBezTo>
                  <a:cubicBezTo>
                    <a:pt x="477" y="11775"/>
                    <a:pt x="144" y="15871"/>
                    <a:pt x="1" y="19931"/>
                  </a:cubicBezTo>
                  <a:lnTo>
                    <a:pt x="1" y="20372"/>
                  </a:lnTo>
                  <a:lnTo>
                    <a:pt x="679" y="20384"/>
                  </a:lnTo>
                  <a:cubicBezTo>
                    <a:pt x="715" y="20062"/>
                    <a:pt x="751" y="19753"/>
                    <a:pt x="798" y="19419"/>
                  </a:cubicBezTo>
                  <a:cubicBezTo>
                    <a:pt x="810" y="19360"/>
                    <a:pt x="810" y="19288"/>
                    <a:pt x="822" y="19229"/>
                  </a:cubicBezTo>
                  <a:cubicBezTo>
                    <a:pt x="953" y="18098"/>
                    <a:pt x="1072" y="16955"/>
                    <a:pt x="1215" y="15824"/>
                  </a:cubicBezTo>
                  <a:lnTo>
                    <a:pt x="1215" y="15788"/>
                  </a:lnTo>
                  <a:cubicBezTo>
                    <a:pt x="1251" y="15502"/>
                    <a:pt x="1287" y="15240"/>
                    <a:pt x="1310" y="14954"/>
                  </a:cubicBezTo>
                  <a:cubicBezTo>
                    <a:pt x="1310" y="14907"/>
                    <a:pt x="1334" y="14871"/>
                    <a:pt x="1334" y="14823"/>
                  </a:cubicBezTo>
                  <a:cubicBezTo>
                    <a:pt x="1358" y="14550"/>
                    <a:pt x="1406" y="14300"/>
                    <a:pt x="1429" y="14038"/>
                  </a:cubicBezTo>
                  <a:cubicBezTo>
                    <a:pt x="1429" y="13978"/>
                    <a:pt x="1453" y="13930"/>
                    <a:pt x="1453" y="13871"/>
                  </a:cubicBezTo>
                  <a:cubicBezTo>
                    <a:pt x="1477" y="13621"/>
                    <a:pt x="1525" y="13371"/>
                    <a:pt x="1548" y="13109"/>
                  </a:cubicBezTo>
                  <a:cubicBezTo>
                    <a:pt x="1572" y="13073"/>
                    <a:pt x="1572" y="13014"/>
                    <a:pt x="1584" y="12954"/>
                  </a:cubicBezTo>
                  <a:cubicBezTo>
                    <a:pt x="1632" y="12692"/>
                    <a:pt x="1656" y="12442"/>
                    <a:pt x="1703" y="12192"/>
                  </a:cubicBezTo>
                  <a:cubicBezTo>
                    <a:pt x="1715" y="12145"/>
                    <a:pt x="1715" y="12085"/>
                    <a:pt x="1727" y="12025"/>
                  </a:cubicBezTo>
                  <a:cubicBezTo>
                    <a:pt x="1763" y="11775"/>
                    <a:pt x="1810" y="11525"/>
                    <a:pt x="1846" y="11263"/>
                  </a:cubicBezTo>
                  <a:cubicBezTo>
                    <a:pt x="1870" y="11228"/>
                    <a:pt x="1870" y="11168"/>
                    <a:pt x="1882" y="11121"/>
                  </a:cubicBezTo>
                  <a:cubicBezTo>
                    <a:pt x="1929" y="10871"/>
                    <a:pt x="1965" y="10597"/>
                    <a:pt x="2013" y="10347"/>
                  </a:cubicBezTo>
                  <a:cubicBezTo>
                    <a:pt x="2025" y="10299"/>
                    <a:pt x="2025" y="10275"/>
                    <a:pt x="2049" y="10228"/>
                  </a:cubicBezTo>
                  <a:cubicBezTo>
                    <a:pt x="2108" y="9954"/>
                    <a:pt x="2144" y="9692"/>
                    <a:pt x="2203" y="9418"/>
                  </a:cubicBezTo>
                  <a:cubicBezTo>
                    <a:pt x="2203" y="9406"/>
                    <a:pt x="2227" y="9382"/>
                    <a:pt x="2227" y="9358"/>
                  </a:cubicBezTo>
                  <a:cubicBezTo>
                    <a:pt x="2477" y="8168"/>
                    <a:pt x="2775" y="7001"/>
                    <a:pt x="3144" y="5834"/>
                  </a:cubicBezTo>
                  <a:cubicBezTo>
                    <a:pt x="3251" y="5525"/>
                    <a:pt x="3358" y="5191"/>
                    <a:pt x="3477" y="4870"/>
                  </a:cubicBezTo>
                  <a:cubicBezTo>
                    <a:pt x="3834" y="3870"/>
                    <a:pt x="4263" y="2893"/>
                    <a:pt x="4751" y="1953"/>
                  </a:cubicBezTo>
                  <a:cubicBezTo>
                    <a:pt x="4668" y="1858"/>
                    <a:pt x="4573" y="1762"/>
                    <a:pt x="4489" y="1667"/>
                  </a:cubicBezTo>
                  <a:cubicBezTo>
                    <a:pt x="3775" y="988"/>
                    <a:pt x="2965" y="429"/>
                    <a:pt x="21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405708" y="4484904"/>
              <a:ext cx="80076" cy="686583"/>
            </a:xfrm>
            <a:custGeom>
              <a:avLst/>
              <a:gdLst/>
              <a:ahLst/>
              <a:cxnLst/>
              <a:rect l="l" t="t" r="r" b="b"/>
              <a:pathLst>
                <a:path w="2501" h="21444" extrusionOk="0">
                  <a:moveTo>
                    <a:pt x="536" y="1"/>
                  </a:moveTo>
                  <a:cubicBezTo>
                    <a:pt x="167" y="2179"/>
                    <a:pt x="108" y="4394"/>
                    <a:pt x="72" y="6597"/>
                  </a:cubicBezTo>
                  <a:lnTo>
                    <a:pt x="72" y="6620"/>
                  </a:lnTo>
                  <a:cubicBezTo>
                    <a:pt x="72" y="7061"/>
                    <a:pt x="60" y="7478"/>
                    <a:pt x="60" y="7894"/>
                  </a:cubicBezTo>
                  <a:cubicBezTo>
                    <a:pt x="60" y="8085"/>
                    <a:pt x="60" y="8264"/>
                    <a:pt x="48" y="8466"/>
                  </a:cubicBezTo>
                  <a:cubicBezTo>
                    <a:pt x="1" y="12669"/>
                    <a:pt x="13" y="16860"/>
                    <a:pt x="48" y="21063"/>
                  </a:cubicBezTo>
                  <a:lnTo>
                    <a:pt x="48" y="21444"/>
                  </a:lnTo>
                  <a:lnTo>
                    <a:pt x="286" y="21444"/>
                  </a:lnTo>
                  <a:cubicBezTo>
                    <a:pt x="310" y="19420"/>
                    <a:pt x="406" y="17408"/>
                    <a:pt x="548" y="15383"/>
                  </a:cubicBezTo>
                  <a:cubicBezTo>
                    <a:pt x="703" y="13276"/>
                    <a:pt x="906" y="11157"/>
                    <a:pt x="1144" y="9061"/>
                  </a:cubicBezTo>
                  <a:cubicBezTo>
                    <a:pt x="1191" y="8633"/>
                    <a:pt x="1239" y="8216"/>
                    <a:pt x="1287" y="7787"/>
                  </a:cubicBezTo>
                  <a:cubicBezTo>
                    <a:pt x="1346" y="7335"/>
                    <a:pt x="1382" y="6894"/>
                    <a:pt x="1429" y="6442"/>
                  </a:cubicBezTo>
                  <a:cubicBezTo>
                    <a:pt x="1537" y="5597"/>
                    <a:pt x="1620" y="4739"/>
                    <a:pt x="1763" y="3882"/>
                  </a:cubicBezTo>
                  <a:cubicBezTo>
                    <a:pt x="1941" y="2739"/>
                    <a:pt x="2156" y="1596"/>
                    <a:pt x="2501" y="489"/>
                  </a:cubicBezTo>
                  <a:cubicBezTo>
                    <a:pt x="1858" y="274"/>
                    <a:pt x="1203" y="108"/>
                    <a:pt x="53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" name="Google Shape;154;p3"/>
          <p:cNvGrpSpPr/>
          <p:nvPr/>
        </p:nvGrpSpPr>
        <p:grpSpPr>
          <a:xfrm>
            <a:off x="1636729" y="3913203"/>
            <a:ext cx="192287" cy="858834"/>
            <a:chOff x="10448625" y="-2467725"/>
            <a:chExt cx="630450" cy="2815850"/>
          </a:xfrm>
        </p:grpSpPr>
        <p:sp>
          <p:nvSpPr>
            <p:cNvPr id="155" name="Google Shape;155;p3"/>
            <p:cNvSpPr/>
            <p:nvPr/>
          </p:nvSpPr>
          <p:spPr>
            <a:xfrm>
              <a:off x="10448625" y="-2467725"/>
              <a:ext cx="630450" cy="2815250"/>
            </a:xfrm>
            <a:custGeom>
              <a:avLst/>
              <a:gdLst/>
              <a:ahLst/>
              <a:cxnLst/>
              <a:rect l="l" t="t" r="r" b="b"/>
              <a:pathLst>
                <a:path w="25218" h="112610" extrusionOk="0">
                  <a:moveTo>
                    <a:pt x="13073" y="0"/>
                  </a:moveTo>
                  <a:cubicBezTo>
                    <a:pt x="12240" y="4429"/>
                    <a:pt x="7763" y="25861"/>
                    <a:pt x="6584" y="31921"/>
                  </a:cubicBezTo>
                  <a:cubicBezTo>
                    <a:pt x="6560" y="32040"/>
                    <a:pt x="6549" y="32183"/>
                    <a:pt x="6513" y="32278"/>
                  </a:cubicBezTo>
                  <a:cubicBezTo>
                    <a:pt x="5691" y="37302"/>
                    <a:pt x="4917" y="42315"/>
                    <a:pt x="4203" y="47339"/>
                  </a:cubicBezTo>
                  <a:cubicBezTo>
                    <a:pt x="4132" y="47863"/>
                    <a:pt x="4060" y="48399"/>
                    <a:pt x="3989" y="48923"/>
                  </a:cubicBezTo>
                  <a:cubicBezTo>
                    <a:pt x="3953" y="49125"/>
                    <a:pt x="3929" y="49328"/>
                    <a:pt x="3893" y="49530"/>
                  </a:cubicBezTo>
                  <a:cubicBezTo>
                    <a:pt x="1453" y="67520"/>
                    <a:pt x="0" y="85606"/>
                    <a:pt x="857" y="104227"/>
                  </a:cubicBezTo>
                  <a:cubicBezTo>
                    <a:pt x="929" y="105835"/>
                    <a:pt x="1048" y="108883"/>
                    <a:pt x="1346" y="112609"/>
                  </a:cubicBezTo>
                  <a:lnTo>
                    <a:pt x="24134" y="112609"/>
                  </a:lnTo>
                  <a:cubicBezTo>
                    <a:pt x="25218" y="102096"/>
                    <a:pt x="25158" y="91761"/>
                    <a:pt x="24467" y="81570"/>
                  </a:cubicBezTo>
                  <a:cubicBezTo>
                    <a:pt x="24194" y="78296"/>
                    <a:pt x="23896" y="75021"/>
                    <a:pt x="23551" y="71735"/>
                  </a:cubicBezTo>
                  <a:cubicBezTo>
                    <a:pt x="23574" y="71688"/>
                    <a:pt x="23586" y="71664"/>
                    <a:pt x="23610" y="71616"/>
                  </a:cubicBezTo>
                  <a:cubicBezTo>
                    <a:pt x="23063" y="66068"/>
                    <a:pt x="22384" y="60531"/>
                    <a:pt x="21634" y="54995"/>
                  </a:cubicBezTo>
                  <a:cubicBezTo>
                    <a:pt x="20443" y="45601"/>
                    <a:pt x="19062" y="36255"/>
                    <a:pt x="17586" y="26992"/>
                  </a:cubicBezTo>
                  <a:cubicBezTo>
                    <a:pt x="16193" y="17871"/>
                    <a:pt x="14716" y="8835"/>
                    <a:pt x="130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10663825" y="-227875"/>
              <a:ext cx="412275" cy="576000"/>
            </a:xfrm>
            <a:custGeom>
              <a:avLst/>
              <a:gdLst/>
              <a:ahLst/>
              <a:cxnLst/>
              <a:rect l="l" t="t" r="r" b="b"/>
              <a:pathLst>
                <a:path w="16491" h="23040" extrusionOk="0">
                  <a:moveTo>
                    <a:pt x="16240" y="1"/>
                  </a:moveTo>
                  <a:lnTo>
                    <a:pt x="16240" y="1"/>
                  </a:lnTo>
                  <a:cubicBezTo>
                    <a:pt x="11347" y="8525"/>
                    <a:pt x="6287" y="16872"/>
                    <a:pt x="0" y="23039"/>
                  </a:cubicBezTo>
                  <a:lnTo>
                    <a:pt x="15562" y="23039"/>
                  </a:lnTo>
                  <a:cubicBezTo>
                    <a:pt x="16336" y="15252"/>
                    <a:pt x="16490" y="7573"/>
                    <a:pt x="162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10465275" y="-1155075"/>
              <a:ext cx="573625" cy="1292450"/>
            </a:xfrm>
            <a:custGeom>
              <a:avLst/>
              <a:gdLst/>
              <a:ahLst/>
              <a:cxnLst/>
              <a:rect l="l" t="t" r="r" b="b"/>
              <a:pathLst>
                <a:path w="22945" h="51698" extrusionOk="0">
                  <a:moveTo>
                    <a:pt x="20646" y="1"/>
                  </a:moveTo>
                  <a:cubicBezTo>
                    <a:pt x="16134" y="15467"/>
                    <a:pt x="9835" y="30826"/>
                    <a:pt x="1" y="42923"/>
                  </a:cubicBezTo>
                  <a:cubicBezTo>
                    <a:pt x="25" y="45840"/>
                    <a:pt x="108" y="48757"/>
                    <a:pt x="227" y="51697"/>
                  </a:cubicBezTo>
                  <a:cubicBezTo>
                    <a:pt x="10252" y="44280"/>
                    <a:pt x="16753" y="31659"/>
                    <a:pt x="22944" y="19122"/>
                  </a:cubicBezTo>
                  <a:cubicBezTo>
                    <a:pt x="22313" y="12740"/>
                    <a:pt x="21504" y="6370"/>
                    <a:pt x="206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10475700" y="-2467425"/>
              <a:ext cx="430725" cy="1952625"/>
            </a:xfrm>
            <a:custGeom>
              <a:avLst/>
              <a:gdLst/>
              <a:ahLst/>
              <a:cxnLst/>
              <a:rect l="l" t="t" r="r" b="b"/>
              <a:pathLst>
                <a:path w="17229" h="78105" extrusionOk="0">
                  <a:moveTo>
                    <a:pt x="11990" y="0"/>
                  </a:moveTo>
                  <a:cubicBezTo>
                    <a:pt x="11145" y="4524"/>
                    <a:pt x="6489" y="26777"/>
                    <a:pt x="5430" y="32278"/>
                  </a:cubicBezTo>
                  <a:cubicBezTo>
                    <a:pt x="2930" y="47458"/>
                    <a:pt x="882" y="62722"/>
                    <a:pt x="1" y="78105"/>
                  </a:cubicBezTo>
                  <a:cubicBezTo>
                    <a:pt x="9228" y="64699"/>
                    <a:pt x="14407" y="48613"/>
                    <a:pt x="17229" y="31730"/>
                  </a:cubicBezTo>
                  <a:cubicBezTo>
                    <a:pt x="15610" y="21003"/>
                    <a:pt x="13931" y="10370"/>
                    <a:pt x="119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Google Shape;216;p6"/>
          <p:cNvGrpSpPr/>
          <p:nvPr/>
        </p:nvGrpSpPr>
        <p:grpSpPr>
          <a:xfrm>
            <a:off x="0" y="4748200"/>
            <a:ext cx="9144320" cy="395289"/>
            <a:chOff x="0" y="4748200"/>
            <a:chExt cx="9144320" cy="395289"/>
          </a:xfrm>
        </p:grpSpPr>
        <p:sp>
          <p:nvSpPr>
            <p:cNvPr id="217" name="Google Shape;217;p6"/>
            <p:cNvSpPr/>
            <p:nvPr/>
          </p:nvSpPr>
          <p:spPr>
            <a:xfrm>
              <a:off x="0" y="4748200"/>
              <a:ext cx="9144320" cy="395289"/>
            </a:xfrm>
            <a:custGeom>
              <a:avLst/>
              <a:gdLst/>
              <a:ahLst/>
              <a:cxnLst/>
              <a:rect l="l" t="t" r="r" b="b"/>
              <a:pathLst>
                <a:path w="285894" h="23670" extrusionOk="0">
                  <a:moveTo>
                    <a:pt x="144" y="0"/>
                  </a:moveTo>
                  <a:lnTo>
                    <a:pt x="1" y="23670"/>
                  </a:lnTo>
                  <a:lnTo>
                    <a:pt x="285894" y="23670"/>
                  </a:lnTo>
                  <a:lnTo>
                    <a:pt x="285894" y="14919"/>
                  </a:lnTo>
                  <a:cubicBezTo>
                    <a:pt x="285894" y="14919"/>
                    <a:pt x="276814" y="14982"/>
                    <a:pt x="262362" y="14982"/>
                  </a:cubicBezTo>
                  <a:cubicBezTo>
                    <a:pt x="214070" y="14982"/>
                    <a:pt x="105796" y="14270"/>
                    <a:pt x="75903" y="8085"/>
                  </a:cubicBezTo>
                  <a:cubicBezTo>
                    <a:pt x="37053" y="48"/>
                    <a:pt x="144" y="0"/>
                    <a:pt x="1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6"/>
            <p:cNvSpPr/>
            <p:nvPr/>
          </p:nvSpPr>
          <p:spPr>
            <a:xfrm>
              <a:off x="4190" y="4748200"/>
              <a:ext cx="9140130" cy="265062"/>
            </a:xfrm>
            <a:custGeom>
              <a:avLst/>
              <a:gdLst/>
              <a:ahLst/>
              <a:cxnLst/>
              <a:rect l="l" t="t" r="r" b="b"/>
              <a:pathLst>
                <a:path w="285763" h="15872" extrusionOk="0">
                  <a:moveTo>
                    <a:pt x="13" y="0"/>
                  </a:moveTo>
                  <a:lnTo>
                    <a:pt x="1" y="1619"/>
                  </a:lnTo>
                  <a:cubicBezTo>
                    <a:pt x="15503" y="3620"/>
                    <a:pt x="109383" y="15216"/>
                    <a:pt x="193191" y="15633"/>
                  </a:cubicBezTo>
                  <a:cubicBezTo>
                    <a:pt x="232476" y="15818"/>
                    <a:pt x="255612" y="15871"/>
                    <a:pt x="269224" y="15871"/>
                  </a:cubicBezTo>
                  <a:cubicBezTo>
                    <a:pt x="278359" y="15871"/>
                    <a:pt x="283204" y="15847"/>
                    <a:pt x="285763" y="15824"/>
                  </a:cubicBezTo>
                  <a:lnTo>
                    <a:pt x="285763" y="14919"/>
                  </a:lnTo>
                  <a:cubicBezTo>
                    <a:pt x="285763" y="14919"/>
                    <a:pt x="276565" y="14984"/>
                    <a:pt x="261950" y="14984"/>
                  </a:cubicBezTo>
                  <a:cubicBezTo>
                    <a:pt x="213521" y="14984"/>
                    <a:pt x="105607" y="14267"/>
                    <a:pt x="75772" y="8085"/>
                  </a:cubicBezTo>
                  <a:cubicBezTo>
                    <a:pt x="36922" y="48"/>
                    <a:pt x="13" y="0"/>
                    <a:pt x="13" y="0"/>
                  </a:cubicBezTo>
                  <a:close/>
                </a:path>
              </a:pathLst>
            </a:custGeom>
            <a:solidFill>
              <a:srgbClr val="BFC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9" name="Google Shape;219;p6"/>
          <p:cNvSpPr txBox="1">
            <a:spLocks noGrp="1"/>
          </p:cNvSpPr>
          <p:nvPr>
            <p:ph type="title"/>
          </p:nvPr>
        </p:nvSpPr>
        <p:spPr>
          <a:xfrm>
            <a:off x="720300" y="452325"/>
            <a:ext cx="770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grpSp>
        <p:nvGrpSpPr>
          <p:cNvPr id="220" name="Google Shape;220;p6"/>
          <p:cNvGrpSpPr/>
          <p:nvPr/>
        </p:nvGrpSpPr>
        <p:grpSpPr>
          <a:xfrm>
            <a:off x="-473" y="-129349"/>
            <a:ext cx="9144088" cy="738004"/>
            <a:chOff x="2410697" y="-1245852"/>
            <a:chExt cx="3574003" cy="288452"/>
          </a:xfrm>
        </p:grpSpPr>
        <p:sp>
          <p:nvSpPr>
            <p:cNvPr id="221" name="Google Shape;221;p6"/>
            <p:cNvSpPr/>
            <p:nvPr/>
          </p:nvSpPr>
          <p:spPr>
            <a:xfrm>
              <a:off x="2410697" y="-1245852"/>
              <a:ext cx="985913" cy="223850"/>
            </a:xfrm>
            <a:custGeom>
              <a:avLst/>
              <a:gdLst/>
              <a:ahLst/>
              <a:cxnLst/>
              <a:rect l="l" t="t" r="r" b="b"/>
              <a:pathLst>
                <a:path w="45215" h="10266" extrusionOk="0">
                  <a:moveTo>
                    <a:pt x="1" y="0"/>
                  </a:moveTo>
                  <a:lnTo>
                    <a:pt x="72" y="7608"/>
                  </a:lnTo>
                  <a:cubicBezTo>
                    <a:pt x="72" y="7608"/>
                    <a:pt x="4681" y="8725"/>
                    <a:pt x="7440" y="8725"/>
                  </a:cubicBezTo>
                  <a:cubicBezTo>
                    <a:pt x="8680" y="8725"/>
                    <a:pt x="9547" y="8500"/>
                    <a:pt x="9454" y="7846"/>
                  </a:cubicBezTo>
                  <a:cubicBezTo>
                    <a:pt x="9157" y="5727"/>
                    <a:pt x="3715" y="5858"/>
                    <a:pt x="4835" y="5132"/>
                  </a:cubicBezTo>
                  <a:cubicBezTo>
                    <a:pt x="4903" y="5087"/>
                    <a:pt x="5053" y="5066"/>
                    <a:pt x="5276" y="5066"/>
                  </a:cubicBezTo>
                  <a:cubicBezTo>
                    <a:pt x="8682" y="5066"/>
                    <a:pt x="29057" y="9971"/>
                    <a:pt x="34231" y="10228"/>
                  </a:cubicBezTo>
                  <a:cubicBezTo>
                    <a:pt x="34762" y="10253"/>
                    <a:pt x="35305" y="10265"/>
                    <a:pt x="35840" y="10265"/>
                  </a:cubicBezTo>
                  <a:cubicBezTo>
                    <a:pt x="40851" y="10265"/>
                    <a:pt x="45214" y="9186"/>
                    <a:pt x="33112" y="7573"/>
                  </a:cubicBezTo>
                  <a:cubicBezTo>
                    <a:pt x="19718" y="5787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6"/>
            <p:cNvSpPr/>
            <p:nvPr/>
          </p:nvSpPr>
          <p:spPr>
            <a:xfrm>
              <a:off x="5349125" y="-1117575"/>
              <a:ext cx="635575" cy="160175"/>
            </a:xfrm>
            <a:custGeom>
              <a:avLst/>
              <a:gdLst/>
              <a:ahLst/>
              <a:cxnLst/>
              <a:rect l="l" t="t" r="r" b="b"/>
              <a:pathLst>
                <a:path w="25423" h="6407" extrusionOk="0">
                  <a:moveTo>
                    <a:pt x="25422" y="1"/>
                  </a:moveTo>
                  <a:cubicBezTo>
                    <a:pt x="25422" y="1"/>
                    <a:pt x="17469" y="2120"/>
                    <a:pt x="11432" y="3168"/>
                  </a:cubicBezTo>
                  <a:cubicBezTo>
                    <a:pt x="5408" y="4228"/>
                    <a:pt x="1395" y="3501"/>
                    <a:pt x="348" y="5502"/>
                  </a:cubicBezTo>
                  <a:cubicBezTo>
                    <a:pt x="1" y="6167"/>
                    <a:pt x="1339" y="6402"/>
                    <a:pt x="3429" y="6402"/>
                  </a:cubicBezTo>
                  <a:cubicBezTo>
                    <a:pt x="7581" y="6402"/>
                    <a:pt x="14697" y="5477"/>
                    <a:pt x="17469" y="5168"/>
                  </a:cubicBezTo>
                  <a:cubicBezTo>
                    <a:pt x="17969" y="5112"/>
                    <a:pt x="18463" y="5088"/>
                    <a:pt x="18947" y="5088"/>
                  </a:cubicBezTo>
                  <a:cubicBezTo>
                    <a:pt x="22490" y="5088"/>
                    <a:pt x="25422" y="6406"/>
                    <a:pt x="25422" y="6406"/>
                  </a:cubicBezTo>
                  <a:lnTo>
                    <a:pt x="254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3" name="Google Shape;223;p6"/>
          <p:cNvGrpSpPr/>
          <p:nvPr/>
        </p:nvGrpSpPr>
        <p:grpSpPr>
          <a:xfrm>
            <a:off x="-287209" y="1355035"/>
            <a:ext cx="609965" cy="519260"/>
            <a:chOff x="1041191" y="996085"/>
            <a:chExt cx="609965" cy="519260"/>
          </a:xfrm>
        </p:grpSpPr>
        <p:sp>
          <p:nvSpPr>
            <p:cNvPr id="224" name="Google Shape;224;p6"/>
            <p:cNvSpPr/>
            <p:nvPr/>
          </p:nvSpPr>
          <p:spPr>
            <a:xfrm>
              <a:off x="1041191" y="996085"/>
              <a:ext cx="609965" cy="519260"/>
            </a:xfrm>
            <a:custGeom>
              <a:avLst/>
              <a:gdLst/>
              <a:ahLst/>
              <a:cxnLst/>
              <a:rect l="l" t="t" r="r" b="b"/>
              <a:pathLst>
                <a:path w="19051" h="16218" extrusionOk="0">
                  <a:moveTo>
                    <a:pt x="13240" y="1"/>
                  </a:moveTo>
                  <a:lnTo>
                    <a:pt x="6251" y="2823"/>
                  </a:lnTo>
                  <a:lnTo>
                    <a:pt x="441" y="6549"/>
                  </a:lnTo>
                  <a:lnTo>
                    <a:pt x="0" y="12502"/>
                  </a:lnTo>
                  <a:lnTo>
                    <a:pt x="9073" y="14288"/>
                  </a:lnTo>
                  <a:lnTo>
                    <a:pt x="9525" y="16217"/>
                  </a:lnTo>
                  <a:lnTo>
                    <a:pt x="17562" y="16217"/>
                  </a:lnTo>
                  <a:lnTo>
                    <a:pt x="19050" y="6252"/>
                  </a:lnTo>
                  <a:lnTo>
                    <a:pt x="132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6"/>
            <p:cNvSpPr/>
            <p:nvPr/>
          </p:nvSpPr>
          <p:spPr>
            <a:xfrm>
              <a:off x="1046922" y="996085"/>
              <a:ext cx="604234" cy="326354"/>
            </a:xfrm>
            <a:custGeom>
              <a:avLst/>
              <a:gdLst/>
              <a:ahLst/>
              <a:cxnLst/>
              <a:rect l="l" t="t" r="r" b="b"/>
              <a:pathLst>
                <a:path w="18872" h="10193" extrusionOk="0">
                  <a:moveTo>
                    <a:pt x="13061" y="1"/>
                  </a:moveTo>
                  <a:lnTo>
                    <a:pt x="6072" y="2823"/>
                  </a:lnTo>
                  <a:lnTo>
                    <a:pt x="262" y="6549"/>
                  </a:lnTo>
                  <a:lnTo>
                    <a:pt x="0" y="10193"/>
                  </a:lnTo>
                  <a:lnTo>
                    <a:pt x="2048" y="8038"/>
                  </a:lnTo>
                  <a:lnTo>
                    <a:pt x="5024" y="5954"/>
                  </a:lnTo>
                  <a:lnTo>
                    <a:pt x="7858" y="6847"/>
                  </a:lnTo>
                  <a:lnTo>
                    <a:pt x="12466" y="6692"/>
                  </a:lnTo>
                  <a:lnTo>
                    <a:pt x="14252" y="4609"/>
                  </a:lnTo>
                  <a:lnTo>
                    <a:pt x="16335" y="5502"/>
                  </a:lnTo>
                  <a:lnTo>
                    <a:pt x="18871" y="6252"/>
                  </a:lnTo>
                  <a:lnTo>
                    <a:pt x="130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6" name="Google Shape;226;p6"/>
          <p:cNvGrpSpPr/>
          <p:nvPr/>
        </p:nvGrpSpPr>
        <p:grpSpPr>
          <a:xfrm>
            <a:off x="195753" y="670038"/>
            <a:ext cx="290879" cy="395320"/>
            <a:chOff x="1569928" y="519600"/>
            <a:chExt cx="290879" cy="395320"/>
          </a:xfrm>
        </p:grpSpPr>
        <p:sp>
          <p:nvSpPr>
            <p:cNvPr id="227" name="Google Shape;227;p6"/>
            <p:cNvSpPr/>
            <p:nvPr/>
          </p:nvSpPr>
          <p:spPr>
            <a:xfrm>
              <a:off x="1569928" y="519600"/>
              <a:ext cx="290879" cy="395320"/>
            </a:xfrm>
            <a:custGeom>
              <a:avLst/>
              <a:gdLst/>
              <a:ahLst/>
              <a:cxnLst/>
              <a:rect l="l" t="t" r="r" b="b"/>
              <a:pathLst>
                <a:path w="9085" h="12347" extrusionOk="0">
                  <a:moveTo>
                    <a:pt x="5656" y="0"/>
                  </a:moveTo>
                  <a:lnTo>
                    <a:pt x="0" y="1786"/>
                  </a:lnTo>
                  <a:lnTo>
                    <a:pt x="0" y="5953"/>
                  </a:lnTo>
                  <a:lnTo>
                    <a:pt x="4168" y="12347"/>
                  </a:lnTo>
                  <a:lnTo>
                    <a:pt x="9085" y="12347"/>
                  </a:lnTo>
                  <a:lnTo>
                    <a:pt x="9085" y="4763"/>
                  </a:lnTo>
                  <a:lnTo>
                    <a:pt x="56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6"/>
            <p:cNvSpPr/>
            <p:nvPr/>
          </p:nvSpPr>
          <p:spPr>
            <a:xfrm>
              <a:off x="1569928" y="519600"/>
              <a:ext cx="181091" cy="395320"/>
            </a:xfrm>
            <a:custGeom>
              <a:avLst/>
              <a:gdLst/>
              <a:ahLst/>
              <a:cxnLst/>
              <a:rect l="l" t="t" r="r" b="b"/>
              <a:pathLst>
                <a:path w="5656" h="12347" extrusionOk="0">
                  <a:moveTo>
                    <a:pt x="5656" y="0"/>
                  </a:moveTo>
                  <a:lnTo>
                    <a:pt x="0" y="1786"/>
                  </a:lnTo>
                  <a:lnTo>
                    <a:pt x="0" y="5953"/>
                  </a:lnTo>
                  <a:lnTo>
                    <a:pt x="4168" y="12347"/>
                  </a:lnTo>
                  <a:lnTo>
                    <a:pt x="3429" y="9525"/>
                  </a:lnTo>
                  <a:lnTo>
                    <a:pt x="2536" y="6251"/>
                  </a:lnTo>
                  <a:lnTo>
                    <a:pt x="3429" y="5203"/>
                  </a:lnTo>
                  <a:lnTo>
                    <a:pt x="4620" y="2679"/>
                  </a:lnTo>
                  <a:lnTo>
                    <a:pt x="5656" y="0"/>
                  </a:lnTo>
                  <a:close/>
                </a:path>
              </a:pathLst>
            </a:custGeom>
            <a:solidFill>
              <a:srgbClr val="577D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9" name="Google Shape;229;p6"/>
          <p:cNvGrpSpPr/>
          <p:nvPr/>
        </p:nvGrpSpPr>
        <p:grpSpPr>
          <a:xfrm>
            <a:off x="8142833" y="4847639"/>
            <a:ext cx="695740" cy="457498"/>
            <a:chOff x="7664683" y="3125889"/>
            <a:chExt cx="695740" cy="457498"/>
          </a:xfrm>
        </p:grpSpPr>
        <p:sp>
          <p:nvSpPr>
            <p:cNvPr id="230" name="Google Shape;230;p6"/>
            <p:cNvSpPr/>
            <p:nvPr/>
          </p:nvSpPr>
          <p:spPr>
            <a:xfrm>
              <a:off x="7664683" y="3125889"/>
              <a:ext cx="695740" cy="457498"/>
            </a:xfrm>
            <a:custGeom>
              <a:avLst/>
              <a:gdLst/>
              <a:ahLst/>
              <a:cxnLst/>
              <a:rect l="l" t="t" r="r" b="b"/>
              <a:pathLst>
                <a:path w="21730" h="14289" extrusionOk="0">
                  <a:moveTo>
                    <a:pt x="9668" y="1"/>
                  </a:moveTo>
                  <a:lnTo>
                    <a:pt x="4013" y="3870"/>
                  </a:lnTo>
                  <a:lnTo>
                    <a:pt x="1" y="4763"/>
                  </a:lnTo>
                  <a:lnTo>
                    <a:pt x="739" y="10717"/>
                  </a:lnTo>
                  <a:lnTo>
                    <a:pt x="8930" y="14288"/>
                  </a:lnTo>
                  <a:lnTo>
                    <a:pt x="18801" y="13026"/>
                  </a:lnTo>
                  <a:lnTo>
                    <a:pt x="21729" y="6252"/>
                  </a:lnTo>
                  <a:lnTo>
                    <a:pt x="169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6"/>
            <p:cNvSpPr/>
            <p:nvPr/>
          </p:nvSpPr>
          <p:spPr>
            <a:xfrm>
              <a:off x="7664683" y="3125889"/>
              <a:ext cx="557361" cy="228765"/>
            </a:xfrm>
            <a:custGeom>
              <a:avLst/>
              <a:gdLst/>
              <a:ahLst/>
              <a:cxnLst/>
              <a:rect l="l" t="t" r="r" b="b"/>
              <a:pathLst>
                <a:path w="17408" h="7145" extrusionOk="0">
                  <a:moveTo>
                    <a:pt x="9668" y="1"/>
                  </a:moveTo>
                  <a:lnTo>
                    <a:pt x="4013" y="3870"/>
                  </a:lnTo>
                  <a:lnTo>
                    <a:pt x="1" y="4763"/>
                  </a:lnTo>
                  <a:lnTo>
                    <a:pt x="298" y="7145"/>
                  </a:lnTo>
                  <a:lnTo>
                    <a:pt x="2822" y="7145"/>
                  </a:lnTo>
                  <a:lnTo>
                    <a:pt x="5001" y="3859"/>
                  </a:lnTo>
                  <a:lnTo>
                    <a:pt x="13395" y="4918"/>
                  </a:lnTo>
                  <a:lnTo>
                    <a:pt x="15026" y="2977"/>
                  </a:lnTo>
                  <a:lnTo>
                    <a:pt x="17407" y="596"/>
                  </a:lnTo>
                  <a:lnTo>
                    <a:pt x="169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2" name="Google Shape;232;p6"/>
          <p:cNvGrpSpPr/>
          <p:nvPr/>
        </p:nvGrpSpPr>
        <p:grpSpPr>
          <a:xfrm>
            <a:off x="7561524" y="-98937"/>
            <a:ext cx="276407" cy="338553"/>
            <a:chOff x="7759999" y="914888"/>
            <a:chExt cx="276407" cy="338553"/>
          </a:xfrm>
        </p:grpSpPr>
        <p:sp>
          <p:nvSpPr>
            <p:cNvPr id="233" name="Google Shape;233;p6"/>
            <p:cNvSpPr/>
            <p:nvPr/>
          </p:nvSpPr>
          <p:spPr>
            <a:xfrm>
              <a:off x="7759999" y="914888"/>
              <a:ext cx="276407" cy="338553"/>
            </a:xfrm>
            <a:custGeom>
              <a:avLst/>
              <a:gdLst/>
              <a:ahLst/>
              <a:cxnLst/>
              <a:rect l="l" t="t" r="r" b="b"/>
              <a:pathLst>
                <a:path w="8633" h="10574" extrusionOk="0">
                  <a:moveTo>
                    <a:pt x="6691" y="1"/>
                  </a:moveTo>
                  <a:lnTo>
                    <a:pt x="2679" y="2537"/>
                  </a:lnTo>
                  <a:lnTo>
                    <a:pt x="0" y="8038"/>
                  </a:lnTo>
                  <a:lnTo>
                    <a:pt x="2679" y="10574"/>
                  </a:lnTo>
                  <a:lnTo>
                    <a:pt x="8632" y="5359"/>
                  </a:lnTo>
                  <a:lnTo>
                    <a:pt x="66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6"/>
            <p:cNvSpPr/>
            <p:nvPr/>
          </p:nvSpPr>
          <p:spPr>
            <a:xfrm>
              <a:off x="7759999" y="968262"/>
              <a:ext cx="130023" cy="249352"/>
            </a:xfrm>
            <a:custGeom>
              <a:avLst/>
              <a:gdLst/>
              <a:ahLst/>
              <a:cxnLst/>
              <a:rect l="l" t="t" r="r" b="b"/>
              <a:pathLst>
                <a:path w="4061" h="7788" extrusionOk="0">
                  <a:moveTo>
                    <a:pt x="4060" y="1"/>
                  </a:moveTo>
                  <a:lnTo>
                    <a:pt x="2679" y="870"/>
                  </a:lnTo>
                  <a:lnTo>
                    <a:pt x="0" y="6371"/>
                  </a:lnTo>
                  <a:lnTo>
                    <a:pt x="1500" y="7787"/>
                  </a:lnTo>
                  <a:lnTo>
                    <a:pt x="2679" y="4882"/>
                  </a:lnTo>
                  <a:lnTo>
                    <a:pt x="406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5" name="Google Shape;235;p6"/>
          <p:cNvGrpSpPr/>
          <p:nvPr/>
        </p:nvGrpSpPr>
        <p:grpSpPr>
          <a:xfrm>
            <a:off x="8943662" y="4444359"/>
            <a:ext cx="333590" cy="319471"/>
            <a:chOff x="8241062" y="2611272"/>
            <a:chExt cx="333590" cy="319471"/>
          </a:xfrm>
        </p:grpSpPr>
        <p:sp>
          <p:nvSpPr>
            <p:cNvPr id="236" name="Google Shape;236;p6"/>
            <p:cNvSpPr/>
            <p:nvPr/>
          </p:nvSpPr>
          <p:spPr>
            <a:xfrm>
              <a:off x="8241062" y="2611272"/>
              <a:ext cx="333590" cy="319471"/>
            </a:xfrm>
            <a:custGeom>
              <a:avLst/>
              <a:gdLst/>
              <a:ahLst/>
              <a:cxnLst/>
              <a:rect l="l" t="t" r="r" b="b"/>
              <a:pathLst>
                <a:path w="10419" h="9978" extrusionOk="0">
                  <a:moveTo>
                    <a:pt x="3727" y="1"/>
                  </a:moveTo>
                  <a:lnTo>
                    <a:pt x="1" y="5215"/>
                  </a:lnTo>
                  <a:lnTo>
                    <a:pt x="1" y="9978"/>
                  </a:lnTo>
                  <a:lnTo>
                    <a:pt x="5216" y="9978"/>
                  </a:lnTo>
                  <a:lnTo>
                    <a:pt x="10419" y="6108"/>
                  </a:lnTo>
                  <a:lnTo>
                    <a:pt x="77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6"/>
            <p:cNvSpPr/>
            <p:nvPr/>
          </p:nvSpPr>
          <p:spPr>
            <a:xfrm>
              <a:off x="8241062" y="2611272"/>
              <a:ext cx="174623" cy="319471"/>
            </a:xfrm>
            <a:custGeom>
              <a:avLst/>
              <a:gdLst/>
              <a:ahLst/>
              <a:cxnLst/>
              <a:rect l="l" t="t" r="r" b="b"/>
              <a:pathLst>
                <a:path w="5454" h="9978" extrusionOk="0">
                  <a:moveTo>
                    <a:pt x="3727" y="1"/>
                  </a:moveTo>
                  <a:lnTo>
                    <a:pt x="1" y="5215"/>
                  </a:lnTo>
                  <a:lnTo>
                    <a:pt x="1" y="9978"/>
                  </a:lnTo>
                  <a:lnTo>
                    <a:pt x="644" y="9978"/>
                  </a:lnTo>
                  <a:lnTo>
                    <a:pt x="1489" y="8787"/>
                  </a:lnTo>
                  <a:lnTo>
                    <a:pt x="3727" y="5061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7"/>
          <p:cNvSpPr/>
          <p:nvPr/>
        </p:nvSpPr>
        <p:spPr>
          <a:xfrm flipH="1">
            <a:off x="-2548" y="658525"/>
            <a:ext cx="3387203" cy="940826"/>
          </a:xfrm>
          <a:custGeom>
            <a:avLst/>
            <a:gdLst/>
            <a:ahLst/>
            <a:cxnLst/>
            <a:rect l="l" t="t" r="r" b="b"/>
            <a:pathLst>
              <a:path w="105966" h="29433" extrusionOk="0">
                <a:moveTo>
                  <a:pt x="105966" y="1"/>
                </a:moveTo>
                <a:cubicBezTo>
                  <a:pt x="93083" y="4966"/>
                  <a:pt x="62127" y="16158"/>
                  <a:pt x="35124" y="20051"/>
                </a:cubicBezTo>
                <a:cubicBezTo>
                  <a:pt x="0" y="25111"/>
                  <a:pt x="15324" y="28981"/>
                  <a:pt x="25741" y="29421"/>
                </a:cubicBezTo>
                <a:cubicBezTo>
                  <a:pt x="25918" y="29429"/>
                  <a:pt x="26114" y="29432"/>
                  <a:pt x="26329" y="29432"/>
                </a:cubicBezTo>
                <a:cubicBezTo>
                  <a:pt x="36248" y="29432"/>
                  <a:pt x="86107" y="21493"/>
                  <a:pt x="105966" y="18265"/>
                </a:cubicBezTo>
                <a:lnTo>
                  <a:pt x="10596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7"/>
          <p:cNvSpPr txBox="1">
            <a:spLocks noGrp="1"/>
          </p:cNvSpPr>
          <p:nvPr>
            <p:ph type="body" idx="1"/>
          </p:nvPr>
        </p:nvSpPr>
        <p:spPr>
          <a:xfrm>
            <a:off x="1648150" y="2140800"/>
            <a:ext cx="5847600" cy="21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Karla"/>
              <a:buChar char="●"/>
              <a:defRPr sz="16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Font typeface="Karla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Font typeface="Karla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Font typeface="Karla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Font typeface="Karla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Font typeface="Karla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Font typeface="Karla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Font typeface="Karla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Font typeface="Karla"/>
              <a:buChar char="■"/>
              <a:defRPr/>
            </a:lvl9pPr>
          </a:lstStyle>
          <a:p>
            <a:endParaRPr/>
          </a:p>
        </p:txBody>
      </p:sp>
      <p:sp>
        <p:nvSpPr>
          <p:cNvPr id="241" name="Google Shape;241;p7"/>
          <p:cNvSpPr txBox="1">
            <a:spLocks noGrp="1"/>
          </p:cNvSpPr>
          <p:nvPr>
            <p:ph type="title"/>
          </p:nvPr>
        </p:nvSpPr>
        <p:spPr>
          <a:xfrm>
            <a:off x="1648150" y="847800"/>
            <a:ext cx="5847600" cy="12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7"/>
          <p:cNvSpPr/>
          <p:nvPr/>
        </p:nvSpPr>
        <p:spPr>
          <a:xfrm rot="10800000" flipH="1">
            <a:off x="-2550" y="4038608"/>
            <a:ext cx="2907663" cy="1104892"/>
          </a:xfrm>
          <a:custGeom>
            <a:avLst/>
            <a:gdLst/>
            <a:ahLst/>
            <a:cxnLst/>
            <a:rect l="l" t="t" r="r" b="b"/>
            <a:pathLst>
              <a:path w="62007" h="53603" extrusionOk="0">
                <a:moveTo>
                  <a:pt x="60996" y="1"/>
                </a:moveTo>
                <a:lnTo>
                  <a:pt x="60996" y="13"/>
                </a:lnTo>
                <a:lnTo>
                  <a:pt x="1" y="13"/>
                </a:lnTo>
                <a:lnTo>
                  <a:pt x="1" y="53603"/>
                </a:lnTo>
                <a:cubicBezTo>
                  <a:pt x="1" y="53603"/>
                  <a:pt x="7228" y="51317"/>
                  <a:pt x="10442" y="46899"/>
                </a:cubicBezTo>
                <a:cubicBezTo>
                  <a:pt x="13633" y="42470"/>
                  <a:pt x="31755" y="42470"/>
                  <a:pt x="46887" y="31016"/>
                </a:cubicBezTo>
                <a:cubicBezTo>
                  <a:pt x="62007" y="19540"/>
                  <a:pt x="60997" y="6"/>
                  <a:pt x="6099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7"/>
          <p:cNvSpPr/>
          <p:nvPr/>
        </p:nvSpPr>
        <p:spPr>
          <a:xfrm flipH="1">
            <a:off x="6106113" y="2208847"/>
            <a:ext cx="3037852" cy="1264851"/>
          </a:xfrm>
          <a:custGeom>
            <a:avLst/>
            <a:gdLst/>
            <a:ahLst/>
            <a:cxnLst/>
            <a:rect l="l" t="t" r="r" b="b"/>
            <a:pathLst>
              <a:path w="94881" h="39505" extrusionOk="0">
                <a:moveTo>
                  <a:pt x="94881" y="36338"/>
                </a:moveTo>
                <a:lnTo>
                  <a:pt x="94881" y="36338"/>
                </a:lnTo>
                <a:lnTo>
                  <a:pt x="94881" y="36338"/>
                </a:lnTo>
                <a:cubicBezTo>
                  <a:pt x="94881" y="36338"/>
                  <a:pt x="94881" y="36338"/>
                  <a:pt x="94881" y="36338"/>
                </a:cubicBezTo>
                <a:close/>
                <a:moveTo>
                  <a:pt x="0" y="0"/>
                </a:moveTo>
                <a:lnTo>
                  <a:pt x="0" y="24646"/>
                </a:lnTo>
                <a:lnTo>
                  <a:pt x="91154" y="39505"/>
                </a:lnTo>
                <a:lnTo>
                  <a:pt x="94881" y="36338"/>
                </a:lnTo>
                <a:lnTo>
                  <a:pt x="94881" y="36338"/>
                </a:lnTo>
                <a:cubicBezTo>
                  <a:pt x="94881" y="36338"/>
                  <a:pt x="94881" y="36338"/>
                  <a:pt x="94881" y="36338"/>
                </a:cubicBezTo>
                <a:cubicBezTo>
                  <a:pt x="94815" y="36338"/>
                  <a:pt x="35652" y="25692"/>
                  <a:pt x="43089" y="22408"/>
                </a:cubicBezTo>
                <a:cubicBezTo>
                  <a:pt x="50530" y="19133"/>
                  <a:pt x="93690" y="20253"/>
                  <a:pt x="57519" y="15847"/>
                </a:cubicBezTo>
                <a:cubicBezTo>
                  <a:pt x="35338" y="13133"/>
                  <a:pt x="13526" y="5501"/>
                  <a:pt x="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7"/>
          <p:cNvSpPr/>
          <p:nvPr/>
        </p:nvSpPr>
        <p:spPr>
          <a:xfrm rot="10800000">
            <a:off x="7115131" y="3486095"/>
            <a:ext cx="2028869" cy="1657405"/>
          </a:xfrm>
          <a:custGeom>
            <a:avLst/>
            <a:gdLst/>
            <a:ahLst/>
            <a:cxnLst/>
            <a:rect l="l" t="t" r="r" b="b"/>
            <a:pathLst>
              <a:path w="62007" h="53603" extrusionOk="0">
                <a:moveTo>
                  <a:pt x="60996" y="1"/>
                </a:moveTo>
                <a:lnTo>
                  <a:pt x="60996" y="13"/>
                </a:lnTo>
                <a:lnTo>
                  <a:pt x="1" y="13"/>
                </a:lnTo>
                <a:lnTo>
                  <a:pt x="1" y="53603"/>
                </a:lnTo>
                <a:cubicBezTo>
                  <a:pt x="1" y="53603"/>
                  <a:pt x="7228" y="51317"/>
                  <a:pt x="10442" y="46899"/>
                </a:cubicBezTo>
                <a:cubicBezTo>
                  <a:pt x="13633" y="42470"/>
                  <a:pt x="31755" y="42470"/>
                  <a:pt x="46887" y="31016"/>
                </a:cubicBezTo>
                <a:cubicBezTo>
                  <a:pt x="62007" y="19540"/>
                  <a:pt x="60997" y="6"/>
                  <a:pt x="6099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7"/>
          <p:cNvSpPr/>
          <p:nvPr/>
        </p:nvSpPr>
        <p:spPr>
          <a:xfrm flipH="1">
            <a:off x="7688995" y="1669801"/>
            <a:ext cx="1454971" cy="638973"/>
          </a:xfrm>
          <a:custGeom>
            <a:avLst/>
            <a:gdLst/>
            <a:ahLst/>
            <a:cxnLst/>
            <a:rect l="l" t="t" r="r" b="b"/>
            <a:pathLst>
              <a:path w="45443" h="19957" extrusionOk="0">
                <a:moveTo>
                  <a:pt x="0" y="1"/>
                </a:moveTo>
                <a:lnTo>
                  <a:pt x="0" y="7252"/>
                </a:lnTo>
                <a:cubicBezTo>
                  <a:pt x="8049" y="11573"/>
                  <a:pt x="20907" y="17622"/>
                  <a:pt x="32969" y="19586"/>
                </a:cubicBezTo>
                <a:cubicBezTo>
                  <a:pt x="34523" y="19839"/>
                  <a:pt x="35663" y="19956"/>
                  <a:pt x="36443" y="19956"/>
                </a:cubicBezTo>
                <a:cubicBezTo>
                  <a:pt x="45442" y="19956"/>
                  <a:pt x="6366" y="4307"/>
                  <a:pt x="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8"/>
          <p:cNvSpPr txBox="1">
            <a:spLocks noGrp="1"/>
          </p:cNvSpPr>
          <p:nvPr>
            <p:ph type="title"/>
          </p:nvPr>
        </p:nvSpPr>
        <p:spPr>
          <a:xfrm>
            <a:off x="1686300" y="1117150"/>
            <a:ext cx="5771400" cy="240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248" name="Google Shape;248;p8"/>
          <p:cNvSpPr/>
          <p:nvPr/>
        </p:nvSpPr>
        <p:spPr>
          <a:xfrm>
            <a:off x="-2675" y="290305"/>
            <a:ext cx="2494184" cy="1038488"/>
          </a:xfrm>
          <a:custGeom>
            <a:avLst/>
            <a:gdLst/>
            <a:ahLst/>
            <a:cxnLst/>
            <a:rect l="l" t="t" r="r" b="b"/>
            <a:pathLst>
              <a:path w="94881" h="39505" extrusionOk="0">
                <a:moveTo>
                  <a:pt x="94881" y="36338"/>
                </a:moveTo>
                <a:lnTo>
                  <a:pt x="94881" y="36338"/>
                </a:lnTo>
                <a:lnTo>
                  <a:pt x="94881" y="36338"/>
                </a:lnTo>
                <a:cubicBezTo>
                  <a:pt x="94881" y="36338"/>
                  <a:pt x="94881" y="36338"/>
                  <a:pt x="94881" y="36338"/>
                </a:cubicBezTo>
                <a:close/>
                <a:moveTo>
                  <a:pt x="0" y="0"/>
                </a:moveTo>
                <a:lnTo>
                  <a:pt x="0" y="24646"/>
                </a:lnTo>
                <a:lnTo>
                  <a:pt x="91154" y="39505"/>
                </a:lnTo>
                <a:lnTo>
                  <a:pt x="94881" y="36338"/>
                </a:lnTo>
                <a:lnTo>
                  <a:pt x="94881" y="36338"/>
                </a:lnTo>
                <a:cubicBezTo>
                  <a:pt x="94881" y="36338"/>
                  <a:pt x="94881" y="36338"/>
                  <a:pt x="94881" y="36338"/>
                </a:cubicBezTo>
                <a:cubicBezTo>
                  <a:pt x="94815" y="36338"/>
                  <a:pt x="35652" y="25692"/>
                  <a:pt x="43089" y="22408"/>
                </a:cubicBezTo>
                <a:cubicBezTo>
                  <a:pt x="50530" y="19133"/>
                  <a:pt x="93690" y="20253"/>
                  <a:pt x="57519" y="15847"/>
                </a:cubicBezTo>
                <a:cubicBezTo>
                  <a:pt x="35338" y="13133"/>
                  <a:pt x="13526" y="5501"/>
                  <a:pt x="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8"/>
          <p:cNvSpPr/>
          <p:nvPr/>
        </p:nvSpPr>
        <p:spPr>
          <a:xfrm>
            <a:off x="-2675" y="-152275"/>
            <a:ext cx="1194583" cy="524620"/>
          </a:xfrm>
          <a:custGeom>
            <a:avLst/>
            <a:gdLst/>
            <a:ahLst/>
            <a:cxnLst/>
            <a:rect l="l" t="t" r="r" b="b"/>
            <a:pathLst>
              <a:path w="45443" h="19957" extrusionOk="0">
                <a:moveTo>
                  <a:pt x="0" y="1"/>
                </a:moveTo>
                <a:lnTo>
                  <a:pt x="0" y="7252"/>
                </a:lnTo>
                <a:cubicBezTo>
                  <a:pt x="8049" y="11573"/>
                  <a:pt x="20907" y="17622"/>
                  <a:pt x="32969" y="19586"/>
                </a:cubicBezTo>
                <a:cubicBezTo>
                  <a:pt x="34523" y="19839"/>
                  <a:pt x="35663" y="19956"/>
                  <a:pt x="36443" y="19956"/>
                </a:cubicBezTo>
                <a:cubicBezTo>
                  <a:pt x="45442" y="19956"/>
                  <a:pt x="6366" y="4307"/>
                  <a:pt x="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8"/>
          <p:cNvSpPr/>
          <p:nvPr/>
        </p:nvSpPr>
        <p:spPr>
          <a:xfrm>
            <a:off x="5844673" y="368167"/>
            <a:ext cx="3301828" cy="704528"/>
          </a:xfrm>
          <a:custGeom>
            <a:avLst/>
            <a:gdLst/>
            <a:ahLst/>
            <a:cxnLst/>
            <a:rect l="l" t="t" r="r" b="b"/>
            <a:pathLst>
              <a:path w="151878" h="32407" extrusionOk="0">
                <a:moveTo>
                  <a:pt x="151877" y="1"/>
                </a:moveTo>
                <a:cubicBezTo>
                  <a:pt x="135113" y="4930"/>
                  <a:pt x="114563" y="9585"/>
                  <a:pt x="91822" y="11800"/>
                </a:cubicBezTo>
                <a:cubicBezTo>
                  <a:pt x="31850" y="17634"/>
                  <a:pt x="27088" y="16205"/>
                  <a:pt x="26933" y="20717"/>
                </a:cubicBezTo>
                <a:cubicBezTo>
                  <a:pt x="26914" y="21325"/>
                  <a:pt x="28522" y="21580"/>
                  <a:pt x="31314" y="21580"/>
                </a:cubicBezTo>
                <a:cubicBezTo>
                  <a:pt x="45874" y="21580"/>
                  <a:pt x="92622" y="14645"/>
                  <a:pt x="108528" y="14645"/>
                </a:cubicBezTo>
                <a:cubicBezTo>
                  <a:pt x="112160" y="14645"/>
                  <a:pt x="114184" y="15007"/>
                  <a:pt x="113849" y="15895"/>
                </a:cubicBezTo>
                <a:cubicBezTo>
                  <a:pt x="111765" y="21432"/>
                  <a:pt x="1" y="26861"/>
                  <a:pt x="1192" y="31052"/>
                </a:cubicBezTo>
                <a:cubicBezTo>
                  <a:pt x="1464" y="32014"/>
                  <a:pt x="6405" y="32407"/>
                  <a:pt x="14127" y="32407"/>
                </a:cubicBezTo>
                <a:cubicBezTo>
                  <a:pt x="40150" y="32407"/>
                  <a:pt x="97756" y="27943"/>
                  <a:pt x="114742" y="25730"/>
                </a:cubicBezTo>
                <a:cubicBezTo>
                  <a:pt x="125445" y="24337"/>
                  <a:pt x="139864" y="23111"/>
                  <a:pt x="151877" y="22218"/>
                </a:cubicBezTo>
                <a:lnTo>
                  <a:pt x="15187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8"/>
          <p:cNvSpPr/>
          <p:nvPr/>
        </p:nvSpPr>
        <p:spPr>
          <a:xfrm>
            <a:off x="8455139" y="6062"/>
            <a:ext cx="691245" cy="292207"/>
          </a:xfrm>
          <a:custGeom>
            <a:avLst/>
            <a:gdLst/>
            <a:ahLst/>
            <a:cxnLst/>
            <a:rect l="l" t="t" r="r" b="b"/>
            <a:pathLst>
              <a:path w="31796" h="13441" extrusionOk="0">
                <a:moveTo>
                  <a:pt x="31795" y="1"/>
                </a:moveTo>
                <a:cubicBezTo>
                  <a:pt x="26080" y="2596"/>
                  <a:pt x="18377" y="5775"/>
                  <a:pt x="11185" y="7656"/>
                </a:cubicBezTo>
                <a:cubicBezTo>
                  <a:pt x="0" y="10584"/>
                  <a:pt x="2219" y="13440"/>
                  <a:pt x="11033" y="13440"/>
                </a:cubicBezTo>
                <a:cubicBezTo>
                  <a:pt x="13009" y="13440"/>
                  <a:pt x="15315" y="13297"/>
                  <a:pt x="17877" y="12979"/>
                </a:cubicBezTo>
                <a:cubicBezTo>
                  <a:pt x="23627" y="12264"/>
                  <a:pt x="28295" y="11050"/>
                  <a:pt x="31795" y="9871"/>
                </a:cubicBezTo>
                <a:lnTo>
                  <a:pt x="317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2" name="Google Shape;252;p8"/>
          <p:cNvGrpSpPr/>
          <p:nvPr/>
        </p:nvGrpSpPr>
        <p:grpSpPr>
          <a:xfrm flipH="1">
            <a:off x="6453075" y="4174224"/>
            <a:ext cx="2690794" cy="969276"/>
            <a:chOff x="-2550" y="4174224"/>
            <a:chExt cx="2690794" cy="969276"/>
          </a:xfrm>
        </p:grpSpPr>
        <p:sp>
          <p:nvSpPr>
            <p:cNvPr id="253" name="Google Shape;253;p8"/>
            <p:cNvSpPr/>
            <p:nvPr/>
          </p:nvSpPr>
          <p:spPr>
            <a:xfrm rot="10800000" flipH="1">
              <a:off x="-570" y="4174224"/>
              <a:ext cx="2650489" cy="969276"/>
            </a:xfrm>
            <a:custGeom>
              <a:avLst/>
              <a:gdLst/>
              <a:ahLst/>
              <a:cxnLst/>
              <a:rect l="l" t="t" r="r" b="b"/>
              <a:pathLst>
                <a:path w="62007" h="53603" extrusionOk="0">
                  <a:moveTo>
                    <a:pt x="60996" y="1"/>
                  </a:moveTo>
                  <a:lnTo>
                    <a:pt x="60996" y="13"/>
                  </a:lnTo>
                  <a:lnTo>
                    <a:pt x="1" y="13"/>
                  </a:lnTo>
                  <a:lnTo>
                    <a:pt x="1" y="53603"/>
                  </a:lnTo>
                  <a:cubicBezTo>
                    <a:pt x="1" y="53603"/>
                    <a:pt x="7228" y="51317"/>
                    <a:pt x="10442" y="46899"/>
                  </a:cubicBezTo>
                  <a:cubicBezTo>
                    <a:pt x="13633" y="42470"/>
                    <a:pt x="31755" y="42470"/>
                    <a:pt x="46887" y="31016"/>
                  </a:cubicBezTo>
                  <a:cubicBezTo>
                    <a:pt x="62007" y="19540"/>
                    <a:pt x="60997" y="6"/>
                    <a:pt x="60996" y="1"/>
                  </a:cubicBezTo>
                  <a:close/>
                </a:path>
              </a:pathLst>
            </a:custGeom>
            <a:solidFill>
              <a:srgbClr val="BFC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8"/>
            <p:cNvSpPr/>
            <p:nvPr/>
          </p:nvSpPr>
          <p:spPr>
            <a:xfrm rot="10800000" flipH="1">
              <a:off x="-2550" y="4250876"/>
              <a:ext cx="2690794" cy="892624"/>
            </a:xfrm>
            <a:custGeom>
              <a:avLst/>
              <a:gdLst/>
              <a:ahLst/>
              <a:cxnLst/>
              <a:rect l="l" t="t" r="r" b="b"/>
              <a:pathLst>
                <a:path w="62007" h="53603" extrusionOk="0">
                  <a:moveTo>
                    <a:pt x="60996" y="1"/>
                  </a:moveTo>
                  <a:lnTo>
                    <a:pt x="60996" y="13"/>
                  </a:lnTo>
                  <a:lnTo>
                    <a:pt x="1" y="13"/>
                  </a:lnTo>
                  <a:lnTo>
                    <a:pt x="1" y="53603"/>
                  </a:lnTo>
                  <a:cubicBezTo>
                    <a:pt x="1" y="53603"/>
                    <a:pt x="7228" y="51317"/>
                    <a:pt x="10442" y="46899"/>
                  </a:cubicBezTo>
                  <a:cubicBezTo>
                    <a:pt x="13633" y="42470"/>
                    <a:pt x="31755" y="42470"/>
                    <a:pt x="46887" y="31016"/>
                  </a:cubicBezTo>
                  <a:cubicBezTo>
                    <a:pt x="62007" y="19540"/>
                    <a:pt x="60997" y="6"/>
                    <a:pt x="609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accent2"/>
        </a:solidFill>
        <a:effectLst/>
      </p:bgPr>
    </p:bg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9"/>
          <p:cNvSpPr/>
          <p:nvPr/>
        </p:nvSpPr>
        <p:spPr>
          <a:xfrm>
            <a:off x="283337" y="228721"/>
            <a:ext cx="8667970" cy="4637799"/>
          </a:xfrm>
          <a:custGeom>
            <a:avLst/>
            <a:gdLst/>
            <a:ahLst/>
            <a:cxnLst/>
            <a:rect l="l" t="t" r="r" b="b"/>
            <a:pathLst>
              <a:path w="270726" h="144852" extrusionOk="0">
                <a:moveTo>
                  <a:pt x="25456" y="1"/>
                </a:moveTo>
                <a:lnTo>
                  <a:pt x="21884" y="2977"/>
                </a:lnTo>
                <a:lnTo>
                  <a:pt x="5656" y="2977"/>
                </a:lnTo>
                <a:lnTo>
                  <a:pt x="1" y="20396"/>
                </a:lnTo>
                <a:lnTo>
                  <a:pt x="1489" y="64449"/>
                </a:lnTo>
                <a:lnTo>
                  <a:pt x="1" y="94357"/>
                </a:lnTo>
                <a:lnTo>
                  <a:pt x="3858" y="144852"/>
                </a:lnTo>
                <a:lnTo>
                  <a:pt x="264558" y="144852"/>
                </a:lnTo>
                <a:lnTo>
                  <a:pt x="266558" y="135589"/>
                </a:lnTo>
                <a:lnTo>
                  <a:pt x="269975" y="38553"/>
                </a:lnTo>
                <a:lnTo>
                  <a:pt x="270725" y="16526"/>
                </a:lnTo>
                <a:lnTo>
                  <a:pt x="258962" y="9085"/>
                </a:lnTo>
                <a:lnTo>
                  <a:pt x="25762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9"/>
          <p:cNvSpPr txBox="1">
            <a:spLocks noGrp="1"/>
          </p:cNvSpPr>
          <p:nvPr>
            <p:ph type="title"/>
          </p:nvPr>
        </p:nvSpPr>
        <p:spPr>
          <a:xfrm>
            <a:off x="1891100" y="1028100"/>
            <a:ext cx="5361900" cy="141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258" name="Google Shape;258;p9"/>
          <p:cNvSpPr txBox="1">
            <a:spLocks noGrp="1"/>
          </p:cNvSpPr>
          <p:nvPr>
            <p:ph type="subTitle" idx="1"/>
          </p:nvPr>
        </p:nvSpPr>
        <p:spPr>
          <a:xfrm>
            <a:off x="2237363" y="2784000"/>
            <a:ext cx="4670100" cy="156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259" name="Google Shape;259;p9"/>
          <p:cNvGrpSpPr/>
          <p:nvPr/>
        </p:nvGrpSpPr>
        <p:grpSpPr>
          <a:xfrm>
            <a:off x="1112652" y="4001399"/>
            <a:ext cx="255711" cy="1142109"/>
            <a:chOff x="10448625" y="-2467725"/>
            <a:chExt cx="630450" cy="2815850"/>
          </a:xfrm>
        </p:grpSpPr>
        <p:sp>
          <p:nvSpPr>
            <p:cNvPr id="260" name="Google Shape;260;p9"/>
            <p:cNvSpPr/>
            <p:nvPr/>
          </p:nvSpPr>
          <p:spPr>
            <a:xfrm>
              <a:off x="10448625" y="-2467725"/>
              <a:ext cx="630450" cy="2815250"/>
            </a:xfrm>
            <a:custGeom>
              <a:avLst/>
              <a:gdLst/>
              <a:ahLst/>
              <a:cxnLst/>
              <a:rect l="l" t="t" r="r" b="b"/>
              <a:pathLst>
                <a:path w="25218" h="112610" extrusionOk="0">
                  <a:moveTo>
                    <a:pt x="13073" y="0"/>
                  </a:moveTo>
                  <a:cubicBezTo>
                    <a:pt x="12240" y="4429"/>
                    <a:pt x="7763" y="25861"/>
                    <a:pt x="6584" y="31921"/>
                  </a:cubicBezTo>
                  <a:cubicBezTo>
                    <a:pt x="6560" y="32040"/>
                    <a:pt x="6549" y="32183"/>
                    <a:pt x="6513" y="32278"/>
                  </a:cubicBezTo>
                  <a:cubicBezTo>
                    <a:pt x="5691" y="37302"/>
                    <a:pt x="4917" y="42315"/>
                    <a:pt x="4203" y="47339"/>
                  </a:cubicBezTo>
                  <a:cubicBezTo>
                    <a:pt x="4132" y="47863"/>
                    <a:pt x="4060" y="48399"/>
                    <a:pt x="3989" y="48923"/>
                  </a:cubicBezTo>
                  <a:cubicBezTo>
                    <a:pt x="3953" y="49125"/>
                    <a:pt x="3929" y="49328"/>
                    <a:pt x="3893" y="49530"/>
                  </a:cubicBezTo>
                  <a:cubicBezTo>
                    <a:pt x="1453" y="67520"/>
                    <a:pt x="0" y="85606"/>
                    <a:pt x="857" y="104227"/>
                  </a:cubicBezTo>
                  <a:cubicBezTo>
                    <a:pt x="929" y="105835"/>
                    <a:pt x="1048" y="108883"/>
                    <a:pt x="1346" y="112609"/>
                  </a:cubicBezTo>
                  <a:lnTo>
                    <a:pt x="24134" y="112609"/>
                  </a:lnTo>
                  <a:cubicBezTo>
                    <a:pt x="25218" y="102096"/>
                    <a:pt x="25158" y="91761"/>
                    <a:pt x="24467" y="81570"/>
                  </a:cubicBezTo>
                  <a:cubicBezTo>
                    <a:pt x="24194" y="78296"/>
                    <a:pt x="23896" y="75021"/>
                    <a:pt x="23551" y="71735"/>
                  </a:cubicBezTo>
                  <a:cubicBezTo>
                    <a:pt x="23574" y="71688"/>
                    <a:pt x="23586" y="71664"/>
                    <a:pt x="23610" y="71616"/>
                  </a:cubicBezTo>
                  <a:cubicBezTo>
                    <a:pt x="23063" y="66068"/>
                    <a:pt x="22384" y="60531"/>
                    <a:pt x="21634" y="54995"/>
                  </a:cubicBezTo>
                  <a:cubicBezTo>
                    <a:pt x="20443" y="45601"/>
                    <a:pt x="19062" y="36255"/>
                    <a:pt x="17586" y="26992"/>
                  </a:cubicBezTo>
                  <a:cubicBezTo>
                    <a:pt x="16193" y="17871"/>
                    <a:pt x="14716" y="8835"/>
                    <a:pt x="130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9"/>
            <p:cNvSpPr/>
            <p:nvPr/>
          </p:nvSpPr>
          <p:spPr>
            <a:xfrm>
              <a:off x="10663825" y="-227875"/>
              <a:ext cx="412275" cy="576000"/>
            </a:xfrm>
            <a:custGeom>
              <a:avLst/>
              <a:gdLst/>
              <a:ahLst/>
              <a:cxnLst/>
              <a:rect l="l" t="t" r="r" b="b"/>
              <a:pathLst>
                <a:path w="16491" h="23040" extrusionOk="0">
                  <a:moveTo>
                    <a:pt x="16240" y="1"/>
                  </a:moveTo>
                  <a:lnTo>
                    <a:pt x="16240" y="1"/>
                  </a:lnTo>
                  <a:cubicBezTo>
                    <a:pt x="11347" y="8525"/>
                    <a:pt x="6287" y="16872"/>
                    <a:pt x="0" y="23039"/>
                  </a:cubicBezTo>
                  <a:lnTo>
                    <a:pt x="15562" y="23039"/>
                  </a:lnTo>
                  <a:cubicBezTo>
                    <a:pt x="16336" y="15252"/>
                    <a:pt x="16490" y="7573"/>
                    <a:pt x="162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9"/>
            <p:cNvSpPr/>
            <p:nvPr/>
          </p:nvSpPr>
          <p:spPr>
            <a:xfrm>
              <a:off x="10465275" y="-1155075"/>
              <a:ext cx="573625" cy="1292450"/>
            </a:xfrm>
            <a:custGeom>
              <a:avLst/>
              <a:gdLst/>
              <a:ahLst/>
              <a:cxnLst/>
              <a:rect l="l" t="t" r="r" b="b"/>
              <a:pathLst>
                <a:path w="22945" h="51698" extrusionOk="0">
                  <a:moveTo>
                    <a:pt x="20646" y="1"/>
                  </a:moveTo>
                  <a:cubicBezTo>
                    <a:pt x="16134" y="15467"/>
                    <a:pt x="9835" y="30826"/>
                    <a:pt x="1" y="42923"/>
                  </a:cubicBezTo>
                  <a:cubicBezTo>
                    <a:pt x="25" y="45840"/>
                    <a:pt x="108" y="48757"/>
                    <a:pt x="227" y="51697"/>
                  </a:cubicBezTo>
                  <a:cubicBezTo>
                    <a:pt x="10252" y="44280"/>
                    <a:pt x="16753" y="31659"/>
                    <a:pt x="22944" y="19122"/>
                  </a:cubicBezTo>
                  <a:cubicBezTo>
                    <a:pt x="22313" y="12740"/>
                    <a:pt x="21504" y="6370"/>
                    <a:pt x="206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9"/>
            <p:cNvSpPr/>
            <p:nvPr/>
          </p:nvSpPr>
          <p:spPr>
            <a:xfrm>
              <a:off x="10475700" y="-2467425"/>
              <a:ext cx="430725" cy="1952625"/>
            </a:xfrm>
            <a:custGeom>
              <a:avLst/>
              <a:gdLst/>
              <a:ahLst/>
              <a:cxnLst/>
              <a:rect l="l" t="t" r="r" b="b"/>
              <a:pathLst>
                <a:path w="17229" h="78105" extrusionOk="0">
                  <a:moveTo>
                    <a:pt x="11990" y="0"/>
                  </a:moveTo>
                  <a:cubicBezTo>
                    <a:pt x="11145" y="4524"/>
                    <a:pt x="6489" y="26777"/>
                    <a:pt x="5430" y="32278"/>
                  </a:cubicBezTo>
                  <a:cubicBezTo>
                    <a:pt x="2930" y="47458"/>
                    <a:pt x="882" y="62722"/>
                    <a:pt x="1" y="78105"/>
                  </a:cubicBezTo>
                  <a:cubicBezTo>
                    <a:pt x="9228" y="64699"/>
                    <a:pt x="14407" y="48613"/>
                    <a:pt x="17229" y="31730"/>
                  </a:cubicBezTo>
                  <a:cubicBezTo>
                    <a:pt x="15610" y="21003"/>
                    <a:pt x="13931" y="10370"/>
                    <a:pt x="119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4" name="Google Shape;264;p9"/>
          <p:cNvGrpSpPr/>
          <p:nvPr/>
        </p:nvGrpSpPr>
        <p:grpSpPr>
          <a:xfrm>
            <a:off x="-283117" y="4480101"/>
            <a:ext cx="2136688" cy="723403"/>
            <a:chOff x="-283117" y="4480101"/>
            <a:chExt cx="2136688" cy="723403"/>
          </a:xfrm>
        </p:grpSpPr>
        <p:sp>
          <p:nvSpPr>
            <p:cNvPr id="265" name="Google Shape;265;p9"/>
            <p:cNvSpPr/>
            <p:nvPr/>
          </p:nvSpPr>
          <p:spPr>
            <a:xfrm>
              <a:off x="-139422" y="4797106"/>
              <a:ext cx="115551" cy="364487"/>
            </a:xfrm>
            <a:custGeom>
              <a:avLst/>
              <a:gdLst/>
              <a:ahLst/>
              <a:cxnLst/>
              <a:rect l="l" t="t" r="r" b="b"/>
              <a:pathLst>
                <a:path w="3609" h="11384" extrusionOk="0">
                  <a:moveTo>
                    <a:pt x="941" y="1"/>
                  </a:moveTo>
                  <a:cubicBezTo>
                    <a:pt x="620" y="477"/>
                    <a:pt x="298" y="965"/>
                    <a:pt x="1" y="1453"/>
                  </a:cubicBezTo>
                  <a:cubicBezTo>
                    <a:pt x="227" y="2215"/>
                    <a:pt x="453" y="2977"/>
                    <a:pt x="656" y="3751"/>
                  </a:cubicBezTo>
                  <a:cubicBezTo>
                    <a:pt x="1310" y="6228"/>
                    <a:pt x="1811" y="8800"/>
                    <a:pt x="2061" y="11359"/>
                  </a:cubicBezTo>
                  <a:lnTo>
                    <a:pt x="3608" y="11383"/>
                  </a:lnTo>
                  <a:cubicBezTo>
                    <a:pt x="3239" y="7764"/>
                    <a:pt x="1882" y="4287"/>
                    <a:pt x="1108" y="739"/>
                  </a:cubicBezTo>
                  <a:cubicBezTo>
                    <a:pt x="1049" y="489"/>
                    <a:pt x="989" y="251"/>
                    <a:pt x="94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9"/>
            <p:cNvSpPr/>
            <p:nvPr/>
          </p:nvSpPr>
          <p:spPr>
            <a:xfrm>
              <a:off x="-201184" y="4901195"/>
              <a:ext cx="78571" cy="258477"/>
            </a:xfrm>
            <a:custGeom>
              <a:avLst/>
              <a:gdLst/>
              <a:ahLst/>
              <a:cxnLst/>
              <a:rect l="l" t="t" r="r" b="b"/>
              <a:pathLst>
                <a:path w="2454" h="8073" extrusionOk="0">
                  <a:moveTo>
                    <a:pt x="858" y="0"/>
                  </a:moveTo>
                  <a:cubicBezTo>
                    <a:pt x="561" y="548"/>
                    <a:pt x="263" y="1084"/>
                    <a:pt x="1" y="1596"/>
                  </a:cubicBezTo>
                  <a:cubicBezTo>
                    <a:pt x="96" y="1893"/>
                    <a:pt x="203" y="2179"/>
                    <a:pt x="299" y="2477"/>
                  </a:cubicBezTo>
                  <a:cubicBezTo>
                    <a:pt x="870" y="4275"/>
                    <a:pt x="1323" y="6156"/>
                    <a:pt x="1513" y="8061"/>
                  </a:cubicBezTo>
                  <a:lnTo>
                    <a:pt x="2454" y="8073"/>
                  </a:lnTo>
                  <a:cubicBezTo>
                    <a:pt x="2204" y="5644"/>
                    <a:pt x="1727" y="3239"/>
                    <a:pt x="1096" y="881"/>
                  </a:cubicBezTo>
                  <a:cubicBezTo>
                    <a:pt x="1013" y="584"/>
                    <a:pt x="942" y="286"/>
                    <a:pt x="8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9"/>
            <p:cNvSpPr/>
            <p:nvPr/>
          </p:nvSpPr>
          <p:spPr>
            <a:xfrm>
              <a:off x="-283117" y="5015562"/>
              <a:ext cx="80460" cy="142222"/>
            </a:xfrm>
            <a:custGeom>
              <a:avLst/>
              <a:gdLst/>
              <a:ahLst/>
              <a:cxnLst/>
              <a:rect l="l" t="t" r="r" b="b"/>
              <a:pathLst>
                <a:path w="2513" h="4442" extrusionOk="0">
                  <a:moveTo>
                    <a:pt x="1572" y="0"/>
                  </a:moveTo>
                  <a:cubicBezTo>
                    <a:pt x="1488" y="202"/>
                    <a:pt x="1417" y="381"/>
                    <a:pt x="1334" y="560"/>
                  </a:cubicBezTo>
                  <a:cubicBezTo>
                    <a:pt x="834" y="1810"/>
                    <a:pt x="381" y="3084"/>
                    <a:pt x="0" y="4382"/>
                  </a:cubicBezTo>
                  <a:lnTo>
                    <a:pt x="2512" y="4441"/>
                  </a:lnTo>
                  <a:cubicBezTo>
                    <a:pt x="2346" y="2941"/>
                    <a:pt x="2012" y="1453"/>
                    <a:pt x="157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9"/>
            <p:cNvSpPr/>
            <p:nvPr/>
          </p:nvSpPr>
          <p:spPr>
            <a:xfrm>
              <a:off x="-70809" y="4673231"/>
              <a:ext cx="142990" cy="489868"/>
            </a:xfrm>
            <a:custGeom>
              <a:avLst/>
              <a:gdLst/>
              <a:ahLst/>
              <a:cxnLst/>
              <a:rect l="l" t="t" r="r" b="b"/>
              <a:pathLst>
                <a:path w="4466" h="15300" extrusionOk="0">
                  <a:moveTo>
                    <a:pt x="1823" y="0"/>
                  </a:moveTo>
                  <a:cubicBezTo>
                    <a:pt x="1192" y="679"/>
                    <a:pt x="632" y="1322"/>
                    <a:pt x="358" y="1679"/>
                  </a:cubicBezTo>
                  <a:lnTo>
                    <a:pt x="1" y="2167"/>
                  </a:lnTo>
                  <a:cubicBezTo>
                    <a:pt x="275" y="3465"/>
                    <a:pt x="537" y="4751"/>
                    <a:pt x="846" y="6025"/>
                  </a:cubicBezTo>
                  <a:cubicBezTo>
                    <a:pt x="1251" y="7632"/>
                    <a:pt x="1727" y="9228"/>
                    <a:pt x="2144" y="10835"/>
                  </a:cubicBezTo>
                  <a:cubicBezTo>
                    <a:pt x="2370" y="11680"/>
                    <a:pt x="2561" y="12526"/>
                    <a:pt x="2716" y="13371"/>
                  </a:cubicBezTo>
                  <a:cubicBezTo>
                    <a:pt x="2727" y="13478"/>
                    <a:pt x="2751" y="13597"/>
                    <a:pt x="2775" y="13704"/>
                  </a:cubicBezTo>
                  <a:lnTo>
                    <a:pt x="2823" y="13966"/>
                  </a:lnTo>
                  <a:cubicBezTo>
                    <a:pt x="2835" y="14062"/>
                    <a:pt x="2846" y="14133"/>
                    <a:pt x="2858" y="14228"/>
                  </a:cubicBezTo>
                  <a:cubicBezTo>
                    <a:pt x="2894" y="14335"/>
                    <a:pt x="2906" y="14454"/>
                    <a:pt x="2894" y="14538"/>
                  </a:cubicBezTo>
                  <a:cubicBezTo>
                    <a:pt x="2906" y="14597"/>
                    <a:pt x="2906" y="14669"/>
                    <a:pt x="2918" y="14728"/>
                  </a:cubicBezTo>
                  <a:cubicBezTo>
                    <a:pt x="2942" y="14907"/>
                    <a:pt x="2966" y="15085"/>
                    <a:pt x="2977" y="15264"/>
                  </a:cubicBezTo>
                  <a:lnTo>
                    <a:pt x="4466" y="15300"/>
                  </a:lnTo>
                  <a:cubicBezTo>
                    <a:pt x="4442" y="14955"/>
                    <a:pt x="4394" y="14597"/>
                    <a:pt x="4347" y="14252"/>
                  </a:cubicBezTo>
                  <a:cubicBezTo>
                    <a:pt x="4323" y="14097"/>
                    <a:pt x="4311" y="13931"/>
                    <a:pt x="4275" y="13764"/>
                  </a:cubicBezTo>
                  <a:cubicBezTo>
                    <a:pt x="4251" y="13585"/>
                    <a:pt x="4228" y="13407"/>
                    <a:pt x="4204" y="13228"/>
                  </a:cubicBezTo>
                  <a:cubicBezTo>
                    <a:pt x="4168" y="13002"/>
                    <a:pt x="4132" y="12799"/>
                    <a:pt x="4097" y="12573"/>
                  </a:cubicBezTo>
                  <a:cubicBezTo>
                    <a:pt x="4085" y="12454"/>
                    <a:pt x="4049" y="12323"/>
                    <a:pt x="4037" y="12204"/>
                  </a:cubicBezTo>
                  <a:cubicBezTo>
                    <a:pt x="4013" y="11966"/>
                    <a:pt x="3966" y="11728"/>
                    <a:pt x="3918" y="11490"/>
                  </a:cubicBezTo>
                  <a:cubicBezTo>
                    <a:pt x="3906" y="11383"/>
                    <a:pt x="3870" y="11264"/>
                    <a:pt x="3859" y="11156"/>
                  </a:cubicBezTo>
                  <a:cubicBezTo>
                    <a:pt x="3859" y="11097"/>
                    <a:pt x="3847" y="11025"/>
                    <a:pt x="3835" y="10966"/>
                  </a:cubicBezTo>
                  <a:cubicBezTo>
                    <a:pt x="3608" y="9751"/>
                    <a:pt x="3370" y="8513"/>
                    <a:pt x="3156" y="7275"/>
                  </a:cubicBezTo>
                  <a:cubicBezTo>
                    <a:pt x="2739" y="4846"/>
                    <a:pt x="2323" y="2405"/>
                    <a:pt x="18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9"/>
            <p:cNvSpPr/>
            <p:nvPr/>
          </p:nvSpPr>
          <p:spPr>
            <a:xfrm>
              <a:off x="29470" y="4567253"/>
              <a:ext cx="136106" cy="598151"/>
            </a:xfrm>
            <a:custGeom>
              <a:avLst/>
              <a:gdLst/>
              <a:ahLst/>
              <a:cxnLst/>
              <a:rect l="l" t="t" r="r" b="b"/>
              <a:pathLst>
                <a:path w="4251" h="18682" extrusionOk="0">
                  <a:moveTo>
                    <a:pt x="2215" y="0"/>
                  </a:moveTo>
                  <a:cubicBezTo>
                    <a:pt x="1560" y="536"/>
                    <a:pt x="905" y="1096"/>
                    <a:pt x="298" y="1691"/>
                  </a:cubicBezTo>
                  <a:lnTo>
                    <a:pt x="0" y="1989"/>
                  </a:lnTo>
                  <a:cubicBezTo>
                    <a:pt x="179" y="2798"/>
                    <a:pt x="346" y="3620"/>
                    <a:pt x="500" y="4441"/>
                  </a:cubicBezTo>
                  <a:cubicBezTo>
                    <a:pt x="1012" y="7049"/>
                    <a:pt x="1489" y="9668"/>
                    <a:pt x="1905" y="12252"/>
                  </a:cubicBezTo>
                  <a:cubicBezTo>
                    <a:pt x="2060" y="13145"/>
                    <a:pt x="2215" y="14038"/>
                    <a:pt x="2358" y="14931"/>
                  </a:cubicBezTo>
                  <a:cubicBezTo>
                    <a:pt x="2572" y="16169"/>
                    <a:pt x="2751" y="17395"/>
                    <a:pt x="2870" y="18657"/>
                  </a:cubicBezTo>
                  <a:lnTo>
                    <a:pt x="4251" y="18681"/>
                  </a:lnTo>
                  <a:cubicBezTo>
                    <a:pt x="4203" y="18003"/>
                    <a:pt x="4167" y="17312"/>
                    <a:pt x="4108" y="16633"/>
                  </a:cubicBezTo>
                  <a:cubicBezTo>
                    <a:pt x="4072" y="16348"/>
                    <a:pt x="4060" y="16062"/>
                    <a:pt x="4025" y="15776"/>
                  </a:cubicBezTo>
                  <a:cubicBezTo>
                    <a:pt x="4001" y="15395"/>
                    <a:pt x="3953" y="14990"/>
                    <a:pt x="3929" y="14597"/>
                  </a:cubicBezTo>
                  <a:cubicBezTo>
                    <a:pt x="3894" y="14264"/>
                    <a:pt x="3846" y="13919"/>
                    <a:pt x="3822" y="13573"/>
                  </a:cubicBezTo>
                  <a:cubicBezTo>
                    <a:pt x="3786" y="13252"/>
                    <a:pt x="3751" y="12907"/>
                    <a:pt x="3715" y="12561"/>
                  </a:cubicBezTo>
                  <a:cubicBezTo>
                    <a:pt x="3691" y="12240"/>
                    <a:pt x="3644" y="11907"/>
                    <a:pt x="3608" y="11585"/>
                  </a:cubicBezTo>
                  <a:cubicBezTo>
                    <a:pt x="3572" y="11168"/>
                    <a:pt x="3524" y="10764"/>
                    <a:pt x="3477" y="10347"/>
                  </a:cubicBezTo>
                  <a:cubicBezTo>
                    <a:pt x="3465" y="10240"/>
                    <a:pt x="3465" y="10156"/>
                    <a:pt x="3453" y="10049"/>
                  </a:cubicBezTo>
                  <a:cubicBezTo>
                    <a:pt x="3191" y="7775"/>
                    <a:pt x="2917" y="5501"/>
                    <a:pt x="2620" y="3215"/>
                  </a:cubicBezTo>
                  <a:lnTo>
                    <a:pt x="221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9"/>
            <p:cNvSpPr/>
            <p:nvPr/>
          </p:nvSpPr>
          <p:spPr>
            <a:xfrm>
              <a:off x="283337" y="4480101"/>
              <a:ext cx="90770" cy="689497"/>
            </a:xfrm>
            <a:custGeom>
              <a:avLst/>
              <a:gdLst/>
              <a:ahLst/>
              <a:cxnLst/>
              <a:rect l="l" t="t" r="r" b="b"/>
              <a:pathLst>
                <a:path w="2835" h="21535" extrusionOk="0">
                  <a:moveTo>
                    <a:pt x="2431" y="0"/>
                  </a:moveTo>
                  <a:cubicBezTo>
                    <a:pt x="1622" y="0"/>
                    <a:pt x="807" y="88"/>
                    <a:pt x="1" y="210"/>
                  </a:cubicBezTo>
                  <a:cubicBezTo>
                    <a:pt x="1" y="2877"/>
                    <a:pt x="96" y="5520"/>
                    <a:pt x="215" y="8187"/>
                  </a:cubicBezTo>
                  <a:cubicBezTo>
                    <a:pt x="358" y="11497"/>
                    <a:pt x="584" y="14783"/>
                    <a:pt x="834" y="18081"/>
                  </a:cubicBezTo>
                  <a:cubicBezTo>
                    <a:pt x="834" y="18177"/>
                    <a:pt x="846" y="18260"/>
                    <a:pt x="846" y="18355"/>
                  </a:cubicBezTo>
                  <a:cubicBezTo>
                    <a:pt x="882" y="18701"/>
                    <a:pt x="894" y="19022"/>
                    <a:pt x="918" y="19367"/>
                  </a:cubicBezTo>
                  <a:cubicBezTo>
                    <a:pt x="953" y="19796"/>
                    <a:pt x="1001" y="20248"/>
                    <a:pt x="1025" y="20689"/>
                  </a:cubicBezTo>
                  <a:cubicBezTo>
                    <a:pt x="1037" y="20975"/>
                    <a:pt x="1072" y="21237"/>
                    <a:pt x="1084" y="21510"/>
                  </a:cubicBezTo>
                  <a:lnTo>
                    <a:pt x="2323" y="21534"/>
                  </a:lnTo>
                  <a:cubicBezTo>
                    <a:pt x="2323" y="19498"/>
                    <a:pt x="2287" y="17474"/>
                    <a:pt x="2275" y="15438"/>
                  </a:cubicBezTo>
                  <a:cubicBezTo>
                    <a:pt x="2263" y="13319"/>
                    <a:pt x="2299" y="11223"/>
                    <a:pt x="2323" y="9116"/>
                  </a:cubicBezTo>
                  <a:cubicBezTo>
                    <a:pt x="2323" y="8723"/>
                    <a:pt x="2334" y="8318"/>
                    <a:pt x="2334" y="7937"/>
                  </a:cubicBezTo>
                  <a:cubicBezTo>
                    <a:pt x="2346" y="7663"/>
                    <a:pt x="2346" y="7413"/>
                    <a:pt x="2346" y="7151"/>
                  </a:cubicBezTo>
                  <a:cubicBezTo>
                    <a:pt x="2370" y="5854"/>
                    <a:pt x="2394" y="4556"/>
                    <a:pt x="2477" y="3258"/>
                  </a:cubicBezTo>
                  <a:cubicBezTo>
                    <a:pt x="2549" y="2175"/>
                    <a:pt x="2656" y="1091"/>
                    <a:pt x="2834" y="8"/>
                  </a:cubicBezTo>
                  <a:cubicBezTo>
                    <a:pt x="2700" y="3"/>
                    <a:pt x="2566" y="0"/>
                    <a:pt x="24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9"/>
            <p:cNvSpPr/>
            <p:nvPr/>
          </p:nvSpPr>
          <p:spPr>
            <a:xfrm>
              <a:off x="1078555" y="4784523"/>
              <a:ext cx="377422" cy="403741"/>
            </a:xfrm>
            <a:custGeom>
              <a:avLst/>
              <a:gdLst/>
              <a:ahLst/>
              <a:cxnLst/>
              <a:rect l="l" t="t" r="r" b="b"/>
              <a:pathLst>
                <a:path w="11788" h="12610" extrusionOk="0">
                  <a:moveTo>
                    <a:pt x="10942" y="1"/>
                  </a:moveTo>
                  <a:cubicBezTo>
                    <a:pt x="8918" y="870"/>
                    <a:pt x="7180" y="2275"/>
                    <a:pt x="5680" y="3906"/>
                  </a:cubicBezTo>
                  <a:lnTo>
                    <a:pt x="5275" y="4347"/>
                  </a:lnTo>
                  <a:cubicBezTo>
                    <a:pt x="5263" y="4370"/>
                    <a:pt x="5239" y="4394"/>
                    <a:pt x="5227" y="4406"/>
                  </a:cubicBezTo>
                  <a:cubicBezTo>
                    <a:pt x="5096" y="4573"/>
                    <a:pt x="4965" y="4728"/>
                    <a:pt x="4822" y="4882"/>
                  </a:cubicBezTo>
                  <a:cubicBezTo>
                    <a:pt x="2893" y="7204"/>
                    <a:pt x="1358" y="9859"/>
                    <a:pt x="0" y="12550"/>
                  </a:cubicBezTo>
                  <a:lnTo>
                    <a:pt x="3013" y="12610"/>
                  </a:lnTo>
                  <a:lnTo>
                    <a:pt x="3501" y="11538"/>
                  </a:lnTo>
                  <a:cubicBezTo>
                    <a:pt x="3513" y="11490"/>
                    <a:pt x="3536" y="11479"/>
                    <a:pt x="3536" y="11467"/>
                  </a:cubicBezTo>
                  <a:cubicBezTo>
                    <a:pt x="3536" y="11467"/>
                    <a:pt x="3536" y="11455"/>
                    <a:pt x="3560" y="11383"/>
                  </a:cubicBezTo>
                  <a:cubicBezTo>
                    <a:pt x="3632" y="11205"/>
                    <a:pt x="3715" y="11050"/>
                    <a:pt x="3798" y="10871"/>
                  </a:cubicBezTo>
                  <a:cubicBezTo>
                    <a:pt x="4025" y="10395"/>
                    <a:pt x="4263" y="9931"/>
                    <a:pt x="4501" y="9454"/>
                  </a:cubicBezTo>
                  <a:cubicBezTo>
                    <a:pt x="4941" y="8609"/>
                    <a:pt x="5394" y="7776"/>
                    <a:pt x="5882" y="6954"/>
                  </a:cubicBezTo>
                  <a:cubicBezTo>
                    <a:pt x="6346" y="6192"/>
                    <a:pt x="6834" y="5454"/>
                    <a:pt x="7358" y="4751"/>
                  </a:cubicBezTo>
                  <a:cubicBezTo>
                    <a:pt x="7906" y="4025"/>
                    <a:pt x="8489" y="3323"/>
                    <a:pt x="9132" y="2680"/>
                  </a:cubicBezTo>
                  <a:cubicBezTo>
                    <a:pt x="9930" y="1858"/>
                    <a:pt x="10835" y="1132"/>
                    <a:pt x="11787" y="477"/>
                  </a:cubicBezTo>
                  <a:cubicBezTo>
                    <a:pt x="11514" y="299"/>
                    <a:pt x="11228" y="156"/>
                    <a:pt x="109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9"/>
            <p:cNvSpPr/>
            <p:nvPr/>
          </p:nvSpPr>
          <p:spPr>
            <a:xfrm>
              <a:off x="1227981" y="4829508"/>
              <a:ext cx="329012" cy="362182"/>
            </a:xfrm>
            <a:custGeom>
              <a:avLst/>
              <a:gdLst/>
              <a:ahLst/>
              <a:cxnLst/>
              <a:rect l="l" t="t" r="r" b="b"/>
              <a:pathLst>
                <a:path w="10276" h="11312" extrusionOk="0">
                  <a:moveTo>
                    <a:pt x="8585" y="1"/>
                  </a:moveTo>
                  <a:cubicBezTo>
                    <a:pt x="6263" y="1477"/>
                    <a:pt x="4370" y="3418"/>
                    <a:pt x="2882" y="5799"/>
                  </a:cubicBezTo>
                  <a:cubicBezTo>
                    <a:pt x="1786" y="7549"/>
                    <a:pt x="858" y="9395"/>
                    <a:pt x="0" y="11252"/>
                  </a:cubicBezTo>
                  <a:lnTo>
                    <a:pt x="2941" y="11312"/>
                  </a:lnTo>
                  <a:cubicBezTo>
                    <a:pt x="3060" y="11074"/>
                    <a:pt x="3168" y="10847"/>
                    <a:pt x="3275" y="10621"/>
                  </a:cubicBezTo>
                  <a:cubicBezTo>
                    <a:pt x="3299" y="10562"/>
                    <a:pt x="3334" y="10490"/>
                    <a:pt x="3358" y="10431"/>
                  </a:cubicBezTo>
                  <a:cubicBezTo>
                    <a:pt x="3429" y="10264"/>
                    <a:pt x="3513" y="10109"/>
                    <a:pt x="3596" y="9943"/>
                  </a:cubicBezTo>
                  <a:cubicBezTo>
                    <a:pt x="3632" y="9871"/>
                    <a:pt x="3668" y="9812"/>
                    <a:pt x="3703" y="9728"/>
                  </a:cubicBezTo>
                  <a:cubicBezTo>
                    <a:pt x="3787" y="9585"/>
                    <a:pt x="3870" y="9419"/>
                    <a:pt x="3953" y="9252"/>
                  </a:cubicBezTo>
                  <a:cubicBezTo>
                    <a:pt x="4001" y="9192"/>
                    <a:pt x="4025" y="9133"/>
                    <a:pt x="4061" y="9073"/>
                  </a:cubicBezTo>
                  <a:cubicBezTo>
                    <a:pt x="4144" y="8919"/>
                    <a:pt x="4251" y="8740"/>
                    <a:pt x="4346" y="8573"/>
                  </a:cubicBezTo>
                  <a:cubicBezTo>
                    <a:pt x="4358" y="8526"/>
                    <a:pt x="4382" y="8466"/>
                    <a:pt x="4418" y="8419"/>
                  </a:cubicBezTo>
                  <a:cubicBezTo>
                    <a:pt x="4525" y="8228"/>
                    <a:pt x="4644" y="8049"/>
                    <a:pt x="4739" y="7859"/>
                  </a:cubicBezTo>
                  <a:cubicBezTo>
                    <a:pt x="4763" y="7823"/>
                    <a:pt x="4775" y="7811"/>
                    <a:pt x="4787" y="7788"/>
                  </a:cubicBezTo>
                  <a:cubicBezTo>
                    <a:pt x="5180" y="7109"/>
                    <a:pt x="5608" y="6454"/>
                    <a:pt x="6049" y="5823"/>
                  </a:cubicBezTo>
                  <a:cubicBezTo>
                    <a:pt x="6978" y="4513"/>
                    <a:pt x="8013" y="3275"/>
                    <a:pt x="9204" y="2168"/>
                  </a:cubicBezTo>
                  <a:cubicBezTo>
                    <a:pt x="9549" y="1846"/>
                    <a:pt x="9906" y="1549"/>
                    <a:pt x="10276" y="1251"/>
                  </a:cubicBezTo>
                  <a:cubicBezTo>
                    <a:pt x="9728" y="822"/>
                    <a:pt x="9168" y="406"/>
                    <a:pt x="85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9"/>
            <p:cNvSpPr/>
            <p:nvPr/>
          </p:nvSpPr>
          <p:spPr>
            <a:xfrm>
              <a:off x="1375133" y="4901964"/>
              <a:ext cx="263056" cy="293536"/>
            </a:xfrm>
            <a:custGeom>
              <a:avLst/>
              <a:gdLst/>
              <a:ahLst/>
              <a:cxnLst/>
              <a:rect l="l" t="t" r="r" b="b"/>
              <a:pathLst>
                <a:path w="8216" h="9168" extrusionOk="0">
                  <a:moveTo>
                    <a:pt x="6894" y="0"/>
                  </a:moveTo>
                  <a:cubicBezTo>
                    <a:pt x="5072" y="1417"/>
                    <a:pt x="3560" y="3155"/>
                    <a:pt x="2274" y="5072"/>
                  </a:cubicBezTo>
                  <a:cubicBezTo>
                    <a:pt x="2251" y="5108"/>
                    <a:pt x="2227" y="5144"/>
                    <a:pt x="2203" y="5179"/>
                  </a:cubicBezTo>
                  <a:cubicBezTo>
                    <a:pt x="2108" y="5310"/>
                    <a:pt x="2036" y="5441"/>
                    <a:pt x="1953" y="5584"/>
                  </a:cubicBezTo>
                  <a:cubicBezTo>
                    <a:pt x="1905" y="5644"/>
                    <a:pt x="1870" y="5703"/>
                    <a:pt x="1834" y="5763"/>
                  </a:cubicBezTo>
                  <a:cubicBezTo>
                    <a:pt x="1751" y="5894"/>
                    <a:pt x="1679" y="6013"/>
                    <a:pt x="1608" y="6132"/>
                  </a:cubicBezTo>
                  <a:lnTo>
                    <a:pt x="1477" y="6358"/>
                  </a:lnTo>
                  <a:cubicBezTo>
                    <a:pt x="1417" y="6477"/>
                    <a:pt x="1334" y="6572"/>
                    <a:pt x="1274" y="6691"/>
                  </a:cubicBezTo>
                  <a:cubicBezTo>
                    <a:pt x="1227" y="6787"/>
                    <a:pt x="1179" y="6870"/>
                    <a:pt x="1131" y="6965"/>
                  </a:cubicBezTo>
                  <a:lnTo>
                    <a:pt x="953" y="7275"/>
                  </a:lnTo>
                  <a:cubicBezTo>
                    <a:pt x="893" y="7382"/>
                    <a:pt x="846" y="7477"/>
                    <a:pt x="786" y="7584"/>
                  </a:cubicBezTo>
                  <a:cubicBezTo>
                    <a:pt x="738" y="7680"/>
                    <a:pt x="679" y="7787"/>
                    <a:pt x="643" y="7870"/>
                  </a:cubicBezTo>
                  <a:cubicBezTo>
                    <a:pt x="584" y="7989"/>
                    <a:pt x="500" y="8120"/>
                    <a:pt x="441" y="8239"/>
                  </a:cubicBezTo>
                  <a:cubicBezTo>
                    <a:pt x="417" y="8311"/>
                    <a:pt x="369" y="8394"/>
                    <a:pt x="298" y="8513"/>
                  </a:cubicBezTo>
                  <a:cubicBezTo>
                    <a:pt x="191" y="8715"/>
                    <a:pt x="107" y="8906"/>
                    <a:pt x="0" y="9120"/>
                  </a:cubicBezTo>
                  <a:lnTo>
                    <a:pt x="2155" y="9168"/>
                  </a:lnTo>
                  <a:cubicBezTo>
                    <a:pt x="2310" y="8918"/>
                    <a:pt x="2453" y="8656"/>
                    <a:pt x="2620" y="8406"/>
                  </a:cubicBezTo>
                  <a:cubicBezTo>
                    <a:pt x="2691" y="8275"/>
                    <a:pt x="2786" y="8156"/>
                    <a:pt x="2858" y="8037"/>
                  </a:cubicBezTo>
                  <a:cubicBezTo>
                    <a:pt x="2929" y="7906"/>
                    <a:pt x="3024" y="7787"/>
                    <a:pt x="3096" y="7668"/>
                  </a:cubicBezTo>
                  <a:cubicBezTo>
                    <a:pt x="3203" y="7489"/>
                    <a:pt x="3322" y="7322"/>
                    <a:pt x="3441" y="7156"/>
                  </a:cubicBezTo>
                  <a:cubicBezTo>
                    <a:pt x="3477" y="7084"/>
                    <a:pt x="3536" y="7013"/>
                    <a:pt x="3584" y="6929"/>
                  </a:cubicBezTo>
                  <a:cubicBezTo>
                    <a:pt x="3703" y="6751"/>
                    <a:pt x="3834" y="6572"/>
                    <a:pt x="3977" y="6394"/>
                  </a:cubicBezTo>
                  <a:cubicBezTo>
                    <a:pt x="4037" y="6322"/>
                    <a:pt x="4072" y="6251"/>
                    <a:pt x="4132" y="6179"/>
                  </a:cubicBezTo>
                  <a:cubicBezTo>
                    <a:pt x="5418" y="4453"/>
                    <a:pt x="6799" y="2822"/>
                    <a:pt x="8216" y="1214"/>
                  </a:cubicBezTo>
                  <a:cubicBezTo>
                    <a:pt x="7787" y="798"/>
                    <a:pt x="7346" y="381"/>
                    <a:pt x="689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9"/>
            <p:cNvSpPr/>
            <p:nvPr/>
          </p:nvSpPr>
          <p:spPr>
            <a:xfrm>
              <a:off x="988202" y="4743733"/>
              <a:ext cx="380848" cy="442642"/>
            </a:xfrm>
            <a:custGeom>
              <a:avLst/>
              <a:gdLst/>
              <a:ahLst/>
              <a:cxnLst/>
              <a:rect l="l" t="t" r="r" b="b"/>
              <a:pathLst>
                <a:path w="11895" h="13825" extrusionOk="0">
                  <a:moveTo>
                    <a:pt x="9668" y="1"/>
                  </a:moveTo>
                  <a:cubicBezTo>
                    <a:pt x="7930" y="1239"/>
                    <a:pt x="6454" y="2811"/>
                    <a:pt x="5180" y="4537"/>
                  </a:cubicBezTo>
                  <a:cubicBezTo>
                    <a:pt x="5168" y="4549"/>
                    <a:pt x="5144" y="4585"/>
                    <a:pt x="5132" y="4597"/>
                  </a:cubicBezTo>
                  <a:lnTo>
                    <a:pt x="4906" y="4906"/>
                  </a:lnTo>
                  <a:cubicBezTo>
                    <a:pt x="4894" y="4942"/>
                    <a:pt x="4870" y="4990"/>
                    <a:pt x="4834" y="5013"/>
                  </a:cubicBezTo>
                  <a:cubicBezTo>
                    <a:pt x="4751" y="5168"/>
                    <a:pt x="4644" y="5311"/>
                    <a:pt x="4513" y="5490"/>
                  </a:cubicBezTo>
                  <a:cubicBezTo>
                    <a:pt x="2739" y="8097"/>
                    <a:pt x="1310" y="10919"/>
                    <a:pt x="0" y="13788"/>
                  </a:cubicBezTo>
                  <a:lnTo>
                    <a:pt x="1120" y="13824"/>
                  </a:lnTo>
                  <a:cubicBezTo>
                    <a:pt x="1751" y="12502"/>
                    <a:pt x="2441" y="11205"/>
                    <a:pt x="3179" y="9943"/>
                  </a:cubicBezTo>
                  <a:cubicBezTo>
                    <a:pt x="3322" y="9716"/>
                    <a:pt x="3441" y="9502"/>
                    <a:pt x="3572" y="9300"/>
                  </a:cubicBezTo>
                  <a:cubicBezTo>
                    <a:pt x="3596" y="9240"/>
                    <a:pt x="3632" y="9193"/>
                    <a:pt x="3656" y="9145"/>
                  </a:cubicBezTo>
                  <a:cubicBezTo>
                    <a:pt x="3763" y="8966"/>
                    <a:pt x="3882" y="8812"/>
                    <a:pt x="3989" y="8633"/>
                  </a:cubicBezTo>
                  <a:cubicBezTo>
                    <a:pt x="4013" y="8585"/>
                    <a:pt x="4037" y="8550"/>
                    <a:pt x="4060" y="8514"/>
                  </a:cubicBezTo>
                  <a:cubicBezTo>
                    <a:pt x="4180" y="8300"/>
                    <a:pt x="4311" y="8097"/>
                    <a:pt x="4453" y="7895"/>
                  </a:cubicBezTo>
                  <a:lnTo>
                    <a:pt x="4453" y="7883"/>
                  </a:lnTo>
                  <a:cubicBezTo>
                    <a:pt x="5180" y="6776"/>
                    <a:pt x="5977" y="5704"/>
                    <a:pt x="6847" y="4704"/>
                  </a:cubicBezTo>
                  <a:cubicBezTo>
                    <a:pt x="7751" y="3668"/>
                    <a:pt x="8740" y="2704"/>
                    <a:pt x="9811" y="1870"/>
                  </a:cubicBezTo>
                  <a:cubicBezTo>
                    <a:pt x="10478" y="1346"/>
                    <a:pt x="11157" y="894"/>
                    <a:pt x="11895" y="489"/>
                  </a:cubicBezTo>
                  <a:cubicBezTo>
                    <a:pt x="11180" y="263"/>
                    <a:pt x="10442" y="84"/>
                    <a:pt x="96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9"/>
            <p:cNvSpPr/>
            <p:nvPr/>
          </p:nvSpPr>
          <p:spPr>
            <a:xfrm>
              <a:off x="732414" y="4763200"/>
              <a:ext cx="339674" cy="417828"/>
            </a:xfrm>
            <a:custGeom>
              <a:avLst/>
              <a:gdLst/>
              <a:ahLst/>
              <a:cxnLst/>
              <a:rect l="l" t="t" r="r" b="b"/>
              <a:pathLst>
                <a:path w="10609" h="13050" extrusionOk="0">
                  <a:moveTo>
                    <a:pt x="10609" y="0"/>
                  </a:moveTo>
                  <a:cubicBezTo>
                    <a:pt x="9359" y="310"/>
                    <a:pt x="8073" y="631"/>
                    <a:pt x="6811" y="810"/>
                  </a:cubicBezTo>
                  <a:cubicBezTo>
                    <a:pt x="5680" y="2298"/>
                    <a:pt x="4680" y="3905"/>
                    <a:pt x="3763" y="5596"/>
                  </a:cubicBezTo>
                  <a:cubicBezTo>
                    <a:pt x="2417" y="8025"/>
                    <a:pt x="1108" y="10466"/>
                    <a:pt x="0" y="12990"/>
                  </a:cubicBezTo>
                  <a:lnTo>
                    <a:pt x="2917" y="13049"/>
                  </a:lnTo>
                  <a:cubicBezTo>
                    <a:pt x="3191" y="12371"/>
                    <a:pt x="3477" y="11680"/>
                    <a:pt x="3775" y="11013"/>
                  </a:cubicBezTo>
                  <a:cubicBezTo>
                    <a:pt x="4549" y="9263"/>
                    <a:pt x="5358" y="7489"/>
                    <a:pt x="6370" y="5846"/>
                  </a:cubicBezTo>
                  <a:cubicBezTo>
                    <a:pt x="6561" y="5537"/>
                    <a:pt x="6751" y="5227"/>
                    <a:pt x="6966" y="4929"/>
                  </a:cubicBezTo>
                  <a:cubicBezTo>
                    <a:pt x="7775" y="3703"/>
                    <a:pt x="8644" y="2548"/>
                    <a:pt x="9537" y="1381"/>
                  </a:cubicBezTo>
                  <a:lnTo>
                    <a:pt x="1060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9"/>
            <p:cNvSpPr/>
            <p:nvPr/>
          </p:nvSpPr>
          <p:spPr>
            <a:xfrm>
              <a:off x="1693804" y="5059778"/>
              <a:ext cx="81613" cy="141069"/>
            </a:xfrm>
            <a:custGeom>
              <a:avLst/>
              <a:gdLst/>
              <a:ahLst/>
              <a:cxnLst/>
              <a:rect l="l" t="t" r="r" b="b"/>
              <a:pathLst>
                <a:path w="2549" h="4406" extrusionOk="0">
                  <a:moveTo>
                    <a:pt x="1704" y="0"/>
                  </a:moveTo>
                  <a:cubicBezTo>
                    <a:pt x="1287" y="1000"/>
                    <a:pt x="882" y="2036"/>
                    <a:pt x="489" y="3048"/>
                  </a:cubicBezTo>
                  <a:cubicBezTo>
                    <a:pt x="334" y="3477"/>
                    <a:pt x="168" y="3929"/>
                    <a:pt x="1" y="4370"/>
                  </a:cubicBezTo>
                  <a:lnTo>
                    <a:pt x="1430" y="4405"/>
                  </a:lnTo>
                  <a:cubicBezTo>
                    <a:pt x="1787" y="3286"/>
                    <a:pt x="2144" y="2167"/>
                    <a:pt x="2549" y="1072"/>
                  </a:cubicBezTo>
                  <a:lnTo>
                    <a:pt x="17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9"/>
            <p:cNvSpPr/>
            <p:nvPr/>
          </p:nvSpPr>
          <p:spPr>
            <a:xfrm>
              <a:off x="1791041" y="5141743"/>
              <a:ext cx="62530" cy="61762"/>
            </a:xfrm>
            <a:custGeom>
              <a:avLst/>
              <a:gdLst/>
              <a:ahLst/>
              <a:cxnLst/>
              <a:rect l="l" t="t" r="r" b="b"/>
              <a:pathLst>
                <a:path w="1953" h="1929" extrusionOk="0">
                  <a:moveTo>
                    <a:pt x="607" y="0"/>
                  </a:moveTo>
                  <a:cubicBezTo>
                    <a:pt x="405" y="619"/>
                    <a:pt x="191" y="1262"/>
                    <a:pt x="0" y="1881"/>
                  </a:cubicBezTo>
                  <a:lnTo>
                    <a:pt x="1953" y="1929"/>
                  </a:lnTo>
                  <a:cubicBezTo>
                    <a:pt x="1524" y="1274"/>
                    <a:pt x="1072" y="631"/>
                    <a:pt x="6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9"/>
            <p:cNvSpPr/>
            <p:nvPr/>
          </p:nvSpPr>
          <p:spPr>
            <a:xfrm>
              <a:off x="146494" y="4499760"/>
              <a:ext cx="123556" cy="667917"/>
            </a:xfrm>
            <a:custGeom>
              <a:avLst/>
              <a:gdLst/>
              <a:ahLst/>
              <a:cxnLst/>
              <a:rect l="l" t="t" r="r" b="b"/>
              <a:pathLst>
                <a:path w="3859" h="20861" extrusionOk="0">
                  <a:moveTo>
                    <a:pt x="2763" y="1"/>
                  </a:moveTo>
                  <a:cubicBezTo>
                    <a:pt x="1786" y="299"/>
                    <a:pt x="870" y="703"/>
                    <a:pt x="0" y="1192"/>
                  </a:cubicBezTo>
                  <a:cubicBezTo>
                    <a:pt x="393" y="4311"/>
                    <a:pt x="810" y="7442"/>
                    <a:pt x="1179" y="10562"/>
                  </a:cubicBezTo>
                  <a:cubicBezTo>
                    <a:pt x="1393" y="12276"/>
                    <a:pt x="1584" y="13967"/>
                    <a:pt x="1751" y="15670"/>
                  </a:cubicBezTo>
                  <a:lnTo>
                    <a:pt x="1751" y="15717"/>
                  </a:lnTo>
                  <a:cubicBezTo>
                    <a:pt x="1774" y="16086"/>
                    <a:pt x="1822" y="16455"/>
                    <a:pt x="1846" y="16824"/>
                  </a:cubicBezTo>
                  <a:cubicBezTo>
                    <a:pt x="1846" y="16896"/>
                    <a:pt x="1870" y="16944"/>
                    <a:pt x="1870" y="17003"/>
                  </a:cubicBezTo>
                  <a:cubicBezTo>
                    <a:pt x="1894" y="17348"/>
                    <a:pt x="1929" y="17682"/>
                    <a:pt x="1953" y="18015"/>
                  </a:cubicBezTo>
                  <a:cubicBezTo>
                    <a:pt x="1965" y="18110"/>
                    <a:pt x="1965" y="18217"/>
                    <a:pt x="1989" y="18301"/>
                  </a:cubicBezTo>
                  <a:cubicBezTo>
                    <a:pt x="2001" y="18622"/>
                    <a:pt x="2025" y="18944"/>
                    <a:pt x="2072" y="19253"/>
                  </a:cubicBezTo>
                  <a:cubicBezTo>
                    <a:pt x="2084" y="19360"/>
                    <a:pt x="2084" y="19468"/>
                    <a:pt x="2108" y="19575"/>
                  </a:cubicBezTo>
                  <a:cubicBezTo>
                    <a:pt x="2132" y="19980"/>
                    <a:pt x="2167" y="20420"/>
                    <a:pt x="2191" y="20837"/>
                  </a:cubicBezTo>
                  <a:lnTo>
                    <a:pt x="3858" y="20861"/>
                  </a:lnTo>
                  <a:cubicBezTo>
                    <a:pt x="3799" y="19944"/>
                    <a:pt x="3727" y="19015"/>
                    <a:pt x="3644" y="18098"/>
                  </a:cubicBezTo>
                  <a:cubicBezTo>
                    <a:pt x="3632" y="17920"/>
                    <a:pt x="3620" y="17753"/>
                    <a:pt x="3608" y="17575"/>
                  </a:cubicBezTo>
                  <a:cubicBezTo>
                    <a:pt x="3549" y="16741"/>
                    <a:pt x="3489" y="15920"/>
                    <a:pt x="3429" y="15086"/>
                  </a:cubicBezTo>
                  <a:cubicBezTo>
                    <a:pt x="3406" y="14955"/>
                    <a:pt x="3406" y="14812"/>
                    <a:pt x="3394" y="14669"/>
                  </a:cubicBezTo>
                  <a:cubicBezTo>
                    <a:pt x="3251" y="12729"/>
                    <a:pt x="3132" y="10752"/>
                    <a:pt x="3025" y="8812"/>
                  </a:cubicBezTo>
                  <a:cubicBezTo>
                    <a:pt x="2917" y="6621"/>
                    <a:pt x="2834" y="4454"/>
                    <a:pt x="2787" y="2263"/>
                  </a:cubicBezTo>
                  <a:cubicBezTo>
                    <a:pt x="2775" y="1513"/>
                    <a:pt x="2763" y="763"/>
                    <a:pt x="27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9"/>
            <p:cNvSpPr/>
            <p:nvPr/>
          </p:nvSpPr>
          <p:spPr>
            <a:xfrm>
              <a:off x="534930" y="4627093"/>
              <a:ext cx="189896" cy="547819"/>
            </a:xfrm>
            <a:custGeom>
              <a:avLst/>
              <a:gdLst/>
              <a:ahLst/>
              <a:cxnLst/>
              <a:rect l="l" t="t" r="r" b="b"/>
              <a:pathLst>
                <a:path w="5931" h="17110" extrusionOk="0">
                  <a:moveTo>
                    <a:pt x="3501" y="1"/>
                  </a:moveTo>
                  <a:cubicBezTo>
                    <a:pt x="3025" y="989"/>
                    <a:pt x="2620" y="2037"/>
                    <a:pt x="2287" y="3096"/>
                  </a:cubicBezTo>
                  <a:cubicBezTo>
                    <a:pt x="2275" y="3132"/>
                    <a:pt x="2275" y="3168"/>
                    <a:pt x="2263" y="3191"/>
                  </a:cubicBezTo>
                  <a:cubicBezTo>
                    <a:pt x="2215" y="3370"/>
                    <a:pt x="2156" y="3537"/>
                    <a:pt x="2120" y="3715"/>
                  </a:cubicBezTo>
                  <a:cubicBezTo>
                    <a:pt x="2096" y="3775"/>
                    <a:pt x="2085" y="3823"/>
                    <a:pt x="2073" y="3870"/>
                  </a:cubicBezTo>
                  <a:lnTo>
                    <a:pt x="1894" y="4489"/>
                  </a:lnTo>
                  <a:cubicBezTo>
                    <a:pt x="1894" y="4501"/>
                    <a:pt x="1882" y="4537"/>
                    <a:pt x="1882" y="4561"/>
                  </a:cubicBezTo>
                  <a:cubicBezTo>
                    <a:pt x="1823" y="4775"/>
                    <a:pt x="1763" y="4977"/>
                    <a:pt x="1715" y="5192"/>
                  </a:cubicBezTo>
                  <a:cubicBezTo>
                    <a:pt x="1715" y="5204"/>
                    <a:pt x="1704" y="5216"/>
                    <a:pt x="1704" y="5239"/>
                  </a:cubicBezTo>
                  <a:cubicBezTo>
                    <a:pt x="1644" y="5454"/>
                    <a:pt x="1584" y="5692"/>
                    <a:pt x="1537" y="5918"/>
                  </a:cubicBezTo>
                  <a:cubicBezTo>
                    <a:pt x="1525" y="5930"/>
                    <a:pt x="1525" y="5954"/>
                    <a:pt x="1525" y="5966"/>
                  </a:cubicBezTo>
                  <a:cubicBezTo>
                    <a:pt x="1418" y="6430"/>
                    <a:pt x="1323" y="6882"/>
                    <a:pt x="1239" y="7359"/>
                  </a:cubicBezTo>
                  <a:lnTo>
                    <a:pt x="1239" y="7394"/>
                  </a:lnTo>
                  <a:cubicBezTo>
                    <a:pt x="1144" y="7871"/>
                    <a:pt x="1072" y="8347"/>
                    <a:pt x="1001" y="8823"/>
                  </a:cubicBezTo>
                  <a:lnTo>
                    <a:pt x="1001" y="8835"/>
                  </a:lnTo>
                  <a:cubicBezTo>
                    <a:pt x="930" y="9311"/>
                    <a:pt x="846" y="9799"/>
                    <a:pt x="787" y="10276"/>
                  </a:cubicBezTo>
                  <a:cubicBezTo>
                    <a:pt x="703" y="10990"/>
                    <a:pt x="608" y="11728"/>
                    <a:pt x="525" y="12443"/>
                  </a:cubicBezTo>
                  <a:lnTo>
                    <a:pt x="525" y="12502"/>
                  </a:lnTo>
                  <a:cubicBezTo>
                    <a:pt x="489" y="12740"/>
                    <a:pt x="477" y="12955"/>
                    <a:pt x="453" y="13181"/>
                  </a:cubicBezTo>
                  <a:lnTo>
                    <a:pt x="453" y="13193"/>
                  </a:lnTo>
                  <a:cubicBezTo>
                    <a:pt x="418" y="13419"/>
                    <a:pt x="406" y="13657"/>
                    <a:pt x="370" y="13883"/>
                  </a:cubicBezTo>
                  <a:cubicBezTo>
                    <a:pt x="346" y="14133"/>
                    <a:pt x="310" y="14383"/>
                    <a:pt x="287" y="14621"/>
                  </a:cubicBezTo>
                  <a:cubicBezTo>
                    <a:pt x="191" y="15443"/>
                    <a:pt x="108" y="16265"/>
                    <a:pt x="1" y="17086"/>
                  </a:cubicBezTo>
                  <a:lnTo>
                    <a:pt x="1251" y="17110"/>
                  </a:lnTo>
                  <a:cubicBezTo>
                    <a:pt x="1358" y="16669"/>
                    <a:pt x="1477" y="16217"/>
                    <a:pt x="1596" y="15776"/>
                  </a:cubicBezTo>
                  <a:cubicBezTo>
                    <a:pt x="1620" y="15693"/>
                    <a:pt x="1632" y="15634"/>
                    <a:pt x="1656" y="15562"/>
                  </a:cubicBezTo>
                  <a:cubicBezTo>
                    <a:pt x="1775" y="15133"/>
                    <a:pt x="1894" y="14681"/>
                    <a:pt x="2013" y="14252"/>
                  </a:cubicBezTo>
                  <a:cubicBezTo>
                    <a:pt x="2025" y="14205"/>
                    <a:pt x="2037" y="14145"/>
                    <a:pt x="2061" y="14110"/>
                  </a:cubicBezTo>
                  <a:cubicBezTo>
                    <a:pt x="2882" y="11228"/>
                    <a:pt x="3847" y="8395"/>
                    <a:pt x="4978" y="5632"/>
                  </a:cubicBezTo>
                  <a:cubicBezTo>
                    <a:pt x="5252" y="4942"/>
                    <a:pt x="5549" y="4239"/>
                    <a:pt x="5871" y="3537"/>
                  </a:cubicBezTo>
                  <a:cubicBezTo>
                    <a:pt x="5883" y="3489"/>
                    <a:pt x="5906" y="3453"/>
                    <a:pt x="5930" y="3406"/>
                  </a:cubicBezTo>
                  <a:cubicBezTo>
                    <a:pt x="5633" y="3132"/>
                    <a:pt x="5335" y="2822"/>
                    <a:pt x="5049" y="2477"/>
                  </a:cubicBezTo>
                  <a:cubicBezTo>
                    <a:pt x="4466" y="1763"/>
                    <a:pt x="4001" y="846"/>
                    <a:pt x="35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9"/>
            <p:cNvSpPr/>
            <p:nvPr/>
          </p:nvSpPr>
          <p:spPr>
            <a:xfrm>
              <a:off x="626436" y="4765089"/>
              <a:ext cx="258861" cy="411745"/>
            </a:xfrm>
            <a:custGeom>
              <a:avLst/>
              <a:gdLst/>
              <a:ahLst/>
              <a:cxnLst/>
              <a:rect l="l" t="t" r="r" b="b"/>
              <a:pathLst>
                <a:path w="8085" h="12860" extrusionOk="0">
                  <a:moveTo>
                    <a:pt x="4346" y="1"/>
                  </a:moveTo>
                  <a:cubicBezTo>
                    <a:pt x="3918" y="941"/>
                    <a:pt x="3525" y="1918"/>
                    <a:pt x="3156" y="2894"/>
                  </a:cubicBezTo>
                  <a:cubicBezTo>
                    <a:pt x="3037" y="3203"/>
                    <a:pt x="2929" y="3513"/>
                    <a:pt x="2798" y="3823"/>
                  </a:cubicBezTo>
                  <a:cubicBezTo>
                    <a:pt x="1727" y="6775"/>
                    <a:pt x="798" y="9776"/>
                    <a:pt x="0" y="12824"/>
                  </a:cubicBezTo>
                  <a:lnTo>
                    <a:pt x="1655" y="12859"/>
                  </a:lnTo>
                  <a:cubicBezTo>
                    <a:pt x="2072" y="11907"/>
                    <a:pt x="2501" y="10954"/>
                    <a:pt x="2965" y="10014"/>
                  </a:cubicBezTo>
                  <a:cubicBezTo>
                    <a:pt x="3179" y="9597"/>
                    <a:pt x="3394" y="9168"/>
                    <a:pt x="3608" y="8740"/>
                  </a:cubicBezTo>
                  <a:cubicBezTo>
                    <a:pt x="3608" y="8704"/>
                    <a:pt x="3620" y="8692"/>
                    <a:pt x="3632" y="8668"/>
                  </a:cubicBezTo>
                  <a:cubicBezTo>
                    <a:pt x="4275" y="7371"/>
                    <a:pt x="4942" y="6085"/>
                    <a:pt x="5644" y="4823"/>
                  </a:cubicBezTo>
                  <a:cubicBezTo>
                    <a:pt x="6382" y="3501"/>
                    <a:pt x="7156" y="2203"/>
                    <a:pt x="8013" y="965"/>
                  </a:cubicBezTo>
                  <a:cubicBezTo>
                    <a:pt x="8037" y="941"/>
                    <a:pt x="8073" y="906"/>
                    <a:pt x="8085" y="882"/>
                  </a:cubicBezTo>
                  <a:cubicBezTo>
                    <a:pt x="6775" y="882"/>
                    <a:pt x="5513" y="644"/>
                    <a:pt x="43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9"/>
            <p:cNvSpPr/>
            <p:nvPr/>
          </p:nvSpPr>
          <p:spPr>
            <a:xfrm>
              <a:off x="878030" y="4739923"/>
              <a:ext cx="344636" cy="442610"/>
            </a:xfrm>
            <a:custGeom>
              <a:avLst/>
              <a:gdLst/>
              <a:ahLst/>
              <a:cxnLst/>
              <a:rect l="l" t="t" r="r" b="b"/>
              <a:pathLst>
                <a:path w="10764" h="13824" extrusionOk="0">
                  <a:moveTo>
                    <a:pt x="10764" y="1"/>
                  </a:moveTo>
                  <a:lnTo>
                    <a:pt x="10764" y="1"/>
                  </a:lnTo>
                  <a:cubicBezTo>
                    <a:pt x="9930" y="13"/>
                    <a:pt x="9204" y="72"/>
                    <a:pt x="8430" y="203"/>
                  </a:cubicBezTo>
                  <a:cubicBezTo>
                    <a:pt x="8347" y="263"/>
                    <a:pt x="8287" y="346"/>
                    <a:pt x="8228" y="418"/>
                  </a:cubicBezTo>
                  <a:cubicBezTo>
                    <a:pt x="7061" y="1965"/>
                    <a:pt x="5835" y="3501"/>
                    <a:pt x="4692" y="5073"/>
                  </a:cubicBezTo>
                  <a:cubicBezTo>
                    <a:pt x="3691" y="6478"/>
                    <a:pt x="2799" y="7919"/>
                    <a:pt x="2013" y="9454"/>
                  </a:cubicBezTo>
                  <a:cubicBezTo>
                    <a:pt x="1906" y="9657"/>
                    <a:pt x="1798" y="9883"/>
                    <a:pt x="1656" y="10074"/>
                  </a:cubicBezTo>
                  <a:cubicBezTo>
                    <a:pt x="1072" y="11300"/>
                    <a:pt x="524" y="12526"/>
                    <a:pt x="1" y="13776"/>
                  </a:cubicBezTo>
                  <a:lnTo>
                    <a:pt x="1763" y="13824"/>
                  </a:lnTo>
                  <a:cubicBezTo>
                    <a:pt x="1858" y="13586"/>
                    <a:pt x="1977" y="13336"/>
                    <a:pt x="2084" y="13098"/>
                  </a:cubicBezTo>
                  <a:cubicBezTo>
                    <a:pt x="2132" y="13026"/>
                    <a:pt x="2156" y="12931"/>
                    <a:pt x="2203" y="12848"/>
                  </a:cubicBezTo>
                  <a:cubicBezTo>
                    <a:pt x="2275" y="12693"/>
                    <a:pt x="2358" y="12526"/>
                    <a:pt x="2429" y="12371"/>
                  </a:cubicBezTo>
                  <a:lnTo>
                    <a:pt x="2656" y="11871"/>
                  </a:lnTo>
                  <a:cubicBezTo>
                    <a:pt x="2715" y="11740"/>
                    <a:pt x="2787" y="11598"/>
                    <a:pt x="2846" y="11455"/>
                  </a:cubicBezTo>
                  <a:cubicBezTo>
                    <a:pt x="2918" y="11300"/>
                    <a:pt x="3013" y="11133"/>
                    <a:pt x="3084" y="10967"/>
                  </a:cubicBezTo>
                  <a:cubicBezTo>
                    <a:pt x="3108" y="10919"/>
                    <a:pt x="3132" y="10859"/>
                    <a:pt x="3156" y="10824"/>
                  </a:cubicBezTo>
                  <a:cubicBezTo>
                    <a:pt x="4180" y="8692"/>
                    <a:pt x="5335" y="6633"/>
                    <a:pt x="6656" y="4716"/>
                  </a:cubicBezTo>
                  <a:cubicBezTo>
                    <a:pt x="7513" y="3466"/>
                    <a:pt x="8466" y="2275"/>
                    <a:pt x="9526" y="1180"/>
                  </a:cubicBezTo>
                  <a:cubicBezTo>
                    <a:pt x="9930" y="775"/>
                    <a:pt x="10335" y="370"/>
                    <a:pt x="107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9"/>
            <p:cNvSpPr/>
            <p:nvPr/>
          </p:nvSpPr>
          <p:spPr>
            <a:xfrm>
              <a:off x="1502819" y="4975892"/>
              <a:ext cx="210099" cy="223034"/>
            </a:xfrm>
            <a:custGeom>
              <a:avLst/>
              <a:gdLst/>
              <a:ahLst/>
              <a:cxnLst/>
              <a:rect l="l" t="t" r="r" b="b"/>
              <a:pathLst>
                <a:path w="6562" h="6966" extrusionOk="0">
                  <a:moveTo>
                    <a:pt x="5347" y="1"/>
                  </a:moveTo>
                  <a:cubicBezTo>
                    <a:pt x="4001" y="1513"/>
                    <a:pt x="2692" y="3049"/>
                    <a:pt x="1489" y="4668"/>
                  </a:cubicBezTo>
                  <a:cubicBezTo>
                    <a:pt x="1370" y="4823"/>
                    <a:pt x="1263" y="4978"/>
                    <a:pt x="1144" y="5132"/>
                  </a:cubicBezTo>
                  <a:cubicBezTo>
                    <a:pt x="1144" y="5144"/>
                    <a:pt x="1132" y="5144"/>
                    <a:pt x="1132" y="5156"/>
                  </a:cubicBezTo>
                  <a:cubicBezTo>
                    <a:pt x="953" y="5418"/>
                    <a:pt x="775" y="5656"/>
                    <a:pt x="608" y="5906"/>
                  </a:cubicBezTo>
                  <a:cubicBezTo>
                    <a:pt x="560" y="5966"/>
                    <a:pt x="537" y="6025"/>
                    <a:pt x="501" y="6085"/>
                  </a:cubicBezTo>
                  <a:cubicBezTo>
                    <a:pt x="322" y="6335"/>
                    <a:pt x="168" y="6585"/>
                    <a:pt x="1" y="6859"/>
                  </a:cubicBezTo>
                  <a:lnTo>
                    <a:pt x="4370" y="6966"/>
                  </a:lnTo>
                  <a:cubicBezTo>
                    <a:pt x="4573" y="6383"/>
                    <a:pt x="4775" y="5799"/>
                    <a:pt x="5002" y="5216"/>
                  </a:cubicBezTo>
                  <a:cubicBezTo>
                    <a:pt x="5490" y="3906"/>
                    <a:pt x="6025" y="2596"/>
                    <a:pt x="6561" y="1311"/>
                  </a:cubicBezTo>
                  <a:cubicBezTo>
                    <a:pt x="6156" y="858"/>
                    <a:pt x="5764" y="429"/>
                    <a:pt x="53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9"/>
            <p:cNvSpPr/>
            <p:nvPr/>
          </p:nvSpPr>
          <p:spPr>
            <a:xfrm>
              <a:off x="462891" y="4519226"/>
              <a:ext cx="152147" cy="652645"/>
            </a:xfrm>
            <a:custGeom>
              <a:avLst/>
              <a:gdLst/>
              <a:ahLst/>
              <a:cxnLst/>
              <a:rect l="l" t="t" r="r" b="b"/>
              <a:pathLst>
                <a:path w="4752" h="20384" extrusionOk="0">
                  <a:moveTo>
                    <a:pt x="2120" y="0"/>
                  </a:moveTo>
                  <a:cubicBezTo>
                    <a:pt x="1584" y="1738"/>
                    <a:pt x="1358" y="3584"/>
                    <a:pt x="1179" y="5417"/>
                  </a:cubicBezTo>
                  <a:cubicBezTo>
                    <a:pt x="1156" y="5787"/>
                    <a:pt x="1120" y="6168"/>
                    <a:pt x="1072" y="6537"/>
                  </a:cubicBezTo>
                  <a:lnTo>
                    <a:pt x="1072" y="6584"/>
                  </a:lnTo>
                  <a:cubicBezTo>
                    <a:pt x="1048" y="6953"/>
                    <a:pt x="1001" y="7334"/>
                    <a:pt x="953" y="7715"/>
                  </a:cubicBezTo>
                  <a:cubicBezTo>
                    <a:pt x="477" y="11775"/>
                    <a:pt x="144" y="15871"/>
                    <a:pt x="1" y="19931"/>
                  </a:cubicBezTo>
                  <a:lnTo>
                    <a:pt x="1" y="20372"/>
                  </a:lnTo>
                  <a:lnTo>
                    <a:pt x="679" y="20384"/>
                  </a:lnTo>
                  <a:cubicBezTo>
                    <a:pt x="715" y="20062"/>
                    <a:pt x="751" y="19753"/>
                    <a:pt x="798" y="19419"/>
                  </a:cubicBezTo>
                  <a:cubicBezTo>
                    <a:pt x="810" y="19360"/>
                    <a:pt x="810" y="19288"/>
                    <a:pt x="822" y="19229"/>
                  </a:cubicBezTo>
                  <a:cubicBezTo>
                    <a:pt x="953" y="18098"/>
                    <a:pt x="1072" y="16955"/>
                    <a:pt x="1215" y="15824"/>
                  </a:cubicBezTo>
                  <a:lnTo>
                    <a:pt x="1215" y="15788"/>
                  </a:lnTo>
                  <a:cubicBezTo>
                    <a:pt x="1251" y="15502"/>
                    <a:pt x="1287" y="15240"/>
                    <a:pt x="1310" y="14954"/>
                  </a:cubicBezTo>
                  <a:cubicBezTo>
                    <a:pt x="1310" y="14907"/>
                    <a:pt x="1334" y="14871"/>
                    <a:pt x="1334" y="14823"/>
                  </a:cubicBezTo>
                  <a:cubicBezTo>
                    <a:pt x="1358" y="14550"/>
                    <a:pt x="1406" y="14300"/>
                    <a:pt x="1429" y="14038"/>
                  </a:cubicBezTo>
                  <a:cubicBezTo>
                    <a:pt x="1429" y="13978"/>
                    <a:pt x="1453" y="13930"/>
                    <a:pt x="1453" y="13871"/>
                  </a:cubicBezTo>
                  <a:cubicBezTo>
                    <a:pt x="1477" y="13621"/>
                    <a:pt x="1525" y="13371"/>
                    <a:pt x="1548" y="13109"/>
                  </a:cubicBezTo>
                  <a:cubicBezTo>
                    <a:pt x="1572" y="13073"/>
                    <a:pt x="1572" y="13014"/>
                    <a:pt x="1584" y="12954"/>
                  </a:cubicBezTo>
                  <a:cubicBezTo>
                    <a:pt x="1632" y="12692"/>
                    <a:pt x="1656" y="12442"/>
                    <a:pt x="1703" y="12192"/>
                  </a:cubicBezTo>
                  <a:cubicBezTo>
                    <a:pt x="1715" y="12145"/>
                    <a:pt x="1715" y="12085"/>
                    <a:pt x="1727" y="12025"/>
                  </a:cubicBezTo>
                  <a:cubicBezTo>
                    <a:pt x="1763" y="11775"/>
                    <a:pt x="1810" y="11525"/>
                    <a:pt x="1846" y="11263"/>
                  </a:cubicBezTo>
                  <a:cubicBezTo>
                    <a:pt x="1870" y="11228"/>
                    <a:pt x="1870" y="11168"/>
                    <a:pt x="1882" y="11121"/>
                  </a:cubicBezTo>
                  <a:cubicBezTo>
                    <a:pt x="1929" y="10871"/>
                    <a:pt x="1965" y="10597"/>
                    <a:pt x="2013" y="10347"/>
                  </a:cubicBezTo>
                  <a:cubicBezTo>
                    <a:pt x="2025" y="10299"/>
                    <a:pt x="2025" y="10275"/>
                    <a:pt x="2049" y="10228"/>
                  </a:cubicBezTo>
                  <a:cubicBezTo>
                    <a:pt x="2108" y="9954"/>
                    <a:pt x="2144" y="9692"/>
                    <a:pt x="2203" y="9418"/>
                  </a:cubicBezTo>
                  <a:cubicBezTo>
                    <a:pt x="2203" y="9406"/>
                    <a:pt x="2227" y="9382"/>
                    <a:pt x="2227" y="9358"/>
                  </a:cubicBezTo>
                  <a:cubicBezTo>
                    <a:pt x="2477" y="8168"/>
                    <a:pt x="2775" y="7001"/>
                    <a:pt x="3144" y="5834"/>
                  </a:cubicBezTo>
                  <a:cubicBezTo>
                    <a:pt x="3251" y="5525"/>
                    <a:pt x="3358" y="5191"/>
                    <a:pt x="3477" y="4870"/>
                  </a:cubicBezTo>
                  <a:cubicBezTo>
                    <a:pt x="3834" y="3870"/>
                    <a:pt x="4263" y="2893"/>
                    <a:pt x="4751" y="1953"/>
                  </a:cubicBezTo>
                  <a:cubicBezTo>
                    <a:pt x="4668" y="1858"/>
                    <a:pt x="4573" y="1762"/>
                    <a:pt x="4489" y="1667"/>
                  </a:cubicBezTo>
                  <a:cubicBezTo>
                    <a:pt x="3775" y="988"/>
                    <a:pt x="2965" y="429"/>
                    <a:pt x="21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9"/>
            <p:cNvSpPr/>
            <p:nvPr/>
          </p:nvSpPr>
          <p:spPr>
            <a:xfrm>
              <a:off x="405708" y="4484904"/>
              <a:ext cx="80076" cy="686583"/>
            </a:xfrm>
            <a:custGeom>
              <a:avLst/>
              <a:gdLst/>
              <a:ahLst/>
              <a:cxnLst/>
              <a:rect l="l" t="t" r="r" b="b"/>
              <a:pathLst>
                <a:path w="2501" h="21444" extrusionOk="0">
                  <a:moveTo>
                    <a:pt x="536" y="1"/>
                  </a:moveTo>
                  <a:cubicBezTo>
                    <a:pt x="167" y="2179"/>
                    <a:pt x="108" y="4394"/>
                    <a:pt x="72" y="6597"/>
                  </a:cubicBezTo>
                  <a:lnTo>
                    <a:pt x="72" y="6620"/>
                  </a:lnTo>
                  <a:cubicBezTo>
                    <a:pt x="72" y="7061"/>
                    <a:pt x="60" y="7478"/>
                    <a:pt x="60" y="7894"/>
                  </a:cubicBezTo>
                  <a:cubicBezTo>
                    <a:pt x="60" y="8085"/>
                    <a:pt x="60" y="8264"/>
                    <a:pt x="48" y="8466"/>
                  </a:cubicBezTo>
                  <a:cubicBezTo>
                    <a:pt x="1" y="12669"/>
                    <a:pt x="13" y="16860"/>
                    <a:pt x="48" y="21063"/>
                  </a:cubicBezTo>
                  <a:lnTo>
                    <a:pt x="48" y="21444"/>
                  </a:lnTo>
                  <a:lnTo>
                    <a:pt x="286" y="21444"/>
                  </a:lnTo>
                  <a:cubicBezTo>
                    <a:pt x="310" y="19420"/>
                    <a:pt x="406" y="17408"/>
                    <a:pt x="548" y="15383"/>
                  </a:cubicBezTo>
                  <a:cubicBezTo>
                    <a:pt x="703" y="13276"/>
                    <a:pt x="906" y="11157"/>
                    <a:pt x="1144" y="9061"/>
                  </a:cubicBezTo>
                  <a:cubicBezTo>
                    <a:pt x="1191" y="8633"/>
                    <a:pt x="1239" y="8216"/>
                    <a:pt x="1287" y="7787"/>
                  </a:cubicBezTo>
                  <a:cubicBezTo>
                    <a:pt x="1346" y="7335"/>
                    <a:pt x="1382" y="6894"/>
                    <a:pt x="1429" y="6442"/>
                  </a:cubicBezTo>
                  <a:cubicBezTo>
                    <a:pt x="1537" y="5597"/>
                    <a:pt x="1620" y="4739"/>
                    <a:pt x="1763" y="3882"/>
                  </a:cubicBezTo>
                  <a:cubicBezTo>
                    <a:pt x="1941" y="2739"/>
                    <a:pt x="2156" y="1596"/>
                    <a:pt x="2501" y="489"/>
                  </a:cubicBezTo>
                  <a:cubicBezTo>
                    <a:pt x="1858" y="274"/>
                    <a:pt x="1203" y="108"/>
                    <a:pt x="5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5" name="Google Shape;285;p9"/>
          <p:cNvGrpSpPr/>
          <p:nvPr/>
        </p:nvGrpSpPr>
        <p:grpSpPr>
          <a:xfrm flipH="1">
            <a:off x="-230097" y="2979573"/>
            <a:ext cx="1310681" cy="2211554"/>
            <a:chOff x="11252275" y="-2323600"/>
            <a:chExt cx="1567800" cy="2645400"/>
          </a:xfrm>
        </p:grpSpPr>
        <p:sp>
          <p:nvSpPr>
            <p:cNvPr id="286" name="Google Shape;286;p9"/>
            <p:cNvSpPr/>
            <p:nvPr/>
          </p:nvSpPr>
          <p:spPr>
            <a:xfrm>
              <a:off x="11252275" y="-2323600"/>
              <a:ext cx="1567800" cy="2289225"/>
            </a:xfrm>
            <a:custGeom>
              <a:avLst/>
              <a:gdLst/>
              <a:ahLst/>
              <a:cxnLst/>
              <a:rect l="l" t="t" r="r" b="b"/>
              <a:pathLst>
                <a:path w="62712" h="91569" extrusionOk="0">
                  <a:moveTo>
                    <a:pt x="40983" y="0"/>
                  </a:moveTo>
                  <a:cubicBezTo>
                    <a:pt x="37735" y="0"/>
                    <a:pt x="34482" y="855"/>
                    <a:pt x="31814" y="2748"/>
                  </a:cubicBezTo>
                  <a:cubicBezTo>
                    <a:pt x="27171" y="6022"/>
                    <a:pt x="27112" y="10928"/>
                    <a:pt x="24361" y="15428"/>
                  </a:cubicBezTo>
                  <a:cubicBezTo>
                    <a:pt x="20837" y="21167"/>
                    <a:pt x="13693" y="19893"/>
                    <a:pt x="8240" y="22143"/>
                  </a:cubicBezTo>
                  <a:cubicBezTo>
                    <a:pt x="4085" y="23846"/>
                    <a:pt x="477" y="27811"/>
                    <a:pt x="203" y="32442"/>
                  </a:cubicBezTo>
                  <a:cubicBezTo>
                    <a:pt x="1" y="35621"/>
                    <a:pt x="1227" y="37776"/>
                    <a:pt x="2918" y="39646"/>
                  </a:cubicBezTo>
                  <a:cubicBezTo>
                    <a:pt x="5537" y="42574"/>
                    <a:pt x="9240" y="44765"/>
                    <a:pt x="10157" y="49016"/>
                  </a:cubicBezTo>
                  <a:cubicBezTo>
                    <a:pt x="11741" y="56374"/>
                    <a:pt x="4466" y="62708"/>
                    <a:pt x="3882" y="69828"/>
                  </a:cubicBezTo>
                  <a:cubicBezTo>
                    <a:pt x="2733" y="83740"/>
                    <a:pt x="16034" y="91569"/>
                    <a:pt x="28416" y="91569"/>
                  </a:cubicBezTo>
                  <a:cubicBezTo>
                    <a:pt x="30148" y="91569"/>
                    <a:pt x="31863" y="91416"/>
                    <a:pt x="33517" y="91104"/>
                  </a:cubicBezTo>
                  <a:cubicBezTo>
                    <a:pt x="49662" y="88068"/>
                    <a:pt x="62711" y="69887"/>
                    <a:pt x="52948" y="54302"/>
                  </a:cubicBezTo>
                  <a:cubicBezTo>
                    <a:pt x="49471" y="48730"/>
                    <a:pt x="44257" y="43825"/>
                    <a:pt x="44733" y="36752"/>
                  </a:cubicBezTo>
                  <a:cubicBezTo>
                    <a:pt x="45138" y="30740"/>
                    <a:pt x="49436" y="27120"/>
                    <a:pt x="52877" y="22679"/>
                  </a:cubicBezTo>
                  <a:cubicBezTo>
                    <a:pt x="55996" y="18607"/>
                    <a:pt x="58496" y="13368"/>
                    <a:pt x="56198" y="8308"/>
                  </a:cubicBezTo>
                  <a:cubicBezTo>
                    <a:pt x="54174" y="3879"/>
                    <a:pt x="49269" y="1272"/>
                    <a:pt x="44685" y="367"/>
                  </a:cubicBezTo>
                  <a:cubicBezTo>
                    <a:pt x="43474" y="126"/>
                    <a:pt x="42229" y="0"/>
                    <a:pt x="409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9"/>
            <p:cNvSpPr/>
            <p:nvPr/>
          </p:nvSpPr>
          <p:spPr>
            <a:xfrm>
              <a:off x="11357350" y="-1421175"/>
              <a:ext cx="1462725" cy="1386450"/>
            </a:xfrm>
            <a:custGeom>
              <a:avLst/>
              <a:gdLst/>
              <a:ahLst/>
              <a:cxnLst/>
              <a:rect l="l" t="t" r="r" b="b"/>
              <a:pathLst>
                <a:path w="58509" h="55458" extrusionOk="0">
                  <a:moveTo>
                    <a:pt x="40589" y="0"/>
                  </a:moveTo>
                  <a:lnTo>
                    <a:pt x="40589" y="0"/>
                  </a:lnTo>
                  <a:cubicBezTo>
                    <a:pt x="34348" y="4871"/>
                    <a:pt x="26932" y="7932"/>
                    <a:pt x="19048" y="7932"/>
                  </a:cubicBezTo>
                  <a:cubicBezTo>
                    <a:pt x="17276" y="7932"/>
                    <a:pt x="15480" y="7777"/>
                    <a:pt x="13669" y="7454"/>
                  </a:cubicBezTo>
                  <a:lnTo>
                    <a:pt x="13669" y="7454"/>
                  </a:lnTo>
                  <a:cubicBezTo>
                    <a:pt x="17981" y="11765"/>
                    <a:pt x="24366" y="16375"/>
                    <a:pt x="30591" y="16375"/>
                  </a:cubicBezTo>
                  <a:cubicBezTo>
                    <a:pt x="32617" y="16375"/>
                    <a:pt x="34626" y="15887"/>
                    <a:pt x="36541" y="14740"/>
                  </a:cubicBezTo>
                  <a:lnTo>
                    <a:pt x="36541" y="14740"/>
                  </a:lnTo>
                  <a:cubicBezTo>
                    <a:pt x="33410" y="23575"/>
                    <a:pt x="28743" y="32421"/>
                    <a:pt x="19896" y="37612"/>
                  </a:cubicBezTo>
                  <a:cubicBezTo>
                    <a:pt x="16410" y="39857"/>
                    <a:pt x="11835" y="41379"/>
                    <a:pt x="7563" y="41379"/>
                  </a:cubicBezTo>
                  <a:cubicBezTo>
                    <a:pt x="4787" y="41379"/>
                    <a:pt x="2139" y="40737"/>
                    <a:pt x="1" y="39231"/>
                  </a:cubicBezTo>
                  <a:lnTo>
                    <a:pt x="1" y="39231"/>
                  </a:lnTo>
                  <a:cubicBezTo>
                    <a:pt x="2254" y="49688"/>
                    <a:pt x="13571" y="55458"/>
                    <a:pt x="24209" y="55458"/>
                  </a:cubicBezTo>
                  <a:cubicBezTo>
                    <a:pt x="25939" y="55458"/>
                    <a:pt x="27650" y="55305"/>
                    <a:pt x="29302" y="54995"/>
                  </a:cubicBezTo>
                  <a:cubicBezTo>
                    <a:pt x="45459" y="51959"/>
                    <a:pt x="58508" y="33767"/>
                    <a:pt x="48745" y="18193"/>
                  </a:cubicBezTo>
                  <a:cubicBezTo>
                    <a:pt x="45268" y="12633"/>
                    <a:pt x="40042" y="7728"/>
                    <a:pt x="40518" y="655"/>
                  </a:cubicBezTo>
                  <a:cubicBezTo>
                    <a:pt x="40530" y="429"/>
                    <a:pt x="40565" y="227"/>
                    <a:pt x="405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9"/>
            <p:cNvSpPr/>
            <p:nvPr/>
          </p:nvSpPr>
          <p:spPr>
            <a:xfrm>
              <a:off x="11724100" y="-773700"/>
              <a:ext cx="486125" cy="1095500"/>
            </a:xfrm>
            <a:custGeom>
              <a:avLst/>
              <a:gdLst/>
              <a:ahLst/>
              <a:cxnLst/>
              <a:rect l="l" t="t" r="r" b="b"/>
              <a:pathLst>
                <a:path w="19445" h="43820" extrusionOk="0">
                  <a:moveTo>
                    <a:pt x="11075" y="0"/>
                  </a:moveTo>
                  <a:cubicBezTo>
                    <a:pt x="10313" y="0"/>
                    <a:pt x="9566" y="468"/>
                    <a:pt x="9596" y="1402"/>
                  </a:cubicBezTo>
                  <a:cubicBezTo>
                    <a:pt x="9774" y="7427"/>
                    <a:pt x="9786" y="13440"/>
                    <a:pt x="9667" y="19452"/>
                  </a:cubicBezTo>
                  <a:cubicBezTo>
                    <a:pt x="7750" y="16309"/>
                    <a:pt x="5572" y="13332"/>
                    <a:pt x="3107" y="10523"/>
                  </a:cubicBezTo>
                  <a:cubicBezTo>
                    <a:pt x="2805" y="10181"/>
                    <a:pt x="2453" y="10038"/>
                    <a:pt x="2109" y="10038"/>
                  </a:cubicBezTo>
                  <a:cubicBezTo>
                    <a:pt x="1014" y="10038"/>
                    <a:pt x="1" y="11483"/>
                    <a:pt x="952" y="12570"/>
                  </a:cubicBezTo>
                  <a:cubicBezTo>
                    <a:pt x="4298" y="16404"/>
                    <a:pt x="7084" y="20571"/>
                    <a:pt x="9370" y="25060"/>
                  </a:cubicBezTo>
                  <a:cubicBezTo>
                    <a:pt x="9417" y="25143"/>
                    <a:pt x="9477" y="25179"/>
                    <a:pt x="9512" y="25239"/>
                  </a:cubicBezTo>
                  <a:cubicBezTo>
                    <a:pt x="9310" y="30966"/>
                    <a:pt x="9001" y="36704"/>
                    <a:pt x="8524" y="42431"/>
                  </a:cubicBezTo>
                  <a:cubicBezTo>
                    <a:pt x="8447" y="43358"/>
                    <a:pt x="9168" y="43820"/>
                    <a:pt x="9929" y="43820"/>
                  </a:cubicBezTo>
                  <a:cubicBezTo>
                    <a:pt x="10692" y="43820"/>
                    <a:pt x="11495" y="43356"/>
                    <a:pt x="11572" y="42431"/>
                  </a:cubicBezTo>
                  <a:cubicBezTo>
                    <a:pt x="12394" y="32561"/>
                    <a:pt x="12787" y="22715"/>
                    <a:pt x="12811" y="12832"/>
                  </a:cubicBezTo>
                  <a:cubicBezTo>
                    <a:pt x="14477" y="10034"/>
                    <a:pt x="16359" y="7379"/>
                    <a:pt x="18502" y="4915"/>
                  </a:cubicBezTo>
                  <a:cubicBezTo>
                    <a:pt x="19444" y="3827"/>
                    <a:pt x="18428" y="2367"/>
                    <a:pt x="17337" y="2367"/>
                  </a:cubicBezTo>
                  <a:cubicBezTo>
                    <a:pt x="16995" y="2367"/>
                    <a:pt x="16645" y="2511"/>
                    <a:pt x="16347" y="2855"/>
                  </a:cubicBezTo>
                  <a:cubicBezTo>
                    <a:pt x="15073" y="4331"/>
                    <a:pt x="13882" y="5867"/>
                    <a:pt x="12751" y="7439"/>
                  </a:cubicBezTo>
                  <a:cubicBezTo>
                    <a:pt x="12715" y="5427"/>
                    <a:pt x="12703" y="3403"/>
                    <a:pt x="12644" y="1402"/>
                  </a:cubicBezTo>
                  <a:cubicBezTo>
                    <a:pt x="12614" y="468"/>
                    <a:pt x="11837" y="0"/>
                    <a:pt x="110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9" name="Google Shape;289;p9"/>
          <p:cNvGrpSpPr/>
          <p:nvPr/>
        </p:nvGrpSpPr>
        <p:grpSpPr>
          <a:xfrm flipH="1">
            <a:off x="7135221" y="4480101"/>
            <a:ext cx="2136688" cy="723403"/>
            <a:chOff x="-283117" y="4480101"/>
            <a:chExt cx="2136688" cy="723403"/>
          </a:xfrm>
        </p:grpSpPr>
        <p:sp>
          <p:nvSpPr>
            <p:cNvPr id="290" name="Google Shape;290;p9"/>
            <p:cNvSpPr/>
            <p:nvPr/>
          </p:nvSpPr>
          <p:spPr>
            <a:xfrm>
              <a:off x="-139422" y="4797106"/>
              <a:ext cx="115551" cy="364487"/>
            </a:xfrm>
            <a:custGeom>
              <a:avLst/>
              <a:gdLst/>
              <a:ahLst/>
              <a:cxnLst/>
              <a:rect l="l" t="t" r="r" b="b"/>
              <a:pathLst>
                <a:path w="3609" h="11384" extrusionOk="0">
                  <a:moveTo>
                    <a:pt x="941" y="1"/>
                  </a:moveTo>
                  <a:cubicBezTo>
                    <a:pt x="620" y="477"/>
                    <a:pt x="298" y="965"/>
                    <a:pt x="1" y="1453"/>
                  </a:cubicBezTo>
                  <a:cubicBezTo>
                    <a:pt x="227" y="2215"/>
                    <a:pt x="453" y="2977"/>
                    <a:pt x="656" y="3751"/>
                  </a:cubicBezTo>
                  <a:cubicBezTo>
                    <a:pt x="1310" y="6228"/>
                    <a:pt x="1811" y="8800"/>
                    <a:pt x="2061" y="11359"/>
                  </a:cubicBezTo>
                  <a:lnTo>
                    <a:pt x="3608" y="11383"/>
                  </a:lnTo>
                  <a:cubicBezTo>
                    <a:pt x="3239" y="7764"/>
                    <a:pt x="1882" y="4287"/>
                    <a:pt x="1108" y="739"/>
                  </a:cubicBezTo>
                  <a:cubicBezTo>
                    <a:pt x="1049" y="489"/>
                    <a:pt x="989" y="251"/>
                    <a:pt x="94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9"/>
            <p:cNvSpPr/>
            <p:nvPr/>
          </p:nvSpPr>
          <p:spPr>
            <a:xfrm>
              <a:off x="-201184" y="4901195"/>
              <a:ext cx="78571" cy="258477"/>
            </a:xfrm>
            <a:custGeom>
              <a:avLst/>
              <a:gdLst/>
              <a:ahLst/>
              <a:cxnLst/>
              <a:rect l="l" t="t" r="r" b="b"/>
              <a:pathLst>
                <a:path w="2454" h="8073" extrusionOk="0">
                  <a:moveTo>
                    <a:pt x="858" y="0"/>
                  </a:moveTo>
                  <a:cubicBezTo>
                    <a:pt x="561" y="548"/>
                    <a:pt x="263" y="1084"/>
                    <a:pt x="1" y="1596"/>
                  </a:cubicBezTo>
                  <a:cubicBezTo>
                    <a:pt x="96" y="1893"/>
                    <a:pt x="203" y="2179"/>
                    <a:pt x="299" y="2477"/>
                  </a:cubicBezTo>
                  <a:cubicBezTo>
                    <a:pt x="870" y="4275"/>
                    <a:pt x="1323" y="6156"/>
                    <a:pt x="1513" y="8061"/>
                  </a:cubicBezTo>
                  <a:lnTo>
                    <a:pt x="2454" y="8073"/>
                  </a:lnTo>
                  <a:cubicBezTo>
                    <a:pt x="2204" y="5644"/>
                    <a:pt x="1727" y="3239"/>
                    <a:pt x="1096" y="881"/>
                  </a:cubicBezTo>
                  <a:cubicBezTo>
                    <a:pt x="1013" y="584"/>
                    <a:pt x="942" y="286"/>
                    <a:pt x="8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9"/>
            <p:cNvSpPr/>
            <p:nvPr/>
          </p:nvSpPr>
          <p:spPr>
            <a:xfrm>
              <a:off x="-283117" y="5015562"/>
              <a:ext cx="80460" cy="142222"/>
            </a:xfrm>
            <a:custGeom>
              <a:avLst/>
              <a:gdLst/>
              <a:ahLst/>
              <a:cxnLst/>
              <a:rect l="l" t="t" r="r" b="b"/>
              <a:pathLst>
                <a:path w="2513" h="4442" extrusionOk="0">
                  <a:moveTo>
                    <a:pt x="1572" y="0"/>
                  </a:moveTo>
                  <a:cubicBezTo>
                    <a:pt x="1488" y="202"/>
                    <a:pt x="1417" y="381"/>
                    <a:pt x="1334" y="560"/>
                  </a:cubicBezTo>
                  <a:cubicBezTo>
                    <a:pt x="834" y="1810"/>
                    <a:pt x="381" y="3084"/>
                    <a:pt x="0" y="4382"/>
                  </a:cubicBezTo>
                  <a:lnTo>
                    <a:pt x="2512" y="4441"/>
                  </a:lnTo>
                  <a:cubicBezTo>
                    <a:pt x="2346" y="2941"/>
                    <a:pt x="2012" y="1453"/>
                    <a:pt x="157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9"/>
            <p:cNvSpPr/>
            <p:nvPr/>
          </p:nvSpPr>
          <p:spPr>
            <a:xfrm>
              <a:off x="-70809" y="4673231"/>
              <a:ext cx="142990" cy="489868"/>
            </a:xfrm>
            <a:custGeom>
              <a:avLst/>
              <a:gdLst/>
              <a:ahLst/>
              <a:cxnLst/>
              <a:rect l="l" t="t" r="r" b="b"/>
              <a:pathLst>
                <a:path w="4466" h="15300" extrusionOk="0">
                  <a:moveTo>
                    <a:pt x="1823" y="0"/>
                  </a:moveTo>
                  <a:cubicBezTo>
                    <a:pt x="1192" y="679"/>
                    <a:pt x="632" y="1322"/>
                    <a:pt x="358" y="1679"/>
                  </a:cubicBezTo>
                  <a:lnTo>
                    <a:pt x="1" y="2167"/>
                  </a:lnTo>
                  <a:cubicBezTo>
                    <a:pt x="275" y="3465"/>
                    <a:pt x="537" y="4751"/>
                    <a:pt x="846" y="6025"/>
                  </a:cubicBezTo>
                  <a:cubicBezTo>
                    <a:pt x="1251" y="7632"/>
                    <a:pt x="1727" y="9228"/>
                    <a:pt x="2144" y="10835"/>
                  </a:cubicBezTo>
                  <a:cubicBezTo>
                    <a:pt x="2370" y="11680"/>
                    <a:pt x="2561" y="12526"/>
                    <a:pt x="2716" y="13371"/>
                  </a:cubicBezTo>
                  <a:cubicBezTo>
                    <a:pt x="2727" y="13478"/>
                    <a:pt x="2751" y="13597"/>
                    <a:pt x="2775" y="13704"/>
                  </a:cubicBezTo>
                  <a:lnTo>
                    <a:pt x="2823" y="13966"/>
                  </a:lnTo>
                  <a:cubicBezTo>
                    <a:pt x="2835" y="14062"/>
                    <a:pt x="2846" y="14133"/>
                    <a:pt x="2858" y="14228"/>
                  </a:cubicBezTo>
                  <a:cubicBezTo>
                    <a:pt x="2894" y="14335"/>
                    <a:pt x="2906" y="14454"/>
                    <a:pt x="2894" y="14538"/>
                  </a:cubicBezTo>
                  <a:cubicBezTo>
                    <a:pt x="2906" y="14597"/>
                    <a:pt x="2906" y="14669"/>
                    <a:pt x="2918" y="14728"/>
                  </a:cubicBezTo>
                  <a:cubicBezTo>
                    <a:pt x="2942" y="14907"/>
                    <a:pt x="2966" y="15085"/>
                    <a:pt x="2977" y="15264"/>
                  </a:cubicBezTo>
                  <a:lnTo>
                    <a:pt x="4466" y="15300"/>
                  </a:lnTo>
                  <a:cubicBezTo>
                    <a:pt x="4442" y="14955"/>
                    <a:pt x="4394" y="14597"/>
                    <a:pt x="4347" y="14252"/>
                  </a:cubicBezTo>
                  <a:cubicBezTo>
                    <a:pt x="4323" y="14097"/>
                    <a:pt x="4311" y="13931"/>
                    <a:pt x="4275" y="13764"/>
                  </a:cubicBezTo>
                  <a:cubicBezTo>
                    <a:pt x="4251" y="13585"/>
                    <a:pt x="4228" y="13407"/>
                    <a:pt x="4204" y="13228"/>
                  </a:cubicBezTo>
                  <a:cubicBezTo>
                    <a:pt x="4168" y="13002"/>
                    <a:pt x="4132" y="12799"/>
                    <a:pt x="4097" y="12573"/>
                  </a:cubicBezTo>
                  <a:cubicBezTo>
                    <a:pt x="4085" y="12454"/>
                    <a:pt x="4049" y="12323"/>
                    <a:pt x="4037" y="12204"/>
                  </a:cubicBezTo>
                  <a:cubicBezTo>
                    <a:pt x="4013" y="11966"/>
                    <a:pt x="3966" y="11728"/>
                    <a:pt x="3918" y="11490"/>
                  </a:cubicBezTo>
                  <a:cubicBezTo>
                    <a:pt x="3906" y="11383"/>
                    <a:pt x="3870" y="11264"/>
                    <a:pt x="3859" y="11156"/>
                  </a:cubicBezTo>
                  <a:cubicBezTo>
                    <a:pt x="3859" y="11097"/>
                    <a:pt x="3847" y="11025"/>
                    <a:pt x="3835" y="10966"/>
                  </a:cubicBezTo>
                  <a:cubicBezTo>
                    <a:pt x="3608" y="9751"/>
                    <a:pt x="3370" y="8513"/>
                    <a:pt x="3156" y="7275"/>
                  </a:cubicBezTo>
                  <a:cubicBezTo>
                    <a:pt x="2739" y="4846"/>
                    <a:pt x="2323" y="2405"/>
                    <a:pt x="18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9"/>
            <p:cNvSpPr/>
            <p:nvPr/>
          </p:nvSpPr>
          <p:spPr>
            <a:xfrm>
              <a:off x="29470" y="4567253"/>
              <a:ext cx="136106" cy="598151"/>
            </a:xfrm>
            <a:custGeom>
              <a:avLst/>
              <a:gdLst/>
              <a:ahLst/>
              <a:cxnLst/>
              <a:rect l="l" t="t" r="r" b="b"/>
              <a:pathLst>
                <a:path w="4251" h="18682" extrusionOk="0">
                  <a:moveTo>
                    <a:pt x="2215" y="0"/>
                  </a:moveTo>
                  <a:cubicBezTo>
                    <a:pt x="1560" y="536"/>
                    <a:pt x="905" y="1096"/>
                    <a:pt x="298" y="1691"/>
                  </a:cubicBezTo>
                  <a:lnTo>
                    <a:pt x="0" y="1989"/>
                  </a:lnTo>
                  <a:cubicBezTo>
                    <a:pt x="179" y="2798"/>
                    <a:pt x="346" y="3620"/>
                    <a:pt x="500" y="4441"/>
                  </a:cubicBezTo>
                  <a:cubicBezTo>
                    <a:pt x="1012" y="7049"/>
                    <a:pt x="1489" y="9668"/>
                    <a:pt x="1905" y="12252"/>
                  </a:cubicBezTo>
                  <a:cubicBezTo>
                    <a:pt x="2060" y="13145"/>
                    <a:pt x="2215" y="14038"/>
                    <a:pt x="2358" y="14931"/>
                  </a:cubicBezTo>
                  <a:cubicBezTo>
                    <a:pt x="2572" y="16169"/>
                    <a:pt x="2751" y="17395"/>
                    <a:pt x="2870" y="18657"/>
                  </a:cubicBezTo>
                  <a:lnTo>
                    <a:pt x="4251" y="18681"/>
                  </a:lnTo>
                  <a:cubicBezTo>
                    <a:pt x="4203" y="18003"/>
                    <a:pt x="4167" y="17312"/>
                    <a:pt x="4108" y="16633"/>
                  </a:cubicBezTo>
                  <a:cubicBezTo>
                    <a:pt x="4072" y="16348"/>
                    <a:pt x="4060" y="16062"/>
                    <a:pt x="4025" y="15776"/>
                  </a:cubicBezTo>
                  <a:cubicBezTo>
                    <a:pt x="4001" y="15395"/>
                    <a:pt x="3953" y="14990"/>
                    <a:pt x="3929" y="14597"/>
                  </a:cubicBezTo>
                  <a:cubicBezTo>
                    <a:pt x="3894" y="14264"/>
                    <a:pt x="3846" y="13919"/>
                    <a:pt x="3822" y="13573"/>
                  </a:cubicBezTo>
                  <a:cubicBezTo>
                    <a:pt x="3786" y="13252"/>
                    <a:pt x="3751" y="12907"/>
                    <a:pt x="3715" y="12561"/>
                  </a:cubicBezTo>
                  <a:cubicBezTo>
                    <a:pt x="3691" y="12240"/>
                    <a:pt x="3644" y="11907"/>
                    <a:pt x="3608" y="11585"/>
                  </a:cubicBezTo>
                  <a:cubicBezTo>
                    <a:pt x="3572" y="11168"/>
                    <a:pt x="3524" y="10764"/>
                    <a:pt x="3477" y="10347"/>
                  </a:cubicBezTo>
                  <a:cubicBezTo>
                    <a:pt x="3465" y="10240"/>
                    <a:pt x="3465" y="10156"/>
                    <a:pt x="3453" y="10049"/>
                  </a:cubicBezTo>
                  <a:cubicBezTo>
                    <a:pt x="3191" y="7775"/>
                    <a:pt x="2917" y="5501"/>
                    <a:pt x="2620" y="3215"/>
                  </a:cubicBezTo>
                  <a:lnTo>
                    <a:pt x="221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9"/>
            <p:cNvSpPr/>
            <p:nvPr/>
          </p:nvSpPr>
          <p:spPr>
            <a:xfrm>
              <a:off x="283337" y="4480101"/>
              <a:ext cx="90770" cy="689497"/>
            </a:xfrm>
            <a:custGeom>
              <a:avLst/>
              <a:gdLst/>
              <a:ahLst/>
              <a:cxnLst/>
              <a:rect l="l" t="t" r="r" b="b"/>
              <a:pathLst>
                <a:path w="2835" h="21535" extrusionOk="0">
                  <a:moveTo>
                    <a:pt x="2431" y="0"/>
                  </a:moveTo>
                  <a:cubicBezTo>
                    <a:pt x="1622" y="0"/>
                    <a:pt x="807" y="88"/>
                    <a:pt x="1" y="210"/>
                  </a:cubicBezTo>
                  <a:cubicBezTo>
                    <a:pt x="1" y="2877"/>
                    <a:pt x="96" y="5520"/>
                    <a:pt x="215" y="8187"/>
                  </a:cubicBezTo>
                  <a:cubicBezTo>
                    <a:pt x="358" y="11497"/>
                    <a:pt x="584" y="14783"/>
                    <a:pt x="834" y="18081"/>
                  </a:cubicBezTo>
                  <a:cubicBezTo>
                    <a:pt x="834" y="18177"/>
                    <a:pt x="846" y="18260"/>
                    <a:pt x="846" y="18355"/>
                  </a:cubicBezTo>
                  <a:cubicBezTo>
                    <a:pt x="882" y="18701"/>
                    <a:pt x="894" y="19022"/>
                    <a:pt x="918" y="19367"/>
                  </a:cubicBezTo>
                  <a:cubicBezTo>
                    <a:pt x="953" y="19796"/>
                    <a:pt x="1001" y="20248"/>
                    <a:pt x="1025" y="20689"/>
                  </a:cubicBezTo>
                  <a:cubicBezTo>
                    <a:pt x="1037" y="20975"/>
                    <a:pt x="1072" y="21237"/>
                    <a:pt x="1084" y="21510"/>
                  </a:cubicBezTo>
                  <a:lnTo>
                    <a:pt x="2323" y="21534"/>
                  </a:lnTo>
                  <a:cubicBezTo>
                    <a:pt x="2323" y="19498"/>
                    <a:pt x="2287" y="17474"/>
                    <a:pt x="2275" y="15438"/>
                  </a:cubicBezTo>
                  <a:cubicBezTo>
                    <a:pt x="2263" y="13319"/>
                    <a:pt x="2299" y="11223"/>
                    <a:pt x="2323" y="9116"/>
                  </a:cubicBezTo>
                  <a:cubicBezTo>
                    <a:pt x="2323" y="8723"/>
                    <a:pt x="2334" y="8318"/>
                    <a:pt x="2334" y="7937"/>
                  </a:cubicBezTo>
                  <a:cubicBezTo>
                    <a:pt x="2346" y="7663"/>
                    <a:pt x="2346" y="7413"/>
                    <a:pt x="2346" y="7151"/>
                  </a:cubicBezTo>
                  <a:cubicBezTo>
                    <a:pt x="2370" y="5854"/>
                    <a:pt x="2394" y="4556"/>
                    <a:pt x="2477" y="3258"/>
                  </a:cubicBezTo>
                  <a:cubicBezTo>
                    <a:pt x="2549" y="2175"/>
                    <a:pt x="2656" y="1091"/>
                    <a:pt x="2834" y="8"/>
                  </a:cubicBezTo>
                  <a:cubicBezTo>
                    <a:pt x="2700" y="3"/>
                    <a:pt x="2566" y="0"/>
                    <a:pt x="24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9"/>
            <p:cNvSpPr/>
            <p:nvPr/>
          </p:nvSpPr>
          <p:spPr>
            <a:xfrm>
              <a:off x="1078555" y="4784523"/>
              <a:ext cx="377422" cy="403741"/>
            </a:xfrm>
            <a:custGeom>
              <a:avLst/>
              <a:gdLst/>
              <a:ahLst/>
              <a:cxnLst/>
              <a:rect l="l" t="t" r="r" b="b"/>
              <a:pathLst>
                <a:path w="11788" h="12610" extrusionOk="0">
                  <a:moveTo>
                    <a:pt x="10942" y="1"/>
                  </a:moveTo>
                  <a:cubicBezTo>
                    <a:pt x="8918" y="870"/>
                    <a:pt x="7180" y="2275"/>
                    <a:pt x="5680" y="3906"/>
                  </a:cubicBezTo>
                  <a:lnTo>
                    <a:pt x="5275" y="4347"/>
                  </a:lnTo>
                  <a:cubicBezTo>
                    <a:pt x="5263" y="4370"/>
                    <a:pt x="5239" y="4394"/>
                    <a:pt x="5227" y="4406"/>
                  </a:cubicBezTo>
                  <a:cubicBezTo>
                    <a:pt x="5096" y="4573"/>
                    <a:pt x="4965" y="4728"/>
                    <a:pt x="4822" y="4882"/>
                  </a:cubicBezTo>
                  <a:cubicBezTo>
                    <a:pt x="2893" y="7204"/>
                    <a:pt x="1358" y="9859"/>
                    <a:pt x="0" y="12550"/>
                  </a:cubicBezTo>
                  <a:lnTo>
                    <a:pt x="3013" y="12610"/>
                  </a:lnTo>
                  <a:lnTo>
                    <a:pt x="3501" y="11538"/>
                  </a:lnTo>
                  <a:cubicBezTo>
                    <a:pt x="3513" y="11490"/>
                    <a:pt x="3536" y="11479"/>
                    <a:pt x="3536" y="11467"/>
                  </a:cubicBezTo>
                  <a:cubicBezTo>
                    <a:pt x="3536" y="11467"/>
                    <a:pt x="3536" y="11455"/>
                    <a:pt x="3560" y="11383"/>
                  </a:cubicBezTo>
                  <a:cubicBezTo>
                    <a:pt x="3632" y="11205"/>
                    <a:pt x="3715" y="11050"/>
                    <a:pt x="3798" y="10871"/>
                  </a:cubicBezTo>
                  <a:cubicBezTo>
                    <a:pt x="4025" y="10395"/>
                    <a:pt x="4263" y="9931"/>
                    <a:pt x="4501" y="9454"/>
                  </a:cubicBezTo>
                  <a:cubicBezTo>
                    <a:pt x="4941" y="8609"/>
                    <a:pt x="5394" y="7776"/>
                    <a:pt x="5882" y="6954"/>
                  </a:cubicBezTo>
                  <a:cubicBezTo>
                    <a:pt x="6346" y="6192"/>
                    <a:pt x="6834" y="5454"/>
                    <a:pt x="7358" y="4751"/>
                  </a:cubicBezTo>
                  <a:cubicBezTo>
                    <a:pt x="7906" y="4025"/>
                    <a:pt x="8489" y="3323"/>
                    <a:pt x="9132" y="2680"/>
                  </a:cubicBezTo>
                  <a:cubicBezTo>
                    <a:pt x="9930" y="1858"/>
                    <a:pt x="10835" y="1132"/>
                    <a:pt x="11787" y="477"/>
                  </a:cubicBezTo>
                  <a:cubicBezTo>
                    <a:pt x="11514" y="299"/>
                    <a:pt x="11228" y="156"/>
                    <a:pt x="109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9"/>
            <p:cNvSpPr/>
            <p:nvPr/>
          </p:nvSpPr>
          <p:spPr>
            <a:xfrm>
              <a:off x="1227981" y="4829508"/>
              <a:ext cx="329012" cy="362182"/>
            </a:xfrm>
            <a:custGeom>
              <a:avLst/>
              <a:gdLst/>
              <a:ahLst/>
              <a:cxnLst/>
              <a:rect l="l" t="t" r="r" b="b"/>
              <a:pathLst>
                <a:path w="10276" h="11312" extrusionOk="0">
                  <a:moveTo>
                    <a:pt x="8585" y="1"/>
                  </a:moveTo>
                  <a:cubicBezTo>
                    <a:pt x="6263" y="1477"/>
                    <a:pt x="4370" y="3418"/>
                    <a:pt x="2882" y="5799"/>
                  </a:cubicBezTo>
                  <a:cubicBezTo>
                    <a:pt x="1786" y="7549"/>
                    <a:pt x="858" y="9395"/>
                    <a:pt x="0" y="11252"/>
                  </a:cubicBezTo>
                  <a:lnTo>
                    <a:pt x="2941" y="11312"/>
                  </a:lnTo>
                  <a:cubicBezTo>
                    <a:pt x="3060" y="11074"/>
                    <a:pt x="3168" y="10847"/>
                    <a:pt x="3275" y="10621"/>
                  </a:cubicBezTo>
                  <a:cubicBezTo>
                    <a:pt x="3299" y="10562"/>
                    <a:pt x="3334" y="10490"/>
                    <a:pt x="3358" y="10431"/>
                  </a:cubicBezTo>
                  <a:cubicBezTo>
                    <a:pt x="3429" y="10264"/>
                    <a:pt x="3513" y="10109"/>
                    <a:pt x="3596" y="9943"/>
                  </a:cubicBezTo>
                  <a:cubicBezTo>
                    <a:pt x="3632" y="9871"/>
                    <a:pt x="3668" y="9812"/>
                    <a:pt x="3703" y="9728"/>
                  </a:cubicBezTo>
                  <a:cubicBezTo>
                    <a:pt x="3787" y="9585"/>
                    <a:pt x="3870" y="9419"/>
                    <a:pt x="3953" y="9252"/>
                  </a:cubicBezTo>
                  <a:cubicBezTo>
                    <a:pt x="4001" y="9192"/>
                    <a:pt x="4025" y="9133"/>
                    <a:pt x="4061" y="9073"/>
                  </a:cubicBezTo>
                  <a:cubicBezTo>
                    <a:pt x="4144" y="8919"/>
                    <a:pt x="4251" y="8740"/>
                    <a:pt x="4346" y="8573"/>
                  </a:cubicBezTo>
                  <a:cubicBezTo>
                    <a:pt x="4358" y="8526"/>
                    <a:pt x="4382" y="8466"/>
                    <a:pt x="4418" y="8419"/>
                  </a:cubicBezTo>
                  <a:cubicBezTo>
                    <a:pt x="4525" y="8228"/>
                    <a:pt x="4644" y="8049"/>
                    <a:pt x="4739" y="7859"/>
                  </a:cubicBezTo>
                  <a:cubicBezTo>
                    <a:pt x="4763" y="7823"/>
                    <a:pt x="4775" y="7811"/>
                    <a:pt x="4787" y="7788"/>
                  </a:cubicBezTo>
                  <a:cubicBezTo>
                    <a:pt x="5180" y="7109"/>
                    <a:pt x="5608" y="6454"/>
                    <a:pt x="6049" y="5823"/>
                  </a:cubicBezTo>
                  <a:cubicBezTo>
                    <a:pt x="6978" y="4513"/>
                    <a:pt x="8013" y="3275"/>
                    <a:pt x="9204" y="2168"/>
                  </a:cubicBezTo>
                  <a:cubicBezTo>
                    <a:pt x="9549" y="1846"/>
                    <a:pt x="9906" y="1549"/>
                    <a:pt x="10276" y="1251"/>
                  </a:cubicBezTo>
                  <a:cubicBezTo>
                    <a:pt x="9728" y="822"/>
                    <a:pt x="9168" y="406"/>
                    <a:pt x="85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9"/>
            <p:cNvSpPr/>
            <p:nvPr/>
          </p:nvSpPr>
          <p:spPr>
            <a:xfrm>
              <a:off x="1375133" y="4901964"/>
              <a:ext cx="263056" cy="293536"/>
            </a:xfrm>
            <a:custGeom>
              <a:avLst/>
              <a:gdLst/>
              <a:ahLst/>
              <a:cxnLst/>
              <a:rect l="l" t="t" r="r" b="b"/>
              <a:pathLst>
                <a:path w="8216" h="9168" extrusionOk="0">
                  <a:moveTo>
                    <a:pt x="6894" y="0"/>
                  </a:moveTo>
                  <a:cubicBezTo>
                    <a:pt x="5072" y="1417"/>
                    <a:pt x="3560" y="3155"/>
                    <a:pt x="2274" y="5072"/>
                  </a:cubicBezTo>
                  <a:cubicBezTo>
                    <a:pt x="2251" y="5108"/>
                    <a:pt x="2227" y="5144"/>
                    <a:pt x="2203" y="5179"/>
                  </a:cubicBezTo>
                  <a:cubicBezTo>
                    <a:pt x="2108" y="5310"/>
                    <a:pt x="2036" y="5441"/>
                    <a:pt x="1953" y="5584"/>
                  </a:cubicBezTo>
                  <a:cubicBezTo>
                    <a:pt x="1905" y="5644"/>
                    <a:pt x="1870" y="5703"/>
                    <a:pt x="1834" y="5763"/>
                  </a:cubicBezTo>
                  <a:cubicBezTo>
                    <a:pt x="1751" y="5894"/>
                    <a:pt x="1679" y="6013"/>
                    <a:pt x="1608" y="6132"/>
                  </a:cubicBezTo>
                  <a:lnTo>
                    <a:pt x="1477" y="6358"/>
                  </a:lnTo>
                  <a:cubicBezTo>
                    <a:pt x="1417" y="6477"/>
                    <a:pt x="1334" y="6572"/>
                    <a:pt x="1274" y="6691"/>
                  </a:cubicBezTo>
                  <a:cubicBezTo>
                    <a:pt x="1227" y="6787"/>
                    <a:pt x="1179" y="6870"/>
                    <a:pt x="1131" y="6965"/>
                  </a:cubicBezTo>
                  <a:lnTo>
                    <a:pt x="953" y="7275"/>
                  </a:lnTo>
                  <a:cubicBezTo>
                    <a:pt x="893" y="7382"/>
                    <a:pt x="846" y="7477"/>
                    <a:pt x="786" y="7584"/>
                  </a:cubicBezTo>
                  <a:cubicBezTo>
                    <a:pt x="738" y="7680"/>
                    <a:pt x="679" y="7787"/>
                    <a:pt x="643" y="7870"/>
                  </a:cubicBezTo>
                  <a:cubicBezTo>
                    <a:pt x="584" y="7989"/>
                    <a:pt x="500" y="8120"/>
                    <a:pt x="441" y="8239"/>
                  </a:cubicBezTo>
                  <a:cubicBezTo>
                    <a:pt x="417" y="8311"/>
                    <a:pt x="369" y="8394"/>
                    <a:pt x="298" y="8513"/>
                  </a:cubicBezTo>
                  <a:cubicBezTo>
                    <a:pt x="191" y="8715"/>
                    <a:pt x="107" y="8906"/>
                    <a:pt x="0" y="9120"/>
                  </a:cubicBezTo>
                  <a:lnTo>
                    <a:pt x="2155" y="9168"/>
                  </a:lnTo>
                  <a:cubicBezTo>
                    <a:pt x="2310" y="8918"/>
                    <a:pt x="2453" y="8656"/>
                    <a:pt x="2620" y="8406"/>
                  </a:cubicBezTo>
                  <a:cubicBezTo>
                    <a:pt x="2691" y="8275"/>
                    <a:pt x="2786" y="8156"/>
                    <a:pt x="2858" y="8037"/>
                  </a:cubicBezTo>
                  <a:cubicBezTo>
                    <a:pt x="2929" y="7906"/>
                    <a:pt x="3024" y="7787"/>
                    <a:pt x="3096" y="7668"/>
                  </a:cubicBezTo>
                  <a:cubicBezTo>
                    <a:pt x="3203" y="7489"/>
                    <a:pt x="3322" y="7322"/>
                    <a:pt x="3441" y="7156"/>
                  </a:cubicBezTo>
                  <a:cubicBezTo>
                    <a:pt x="3477" y="7084"/>
                    <a:pt x="3536" y="7013"/>
                    <a:pt x="3584" y="6929"/>
                  </a:cubicBezTo>
                  <a:cubicBezTo>
                    <a:pt x="3703" y="6751"/>
                    <a:pt x="3834" y="6572"/>
                    <a:pt x="3977" y="6394"/>
                  </a:cubicBezTo>
                  <a:cubicBezTo>
                    <a:pt x="4037" y="6322"/>
                    <a:pt x="4072" y="6251"/>
                    <a:pt x="4132" y="6179"/>
                  </a:cubicBezTo>
                  <a:cubicBezTo>
                    <a:pt x="5418" y="4453"/>
                    <a:pt x="6799" y="2822"/>
                    <a:pt x="8216" y="1214"/>
                  </a:cubicBezTo>
                  <a:cubicBezTo>
                    <a:pt x="7787" y="798"/>
                    <a:pt x="7346" y="381"/>
                    <a:pt x="689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9"/>
            <p:cNvSpPr/>
            <p:nvPr/>
          </p:nvSpPr>
          <p:spPr>
            <a:xfrm>
              <a:off x="988202" y="4743733"/>
              <a:ext cx="380848" cy="442642"/>
            </a:xfrm>
            <a:custGeom>
              <a:avLst/>
              <a:gdLst/>
              <a:ahLst/>
              <a:cxnLst/>
              <a:rect l="l" t="t" r="r" b="b"/>
              <a:pathLst>
                <a:path w="11895" h="13825" extrusionOk="0">
                  <a:moveTo>
                    <a:pt x="9668" y="1"/>
                  </a:moveTo>
                  <a:cubicBezTo>
                    <a:pt x="7930" y="1239"/>
                    <a:pt x="6454" y="2811"/>
                    <a:pt x="5180" y="4537"/>
                  </a:cubicBezTo>
                  <a:cubicBezTo>
                    <a:pt x="5168" y="4549"/>
                    <a:pt x="5144" y="4585"/>
                    <a:pt x="5132" y="4597"/>
                  </a:cubicBezTo>
                  <a:lnTo>
                    <a:pt x="4906" y="4906"/>
                  </a:lnTo>
                  <a:cubicBezTo>
                    <a:pt x="4894" y="4942"/>
                    <a:pt x="4870" y="4990"/>
                    <a:pt x="4834" y="5013"/>
                  </a:cubicBezTo>
                  <a:cubicBezTo>
                    <a:pt x="4751" y="5168"/>
                    <a:pt x="4644" y="5311"/>
                    <a:pt x="4513" y="5490"/>
                  </a:cubicBezTo>
                  <a:cubicBezTo>
                    <a:pt x="2739" y="8097"/>
                    <a:pt x="1310" y="10919"/>
                    <a:pt x="0" y="13788"/>
                  </a:cubicBezTo>
                  <a:lnTo>
                    <a:pt x="1120" y="13824"/>
                  </a:lnTo>
                  <a:cubicBezTo>
                    <a:pt x="1751" y="12502"/>
                    <a:pt x="2441" y="11205"/>
                    <a:pt x="3179" y="9943"/>
                  </a:cubicBezTo>
                  <a:cubicBezTo>
                    <a:pt x="3322" y="9716"/>
                    <a:pt x="3441" y="9502"/>
                    <a:pt x="3572" y="9300"/>
                  </a:cubicBezTo>
                  <a:cubicBezTo>
                    <a:pt x="3596" y="9240"/>
                    <a:pt x="3632" y="9193"/>
                    <a:pt x="3656" y="9145"/>
                  </a:cubicBezTo>
                  <a:cubicBezTo>
                    <a:pt x="3763" y="8966"/>
                    <a:pt x="3882" y="8812"/>
                    <a:pt x="3989" y="8633"/>
                  </a:cubicBezTo>
                  <a:cubicBezTo>
                    <a:pt x="4013" y="8585"/>
                    <a:pt x="4037" y="8550"/>
                    <a:pt x="4060" y="8514"/>
                  </a:cubicBezTo>
                  <a:cubicBezTo>
                    <a:pt x="4180" y="8300"/>
                    <a:pt x="4311" y="8097"/>
                    <a:pt x="4453" y="7895"/>
                  </a:cubicBezTo>
                  <a:lnTo>
                    <a:pt x="4453" y="7883"/>
                  </a:lnTo>
                  <a:cubicBezTo>
                    <a:pt x="5180" y="6776"/>
                    <a:pt x="5977" y="5704"/>
                    <a:pt x="6847" y="4704"/>
                  </a:cubicBezTo>
                  <a:cubicBezTo>
                    <a:pt x="7751" y="3668"/>
                    <a:pt x="8740" y="2704"/>
                    <a:pt x="9811" y="1870"/>
                  </a:cubicBezTo>
                  <a:cubicBezTo>
                    <a:pt x="10478" y="1346"/>
                    <a:pt x="11157" y="894"/>
                    <a:pt x="11895" y="489"/>
                  </a:cubicBezTo>
                  <a:cubicBezTo>
                    <a:pt x="11180" y="263"/>
                    <a:pt x="10442" y="84"/>
                    <a:pt x="96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9"/>
            <p:cNvSpPr/>
            <p:nvPr/>
          </p:nvSpPr>
          <p:spPr>
            <a:xfrm>
              <a:off x="732414" y="4763200"/>
              <a:ext cx="339674" cy="417828"/>
            </a:xfrm>
            <a:custGeom>
              <a:avLst/>
              <a:gdLst/>
              <a:ahLst/>
              <a:cxnLst/>
              <a:rect l="l" t="t" r="r" b="b"/>
              <a:pathLst>
                <a:path w="10609" h="13050" extrusionOk="0">
                  <a:moveTo>
                    <a:pt x="10609" y="0"/>
                  </a:moveTo>
                  <a:cubicBezTo>
                    <a:pt x="9359" y="310"/>
                    <a:pt x="8073" y="631"/>
                    <a:pt x="6811" y="810"/>
                  </a:cubicBezTo>
                  <a:cubicBezTo>
                    <a:pt x="5680" y="2298"/>
                    <a:pt x="4680" y="3905"/>
                    <a:pt x="3763" y="5596"/>
                  </a:cubicBezTo>
                  <a:cubicBezTo>
                    <a:pt x="2417" y="8025"/>
                    <a:pt x="1108" y="10466"/>
                    <a:pt x="0" y="12990"/>
                  </a:cubicBezTo>
                  <a:lnTo>
                    <a:pt x="2917" y="13049"/>
                  </a:lnTo>
                  <a:cubicBezTo>
                    <a:pt x="3191" y="12371"/>
                    <a:pt x="3477" y="11680"/>
                    <a:pt x="3775" y="11013"/>
                  </a:cubicBezTo>
                  <a:cubicBezTo>
                    <a:pt x="4549" y="9263"/>
                    <a:pt x="5358" y="7489"/>
                    <a:pt x="6370" y="5846"/>
                  </a:cubicBezTo>
                  <a:cubicBezTo>
                    <a:pt x="6561" y="5537"/>
                    <a:pt x="6751" y="5227"/>
                    <a:pt x="6966" y="4929"/>
                  </a:cubicBezTo>
                  <a:cubicBezTo>
                    <a:pt x="7775" y="3703"/>
                    <a:pt x="8644" y="2548"/>
                    <a:pt x="9537" y="1381"/>
                  </a:cubicBezTo>
                  <a:lnTo>
                    <a:pt x="1060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9"/>
            <p:cNvSpPr/>
            <p:nvPr/>
          </p:nvSpPr>
          <p:spPr>
            <a:xfrm>
              <a:off x="1693804" y="5059778"/>
              <a:ext cx="81613" cy="141069"/>
            </a:xfrm>
            <a:custGeom>
              <a:avLst/>
              <a:gdLst/>
              <a:ahLst/>
              <a:cxnLst/>
              <a:rect l="l" t="t" r="r" b="b"/>
              <a:pathLst>
                <a:path w="2549" h="4406" extrusionOk="0">
                  <a:moveTo>
                    <a:pt x="1704" y="0"/>
                  </a:moveTo>
                  <a:cubicBezTo>
                    <a:pt x="1287" y="1000"/>
                    <a:pt x="882" y="2036"/>
                    <a:pt x="489" y="3048"/>
                  </a:cubicBezTo>
                  <a:cubicBezTo>
                    <a:pt x="334" y="3477"/>
                    <a:pt x="168" y="3929"/>
                    <a:pt x="1" y="4370"/>
                  </a:cubicBezTo>
                  <a:lnTo>
                    <a:pt x="1430" y="4405"/>
                  </a:lnTo>
                  <a:cubicBezTo>
                    <a:pt x="1787" y="3286"/>
                    <a:pt x="2144" y="2167"/>
                    <a:pt x="2549" y="1072"/>
                  </a:cubicBezTo>
                  <a:lnTo>
                    <a:pt x="17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9"/>
            <p:cNvSpPr/>
            <p:nvPr/>
          </p:nvSpPr>
          <p:spPr>
            <a:xfrm>
              <a:off x="1791041" y="5141743"/>
              <a:ext cx="62530" cy="61762"/>
            </a:xfrm>
            <a:custGeom>
              <a:avLst/>
              <a:gdLst/>
              <a:ahLst/>
              <a:cxnLst/>
              <a:rect l="l" t="t" r="r" b="b"/>
              <a:pathLst>
                <a:path w="1953" h="1929" extrusionOk="0">
                  <a:moveTo>
                    <a:pt x="607" y="0"/>
                  </a:moveTo>
                  <a:cubicBezTo>
                    <a:pt x="405" y="619"/>
                    <a:pt x="191" y="1262"/>
                    <a:pt x="0" y="1881"/>
                  </a:cubicBezTo>
                  <a:lnTo>
                    <a:pt x="1953" y="1929"/>
                  </a:lnTo>
                  <a:cubicBezTo>
                    <a:pt x="1524" y="1274"/>
                    <a:pt x="1072" y="631"/>
                    <a:pt x="6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9"/>
            <p:cNvSpPr/>
            <p:nvPr/>
          </p:nvSpPr>
          <p:spPr>
            <a:xfrm>
              <a:off x="146494" y="4499760"/>
              <a:ext cx="123556" cy="667917"/>
            </a:xfrm>
            <a:custGeom>
              <a:avLst/>
              <a:gdLst/>
              <a:ahLst/>
              <a:cxnLst/>
              <a:rect l="l" t="t" r="r" b="b"/>
              <a:pathLst>
                <a:path w="3859" h="20861" extrusionOk="0">
                  <a:moveTo>
                    <a:pt x="2763" y="1"/>
                  </a:moveTo>
                  <a:cubicBezTo>
                    <a:pt x="1786" y="299"/>
                    <a:pt x="870" y="703"/>
                    <a:pt x="0" y="1192"/>
                  </a:cubicBezTo>
                  <a:cubicBezTo>
                    <a:pt x="393" y="4311"/>
                    <a:pt x="810" y="7442"/>
                    <a:pt x="1179" y="10562"/>
                  </a:cubicBezTo>
                  <a:cubicBezTo>
                    <a:pt x="1393" y="12276"/>
                    <a:pt x="1584" y="13967"/>
                    <a:pt x="1751" y="15670"/>
                  </a:cubicBezTo>
                  <a:lnTo>
                    <a:pt x="1751" y="15717"/>
                  </a:lnTo>
                  <a:cubicBezTo>
                    <a:pt x="1774" y="16086"/>
                    <a:pt x="1822" y="16455"/>
                    <a:pt x="1846" y="16824"/>
                  </a:cubicBezTo>
                  <a:cubicBezTo>
                    <a:pt x="1846" y="16896"/>
                    <a:pt x="1870" y="16944"/>
                    <a:pt x="1870" y="17003"/>
                  </a:cubicBezTo>
                  <a:cubicBezTo>
                    <a:pt x="1894" y="17348"/>
                    <a:pt x="1929" y="17682"/>
                    <a:pt x="1953" y="18015"/>
                  </a:cubicBezTo>
                  <a:cubicBezTo>
                    <a:pt x="1965" y="18110"/>
                    <a:pt x="1965" y="18217"/>
                    <a:pt x="1989" y="18301"/>
                  </a:cubicBezTo>
                  <a:cubicBezTo>
                    <a:pt x="2001" y="18622"/>
                    <a:pt x="2025" y="18944"/>
                    <a:pt x="2072" y="19253"/>
                  </a:cubicBezTo>
                  <a:cubicBezTo>
                    <a:pt x="2084" y="19360"/>
                    <a:pt x="2084" y="19468"/>
                    <a:pt x="2108" y="19575"/>
                  </a:cubicBezTo>
                  <a:cubicBezTo>
                    <a:pt x="2132" y="19980"/>
                    <a:pt x="2167" y="20420"/>
                    <a:pt x="2191" y="20837"/>
                  </a:cubicBezTo>
                  <a:lnTo>
                    <a:pt x="3858" y="20861"/>
                  </a:lnTo>
                  <a:cubicBezTo>
                    <a:pt x="3799" y="19944"/>
                    <a:pt x="3727" y="19015"/>
                    <a:pt x="3644" y="18098"/>
                  </a:cubicBezTo>
                  <a:cubicBezTo>
                    <a:pt x="3632" y="17920"/>
                    <a:pt x="3620" y="17753"/>
                    <a:pt x="3608" y="17575"/>
                  </a:cubicBezTo>
                  <a:cubicBezTo>
                    <a:pt x="3549" y="16741"/>
                    <a:pt x="3489" y="15920"/>
                    <a:pt x="3429" y="15086"/>
                  </a:cubicBezTo>
                  <a:cubicBezTo>
                    <a:pt x="3406" y="14955"/>
                    <a:pt x="3406" y="14812"/>
                    <a:pt x="3394" y="14669"/>
                  </a:cubicBezTo>
                  <a:cubicBezTo>
                    <a:pt x="3251" y="12729"/>
                    <a:pt x="3132" y="10752"/>
                    <a:pt x="3025" y="8812"/>
                  </a:cubicBezTo>
                  <a:cubicBezTo>
                    <a:pt x="2917" y="6621"/>
                    <a:pt x="2834" y="4454"/>
                    <a:pt x="2787" y="2263"/>
                  </a:cubicBezTo>
                  <a:cubicBezTo>
                    <a:pt x="2775" y="1513"/>
                    <a:pt x="2763" y="763"/>
                    <a:pt x="27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9"/>
            <p:cNvSpPr/>
            <p:nvPr/>
          </p:nvSpPr>
          <p:spPr>
            <a:xfrm>
              <a:off x="534930" y="4627093"/>
              <a:ext cx="189896" cy="547819"/>
            </a:xfrm>
            <a:custGeom>
              <a:avLst/>
              <a:gdLst/>
              <a:ahLst/>
              <a:cxnLst/>
              <a:rect l="l" t="t" r="r" b="b"/>
              <a:pathLst>
                <a:path w="5931" h="17110" extrusionOk="0">
                  <a:moveTo>
                    <a:pt x="3501" y="1"/>
                  </a:moveTo>
                  <a:cubicBezTo>
                    <a:pt x="3025" y="989"/>
                    <a:pt x="2620" y="2037"/>
                    <a:pt x="2287" y="3096"/>
                  </a:cubicBezTo>
                  <a:cubicBezTo>
                    <a:pt x="2275" y="3132"/>
                    <a:pt x="2275" y="3168"/>
                    <a:pt x="2263" y="3191"/>
                  </a:cubicBezTo>
                  <a:cubicBezTo>
                    <a:pt x="2215" y="3370"/>
                    <a:pt x="2156" y="3537"/>
                    <a:pt x="2120" y="3715"/>
                  </a:cubicBezTo>
                  <a:cubicBezTo>
                    <a:pt x="2096" y="3775"/>
                    <a:pt x="2085" y="3823"/>
                    <a:pt x="2073" y="3870"/>
                  </a:cubicBezTo>
                  <a:lnTo>
                    <a:pt x="1894" y="4489"/>
                  </a:lnTo>
                  <a:cubicBezTo>
                    <a:pt x="1894" y="4501"/>
                    <a:pt x="1882" y="4537"/>
                    <a:pt x="1882" y="4561"/>
                  </a:cubicBezTo>
                  <a:cubicBezTo>
                    <a:pt x="1823" y="4775"/>
                    <a:pt x="1763" y="4977"/>
                    <a:pt x="1715" y="5192"/>
                  </a:cubicBezTo>
                  <a:cubicBezTo>
                    <a:pt x="1715" y="5204"/>
                    <a:pt x="1704" y="5216"/>
                    <a:pt x="1704" y="5239"/>
                  </a:cubicBezTo>
                  <a:cubicBezTo>
                    <a:pt x="1644" y="5454"/>
                    <a:pt x="1584" y="5692"/>
                    <a:pt x="1537" y="5918"/>
                  </a:cubicBezTo>
                  <a:cubicBezTo>
                    <a:pt x="1525" y="5930"/>
                    <a:pt x="1525" y="5954"/>
                    <a:pt x="1525" y="5966"/>
                  </a:cubicBezTo>
                  <a:cubicBezTo>
                    <a:pt x="1418" y="6430"/>
                    <a:pt x="1323" y="6882"/>
                    <a:pt x="1239" y="7359"/>
                  </a:cubicBezTo>
                  <a:lnTo>
                    <a:pt x="1239" y="7394"/>
                  </a:lnTo>
                  <a:cubicBezTo>
                    <a:pt x="1144" y="7871"/>
                    <a:pt x="1072" y="8347"/>
                    <a:pt x="1001" y="8823"/>
                  </a:cubicBezTo>
                  <a:lnTo>
                    <a:pt x="1001" y="8835"/>
                  </a:lnTo>
                  <a:cubicBezTo>
                    <a:pt x="930" y="9311"/>
                    <a:pt x="846" y="9799"/>
                    <a:pt x="787" y="10276"/>
                  </a:cubicBezTo>
                  <a:cubicBezTo>
                    <a:pt x="703" y="10990"/>
                    <a:pt x="608" y="11728"/>
                    <a:pt x="525" y="12443"/>
                  </a:cubicBezTo>
                  <a:lnTo>
                    <a:pt x="525" y="12502"/>
                  </a:lnTo>
                  <a:cubicBezTo>
                    <a:pt x="489" y="12740"/>
                    <a:pt x="477" y="12955"/>
                    <a:pt x="453" y="13181"/>
                  </a:cubicBezTo>
                  <a:lnTo>
                    <a:pt x="453" y="13193"/>
                  </a:lnTo>
                  <a:cubicBezTo>
                    <a:pt x="418" y="13419"/>
                    <a:pt x="406" y="13657"/>
                    <a:pt x="370" y="13883"/>
                  </a:cubicBezTo>
                  <a:cubicBezTo>
                    <a:pt x="346" y="14133"/>
                    <a:pt x="310" y="14383"/>
                    <a:pt x="287" y="14621"/>
                  </a:cubicBezTo>
                  <a:cubicBezTo>
                    <a:pt x="191" y="15443"/>
                    <a:pt x="108" y="16265"/>
                    <a:pt x="1" y="17086"/>
                  </a:cubicBezTo>
                  <a:lnTo>
                    <a:pt x="1251" y="17110"/>
                  </a:lnTo>
                  <a:cubicBezTo>
                    <a:pt x="1358" y="16669"/>
                    <a:pt x="1477" y="16217"/>
                    <a:pt x="1596" y="15776"/>
                  </a:cubicBezTo>
                  <a:cubicBezTo>
                    <a:pt x="1620" y="15693"/>
                    <a:pt x="1632" y="15634"/>
                    <a:pt x="1656" y="15562"/>
                  </a:cubicBezTo>
                  <a:cubicBezTo>
                    <a:pt x="1775" y="15133"/>
                    <a:pt x="1894" y="14681"/>
                    <a:pt x="2013" y="14252"/>
                  </a:cubicBezTo>
                  <a:cubicBezTo>
                    <a:pt x="2025" y="14205"/>
                    <a:pt x="2037" y="14145"/>
                    <a:pt x="2061" y="14110"/>
                  </a:cubicBezTo>
                  <a:cubicBezTo>
                    <a:pt x="2882" y="11228"/>
                    <a:pt x="3847" y="8395"/>
                    <a:pt x="4978" y="5632"/>
                  </a:cubicBezTo>
                  <a:cubicBezTo>
                    <a:pt x="5252" y="4942"/>
                    <a:pt x="5549" y="4239"/>
                    <a:pt x="5871" y="3537"/>
                  </a:cubicBezTo>
                  <a:cubicBezTo>
                    <a:pt x="5883" y="3489"/>
                    <a:pt x="5906" y="3453"/>
                    <a:pt x="5930" y="3406"/>
                  </a:cubicBezTo>
                  <a:cubicBezTo>
                    <a:pt x="5633" y="3132"/>
                    <a:pt x="5335" y="2822"/>
                    <a:pt x="5049" y="2477"/>
                  </a:cubicBezTo>
                  <a:cubicBezTo>
                    <a:pt x="4466" y="1763"/>
                    <a:pt x="4001" y="846"/>
                    <a:pt x="35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9"/>
            <p:cNvSpPr/>
            <p:nvPr/>
          </p:nvSpPr>
          <p:spPr>
            <a:xfrm>
              <a:off x="626436" y="4765089"/>
              <a:ext cx="258861" cy="411745"/>
            </a:xfrm>
            <a:custGeom>
              <a:avLst/>
              <a:gdLst/>
              <a:ahLst/>
              <a:cxnLst/>
              <a:rect l="l" t="t" r="r" b="b"/>
              <a:pathLst>
                <a:path w="8085" h="12860" extrusionOk="0">
                  <a:moveTo>
                    <a:pt x="4346" y="1"/>
                  </a:moveTo>
                  <a:cubicBezTo>
                    <a:pt x="3918" y="941"/>
                    <a:pt x="3525" y="1918"/>
                    <a:pt x="3156" y="2894"/>
                  </a:cubicBezTo>
                  <a:cubicBezTo>
                    <a:pt x="3037" y="3203"/>
                    <a:pt x="2929" y="3513"/>
                    <a:pt x="2798" y="3823"/>
                  </a:cubicBezTo>
                  <a:cubicBezTo>
                    <a:pt x="1727" y="6775"/>
                    <a:pt x="798" y="9776"/>
                    <a:pt x="0" y="12824"/>
                  </a:cubicBezTo>
                  <a:lnTo>
                    <a:pt x="1655" y="12859"/>
                  </a:lnTo>
                  <a:cubicBezTo>
                    <a:pt x="2072" y="11907"/>
                    <a:pt x="2501" y="10954"/>
                    <a:pt x="2965" y="10014"/>
                  </a:cubicBezTo>
                  <a:cubicBezTo>
                    <a:pt x="3179" y="9597"/>
                    <a:pt x="3394" y="9168"/>
                    <a:pt x="3608" y="8740"/>
                  </a:cubicBezTo>
                  <a:cubicBezTo>
                    <a:pt x="3608" y="8704"/>
                    <a:pt x="3620" y="8692"/>
                    <a:pt x="3632" y="8668"/>
                  </a:cubicBezTo>
                  <a:cubicBezTo>
                    <a:pt x="4275" y="7371"/>
                    <a:pt x="4942" y="6085"/>
                    <a:pt x="5644" y="4823"/>
                  </a:cubicBezTo>
                  <a:cubicBezTo>
                    <a:pt x="6382" y="3501"/>
                    <a:pt x="7156" y="2203"/>
                    <a:pt x="8013" y="965"/>
                  </a:cubicBezTo>
                  <a:cubicBezTo>
                    <a:pt x="8037" y="941"/>
                    <a:pt x="8073" y="906"/>
                    <a:pt x="8085" y="882"/>
                  </a:cubicBezTo>
                  <a:cubicBezTo>
                    <a:pt x="6775" y="882"/>
                    <a:pt x="5513" y="644"/>
                    <a:pt x="43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9"/>
            <p:cNvSpPr/>
            <p:nvPr/>
          </p:nvSpPr>
          <p:spPr>
            <a:xfrm>
              <a:off x="878030" y="4739923"/>
              <a:ext cx="344636" cy="442610"/>
            </a:xfrm>
            <a:custGeom>
              <a:avLst/>
              <a:gdLst/>
              <a:ahLst/>
              <a:cxnLst/>
              <a:rect l="l" t="t" r="r" b="b"/>
              <a:pathLst>
                <a:path w="10764" h="13824" extrusionOk="0">
                  <a:moveTo>
                    <a:pt x="10764" y="1"/>
                  </a:moveTo>
                  <a:lnTo>
                    <a:pt x="10764" y="1"/>
                  </a:lnTo>
                  <a:cubicBezTo>
                    <a:pt x="9930" y="13"/>
                    <a:pt x="9204" y="72"/>
                    <a:pt x="8430" y="203"/>
                  </a:cubicBezTo>
                  <a:cubicBezTo>
                    <a:pt x="8347" y="263"/>
                    <a:pt x="8287" y="346"/>
                    <a:pt x="8228" y="418"/>
                  </a:cubicBezTo>
                  <a:cubicBezTo>
                    <a:pt x="7061" y="1965"/>
                    <a:pt x="5835" y="3501"/>
                    <a:pt x="4692" y="5073"/>
                  </a:cubicBezTo>
                  <a:cubicBezTo>
                    <a:pt x="3691" y="6478"/>
                    <a:pt x="2799" y="7919"/>
                    <a:pt x="2013" y="9454"/>
                  </a:cubicBezTo>
                  <a:cubicBezTo>
                    <a:pt x="1906" y="9657"/>
                    <a:pt x="1798" y="9883"/>
                    <a:pt x="1656" y="10074"/>
                  </a:cubicBezTo>
                  <a:cubicBezTo>
                    <a:pt x="1072" y="11300"/>
                    <a:pt x="524" y="12526"/>
                    <a:pt x="1" y="13776"/>
                  </a:cubicBezTo>
                  <a:lnTo>
                    <a:pt x="1763" y="13824"/>
                  </a:lnTo>
                  <a:cubicBezTo>
                    <a:pt x="1858" y="13586"/>
                    <a:pt x="1977" y="13336"/>
                    <a:pt x="2084" y="13098"/>
                  </a:cubicBezTo>
                  <a:cubicBezTo>
                    <a:pt x="2132" y="13026"/>
                    <a:pt x="2156" y="12931"/>
                    <a:pt x="2203" y="12848"/>
                  </a:cubicBezTo>
                  <a:cubicBezTo>
                    <a:pt x="2275" y="12693"/>
                    <a:pt x="2358" y="12526"/>
                    <a:pt x="2429" y="12371"/>
                  </a:cubicBezTo>
                  <a:lnTo>
                    <a:pt x="2656" y="11871"/>
                  </a:lnTo>
                  <a:cubicBezTo>
                    <a:pt x="2715" y="11740"/>
                    <a:pt x="2787" y="11598"/>
                    <a:pt x="2846" y="11455"/>
                  </a:cubicBezTo>
                  <a:cubicBezTo>
                    <a:pt x="2918" y="11300"/>
                    <a:pt x="3013" y="11133"/>
                    <a:pt x="3084" y="10967"/>
                  </a:cubicBezTo>
                  <a:cubicBezTo>
                    <a:pt x="3108" y="10919"/>
                    <a:pt x="3132" y="10859"/>
                    <a:pt x="3156" y="10824"/>
                  </a:cubicBezTo>
                  <a:cubicBezTo>
                    <a:pt x="4180" y="8692"/>
                    <a:pt x="5335" y="6633"/>
                    <a:pt x="6656" y="4716"/>
                  </a:cubicBezTo>
                  <a:cubicBezTo>
                    <a:pt x="7513" y="3466"/>
                    <a:pt x="8466" y="2275"/>
                    <a:pt x="9526" y="1180"/>
                  </a:cubicBezTo>
                  <a:cubicBezTo>
                    <a:pt x="9930" y="775"/>
                    <a:pt x="10335" y="370"/>
                    <a:pt x="107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9"/>
            <p:cNvSpPr/>
            <p:nvPr/>
          </p:nvSpPr>
          <p:spPr>
            <a:xfrm>
              <a:off x="1502819" y="4975892"/>
              <a:ext cx="210099" cy="223034"/>
            </a:xfrm>
            <a:custGeom>
              <a:avLst/>
              <a:gdLst/>
              <a:ahLst/>
              <a:cxnLst/>
              <a:rect l="l" t="t" r="r" b="b"/>
              <a:pathLst>
                <a:path w="6562" h="6966" extrusionOk="0">
                  <a:moveTo>
                    <a:pt x="5347" y="1"/>
                  </a:moveTo>
                  <a:cubicBezTo>
                    <a:pt x="4001" y="1513"/>
                    <a:pt x="2692" y="3049"/>
                    <a:pt x="1489" y="4668"/>
                  </a:cubicBezTo>
                  <a:cubicBezTo>
                    <a:pt x="1370" y="4823"/>
                    <a:pt x="1263" y="4978"/>
                    <a:pt x="1144" y="5132"/>
                  </a:cubicBezTo>
                  <a:cubicBezTo>
                    <a:pt x="1144" y="5144"/>
                    <a:pt x="1132" y="5144"/>
                    <a:pt x="1132" y="5156"/>
                  </a:cubicBezTo>
                  <a:cubicBezTo>
                    <a:pt x="953" y="5418"/>
                    <a:pt x="775" y="5656"/>
                    <a:pt x="608" y="5906"/>
                  </a:cubicBezTo>
                  <a:cubicBezTo>
                    <a:pt x="560" y="5966"/>
                    <a:pt x="537" y="6025"/>
                    <a:pt x="501" y="6085"/>
                  </a:cubicBezTo>
                  <a:cubicBezTo>
                    <a:pt x="322" y="6335"/>
                    <a:pt x="168" y="6585"/>
                    <a:pt x="1" y="6859"/>
                  </a:cubicBezTo>
                  <a:lnTo>
                    <a:pt x="4370" y="6966"/>
                  </a:lnTo>
                  <a:cubicBezTo>
                    <a:pt x="4573" y="6383"/>
                    <a:pt x="4775" y="5799"/>
                    <a:pt x="5002" y="5216"/>
                  </a:cubicBezTo>
                  <a:cubicBezTo>
                    <a:pt x="5490" y="3906"/>
                    <a:pt x="6025" y="2596"/>
                    <a:pt x="6561" y="1311"/>
                  </a:cubicBezTo>
                  <a:cubicBezTo>
                    <a:pt x="6156" y="858"/>
                    <a:pt x="5764" y="429"/>
                    <a:pt x="53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9"/>
            <p:cNvSpPr/>
            <p:nvPr/>
          </p:nvSpPr>
          <p:spPr>
            <a:xfrm>
              <a:off x="462891" y="4519226"/>
              <a:ext cx="152147" cy="652645"/>
            </a:xfrm>
            <a:custGeom>
              <a:avLst/>
              <a:gdLst/>
              <a:ahLst/>
              <a:cxnLst/>
              <a:rect l="l" t="t" r="r" b="b"/>
              <a:pathLst>
                <a:path w="4752" h="20384" extrusionOk="0">
                  <a:moveTo>
                    <a:pt x="2120" y="0"/>
                  </a:moveTo>
                  <a:cubicBezTo>
                    <a:pt x="1584" y="1738"/>
                    <a:pt x="1358" y="3584"/>
                    <a:pt x="1179" y="5417"/>
                  </a:cubicBezTo>
                  <a:cubicBezTo>
                    <a:pt x="1156" y="5787"/>
                    <a:pt x="1120" y="6168"/>
                    <a:pt x="1072" y="6537"/>
                  </a:cubicBezTo>
                  <a:lnTo>
                    <a:pt x="1072" y="6584"/>
                  </a:lnTo>
                  <a:cubicBezTo>
                    <a:pt x="1048" y="6953"/>
                    <a:pt x="1001" y="7334"/>
                    <a:pt x="953" y="7715"/>
                  </a:cubicBezTo>
                  <a:cubicBezTo>
                    <a:pt x="477" y="11775"/>
                    <a:pt x="144" y="15871"/>
                    <a:pt x="1" y="19931"/>
                  </a:cubicBezTo>
                  <a:lnTo>
                    <a:pt x="1" y="20372"/>
                  </a:lnTo>
                  <a:lnTo>
                    <a:pt x="679" y="20384"/>
                  </a:lnTo>
                  <a:cubicBezTo>
                    <a:pt x="715" y="20062"/>
                    <a:pt x="751" y="19753"/>
                    <a:pt x="798" y="19419"/>
                  </a:cubicBezTo>
                  <a:cubicBezTo>
                    <a:pt x="810" y="19360"/>
                    <a:pt x="810" y="19288"/>
                    <a:pt x="822" y="19229"/>
                  </a:cubicBezTo>
                  <a:cubicBezTo>
                    <a:pt x="953" y="18098"/>
                    <a:pt x="1072" y="16955"/>
                    <a:pt x="1215" y="15824"/>
                  </a:cubicBezTo>
                  <a:lnTo>
                    <a:pt x="1215" y="15788"/>
                  </a:lnTo>
                  <a:cubicBezTo>
                    <a:pt x="1251" y="15502"/>
                    <a:pt x="1287" y="15240"/>
                    <a:pt x="1310" y="14954"/>
                  </a:cubicBezTo>
                  <a:cubicBezTo>
                    <a:pt x="1310" y="14907"/>
                    <a:pt x="1334" y="14871"/>
                    <a:pt x="1334" y="14823"/>
                  </a:cubicBezTo>
                  <a:cubicBezTo>
                    <a:pt x="1358" y="14550"/>
                    <a:pt x="1406" y="14300"/>
                    <a:pt x="1429" y="14038"/>
                  </a:cubicBezTo>
                  <a:cubicBezTo>
                    <a:pt x="1429" y="13978"/>
                    <a:pt x="1453" y="13930"/>
                    <a:pt x="1453" y="13871"/>
                  </a:cubicBezTo>
                  <a:cubicBezTo>
                    <a:pt x="1477" y="13621"/>
                    <a:pt x="1525" y="13371"/>
                    <a:pt x="1548" y="13109"/>
                  </a:cubicBezTo>
                  <a:cubicBezTo>
                    <a:pt x="1572" y="13073"/>
                    <a:pt x="1572" y="13014"/>
                    <a:pt x="1584" y="12954"/>
                  </a:cubicBezTo>
                  <a:cubicBezTo>
                    <a:pt x="1632" y="12692"/>
                    <a:pt x="1656" y="12442"/>
                    <a:pt x="1703" y="12192"/>
                  </a:cubicBezTo>
                  <a:cubicBezTo>
                    <a:pt x="1715" y="12145"/>
                    <a:pt x="1715" y="12085"/>
                    <a:pt x="1727" y="12025"/>
                  </a:cubicBezTo>
                  <a:cubicBezTo>
                    <a:pt x="1763" y="11775"/>
                    <a:pt x="1810" y="11525"/>
                    <a:pt x="1846" y="11263"/>
                  </a:cubicBezTo>
                  <a:cubicBezTo>
                    <a:pt x="1870" y="11228"/>
                    <a:pt x="1870" y="11168"/>
                    <a:pt x="1882" y="11121"/>
                  </a:cubicBezTo>
                  <a:cubicBezTo>
                    <a:pt x="1929" y="10871"/>
                    <a:pt x="1965" y="10597"/>
                    <a:pt x="2013" y="10347"/>
                  </a:cubicBezTo>
                  <a:cubicBezTo>
                    <a:pt x="2025" y="10299"/>
                    <a:pt x="2025" y="10275"/>
                    <a:pt x="2049" y="10228"/>
                  </a:cubicBezTo>
                  <a:cubicBezTo>
                    <a:pt x="2108" y="9954"/>
                    <a:pt x="2144" y="9692"/>
                    <a:pt x="2203" y="9418"/>
                  </a:cubicBezTo>
                  <a:cubicBezTo>
                    <a:pt x="2203" y="9406"/>
                    <a:pt x="2227" y="9382"/>
                    <a:pt x="2227" y="9358"/>
                  </a:cubicBezTo>
                  <a:cubicBezTo>
                    <a:pt x="2477" y="8168"/>
                    <a:pt x="2775" y="7001"/>
                    <a:pt x="3144" y="5834"/>
                  </a:cubicBezTo>
                  <a:cubicBezTo>
                    <a:pt x="3251" y="5525"/>
                    <a:pt x="3358" y="5191"/>
                    <a:pt x="3477" y="4870"/>
                  </a:cubicBezTo>
                  <a:cubicBezTo>
                    <a:pt x="3834" y="3870"/>
                    <a:pt x="4263" y="2893"/>
                    <a:pt x="4751" y="1953"/>
                  </a:cubicBezTo>
                  <a:cubicBezTo>
                    <a:pt x="4668" y="1858"/>
                    <a:pt x="4573" y="1762"/>
                    <a:pt x="4489" y="1667"/>
                  </a:cubicBezTo>
                  <a:cubicBezTo>
                    <a:pt x="3775" y="988"/>
                    <a:pt x="2965" y="429"/>
                    <a:pt x="21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9"/>
            <p:cNvSpPr/>
            <p:nvPr/>
          </p:nvSpPr>
          <p:spPr>
            <a:xfrm>
              <a:off x="405708" y="4484904"/>
              <a:ext cx="80076" cy="686583"/>
            </a:xfrm>
            <a:custGeom>
              <a:avLst/>
              <a:gdLst/>
              <a:ahLst/>
              <a:cxnLst/>
              <a:rect l="l" t="t" r="r" b="b"/>
              <a:pathLst>
                <a:path w="2501" h="21444" extrusionOk="0">
                  <a:moveTo>
                    <a:pt x="536" y="1"/>
                  </a:moveTo>
                  <a:cubicBezTo>
                    <a:pt x="167" y="2179"/>
                    <a:pt x="108" y="4394"/>
                    <a:pt x="72" y="6597"/>
                  </a:cubicBezTo>
                  <a:lnTo>
                    <a:pt x="72" y="6620"/>
                  </a:lnTo>
                  <a:cubicBezTo>
                    <a:pt x="72" y="7061"/>
                    <a:pt x="60" y="7478"/>
                    <a:pt x="60" y="7894"/>
                  </a:cubicBezTo>
                  <a:cubicBezTo>
                    <a:pt x="60" y="8085"/>
                    <a:pt x="60" y="8264"/>
                    <a:pt x="48" y="8466"/>
                  </a:cubicBezTo>
                  <a:cubicBezTo>
                    <a:pt x="1" y="12669"/>
                    <a:pt x="13" y="16860"/>
                    <a:pt x="48" y="21063"/>
                  </a:cubicBezTo>
                  <a:lnTo>
                    <a:pt x="48" y="21444"/>
                  </a:lnTo>
                  <a:lnTo>
                    <a:pt x="286" y="21444"/>
                  </a:lnTo>
                  <a:cubicBezTo>
                    <a:pt x="310" y="19420"/>
                    <a:pt x="406" y="17408"/>
                    <a:pt x="548" y="15383"/>
                  </a:cubicBezTo>
                  <a:cubicBezTo>
                    <a:pt x="703" y="13276"/>
                    <a:pt x="906" y="11157"/>
                    <a:pt x="1144" y="9061"/>
                  </a:cubicBezTo>
                  <a:cubicBezTo>
                    <a:pt x="1191" y="8633"/>
                    <a:pt x="1239" y="8216"/>
                    <a:pt x="1287" y="7787"/>
                  </a:cubicBezTo>
                  <a:cubicBezTo>
                    <a:pt x="1346" y="7335"/>
                    <a:pt x="1382" y="6894"/>
                    <a:pt x="1429" y="6442"/>
                  </a:cubicBezTo>
                  <a:cubicBezTo>
                    <a:pt x="1537" y="5597"/>
                    <a:pt x="1620" y="4739"/>
                    <a:pt x="1763" y="3882"/>
                  </a:cubicBezTo>
                  <a:cubicBezTo>
                    <a:pt x="1941" y="2739"/>
                    <a:pt x="2156" y="1596"/>
                    <a:pt x="2501" y="489"/>
                  </a:cubicBezTo>
                  <a:cubicBezTo>
                    <a:pt x="1858" y="274"/>
                    <a:pt x="1203" y="108"/>
                    <a:pt x="5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0" name="Google Shape;310;p9"/>
          <p:cNvGrpSpPr/>
          <p:nvPr/>
        </p:nvGrpSpPr>
        <p:grpSpPr>
          <a:xfrm>
            <a:off x="8743300" y="2327650"/>
            <a:ext cx="630450" cy="2815850"/>
            <a:chOff x="10448625" y="-2467725"/>
            <a:chExt cx="630450" cy="2815850"/>
          </a:xfrm>
        </p:grpSpPr>
        <p:sp>
          <p:nvSpPr>
            <p:cNvPr id="311" name="Google Shape;311;p9"/>
            <p:cNvSpPr/>
            <p:nvPr/>
          </p:nvSpPr>
          <p:spPr>
            <a:xfrm>
              <a:off x="10448625" y="-2467725"/>
              <a:ext cx="630450" cy="2815250"/>
            </a:xfrm>
            <a:custGeom>
              <a:avLst/>
              <a:gdLst/>
              <a:ahLst/>
              <a:cxnLst/>
              <a:rect l="l" t="t" r="r" b="b"/>
              <a:pathLst>
                <a:path w="25218" h="112610" extrusionOk="0">
                  <a:moveTo>
                    <a:pt x="13073" y="0"/>
                  </a:moveTo>
                  <a:cubicBezTo>
                    <a:pt x="12240" y="4429"/>
                    <a:pt x="7763" y="25861"/>
                    <a:pt x="6584" y="31921"/>
                  </a:cubicBezTo>
                  <a:cubicBezTo>
                    <a:pt x="6560" y="32040"/>
                    <a:pt x="6549" y="32183"/>
                    <a:pt x="6513" y="32278"/>
                  </a:cubicBezTo>
                  <a:cubicBezTo>
                    <a:pt x="5691" y="37302"/>
                    <a:pt x="4917" y="42315"/>
                    <a:pt x="4203" y="47339"/>
                  </a:cubicBezTo>
                  <a:cubicBezTo>
                    <a:pt x="4132" y="47863"/>
                    <a:pt x="4060" y="48399"/>
                    <a:pt x="3989" y="48923"/>
                  </a:cubicBezTo>
                  <a:cubicBezTo>
                    <a:pt x="3953" y="49125"/>
                    <a:pt x="3929" y="49328"/>
                    <a:pt x="3893" y="49530"/>
                  </a:cubicBezTo>
                  <a:cubicBezTo>
                    <a:pt x="1453" y="67520"/>
                    <a:pt x="0" y="85606"/>
                    <a:pt x="857" y="104227"/>
                  </a:cubicBezTo>
                  <a:cubicBezTo>
                    <a:pt x="929" y="105835"/>
                    <a:pt x="1048" y="108883"/>
                    <a:pt x="1346" y="112609"/>
                  </a:cubicBezTo>
                  <a:lnTo>
                    <a:pt x="24134" y="112609"/>
                  </a:lnTo>
                  <a:cubicBezTo>
                    <a:pt x="25218" y="102096"/>
                    <a:pt x="25158" y="91761"/>
                    <a:pt x="24467" y="81570"/>
                  </a:cubicBezTo>
                  <a:cubicBezTo>
                    <a:pt x="24194" y="78296"/>
                    <a:pt x="23896" y="75021"/>
                    <a:pt x="23551" y="71735"/>
                  </a:cubicBezTo>
                  <a:cubicBezTo>
                    <a:pt x="23574" y="71688"/>
                    <a:pt x="23586" y="71664"/>
                    <a:pt x="23610" y="71616"/>
                  </a:cubicBezTo>
                  <a:cubicBezTo>
                    <a:pt x="23063" y="66068"/>
                    <a:pt x="22384" y="60531"/>
                    <a:pt x="21634" y="54995"/>
                  </a:cubicBezTo>
                  <a:cubicBezTo>
                    <a:pt x="20443" y="45601"/>
                    <a:pt x="19062" y="36255"/>
                    <a:pt x="17586" y="26992"/>
                  </a:cubicBezTo>
                  <a:cubicBezTo>
                    <a:pt x="16193" y="17871"/>
                    <a:pt x="14716" y="8835"/>
                    <a:pt x="130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9"/>
            <p:cNvSpPr/>
            <p:nvPr/>
          </p:nvSpPr>
          <p:spPr>
            <a:xfrm>
              <a:off x="10663825" y="-227875"/>
              <a:ext cx="412275" cy="576000"/>
            </a:xfrm>
            <a:custGeom>
              <a:avLst/>
              <a:gdLst/>
              <a:ahLst/>
              <a:cxnLst/>
              <a:rect l="l" t="t" r="r" b="b"/>
              <a:pathLst>
                <a:path w="16491" h="23040" extrusionOk="0">
                  <a:moveTo>
                    <a:pt x="16240" y="1"/>
                  </a:moveTo>
                  <a:lnTo>
                    <a:pt x="16240" y="1"/>
                  </a:lnTo>
                  <a:cubicBezTo>
                    <a:pt x="11347" y="8525"/>
                    <a:pt x="6287" y="16872"/>
                    <a:pt x="0" y="23039"/>
                  </a:cubicBezTo>
                  <a:lnTo>
                    <a:pt x="15562" y="23039"/>
                  </a:lnTo>
                  <a:cubicBezTo>
                    <a:pt x="16336" y="15252"/>
                    <a:pt x="16490" y="7573"/>
                    <a:pt x="162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9"/>
            <p:cNvSpPr/>
            <p:nvPr/>
          </p:nvSpPr>
          <p:spPr>
            <a:xfrm>
              <a:off x="10465275" y="-1155075"/>
              <a:ext cx="573625" cy="1292450"/>
            </a:xfrm>
            <a:custGeom>
              <a:avLst/>
              <a:gdLst/>
              <a:ahLst/>
              <a:cxnLst/>
              <a:rect l="l" t="t" r="r" b="b"/>
              <a:pathLst>
                <a:path w="22945" h="51698" extrusionOk="0">
                  <a:moveTo>
                    <a:pt x="20646" y="1"/>
                  </a:moveTo>
                  <a:cubicBezTo>
                    <a:pt x="16134" y="15467"/>
                    <a:pt x="9835" y="30826"/>
                    <a:pt x="1" y="42923"/>
                  </a:cubicBezTo>
                  <a:cubicBezTo>
                    <a:pt x="25" y="45840"/>
                    <a:pt x="108" y="48757"/>
                    <a:pt x="227" y="51697"/>
                  </a:cubicBezTo>
                  <a:cubicBezTo>
                    <a:pt x="10252" y="44280"/>
                    <a:pt x="16753" y="31659"/>
                    <a:pt x="22944" y="19122"/>
                  </a:cubicBezTo>
                  <a:cubicBezTo>
                    <a:pt x="22313" y="12740"/>
                    <a:pt x="21504" y="6370"/>
                    <a:pt x="206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9"/>
            <p:cNvSpPr/>
            <p:nvPr/>
          </p:nvSpPr>
          <p:spPr>
            <a:xfrm>
              <a:off x="10475700" y="-2467425"/>
              <a:ext cx="430725" cy="1952625"/>
            </a:xfrm>
            <a:custGeom>
              <a:avLst/>
              <a:gdLst/>
              <a:ahLst/>
              <a:cxnLst/>
              <a:rect l="l" t="t" r="r" b="b"/>
              <a:pathLst>
                <a:path w="17229" h="78105" extrusionOk="0">
                  <a:moveTo>
                    <a:pt x="11990" y="0"/>
                  </a:moveTo>
                  <a:cubicBezTo>
                    <a:pt x="11145" y="4524"/>
                    <a:pt x="6489" y="26777"/>
                    <a:pt x="5430" y="32278"/>
                  </a:cubicBezTo>
                  <a:cubicBezTo>
                    <a:pt x="2930" y="47458"/>
                    <a:pt x="882" y="62722"/>
                    <a:pt x="1" y="78105"/>
                  </a:cubicBezTo>
                  <a:cubicBezTo>
                    <a:pt x="9228" y="64699"/>
                    <a:pt x="14407" y="48613"/>
                    <a:pt x="17229" y="31730"/>
                  </a:cubicBezTo>
                  <a:cubicBezTo>
                    <a:pt x="15610" y="21003"/>
                    <a:pt x="13931" y="10370"/>
                    <a:pt x="119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5" name="Google Shape;315;p9"/>
          <p:cNvGrpSpPr/>
          <p:nvPr/>
        </p:nvGrpSpPr>
        <p:grpSpPr>
          <a:xfrm>
            <a:off x="7813437" y="3622141"/>
            <a:ext cx="929862" cy="1568987"/>
            <a:chOff x="11252275" y="-2323600"/>
            <a:chExt cx="1567800" cy="2645400"/>
          </a:xfrm>
        </p:grpSpPr>
        <p:sp>
          <p:nvSpPr>
            <p:cNvPr id="316" name="Google Shape;316;p9"/>
            <p:cNvSpPr/>
            <p:nvPr/>
          </p:nvSpPr>
          <p:spPr>
            <a:xfrm>
              <a:off x="11252275" y="-2323600"/>
              <a:ext cx="1567800" cy="2289225"/>
            </a:xfrm>
            <a:custGeom>
              <a:avLst/>
              <a:gdLst/>
              <a:ahLst/>
              <a:cxnLst/>
              <a:rect l="l" t="t" r="r" b="b"/>
              <a:pathLst>
                <a:path w="62712" h="91569" extrusionOk="0">
                  <a:moveTo>
                    <a:pt x="40983" y="0"/>
                  </a:moveTo>
                  <a:cubicBezTo>
                    <a:pt x="37735" y="0"/>
                    <a:pt x="34482" y="855"/>
                    <a:pt x="31814" y="2748"/>
                  </a:cubicBezTo>
                  <a:cubicBezTo>
                    <a:pt x="27171" y="6022"/>
                    <a:pt x="27112" y="10928"/>
                    <a:pt x="24361" y="15428"/>
                  </a:cubicBezTo>
                  <a:cubicBezTo>
                    <a:pt x="20837" y="21167"/>
                    <a:pt x="13693" y="19893"/>
                    <a:pt x="8240" y="22143"/>
                  </a:cubicBezTo>
                  <a:cubicBezTo>
                    <a:pt x="4085" y="23846"/>
                    <a:pt x="477" y="27811"/>
                    <a:pt x="203" y="32442"/>
                  </a:cubicBezTo>
                  <a:cubicBezTo>
                    <a:pt x="1" y="35621"/>
                    <a:pt x="1227" y="37776"/>
                    <a:pt x="2918" y="39646"/>
                  </a:cubicBezTo>
                  <a:cubicBezTo>
                    <a:pt x="5537" y="42574"/>
                    <a:pt x="9240" y="44765"/>
                    <a:pt x="10157" y="49016"/>
                  </a:cubicBezTo>
                  <a:cubicBezTo>
                    <a:pt x="11741" y="56374"/>
                    <a:pt x="4466" y="62708"/>
                    <a:pt x="3882" y="69828"/>
                  </a:cubicBezTo>
                  <a:cubicBezTo>
                    <a:pt x="2733" y="83740"/>
                    <a:pt x="16034" y="91569"/>
                    <a:pt x="28416" y="91569"/>
                  </a:cubicBezTo>
                  <a:cubicBezTo>
                    <a:pt x="30148" y="91569"/>
                    <a:pt x="31863" y="91416"/>
                    <a:pt x="33517" y="91104"/>
                  </a:cubicBezTo>
                  <a:cubicBezTo>
                    <a:pt x="49662" y="88068"/>
                    <a:pt x="62711" y="69887"/>
                    <a:pt x="52948" y="54302"/>
                  </a:cubicBezTo>
                  <a:cubicBezTo>
                    <a:pt x="49471" y="48730"/>
                    <a:pt x="44257" y="43825"/>
                    <a:pt x="44733" y="36752"/>
                  </a:cubicBezTo>
                  <a:cubicBezTo>
                    <a:pt x="45138" y="30740"/>
                    <a:pt x="49436" y="27120"/>
                    <a:pt x="52877" y="22679"/>
                  </a:cubicBezTo>
                  <a:cubicBezTo>
                    <a:pt x="55996" y="18607"/>
                    <a:pt x="58496" y="13368"/>
                    <a:pt x="56198" y="8308"/>
                  </a:cubicBezTo>
                  <a:cubicBezTo>
                    <a:pt x="54174" y="3879"/>
                    <a:pt x="49269" y="1272"/>
                    <a:pt x="44685" y="367"/>
                  </a:cubicBezTo>
                  <a:cubicBezTo>
                    <a:pt x="43474" y="126"/>
                    <a:pt x="42229" y="0"/>
                    <a:pt x="409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9"/>
            <p:cNvSpPr/>
            <p:nvPr/>
          </p:nvSpPr>
          <p:spPr>
            <a:xfrm>
              <a:off x="11357350" y="-1421175"/>
              <a:ext cx="1462725" cy="1386450"/>
            </a:xfrm>
            <a:custGeom>
              <a:avLst/>
              <a:gdLst/>
              <a:ahLst/>
              <a:cxnLst/>
              <a:rect l="l" t="t" r="r" b="b"/>
              <a:pathLst>
                <a:path w="58509" h="55458" extrusionOk="0">
                  <a:moveTo>
                    <a:pt x="40589" y="0"/>
                  </a:moveTo>
                  <a:lnTo>
                    <a:pt x="40589" y="0"/>
                  </a:lnTo>
                  <a:cubicBezTo>
                    <a:pt x="34348" y="4871"/>
                    <a:pt x="26932" y="7932"/>
                    <a:pt x="19048" y="7932"/>
                  </a:cubicBezTo>
                  <a:cubicBezTo>
                    <a:pt x="17276" y="7932"/>
                    <a:pt x="15480" y="7777"/>
                    <a:pt x="13669" y="7454"/>
                  </a:cubicBezTo>
                  <a:lnTo>
                    <a:pt x="13669" y="7454"/>
                  </a:lnTo>
                  <a:cubicBezTo>
                    <a:pt x="17981" y="11765"/>
                    <a:pt x="24366" y="16375"/>
                    <a:pt x="30591" y="16375"/>
                  </a:cubicBezTo>
                  <a:cubicBezTo>
                    <a:pt x="32617" y="16375"/>
                    <a:pt x="34626" y="15887"/>
                    <a:pt x="36541" y="14740"/>
                  </a:cubicBezTo>
                  <a:lnTo>
                    <a:pt x="36541" y="14740"/>
                  </a:lnTo>
                  <a:cubicBezTo>
                    <a:pt x="33410" y="23575"/>
                    <a:pt x="28743" y="32421"/>
                    <a:pt x="19896" y="37612"/>
                  </a:cubicBezTo>
                  <a:cubicBezTo>
                    <a:pt x="16410" y="39857"/>
                    <a:pt x="11835" y="41379"/>
                    <a:pt x="7563" y="41379"/>
                  </a:cubicBezTo>
                  <a:cubicBezTo>
                    <a:pt x="4787" y="41379"/>
                    <a:pt x="2139" y="40737"/>
                    <a:pt x="1" y="39231"/>
                  </a:cubicBezTo>
                  <a:lnTo>
                    <a:pt x="1" y="39231"/>
                  </a:lnTo>
                  <a:cubicBezTo>
                    <a:pt x="2254" y="49688"/>
                    <a:pt x="13571" y="55458"/>
                    <a:pt x="24209" y="55458"/>
                  </a:cubicBezTo>
                  <a:cubicBezTo>
                    <a:pt x="25939" y="55458"/>
                    <a:pt x="27650" y="55305"/>
                    <a:pt x="29302" y="54995"/>
                  </a:cubicBezTo>
                  <a:cubicBezTo>
                    <a:pt x="45459" y="51959"/>
                    <a:pt x="58508" y="33767"/>
                    <a:pt x="48745" y="18193"/>
                  </a:cubicBezTo>
                  <a:cubicBezTo>
                    <a:pt x="45268" y="12633"/>
                    <a:pt x="40042" y="7728"/>
                    <a:pt x="40518" y="655"/>
                  </a:cubicBezTo>
                  <a:cubicBezTo>
                    <a:pt x="40530" y="429"/>
                    <a:pt x="40565" y="227"/>
                    <a:pt x="405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9"/>
            <p:cNvSpPr/>
            <p:nvPr/>
          </p:nvSpPr>
          <p:spPr>
            <a:xfrm>
              <a:off x="11724100" y="-773700"/>
              <a:ext cx="486125" cy="1095500"/>
            </a:xfrm>
            <a:custGeom>
              <a:avLst/>
              <a:gdLst/>
              <a:ahLst/>
              <a:cxnLst/>
              <a:rect l="l" t="t" r="r" b="b"/>
              <a:pathLst>
                <a:path w="19445" h="43820" extrusionOk="0">
                  <a:moveTo>
                    <a:pt x="11075" y="0"/>
                  </a:moveTo>
                  <a:cubicBezTo>
                    <a:pt x="10313" y="0"/>
                    <a:pt x="9566" y="468"/>
                    <a:pt x="9596" y="1402"/>
                  </a:cubicBezTo>
                  <a:cubicBezTo>
                    <a:pt x="9774" y="7427"/>
                    <a:pt x="9786" y="13440"/>
                    <a:pt x="9667" y="19452"/>
                  </a:cubicBezTo>
                  <a:cubicBezTo>
                    <a:pt x="7750" y="16309"/>
                    <a:pt x="5572" y="13332"/>
                    <a:pt x="3107" y="10523"/>
                  </a:cubicBezTo>
                  <a:cubicBezTo>
                    <a:pt x="2805" y="10181"/>
                    <a:pt x="2453" y="10038"/>
                    <a:pt x="2109" y="10038"/>
                  </a:cubicBezTo>
                  <a:cubicBezTo>
                    <a:pt x="1014" y="10038"/>
                    <a:pt x="1" y="11483"/>
                    <a:pt x="952" y="12570"/>
                  </a:cubicBezTo>
                  <a:cubicBezTo>
                    <a:pt x="4298" y="16404"/>
                    <a:pt x="7084" y="20571"/>
                    <a:pt x="9370" y="25060"/>
                  </a:cubicBezTo>
                  <a:cubicBezTo>
                    <a:pt x="9417" y="25143"/>
                    <a:pt x="9477" y="25179"/>
                    <a:pt x="9512" y="25239"/>
                  </a:cubicBezTo>
                  <a:cubicBezTo>
                    <a:pt x="9310" y="30966"/>
                    <a:pt x="9001" y="36704"/>
                    <a:pt x="8524" y="42431"/>
                  </a:cubicBezTo>
                  <a:cubicBezTo>
                    <a:pt x="8447" y="43358"/>
                    <a:pt x="9168" y="43820"/>
                    <a:pt x="9929" y="43820"/>
                  </a:cubicBezTo>
                  <a:cubicBezTo>
                    <a:pt x="10692" y="43820"/>
                    <a:pt x="11495" y="43356"/>
                    <a:pt x="11572" y="42431"/>
                  </a:cubicBezTo>
                  <a:cubicBezTo>
                    <a:pt x="12394" y="32561"/>
                    <a:pt x="12787" y="22715"/>
                    <a:pt x="12811" y="12832"/>
                  </a:cubicBezTo>
                  <a:cubicBezTo>
                    <a:pt x="14477" y="10034"/>
                    <a:pt x="16359" y="7379"/>
                    <a:pt x="18502" y="4915"/>
                  </a:cubicBezTo>
                  <a:cubicBezTo>
                    <a:pt x="19444" y="3827"/>
                    <a:pt x="18428" y="2367"/>
                    <a:pt x="17337" y="2367"/>
                  </a:cubicBezTo>
                  <a:cubicBezTo>
                    <a:pt x="16995" y="2367"/>
                    <a:pt x="16645" y="2511"/>
                    <a:pt x="16347" y="2855"/>
                  </a:cubicBezTo>
                  <a:cubicBezTo>
                    <a:pt x="15073" y="4331"/>
                    <a:pt x="13882" y="5867"/>
                    <a:pt x="12751" y="7439"/>
                  </a:cubicBezTo>
                  <a:cubicBezTo>
                    <a:pt x="12715" y="5427"/>
                    <a:pt x="12703" y="3403"/>
                    <a:pt x="12644" y="1402"/>
                  </a:cubicBezTo>
                  <a:cubicBezTo>
                    <a:pt x="12614" y="468"/>
                    <a:pt x="11837" y="0"/>
                    <a:pt x="110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1"/>
          <p:cNvSpPr txBox="1">
            <a:spLocks noGrp="1"/>
          </p:cNvSpPr>
          <p:nvPr>
            <p:ph type="title" hasCustomPrompt="1"/>
          </p:nvPr>
        </p:nvSpPr>
        <p:spPr>
          <a:xfrm>
            <a:off x="2016750" y="1703113"/>
            <a:ext cx="5109300" cy="11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200"/>
              <a:buNone/>
              <a:defRPr sz="7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200"/>
              <a:buNone/>
              <a:defRPr sz="8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200"/>
              <a:buNone/>
              <a:defRPr sz="8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200"/>
              <a:buNone/>
              <a:defRPr sz="8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200"/>
              <a:buNone/>
              <a:defRPr sz="8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200"/>
              <a:buNone/>
              <a:defRPr sz="8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200"/>
              <a:buNone/>
              <a:defRPr sz="8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200"/>
              <a:buNone/>
              <a:defRPr sz="8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200"/>
              <a:buNone/>
              <a:defRPr sz="82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23" name="Google Shape;323;p11"/>
          <p:cNvSpPr txBox="1">
            <a:spLocks noGrp="1"/>
          </p:cNvSpPr>
          <p:nvPr>
            <p:ph type="subTitle" idx="1"/>
          </p:nvPr>
        </p:nvSpPr>
        <p:spPr>
          <a:xfrm>
            <a:off x="2853800" y="2763288"/>
            <a:ext cx="3436200" cy="677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24" name="Google Shape;324;p11"/>
          <p:cNvSpPr/>
          <p:nvPr/>
        </p:nvSpPr>
        <p:spPr>
          <a:xfrm rot="10800000">
            <a:off x="18" y="-1"/>
            <a:ext cx="5517429" cy="3579001"/>
          </a:xfrm>
          <a:custGeom>
            <a:avLst/>
            <a:gdLst/>
            <a:ahLst/>
            <a:cxnLst/>
            <a:rect l="l" t="t" r="r" b="b"/>
            <a:pathLst>
              <a:path w="31378" h="43863" extrusionOk="0">
                <a:moveTo>
                  <a:pt x="31378" y="0"/>
                </a:moveTo>
                <a:lnTo>
                  <a:pt x="31378" y="0"/>
                </a:lnTo>
                <a:cubicBezTo>
                  <a:pt x="31377" y="2"/>
                  <a:pt x="24650" y="19836"/>
                  <a:pt x="12209" y="26313"/>
                </a:cubicBezTo>
                <a:cubicBezTo>
                  <a:pt x="25" y="32655"/>
                  <a:pt x="0" y="37559"/>
                  <a:pt x="4409" y="37559"/>
                </a:cubicBezTo>
                <a:cubicBezTo>
                  <a:pt x="4502" y="37559"/>
                  <a:pt x="4598" y="37557"/>
                  <a:pt x="4696" y="37552"/>
                </a:cubicBezTo>
                <a:cubicBezTo>
                  <a:pt x="9223" y="37335"/>
                  <a:pt x="21443" y="23499"/>
                  <a:pt x="24398" y="23499"/>
                </a:cubicBezTo>
                <a:cubicBezTo>
                  <a:pt x="24512" y="23499"/>
                  <a:pt x="24613" y="23520"/>
                  <a:pt x="24698" y="23563"/>
                </a:cubicBezTo>
                <a:cubicBezTo>
                  <a:pt x="26984" y="24706"/>
                  <a:pt x="18566" y="33528"/>
                  <a:pt x="14602" y="36743"/>
                </a:cubicBezTo>
                <a:cubicBezTo>
                  <a:pt x="10649" y="39957"/>
                  <a:pt x="4172" y="43863"/>
                  <a:pt x="4172" y="43863"/>
                </a:cubicBezTo>
                <a:lnTo>
                  <a:pt x="31354" y="43863"/>
                </a:lnTo>
                <a:lnTo>
                  <a:pt x="3137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1"/>
          <p:cNvSpPr/>
          <p:nvPr/>
        </p:nvSpPr>
        <p:spPr>
          <a:xfrm>
            <a:off x="3626568" y="1564499"/>
            <a:ext cx="5517429" cy="3579001"/>
          </a:xfrm>
          <a:custGeom>
            <a:avLst/>
            <a:gdLst/>
            <a:ahLst/>
            <a:cxnLst/>
            <a:rect l="l" t="t" r="r" b="b"/>
            <a:pathLst>
              <a:path w="31378" h="43863" extrusionOk="0">
                <a:moveTo>
                  <a:pt x="31378" y="0"/>
                </a:moveTo>
                <a:lnTo>
                  <a:pt x="31378" y="0"/>
                </a:lnTo>
                <a:cubicBezTo>
                  <a:pt x="31377" y="2"/>
                  <a:pt x="24650" y="19836"/>
                  <a:pt x="12209" y="26313"/>
                </a:cubicBezTo>
                <a:cubicBezTo>
                  <a:pt x="25" y="32655"/>
                  <a:pt x="0" y="37559"/>
                  <a:pt x="4409" y="37559"/>
                </a:cubicBezTo>
                <a:cubicBezTo>
                  <a:pt x="4502" y="37559"/>
                  <a:pt x="4598" y="37557"/>
                  <a:pt x="4696" y="37552"/>
                </a:cubicBezTo>
                <a:cubicBezTo>
                  <a:pt x="9223" y="37335"/>
                  <a:pt x="21443" y="23499"/>
                  <a:pt x="24398" y="23499"/>
                </a:cubicBezTo>
                <a:cubicBezTo>
                  <a:pt x="24512" y="23499"/>
                  <a:pt x="24613" y="23520"/>
                  <a:pt x="24698" y="23563"/>
                </a:cubicBezTo>
                <a:cubicBezTo>
                  <a:pt x="26984" y="24706"/>
                  <a:pt x="18566" y="33528"/>
                  <a:pt x="14602" y="36743"/>
                </a:cubicBezTo>
                <a:cubicBezTo>
                  <a:pt x="10649" y="39957"/>
                  <a:pt x="4172" y="43863"/>
                  <a:pt x="4172" y="43863"/>
                </a:cubicBezTo>
                <a:lnTo>
                  <a:pt x="31354" y="43863"/>
                </a:lnTo>
                <a:lnTo>
                  <a:pt x="3137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0"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5" name="Google Shape;375;p15"/>
          <p:cNvGrpSpPr/>
          <p:nvPr/>
        </p:nvGrpSpPr>
        <p:grpSpPr>
          <a:xfrm>
            <a:off x="-465" y="-47"/>
            <a:ext cx="9144079" cy="3028752"/>
            <a:chOff x="2410700" y="-2141200"/>
            <a:chExt cx="3574000" cy="1183800"/>
          </a:xfrm>
        </p:grpSpPr>
        <p:sp>
          <p:nvSpPr>
            <p:cNvPr id="376" name="Google Shape;376;p15"/>
            <p:cNvSpPr/>
            <p:nvPr/>
          </p:nvSpPr>
          <p:spPr>
            <a:xfrm>
              <a:off x="2411000" y="-2141200"/>
              <a:ext cx="3573700" cy="1091525"/>
            </a:xfrm>
            <a:custGeom>
              <a:avLst/>
              <a:gdLst/>
              <a:ahLst/>
              <a:cxnLst/>
              <a:rect l="l" t="t" r="r" b="b"/>
              <a:pathLst>
                <a:path w="142948" h="43661" extrusionOk="0">
                  <a:moveTo>
                    <a:pt x="1" y="0"/>
                  </a:moveTo>
                  <a:lnTo>
                    <a:pt x="72" y="33731"/>
                  </a:lnTo>
                  <a:cubicBezTo>
                    <a:pt x="72" y="33731"/>
                    <a:pt x="35053" y="43660"/>
                    <a:pt x="70319" y="43660"/>
                  </a:cubicBezTo>
                  <a:cubicBezTo>
                    <a:pt x="105597" y="43660"/>
                    <a:pt x="142947" y="35719"/>
                    <a:pt x="142947" y="35719"/>
                  </a:cubicBezTo>
                  <a:lnTo>
                    <a:pt x="14294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5"/>
            <p:cNvSpPr/>
            <p:nvPr/>
          </p:nvSpPr>
          <p:spPr>
            <a:xfrm>
              <a:off x="2410700" y="-1245850"/>
              <a:ext cx="1130375" cy="256650"/>
            </a:xfrm>
            <a:custGeom>
              <a:avLst/>
              <a:gdLst/>
              <a:ahLst/>
              <a:cxnLst/>
              <a:rect l="l" t="t" r="r" b="b"/>
              <a:pathLst>
                <a:path w="45215" h="10266" extrusionOk="0">
                  <a:moveTo>
                    <a:pt x="1" y="0"/>
                  </a:moveTo>
                  <a:lnTo>
                    <a:pt x="72" y="7608"/>
                  </a:lnTo>
                  <a:cubicBezTo>
                    <a:pt x="72" y="7608"/>
                    <a:pt x="4681" y="8725"/>
                    <a:pt x="7440" y="8725"/>
                  </a:cubicBezTo>
                  <a:cubicBezTo>
                    <a:pt x="8680" y="8725"/>
                    <a:pt x="9547" y="8500"/>
                    <a:pt x="9454" y="7846"/>
                  </a:cubicBezTo>
                  <a:cubicBezTo>
                    <a:pt x="9157" y="5727"/>
                    <a:pt x="3715" y="5858"/>
                    <a:pt x="4835" y="5132"/>
                  </a:cubicBezTo>
                  <a:cubicBezTo>
                    <a:pt x="4903" y="5087"/>
                    <a:pt x="5053" y="5066"/>
                    <a:pt x="5276" y="5066"/>
                  </a:cubicBezTo>
                  <a:cubicBezTo>
                    <a:pt x="8682" y="5066"/>
                    <a:pt x="29057" y="9971"/>
                    <a:pt x="34231" y="10228"/>
                  </a:cubicBezTo>
                  <a:cubicBezTo>
                    <a:pt x="34762" y="10253"/>
                    <a:pt x="35305" y="10265"/>
                    <a:pt x="35840" y="10265"/>
                  </a:cubicBezTo>
                  <a:cubicBezTo>
                    <a:pt x="40851" y="10265"/>
                    <a:pt x="45214" y="9186"/>
                    <a:pt x="33112" y="7573"/>
                  </a:cubicBezTo>
                  <a:cubicBezTo>
                    <a:pt x="19718" y="5787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5"/>
            <p:cNvSpPr/>
            <p:nvPr/>
          </p:nvSpPr>
          <p:spPr>
            <a:xfrm>
              <a:off x="5349125" y="-1117575"/>
              <a:ext cx="635575" cy="160175"/>
            </a:xfrm>
            <a:custGeom>
              <a:avLst/>
              <a:gdLst/>
              <a:ahLst/>
              <a:cxnLst/>
              <a:rect l="l" t="t" r="r" b="b"/>
              <a:pathLst>
                <a:path w="25423" h="6407" extrusionOk="0">
                  <a:moveTo>
                    <a:pt x="25422" y="1"/>
                  </a:moveTo>
                  <a:cubicBezTo>
                    <a:pt x="25422" y="1"/>
                    <a:pt x="17469" y="2120"/>
                    <a:pt x="11432" y="3168"/>
                  </a:cubicBezTo>
                  <a:cubicBezTo>
                    <a:pt x="5408" y="4228"/>
                    <a:pt x="1395" y="3501"/>
                    <a:pt x="348" y="5502"/>
                  </a:cubicBezTo>
                  <a:cubicBezTo>
                    <a:pt x="1" y="6167"/>
                    <a:pt x="1339" y="6402"/>
                    <a:pt x="3429" y="6402"/>
                  </a:cubicBezTo>
                  <a:cubicBezTo>
                    <a:pt x="7581" y="6402"/>
                    <a:pt x="14697" y="5477"/>
                    <a:pt x="17469" y="5168"/>
                  </a:cubicBezTo>
                  <a:cubicBezTo>
                    <a:pt x="17969" y="5112"/>
                    <a:pt x="18463" y="5088"/>
                    <a:pt x="18947" y="5088"/>
                  </a:cubicBezTo>
                  <a:cubicBezTo>
                    <a:pt x="22490" y="5088"/>
                    <a:pt x="25422" y="6406"/>
                    <a:pt x="25422" y="6406"/>
                  </a:cubicBezTo>
                  <a:lnTo>
                    <a:pt x="254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9" name="Google Shape;379;p15"/>
          <p:cNvSpPr txBox="1">
            <a:spLocks noGrp="1"/>
          </p:cNvSpPr>
          <p:nvPr>
            <p:ph type="title" hasCustomPrompt="1"/>
          </p:nvPr>
        </p:nvSpPr>
        <p:spPr>
          <a:xfrm>
            <a:off x="2022350" y="2196188"/>
            <a:ext cx="992100" cy="607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80" name="Google Shape;380;p15"/>
          <p:cNvSpPr txBox="1">
            <a:spLocks noGrp="1"/>
          </p:cNvSpPr>
          <p:nvPr>
            <p:ph type="subTitle" idx="1"/>
          </p:nvPr>
        </p:nvSpPr>
        <p:spPr>
          <a:xfrm>
            <a:off x="3508150" y="2934239"/>
            <a:ext cx="27675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81" name="Google Shape;381;p15"/>
          <p:cNvSpPr txBox="1">
            <a:spLocks noGrp="1"/>
          </p:cNvSpPr>
          <p:nvPr>
            <p:ph type="title" idx="2"/>
          </p:nvPr>
        </p:nvSpPr>
        <p:spPr>
          <a:xfrm>
            <a:off x="3508171" y="1389363"/>
            <a:ext cx="2767500" cy="17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grpSp>
        <p:nvGrpSpPr>
          <p:cNvPr id="382" name="Google Shape;382;p15"/>
          <p:cNvGrpSpPr/>
          <p:nvPr/>
        </p:nvGrpSpPr>
        <p:grpSpPr>
          <a:xfrm>
            <a:off x="0" y="4233827"/>
            <a:ext cx="9144063" cy="935769"/>
            <a:chOff x="234250" y="6198500"/>
            <a:chExt cx="7153300" cy="711125"/>
          </a:xfrm>
        </p:grpSpPr>
        <p:sp>
          <p:nvSpPr>
            <p:cNvPr id="383" name="Google Shape;383;p15"/>
            <p:cNvSpPr/>
            <p:nvPr/>
          </p:nvSpPr>
          <p:spPr>
            <a:xfrm>
              <a:off x="234250" y="6242425"/>
              <a:ext cx="3425450" cy="657375"/>
            </a:xfrm>
            <a:custGeom>
              <a:avLst/>
              <a:gdLst/>
              <a:ahLst/>
              <a:cxnLst/>
              <a:rect l="l" t="t" r="r" b="b"/>
              <a:pathLst>
                <a:path w="137018" h="26295" extrusionOk="0">
                  <a:moveTo>
                    <a:pt x="9295" y="0"/>
                  </a:moveTo>
                  <a:cubicBezTo>
                    <a:pt x="6206" y="0"/>
                    <a:pt x="3110" y="304"/>
                    <a:pt x="0" y="1018"/>
                  </a:cubicBezTo>
                  <a:lnTo>
                    <a:pt x="0" y="26295"/>
                  </a:lnTo>
                  <a:lnTo>
                    <a:pt x="137017" y="26295"/>
                  </a:lnTo>
                  <a:cubicBezTo>
                    <a:pt x="112788" y="22068"/>
                    <a:pt x="88499" y="15901"/>
                    <a:pt x="63853" y="9900"/>
                  </a:cubicBezTo>
                  <a:cubicBezTo>
                    <a:pt x="58889" y="9186"/>
                    <a:pt x="53924" y="9186"/>
                    <a:pt x="48971" y="8459"/>
                  </a:cubicBezTo>
                  <a:cubicBezTo>
                    <a:pt x="35638" y="5592"/>
                    <a:pt x="22539" y="0"/>
                    <a:pt x="92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5"/>
            <p:cNvSpPr/>
            <p:nvPr/>
          </p:nvSpPr>
          <p:spPr>
            <a:xfrm>
              <a:off x="234250" y="6293425"/>
              <a:ext cx="3425450" cy="606375"/>
            </a:xfrm>
            <a:custGeom>
              <a:avLst/>
              <a:gdLst/>
              <a:ahLst/>
              <a:cxnLst/>
              <a:rect l="l" t="t" r="r" b="b"/>
              <a:pathLst>
                <a:path w="137018" h="24255" extrusionOk="0">
                  <a:moveTo>
                    <a:pt x="9309" y="0"/>
                  </a:moveTo>
                  <a:cubicBezTo>
                    <a:pt x="6216" y="0"/>
                    <a:pt x="3114" y="282"/>
                    <a:pt x="0" y="943"/>
                  </a:cubicBezTo>
                  <a:lnTo>
                    <a:pt x="0" y="24255"/>
                  </a:lnTo>
                  <a:lnTo>
                    <a:pt x="137017" y="24255"/>
                  </a:lnTo>
                  <a:cubicBezTo>
                    <a:pt x="112788" y="20362"/>
                    <a:pt x="88499" y="14670"/>
                    <a:pt x="63853" y="9134"/>
                  </a:cubicBezTo>
                  <a:cubicBezTo>
                    <a:pt x="58889" y="8467"/>
                    <a:pt x="53924" y="8467"/>
                    <a:pt x="48971" y="7801"/>
                  </a:cubicBezTo>
                  <a:cubicBezTo>
                    <a:pt x="35642" y="5156"/>
                    <a:pt x="22549" y="0"/>
                    <a:pt x="93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5"/>
            <p:cNvSpPr/>
            <p:nvPr/>
          </p:nvSpPr>
          <p:spPr>
            <a:xfrm>
              <a:off x="2775625" y="6198500"/>
              <a:ext cx="4611925" cy="701300"/>
            </a:xfrm>
            <a:custGeom>
              <a:avLst/>
              <a:gdLst/>
              <a:ahLst/>
              <a:cxnLst/>
              <a:rect l="l" t="t" r="r" b="b"/>
              <a:pathLst>
                <a:path w="184477" h="28052" extrusionOk="0">
                  <a:moveTo>
                    <a:pt x="184476" y="1"/>
                  </a:moveTo>
                  <a:cubicBezTo>
                    <a:pt x="167034" y="1061"/>
                    <a:pt x="149579" y="3394"/>
                    <a:pt x="131970" y="6597"/>
                  </a:cubicBezTo>
                  <a:cubicBezTo>
                    <a:pt x="89226" y="13824"/>
                    <a:pt x="46888" y="16705"/>
                    <a:pt x="4156" y="20301"/>
                  </a:cubicBezTo>
                  <a:cubicBezTo>
                    <a:pt x="2775" y="20420"/>
                    <a:pt x="1382" y="20587"/>
                    <a:pt x="1" y="20765"/>
                  </a:cubicBezTo>
                  <a:cubicBezTo>
                    <a:pt x="11824" y="23480"/>
                    <a:pt x="23587" y="26004"/>
                    <a:pt x="35362" y="28052"/>
                  </a:cubicBezTo>
                  <a:lnTo>
                    <a:pt x="144007" y="28052"/>
                  </a:lnTo>
                  <a:cubicBezTo>
                    <a:pt x="157509" y="25826"/>
                    <a:pt x="170975" y="23563"/>
                    <a:pt x="184476" y="22837"/>
                  </a:cubicBezTo>
                  <a:lnTo>
                    <a:pt x="1844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5"/>
            <p:cNvSpPr/>
            <p:nvPr/>
          </p:nvSpPr>
          <p:spPr>
            <a:xfrm>
              <a:off x="2775625" y="6242575"/>
              <a:ext cx="4611925" cy="657225"/>
            </a:xfrm>
            <a:custGeom>
              <a:avLst/>
              <a:gdLst/>
              <a:ahLst/>
              <a:cxnLst/>
              <a:rect l="l" t="t" r="r" b="b"/>
              <a:pathLst>
                <a:path w="184477" h="26289" extrusionOk="0">
                  <a:moveTo>
                    <a:pt x="184476" y="0"/>
                  </a:moveTo>
                  <a:cubicBezTo>
                    <a:pt x="167034" y="976"/>
                    <a:pt x="149579" y="3179"/>
                    <a:pt x="131970" y="6191"/>
                  </a:cubicBezTo>
                  <a:cubicBezTo>
                    <a:pt x="89226" y="12942"/>
                    <a:pt x="46888" y="15657"/>
                    <a:pt x="4156" y="19026"/>
                  </a:cubicBezTo>
                  <a:cubicBezTo>
                    <a:pt x="2775" y="19133"/>
                    <a:pt x="1382" y="19300"/>
                    <a:pt x="1" y="19467"/>
                  </a:cubicBezTo>
                  <a:cubicBezTo>
                    <a:pt x="11824" y="22027"/>
                    <a:pt x="23587" y="24372"/>
                    <a:pt x="35362" y="26289"/>
                  </a:cubicBezTo>
                  <a:lnTo>
                    <a:pt x="144007" y="26289"/>
                  </a:lnTo>
                  <a:cubicBezTo>
                    <a:pt x="157509" y="24194"/>
                    <a:pt x="170975" y="22086"/>
                    <a:pt x="184476" y="21396"/>
                  </a:cubicBezTo>
                  <a:lnTo>
                    <a:pt x="18447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5"/>
            <p:cNvSpPr/>
            <p:nvPr/>
          </p:nvSpPr>
          <p:spPr>
            <a:xfrm>
              <a:off x="234250" y="6672775"/>
              <a:ext cx="4847650" cy="236550"/>
            </a:xfrm>
            <a:custGeom>
              <a:avLst/>
              <a:gdLst/>
              <a:ahLst/>
              <a:cxnLst/>
              <a:rect l="l" t="t" r="r" b="b"/>
              <a:pathLst>
                <a:path w="193906" h="9462" extrusionOk="0">
                  <a:moveTo>
                    <a:pt x="13113" y="1"/>
                  </a:moveTo>
                  <a:cubicBezTo>
                    <a:pt x="8755" y="1"/>
                    <a:pt x="4387" y="110"/>
                    <a:pt x="0" y="366"/>
                  </a:cubicBezTo>
                  <a:lnTo>
                    <a:pt x="0" y="9462"/>
                  </a:lnTo>
                  <a:lnTo>
                    <a:pt x="193905" y="9462"/>
                  </a:lnTo>
                  <a:cubicBezTo>
                    <a:pt x="159604" y="7938"/>
                    <a:pt x="125242" y="5723"/>
                    <a:pt x="90357" y="3568"/>
                  </a:cubicBezTo>
                  <a:cubicBezTo>
                    <a:pt x="83332" y="3306"/>
                    <a:pt x="76307" y="3306"/>
                    <a:pt x="69307" y="3045"/>
                  </a:cubicBezTo>
                  <a:cubicBezTo>
                    <a:pt x="50418" y="2020"/>
                    <a:pt x="31868" y="1"/>
                    <a:pt x="131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5"/>
            <p:cNvSpPr/>
            <p:nvPr/>
          </p:nvSpPr>
          <p:spPr>
            <a:xfrm>
              <a:off x="234250" y="6691350"/>
              <a:ext cx="4847650" cy="218275"/>
            </a:xfrm>
            <a:custGeom>
              <a:avLst/>
              <a:gdLst/>
              <a:ahLst/>
              <a:cxnLst/>
              <a:rect l="l" t="t" r="r" b="b"/>
              <a:pathLst>
                <a:path w="193906" h="8731" extrusionOk="0">
                  <a:moveTo>
                    <a:pt x="13138" y="0"/>
                  </a:moveTo>
                  <a:cubicBezTo>
                    <a:pt x="8772" y="0"/>
                    <a:pt x="4395" y="101"/>
                    <a:pt x="0" y="337"/>
                  </a:cubicBezTo>
                  <a:lnTo>
                    <a:pt x="0" y="8731"/>
                  </a:lnTo>
                  <a:lnTo>
                    <a:pt x="193905" y="8731"/>
                  </a:lnTo>
                  <a:cubicBezTo>
                    <a:pt x="159604" y="7326"/>
                    <a:pt x="125242" y="5278"/>
                    <a:pt x="90357" y="3278"/>
                  </a:cubicBezTo>
                  <a:cubicBezTo>
                    <a:pt x="83332" y="3040"/>
                    <a:pt x="76307" y="3040"/>
                    <a:pt x="69307" y="2802"/>
                  </a:cubicBezTo>
                  <a:cubicBezTo>
                    <a:pt x="50427" y="1855"/>
                    <a:pt x="31884" y="0"/>
                    <a:pt x="131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5"/>
            <p:cNvSpPr/>
            <p:nvPr/>
          </p:nvSpPr>
          <p:spPr>
            <a:xfrm>
              <a:off x="5046150" y="6769425"/>
              <a:ext cx="2341400" cy="130375"/>
            </a:xfrm>
            <a:custGeom>
              <a:avLst/>
              <a:gdLst/>
              <a:ahLst/>
              <a:cxnLst/>
              <a:rect l="l" t="t" r="r" b="b"/>
              <a:pathLst>
                <a:path w="93656" h="5215" extrusionOk="0">
                  <a:moveTo>
                    <a:pt x="93655" y="0"/>
                  </a:moveTo>
                  <a:cubicBezTo>
                    <a:pt x="62413" y="726"/>
                    <a:pt x="31219" y="2989"/>
                    <a:pt x="1" y="5215"/>
                  </a:cubicBezTo>
                  <a:lnTo>
                    <a:pt x="93655" y="5215"/>
                  </a:lnTo>
                  <a:lnTo>
                    <a:pt x="936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5"/>
            <p:cNvSpPr/>
            <p:nvPr/>
          </p:nvSpPr>
          <p:spPr>
            <a:xfrm>
              <a:off x="5046150" y="6802450"/>
              <a:ext cx="2341400" cy="97350"/>
            </a:xfrm>
            <a:custGeom>
              <a:avLst/>
              <a:gdLst/>
              <a:ahLst/>
              <a:cxnLst/>
              <a:rect l="l" t="t" r="r" b="b"/>
              <a:pathLst>
                <a:path w="93656" h="3894" extrusionOk="0">
                  <a:moveTo>
                    <a:pt x="93655" y="1"/>
                  </a:moveTo>
                  <a:cubicBezTo>
                    <a:pt x="62413" y="548"/>
                    <a:pt x="31219" y="2227"/>
                    <a:pt x="1" y="3894"/>
                  </a:cubicBezTo>
                  <a:lnTo>
                    <a:pt x="93655" y="3894"/>
                  </a:lnTo>
                  <a:lnTo>
                    <a:pt x="936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1" name="Google Shape;391;p15"/>
          <p:cNvSpPr/>
          <p:nvPr/>
        </p:nvSpPr>
        <p:spPr>
          <a:xfrm>
            <a:off x="296175" y="2142675"/>
            <a:ext cx="970500" cy="970500"/>
          </a:xfrm>
          <a:prstGeom prst="ellipse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15"/>
          <p:cNvSpPr/>
          <p:nvPr/>
        </p:nvSpPr>
        <p:spPr>
          <a:xfrm>
            <a:off x="8158025" y="3263100"/>
            <a:ext cx="545400" cy="545400"/>
          </a:xfrm>
          <a:prstGeom prst="ellipse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15"/>
          <p:cNvSpPr/>
          <p:nvPr/>
        </p:nvSpPr>
        <p:spPr>
          <a:xfrm>
            <a:off x="2942225" y="-345950"/>
            <a:ext cx="970500" cy="970500"/>
          </a:xfrm>
          <a:prstGeom prst="ellipse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300" y="452325"/>
            <a:ext cx="7703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arlow Black"/>
              <a:buNone/>
              <a:defRPr sz="3600">
                <a:solidFill>
                  <a:schemeClr val="lt1"/>
                </a:solidFill>
                <a:latin typeface="Barlow Black"/>
                <a:ea typeface="Barlow Black"/>
                <a:cs typeface="Barlow Black"/>
                <a:sym typeface="Barlow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arlow Black"/>
              <a:buNone/>
              <a:defRPr sz="3600">
                <a:solidFill>
                  <a:schemeClr val="lt1"/>
                </a:solidFill>
                <a:latin typeface="Barlow Black"/>
                <a:ea typeface="Barlow Black"/>
                <a:cs typeface="Barlow Black"/>
                <a:sym typeface="Barlow Blac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arlow Black"/>
              <a:buNone/>
              <a:defRPr sz="3600">
                <a:solidFill>
                  <a:schemeClr val="lt1"/>
                </a:solidFill>
                <a:latin typeface="Barlow Black"/>
                <a:ea typeface="Barlow Black"/>
                <a:cs typeface="Barlow Black"/>
                <a:sym typeface="Barlow Blac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arlow Black"/>
              <a:buNone/>
              <a:defRPr sz="3600">
                <a:solidFill>
                  <a:schemeClr val="lt1"/>
                </a:solidFill>
                <a:latin typeface="Barlow Black"/>
                <a:ea typeface="Barlow Black"/>
                <a:cs typeface="Barlow Black"/>
                <a:sym typeface="Barlow Blac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arlow Black"/>
              <a:buNone/>
              <a:defRPr sz="3600">
                <a:solidFill>
                  <a:schemeClr val="lt1"/>
                </a:solidFill>
                <a:latin typeface="Barlow Black"/>
                <a:ea typeface="Barlow Black"/>
                <a:cs typeface="Barlow Black"/>
                <a:sym typeface="Barlow Blac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arlow Black"/>
              <a:buNone/>
              <a:defRPr sz="3600">
                <a:solidFill>
                  <a:schemeClr val="lt1"/>
                </a:solidFill>
                <a:latin typeface="Barlow Black"/>
                <a:ea typeface="Barlow Black"/>
                <a:cs typeface="Barlow Black"/>
                <a:sym typeface="Barlow Blac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arlow Black"/>
              <a:buNone/>
              <a:defRPr sz="3600">
                <a:solidFill>
                  <a:schemeClr val="lt1"/>
                </a:solidFill>
                <a:latin typeface="Barlow Black"/>
                <a:ea typeface="Barlow Black"/>
                <a:cs typeface="Barlow Black"/>
                <a:sym typeface="Barlow Blac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arlow Black"/>
              <a:buNone/>
              <a:defRPr sz="3600">
                <a:solidFill>
                  <a:schemeClr val="lt1"/>
                </a:solidFill>
                <a:latin typeface="Barlow Black"/>
                <a:ea typeface="Barlow Black"/>
                <a:cs typeface="Barlow Black"/>
                <a:sym typeface="Barlow Blac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arlow Black"/>
              <a:buNone/>
              <a:defRPr sz="3600">
                <a:solidFill>
                  <a:schemeClr val="lt1"/>
                </a:solidFill>
                <a:latin typeface="Barlow Black"/>
                <a:ea typeface="Barlow Black"/>
                <a:cs typeface="Barlow Black"/>
                <a:sym typeface="Barlow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300" y="1152475"/>
            <a:ext cx="77034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 Medium"/>
              <a:buChar char="●"/>
              <a:defRPr>
                <a:solidFill>
                  <a:schemeClr val="dk1"/>
                </a:solidFill>
                <a:latin typeface="Karla Medium"/>
                <a:ea typeface="Karla Medium"/>
                <a:cs typeface="Karla Medium"/>
                <a:sym typeface="Karla Medium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 Medium"/>
              <a:buChar char="○"/>
              <a:defRPr>
                <a:solidFill>
                  <a:schemeClr val="dk1"/>
                </a:solidFill>
                <a:latin typeface="Karla Medium"/>
                <a:ea typeface="Karla Medium"/>
                <a:cs typeface="Karla Medium"/>
                <a:sym typeface="Karla Medium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 Medium"/>
              <a:buChar char="■"/>
              <a:defRPr>
                <a:solidFill>
                  <a:schemeClr val="dk1"/>
                </a:solidFill>
                <a:latin typeface="Karla Medium"/>
                <a:ea typeface="Karla Medium"/>
                <a:cs typeface="Karla Medium"/>
                <a:sym typeface="Karla Medium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 Medium"/>
              <a:buChar char="●"/>
              <a:defRPr>
                <a:solidFill>
                  <a:schemeClr val="dk1"/>
                </a:solidFill>
                <a:latin typeface="Karla Medium"/>
                <a:ea typeface="Karla Medium"/>
                <a:cs typeface="Karla Medium"/>
                <a:sym typeface="Karla Medium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 Medium"/>
              <a:buChar char="○"/>
              <a:defRPr>
                <a:solidFill>
                  <a:schemeClr val="dk1"/>
                </a:solidFill>
                <a:latin typeface="Karla Medium"/>
                <a:ea typeface="Karla Medium"/>
                <a:cs typeface="Karla Medium"/>
                <a:sym typeface="Karla Medium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 Medium"/>
              <a:buChar char="■"/>
              <a:defRPr>
                <a:solidFill>
                  <a:schemeClr val="dk1"/>
                </a:solidFill>
                <a:latin typeface="Karla Medium"/>
                <a:ea typeface="Karla Medium"/>
                <a:cs typeface="Karla Medium"/>
                <a:sym typeface="Karla Medium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 Medium"/>
              <a:buChar char="●"/>
              <a:defRPr>
                <a:solidFill>
                  <a:schemeClr val="dk1"/>
                </a:solidFill>
                <a:latin typeface="Karla Medium"/>
                <a:ea typeface="Karla Medium"/>
                <a:cs typeface="Karla Medium"/>
                <a:sym typeface="Karla Medium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 Medium"/>
              <a:buChar char="○"/>
              <a:defRPr>
                <a:solidFill>
                  <a:schemeClr val="dk1"/>
                </a:solidFill>
                <a:latin typeface="Karla Medium"/>
                <a:ea typeface="Karla Medium"/>
                <a:cs typeface="Karla Medium"/>
                <a:sym typeface="Karla Medium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 Medium"/>
              <a:buChar char="■"/>
              <a:defRPr>
                <a:solidFill>
                  <a:schemeClr val="dk1"/>
                </a:solidFill>
                <a:latin typeface="Karla Medium"/>
                <a:ea typeface="Karla Medium"/>
                <a:cs typeface="Karla Medium"/>
                <a:sym typeface="Karla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5" r:id="rId6"/>
    <p:sldLayoutId id="2147483657" r:id="rId7"/>
    <p:sldLayoutId id="2147483658" r:id="rId8"/>
    <p:sldLayoutId id="2147483661" r:id="rId9"/>
    <p:sldLayoutId id="2147483662" r:id="rId10"/>
    <p:sldLayoutId id="2147483668" r:id="rId11"/>
    <p:sldLayoutId id="2147483670" r:id="rId12"/>
    <p:sldLayoutId id="2147483672" r:id="rId13"/>
    <p:sldLayoutId id="2147483674" r:id="rId14"/>
    <p:sldLayoutId id="2147483676" r:id="rId15"/>
    <p:sldLayoutId id="2147483677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35"/>
          <p:cNvSpPr/>
          <p:nvPr/>
        </p:nvSpPr>
        <p:spPr>
          <a:xfrm>
            <a:off x="1928600" y="2499845"/>
            <a:ext cx="5287254" cy="1430087"/>
          </a:xfrm>
          <a:custGeom>
            <a:avLst/>
            <a:gdLst/>
            <a:ahLst/>
            <a:cxnLst/>
            <a:rect l="l" t="t" r="r" b="b"/>
            <a:pathLst>
              <a:path w="117730" h="57080" extrusionOk="0">
                <a:moveTo>
                  <a:pt x="51150" y="1"/>
                </a:moveTo>
                <a:lnTo>
                  <a:pt x="15157" y="1858"/>
                </a:lnTo>
                <a:lnTo>
                  <a:pt x="6942" y="6002"/>
                </a:lnTo>
                <a:lnTo>
                  <a:pt x="1" y="8419"/>
                </a:lnTo>
                <a:lnTo>
                  <a:pt x="2215" y="41208"/>
                </a:lnTo>
                <a:lnTo>
                  <a:pt x="5716" y="50721"/>
                </a:lnTo>
                <a:lnTo>
                  <a:pt x="74010" y="57079"/>
                </a:lnTo>
                <a:lnTo>
                  <a:pt x="117730" y="46507"/>
                </a:lnTo>
                <a:lnTo>
                  <a:pt x="116575" y="16932"/>
                </a:lnTo>
                <a:lnTo>
                  <a:pt x="115372" y="3644"/>
                </a:lnTo>
                <a:lnTo>
                  <a:pt x="10501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35"/>
          <p:cNvSpPr/>
          <p:nvPr/>
        </p:nvSpPr>
        <p:spPr>
          <a:xfrm>
            <a:off x="8709190" y="2891073"/>
            <a:ext cx="437295" cy="2254864"/>
          </a:xfrm>
          <a:custGeom>
            <a:avLst/>
            <a:gdLst/>
            <a:ahLst/>
            <a:cxnLst/>
            <a:rect l="l" t="t" r="r" b="b"/>
            <a:pathLst>
              <a:path w="13658" h="70426" extrusionOk="0">
                <a:moveTo>
                  <a:pt x="8907" y="1"/>
                </a:moveTo>
                <a:cubicBezTo>
                  <a:pt x="8728" y="965"/>
                  <a:pt x="8299" y="3108"/>
                  <a:pt x="7764" y="5716"/>
                </a:cubicBezTo>
                <a:cubicBezTo>
                  <a:pt x="7752" y="5763"/>
                  <a:pt x="7752" y="5799"/>
                  <a:pt x="7740" y="5835"/>
                </a:cubicBezTo>
                <a:cubicBezTo>
                  <a:pt x="6728" y="10800"/>
                  <a:pt x="5335" y="17431"/>
                  <a:pt x="4668" y="20837"/>
                </a:cubicBezTo>
                <a:cubicBezTo>
                  <a:pt x="4656" y="20872"/>
                  <a:pt x="4656" y="20920"/>
                  <a:pt x="4644" y="20968"/>
                </a:cubicBezTo>
                <a:cubicBezTo>
                  <a:pt x="4585" y="21277"/>
                  <a:pt x="4525" y="21551"/>
                  <a:pt x="4477" y="21801"/>
                </a:cubicBezTo>
                <a:cubicBezTo>
                  <a:pt x="4442" y="21956"/>
                  <a:pt x="4418" y="22099"/>
                  <a:pt x="4382" y="22230"/>
                </a:cubicBezTo>
                <a:cubicBezTo>
                  <a:pt x="3823" y="25682"/>
                  <a:pt x="3287" y="29147"/>
                  <a:pt x="2811" y="32612"/>
                </a:cubicBezTo>
                <a:cubicBezTo>
                  <a:pt x="2763" y="32969"/>
                  <a:pt x="2703" y="33338"/>
                  <a:pt x="2656" y="33695"/>
                </a:cubicBezTo>
                <a:cubicBezTo>
                  <a:pt x="2644" y="33826"/>
                  <a:pt x="2608" y="33969"/>
                  <a:pt x="2596" y="34112"/>
                </a:cubicBezTo>
                <a:cubicBezTo>
                  <a:pt x="977" y="46054"/>
                  <a:pt x="1" y="58067"/>
                  <a:pt x="453" y="70426"/>
                </a:cubicBezTo>
                <a:lnTo>
                  <a:pt x="13657" y="70426"/>
                </a:lnTo>
                <a:lnTo>
                  <a:pt x="13657" y="29433"/>
                </a:lnTo>
                <a:cubicBezTo>
                  <a:pt x="13133" y="25801"/>
                  <a:pt x="12586" y="22194"/>
                  <a:pt x="12026" y="18598"/>
                </a:cubicBezTo>
                <a:cubicBezTo>
                  <a:pt x="11050" y="12324"/>
                  <a:pt x="10038" y="6097"/>
                  <a:pt x="8907" y="1"/>
                </a:cubicBezTo>
                <a:close/>
              </a:path>
            </a:pathLst>
          </a:custGeom>
          <a:solidFill>
            <a:srgbClr val="8491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1" name="Google Shape;801;p35"/>
          <p:cNvGrpSpPr/>
          <p:nvPr/>
        </p:nvGrpSpPr>
        <p:grpSpPr>
          <a:xfrm>
            <a:off x="1081091" y="802822"/>
            <a:ext cx="609965" cy="519260"/>
            <a:chOff x="1041191" y="996085"/>
            <a:chExt cx="609965" cy="519260"/>
          </a:xfrm>
        </p:grpSpPr>
        <p:sp>
          <p:nvSpPr>
            <p:cNvPr id="802" name="Google Shape;802;p35"/>
            <p:cNvSpPr/>
            <p:nvPr/>
          </p:nvSpPr>
          <p:spPr>
            <a:xfrm>
              <a:off x="1041191" y="996085"/>
              <a:ext cx="609965" cy="519260"/>
            </a:xfrm>
            <a:custGeom>
              <a:avLst/>
              <a:gdLst/>
              <a:ahLst/>
              <a:cxnLst/>
              <a:rect l="l" t="t" r="r" b="b"/>
              <a:pathLst>
                <a:path w="19051" h="16218" extrusionOk="0">
                  <a:moveTo>
                    <a:pt x="13240" y="1"/>
                  </a:moveTo>
                  <a:lnTo>
                    <a:pt x="6251" y="2823"/>
                  </a:lnTo>
                  <a:lnTo>
                    <a:pt x="441" y="6549"/>
                  </a:lnTo>
                  <a:lnTo>
                    <a:pt x="0" y="12502"/>
                  </a:lnTo>
                  <a:lnTo>
                    <a:pt x="9073" y="14288"/>
                  </a:lnTo>
                  <a:lnTo>
                    <a:pt x="9525" y="16217"/>
                  </a:lnTo>
                  <a:lnTo>
                    <a:pt x="17562" y="16217"/>
                  </a:lnTo>
                  <a:lnTo>
                    <a:pt x="19050" y="6252"/>
                  </a:lnTo>
                  <a:lnTo>
                    <a:pt x="132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5"/>
            <p:cNvSpPr/>
            <p:nvPr/>
          </p:nvSpPr>
          <p:spPr>
            <a:xfrm>
              <a:off x="1046922" y="996085"/>
              <a:ext cx="604234" cy="326354"/>
            </a:xfrm>
            <a:custGeom>
              <a:avLst/>
              <a:gdLst/>
              <a:ahLst/>
              <a:cxnLst/>
              <a:rect l="l" t="t" r="r" b="b"/>
              <a:pathLst>
                <a:path w="18872" h="10193" extrusionOk="0">
                  <a:moveTo>
                    <a:pt x="13061" y="1"/>
                  </a:moveTo>
                  <a:lnTo>
                    <a:pt x="6072" y="2823"/>
                  </a:lnTo>
                  <a:lnTo>
                    <a:pt x="262" y="6549"/>
                  </a:lnTo>
                  <a:lnTo>
                    <a:pt x="0" y="10193"/>
                  </a:lnTo>
                  <a:lnTo>
                    <a:pt x="2048" y="8038"/>
                  </a:lnTo>
                  <a:lnTo>
                    <a:pt x="5024" y="5954"/>
                  </a:lnTo>
                  <a:lnTo>
                    <a:pt x="7858" y="6847"/>
                  </a:lnTo>
                  <a:lnTo>
                    <a:pt x="12466" y="6692"/>
                  </a:lnTo>
                  <a:lnTo>
                    <a:pt x="14252" y="4609"/>
                  </a:lnTo>
                  <a:lnTo>
                    <a:pt x="16335" y="5502"/>
                  </a:lnTo>
                  <a:lnTo>
                    <a:pt x="18871" y="6252"/>
                  </a:lnTo>
                  <a:lnTo>
                    <a:pt x="130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4" name="Google Shape;804;p35"/>
          <p:cNvGrpSpPr/>
          <p:nvPr/>
        </p:nvGrpSpPr>
        <p:grpSpPr>
          <a:xfrm>
            <a:off x="1598028" y="273225"/>
            <a:ext cx="290879" cy="395320"/>
            <a:chOff x="1569928" y="519600"/>
            <a:chExt cx="290879" cy="395320"/>
          </a:xfrm>
        </p:grpSpPr>
        <p:sp>
          <p:nvSpPr>
            <p:cNvPr id="805" name="Google Shape;805;p35"/>
            <p:cNvSpPr/>
            <p:nvPr/>
          </p:nvSpPr>
          <p:spPr>
            <a:xfrm>
              <a:off x="1569928" y="519600"/>
              <a:ext cx="290879" cy="395320"/>
            </a:xfrm>
            <a:custGeom>
              <a:avLst/>
              <a:gdLst/>
              <a:ahLst/>
              <a:cxnLst/>
              <a:rect l="l" t="t" r="r" b="b"/>
              <a:pathLst>
                <a:path w="9085" h="12347" extrusionOk="0">
                  <a:moveTo>
                    <a:pt x="5656" y="0"/>
                  </a:moveTo>
                  <a:lnTo>
                    <a:pt x="0" y="1786"/>
                  </a:lnTo>
                  <a:lnTo>
                    <a:pt x="0" y="5953"/>
                  </a:lnTo>
                  <a:lnTo>
                    <a:pt x="4168" y="12347"/>
                  </a:lnTo>
                  <a:lnTo>
                    <a:pt x="9085" y="12347"/>
                  </a:lnTo>
                  <a:lnTo>
                    <a:pt x="9085" y="4763"/>
                  </a:lnTo>
                  <a:lnTo>
                    <a:pt x="56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5"/>
            <p:cNvSpPr/>
            <p:nvPr/>
          </p:nvSpPr>
          <p:spPr>
            <a:xfrm>
              <a:off x="1569928" y="519600"/>
              <a:ext cx="181091" cy="395320"/>
            </a:xfrm>
            <a:custGeom>
              <a:avLst/>
              <a:gdLst/>
              <a:ahLst/>
              <a:cxnLst/>
              <a:rect l="l" t="t" r="r" b="b"/>
              <a:pathLst>
                <a:path w="5656" h="12347" extrusionOk="0">
                  <a:moveTo>
                    <a:pt x="5656" y="0"/>
                  </a:moveTo>
                  <a:lnTo>
                    <a:pt x="0" y="1786"/>
                  </a:lnTo>
                  <a:lnTo>
                    <a:pt x="0" y="5953"/>
                  </a:lnTo>
                  <a:lnTo>
                    <a:pt x="4168" y="12347"/>
                  </a:lnTo>
                  <a:lnTo>
                    <a:pt x="3429" y="9525"/>
                  </a:lnTo>
                  <a:lnTo>
                    <a:pt x="2536" y="6251"/>
                  </a:lnTo>
                  <a:lnTo>
                    <a:pt x="3429" y="5203"/>
                  </a:lnTo>
                  <a:lnTo>
                    <a:pt x="4620" y="2679"/>
                  </a:lnTo>
                  <a:lnTo>
                    <a:pt x="5656" y="0"/>
                  </a:lnTo>
                  <a:close/>
                </a:path>
              </a:pathLst>
            </a:custGeom>
            <a:solidFill>
              <a:srgbClr val="577D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7" name="Google Shape;807;p35"/>
          <p:cNvGrpSpPr/>
          <p:nvPr/>
        </p:nvGrpSpPr>
        <p:grpSpPr>
          <a:xfrm>
            <a:off x="7838262" y="2015497"/>
            <a:ext cx="333590" cy="319471"/>
            <a:chOff x="8241062" y="2611272"/>
            <a:chExt cx="333590" cy="319471"/>
          </a:xfrm>
        </p:grpSpPr>
        <p:sp>
          <p:nvSpPr>
            <p:cNvPr id="808" name="Google Shape;808;p35"/>
            <p:cNvSpPr/>
            <p:nvPr/>
          </p:nvSpPr>
          <p:spPr>
            <a:xfrm>
              <a:off x="8241062" y="2611272"/>
              <a:ext cx="333590" cy="319471"/>
            </a:xfrm>
            <a:custGeom>
              <a:avLst/>
              <a:gdLst/>
              <a:ahLst/>
              <a:cxnLst/>
              <a:rect l="l" t="t" r="r" b="b"/>
              <a:pathLst>
                <a:path w="10419" h="9978" extrusionOk="0">
                  <a:moveTo>
                    <a:pt x="3727" y="1"/>
                  </a:moveTo>
                  <a:lnTo>
                    <a:pt x="1" y="5215"/>
                  </a:lnTo>
                  <a:lnTo>
                    <a:pt x="1" y="9978"/>
                  </a:lnTo>
                  <a:lnTo>
                    <a:pt x="5216" y="9978"/>
                  </a:lnTo>
                  <a:lnTo>
                    <a:pt x="10419" y="6108"/>
                  </a:lnTo>
                  <a:lnTo>
                    <a:pt x="77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5"/>
            <p:cNvSpPr/>
            <p:nvPr/>
          </p:nvSpPr>
          <p:spPr>
            <a:xfrm>
              <a:off x="8241062" y="2611272"/>
              <a:ext cx="174623" cy="319471"/>
            </a:xfrm>
            <a:custGeom>
              <a:avLst/>
              <a:gdLst/>
              <a:ahLst/>
              <a:cxnLst/>
              <a:rect l="l" t="t" r="r" b="b"/>
              <a:pathLst>
                <a:path w="5454" h="9978" extrusionOk="0">
                  <a:moveTo>
                    <a:pt x="3727" y="1"/>
                  </a:moveTo>
                  <a:lnTo>
                    <a:pt x="1" y="5215"/>
                  </a:lnTo>
                  <a:lnTo>
                    <a:pt x="1" y="9978"/>
                  </a:lnTo>
                  <a:lnTo>
                    <a:pt x="644" y="9978"/>
                  </a:lnTo>
                  <a:lnTo>
                    <a:pt x="1489" y="8787"/>
                  </a:lnTo>
                  <a:lnTo>
                    <a:pt x="3727" y="5061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0" name="Google Shape;810;p35"/>
          <p:cNvGrpSpPr/>
          <p:nvPr/>
        </p:nvGrpSpPr>
        <p:grpSpPr>
          <a:xfrm rot="-1855349">
            <a:off x="7712984" y="2677051"/>
            <a:ext cx="695770" cy="457518"/>
            <a:chOff x="7664683" y="3125889"/>
            <a:chExt cx="695740" cy="457498"/>
          </a:xfrm>
        </p:grpSpPr>
        <p:sp>
          <p:nvSpPr>
            <p:cNvPr id="811" name="Google Shape;811;p35"/>
            <p:cNvSpPr/>
            <p:nvPr/>
          </p:nvSpPr>
          <p:spPr>
            <a:xfrm>
              <a:off x="7664683" y="3125889"/>
              <a:ext cx="695740" cy="457498"/>
            </a:xfrm>
            <a:custGeom>
              <a:avLst/>
              <a:gdLst/>
              <a:ahLst/>
              <a:cxnLst/>
              <a:rect l="l" t="t" r="r" b="b"/>
              <a:pathLst>
                <a:path w="21730" h="14289" extrusionOk="0">
                  <a:moveTo>
                    <a:pt x="9668" y="1"/>
                  </a:moveTo>
                  <a:lnTo>
                    <a:pt x="4013" y="3870"/>
                  </a:lnTo>
                  <a:lnTo>
                    <a:pt x="1" y="4763"/>
                  </a:lnTo>
                  <a:lnTo>
                    <a:pt x="739" y="10717"/>
                  </a:lnTo>
                  <a:lnTo>
                    <a:pt x="8930" y="14288"/>
                  </a:lnTo>
                  <a:lnTo>
                    <a:pt x="18801" y="13026"/>
                  </a:lnTo>
                  <a:lnTo>
                    <a:pt x="21729" y="6252"/>
                  </a:lnTo>
                  <a:lnTo>
                    <a:pt x="169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5"/>
            <p:cNvSpPr/>
            <p:nvPr/>
          </p:nvSpPr>
          <p:spPr>
            <a:xfrm>
              <a:off x="7664683" y="3125889"/>
              <a:ext cx="557361" cy="228765"/>
            </a:xfrm>
            <a:custGeom>
              <a:avLst/>
              <a:gdLst/>
              <a:ahLst/>
              <a:cxnLst/>
              <a:rect l="l" t="t" r="r" b="b"/>
              <a:pathLst>
                <a:path w="17408" h="7145" extrusionOk="0">
                  <a:moveTo>
                    <a:pt x="9668" y="1"/>
                  </a:moveTo>
                  <a:lnTo>
                    <a:pt x="4013" y="3870"/>
                  </a:lnTo>
                  <a:lnTo>
                    <a:pt x="1" y="4763"/>
                  </a:lnTo>
                  <a:lnTo>
                    <a:pt x="298" y="7145"/>
                  </a:lnTo>
                  <a:lnTo>
                    <a:pt x="2822" y="7145"/>
                  </a:lnTo>
                  <a:lnTo>
                    <a:pt x="5001" y="3859"/>
                  </a:lnTo>
                  <a:lnTo>
                    <a:pt x="13395" y="4918"/>
                  </a:lnTo>
                  <a:lnTo>
                    <a:pt x="15026" y="2977"/>
                  </a:lnTo>
                  <a:lnTo>
                    <a:pt x="17407" y="596"/>
                  </a:lnTo>
                  <a:lnTo>
                    <a:pt x="169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3" name="Google Shape;813;p35"/>
          <p:cNvSpPr txBox="1">
            <a:spLocks noGrp="1"/>
          </p:cNvSpPr>
          <p:nvPr>
            <p:ph type="ctrTitle"/>
          </p:nvPr>
        </p:nvSpPr>
        <p:spPr>
          <a:xfrm>
            <a:off x="1377877" y="151568"/>
            <a:ext cx="6267000" cy="212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Pelarangan</a:t>
            </a:r>
            <a:r>
              <a:rPr lang="en-ID" dirty="0"/>
              <a:t> </a:t>
            </a:r>
            <a:r>
              <a:rPr lang="en-ID" dirty="0" err="1"/>
              <a:t>Ekspor</a:t>
            </a:r>
            <a:r>
              <a:rPr lang="en-ID" dirty="0"/>
              <a:t> Bijih </a:t>
            </a:r>
            <a:r>
              <a:rPr lang="en-ID" dirty="0" err="1"/>
              <a:t>Nikel</a:t>
            </a:r>
            <a:endParaRPr dirty="0"/>
          </a:p>
        </p:txBody>
      </p:sp>
      <p:sp>
        <p:nvSpPr>
          <p:cNvPr id="815" name="Google Shape;815;p35"/>
          <p:cNvSpPr txBox="1">
            <a:spLocks noGrp="1"/>
          </p:cNvSpPr>
          <p:nvPr>
            <p:ph type="subTitle" idx="1"/>
          </p:nvPr>
        </p:nvSpPr>
        <p:spPr>
          <a:xfrm>
            <a:off x="2093421" y="2527065"/>
            <a:ext cx="4936800" cy="12485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Adinda Maharani</a:t>
            </a:r>
          </a:p>
          <a:p>
            <a:pPr marL="0" indent="0"/>
            <a:r>
              <a:rPr lang="en" dirty="0"/>
              <a:t>Angger Setyo</a:t>
            </a:r>
          </a:p>
          <a:p>
            <a:pPr marL="0" indent="0"/>
            <a:r>
              <a:rPr lang="en" dirty="0"/>
              <a:t>Tatik Sumiyati</a:t>
            </a:r>
          </a:p>
          <a:p>
            <a:pPr marL="0" indent="0"/>
            <a:r>
              <a:rPr lang="en" dirty="0"/>
              <a:t>Terry Muhammad Octaryno</a:t>
            </a:r>
          </a:p>
          <a:p>
            <a:pPr marL="0" indent="0"/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816" name="Google Shape;816;p35"/>
          <p:cNvGrpSpPr/>
          <p:nvPr/>
        </p:nvGrpSpPr>
        <p:grpSpPr>
          <a:xfrm>
            <a:off x="1181391" y="1705172"/>
            <a:ext cx="257325" cy="223802"/>
            <a:chOff x="1298516" y="3064159"/>
            <a:chExt cx="257325" cy="223802"/>
          </a:xfrm>
        </p:grpSpPr>
        <p:sp>
          <p:nvSpPr>
            <p:cNvPr id="817" name="Google Shape;817;p35"/>
            <p:cNvSpPr/>
            <p:nvPr/>
          </p:nvSpPr>
          <p:spPr>
            <a:xfrm>
              <a:off x="1298516" y="3064159"/>
              <a:ext cx="257325" cy="223802"/>
            </a:xfrm>
            <a:custGeom>
              <a:avLst/>
              <a:gdLst/>
              <a:ahLst/>
              <a:cxnLst/>
              <a:rect l="l" t="t" r="r" b="b"/>
              <a:pathLst>
                <a:path w="8037" h="6990" extrusionOk="0">
                  <a:moveTo>
                    <a:pt x="6394" y="0"/>
                  </a:moveTo>
                  <a:lnTo>
                    <a:pt x="0" y="4167"/>
                  </a:lnTo>
                  <a:lnTo>
                    <a:pt x="4906" y="6989"/>
                  </a:lnTo>
                  <a:lnTo>
                    <a:pt x="8037" y="1929"/>
                  </a:lnTo>
                  <a:lnTo>
                    <a:pt x="63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5"/>
            <p:cNvSpPr/>
            <p:nvPr/>
          </p:nvSpPr>
          <p:spPr>
            <a:xfrm>
              <a:off x="1298516" y="3064159"/>
              <a:ext cx="227997" cy="175744"/>
            </a:xfrm>
            <a:custGeom>
              <a:avLst/>
              <a:gdLst/>
              <a:ahLst/>
              <a:cxnLst/>
              <a:rect l="l" t="t" r="r" b="b"/>
              <a:pathLst>
                <a:path w="7121" h="5489" extrusionOk="0">
                  <a:moveTo>
                    <a:pt x="6394" y="0"/>
                  </a:moveTo>
                  <a:lnTo>
                    <a:pt x="0" y="4167"/>
                  </a:lnTo>
                  <a:lnTo>
                    <a:pt x="2286" y="5489"/>
                  </a:lnTo>
                  <a:lnTo>
                    <a:pt x="7120" y="857"/>
                  </a:lnTo>
                  <a:lnTo>
                    <a:pt x="63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9" name="Google Shape;819;p35"/>
          <p:cNvSpPr/>
          <p:nvPr/>
        </p:nvSpPr>
        <p:spPr>
          <a:xfrm>
            <a:off x="1819351" y="3557154"/>
            <a:ext cx="182722" cy="248329"/>
          </a:xfrm>
          <a:custGeom>
            <a:avLst/>
            <a:gdLst/>
            <a:ahLst/>
            <a:cxnLst/>
            <a:rect l="l" t="t" r="r" b="b"/>
            <a:pathLst>
              <a:path w="9085" h="12347" extrusionOk="0">
                <a:moveTo>
                  <a:pt x="5656" y="0"/>
                </a:moveTo>
                <a:lnTo>
                  <a:pt x="0" y="1786"/>
                </a:lnTo>
                <a:lnTo>
                  <a:pt x="0" y="5953"/>
                </a:lnTo>
                <a:lnTo>
                  <a:pt x="4168" y="12347"/>
                </a:lnTo>
                <a:lnTo>
                  <a:pt x="9085" y="12347"/>
                </a:lnTo>
                <a:lnTo>
                  <a:pt x="9085" y="4763"/>
                </a:lnTo>
                <a:lnTo>
                  <a:pt x="565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0" name="Google Shape;820;p35"/>
          <p:cNvSpPr/>
          <p:nvPr/>
        </p:nvSpPr>
        <p:spPr>
          <a:xfrm rot="-1608794">
            <a:off x="7256500" y="3309997"/>
            <a:ext cx="182723" cy="223806"/>
          </a:xfrm>
          <a:custGeom>
            <a:avLst/>
            <a:gdLst/>
            <a:ahLst/>
            <a:cxnLst/>
            <a:rect l="l" t="t" r="r" b="b"/>
            <a:pathLst>
              <a:path w="8633" h="10574" extrusionOk="0">
                <a:moveTo>
                  <a:pt x="6691" y="1"/>
                </a:moveTo>
                <a:lnTo>
                  <a:pt x="2679" y="2537"/>
                </a:lnTo>
                <a:lnTo>
                  <a:pt x="0" y="8038"/>
                </a:lnTo>
                <a:lnTo>
                  <a:pt x="2679" y="10574"/>
                </a:lnTo>
                <a:lnTo>
                  <a:pt x="8632" y="5359"/>
                </a:lnTo>
                <a:lnTo>
                  <a:pt x="669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1" name="Google Shape;821;p35"/>
          <p:cNvGrpSpPr/>
          <p:nvPr/>
        </p:nvGrpSpPr>
        <p:grpSpPr>
          <a:xfrm>
            <a:off x="7157937" y="306263"/>
            <a:ext cx="276407" cy="338553"/>
            <a:chOff x="7759999" y="914888"/>
            <a:chExt cx="276407" cy="338553"/>
          </a:xfrm>
        </p:grpSpPr>
        <p:sp>
          <p:nvSpPr>
            <p:cNvPr id="822" name="Google Shape;822;p35"/>
            <p:cNvSpPr/>
            <p:nvPr/>
          </p:nvSpPr>
          <p:spPr>
            <a:xfrm>
              <a:off x="7759999" y="914888"/>
              <a:ext cx="276407" cy="338553"/>
            </a:xfrm>
            <a:custGeom>
              <a:avLst/>
              <a:gdLst/>
              <a:ahLst/>
              <a:cxnLst/>
              <a:rect l="l" t="t" r="r" b="b"/>
              <a:pathLst>
                <a:path w="8633" h="10574" extrusionOk="0">
                  <a:moveTo>
                    <a:pt x="6691" y="1"/>
                  </a:moveTo>
                  <a:lnTo>
                    <a:pt x="2679" y="2537"/>
                  </a:lnTo>
                  <a:lnTo>
                    <a:pt x="0" y="8038"/>
                  </a:lnTo>
                  <a:lnTo>
                    <a:pt x="2679" y="10574"/>
                  </a:lnTo>
                  <a:lnTo>
                    <a:pt x="8632" y="5359"/>
                  </a:lnTo>
                  <a:lnTo>
                    <a:pt x="66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5"/>
            <p:cNvSpPr/>
            <p:nvPr/>
          </p:nvSpPr>
          <p:spPr>
            <a:xfrm>
              <a:off x="7759999" y="968262"/>
              <a:ext cx="130023" cy="249352"/>
            </a:xfrm>
            <a:custGeom>
              <a:avLst/>
              <a:gdLst/>
              <a:ahLst/>
              <a:cxnLst/>
              <a:rect l="l" t="t" r="r" b="b"/>
              <a:pathLst>
                <a:path w="4061" h="7788" extrusionOk="0">
                  <a:moveTo>
                    <a:pt x="4060" y="1"/>
                  </a:moveTo>
                  <a:lnTo>
                    <a:pt x="2679" y="870"/>
                  </a:lnTo>
                  <a:lnTo>
                    <a:pt x="0" y="6371"/>
                  </a:lnTo>
                  <a:lnTo>
                    <a:pt x="1500" y="7787"/>
                  </a:lnTo>
                  <a:lnTo>
                    <a:pt x="2679" y="4882"/>
                  </a:lnTo>
                  <a:lnTo>
                    <a:pt x="406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634969A-4BBF-4601-947F-E4AEEB9A1DB2}"/>
              </a:ext>
            </a:extLst>
          </p:cNvPr>
          <p:cNvSpPr txBox="1"/>
          <p:nvPr/>
        </p:nvSpPr>
        <p:spPr>
          <a:xfrm>
            <a:off x="3387909" y="2075513"/>
            <a:ext cx="24122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chemeClr val="bg1"/>
                </a:solidFill>
                <a:latin typeface="Karla Medium" panose="020B0604020202020204" charset="0"/>
              </a:rPr>
              <a:t>Kelompok</a:t>
            </a:r>
            <a:r>
              <a:rPr lang="en-US" sz="2000" dirty="0">
                <a:solidFill>
                  <a:schemeClr val="bg1"/>
                </a:solidFill>
                <a:latin typeface="Karla Medium" panose="020B0604020202020204" charset="0"/>
              </a:rPr>
              <a:t> 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Google Shape;1129;p45"/>
          <p:cNvSpPr/>
          <p:nvPr/>
        </p:nvSpPr>
        <p:spPr>
          <a:xfrm>
            <a:off x="2176763" y="1221163"/>
            <a:ext cx="4799852" cy="2701168"/>
          </a:xfrm>
          <a:custGeom>
            <a:avLst/>
            <a:gdLst/>
            <a:ahLst/>
            <a:cxnLst/>
            <a:rect l="l" t="t" r="r" b="b"/>
            <a:pathLst>
              <a:path w="117730" h="57080" extrusionOk="0">
                <a:moveTo>
                  <a:pt x="51150" y="1"/>
                </a:moveTo>
                <a:lnTo>
                  <a:pt x="15157" y="1858"/>
                </a:lnTo>
                <a:lnTo>
                  <a:pt x="6942" y="6002"/>
                </a:lnTo>
                <a:lnTo>
                  <a:pt x="1" y="8419"/>
                </a:lnTo>
                <a:lnTo>
                  <a:pt x="2215" y="41208"/>
                </a:lnTo>
                <a:lnTo>
                  <a:pt x="5716" y="50721"/>
                </a:lnTo>
                <a:lnTo>
                  <a:pt x="74010" y="57079"/>
                </a:lnTo>
                <a:lnTo>
                  <a:pt x="117730" y="46507"/>
                </a:lnTo>
                <a:lnTo>
                  <a:pt x="116575" y="16932"/>
                </a:lnTo>
                <a:lnTo>
                  <a:pt x="115372" y="3644"/>
                </a:lnTo>
                <a:lnTo>
                  <a:pt x="1050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dist="171450" dir="282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0" name="Google Shape;1130;p45"/>
          <p:cNvSpPr/>
          <p:nvPr/>
        </p:nvSpPr>
        <p:spPr>
          <a:xfrm>
            <a:off x="1806100" y="1817963"/>
            <a:ext cx="1424601" cy="1363945"/>
          </a:xfrm>
          <a:custGeom>
            <a:avLst/>
            <a:gdLst/>
            <a:ahLst/>
            <a:cxnLst/>
            <a:rect l="l" t="t" r="r" b="b"/>
            <a:pathLst>
              <a:path w="41971" h="40184" extrusionOk="0">
                <a:moveTo>
                  <a:pt x="25301" y="0"/>
                </a:moveTo>
                <a:lnTo>
                  <a:pt x="13395" y="2227"/>
                </a:lnTo>
                <a:lnTo>
                  <a:pt x="1" y="13395"/>
                </a:lnTo>
                <a:lnTo>
                  <a:pt x="1632" y="32445"/>
                </a:lnTo>
                <a:lnTo>
                  <a:pt x="16515" y="36457"/>
                </a:lnTo>
                <a:lnTo>
                  <a:pt x="20087" y="40184"/>
                </a:lnTo>
                <a:lnTo>
                  <a:pt x="30207" y="40184"/>
                </a:lnTo>
                <a:lnTo>
                  <a:pt x="41970" y="26337"/>
                </a:lnTo>
                <a:lnTo>
                  <a:pt x="35267" y="5656"/>
                </a:lnTo>
                <a:lnTo>
                  <a:pt x="2530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1" name="Google Shape;1131;p45"/>
          <p:cNvSpPr txBox="1">
            <a:spLocks noGrp="1"/>
          </p:cNvSpPr>
          <p:nvPr>
            <p:ph type="title" idx="2"/>
          </p:nvPr>
        </p:nvSpPr>
        <p:spPr>
          <a:xfrm>
            <a:off x="3317143" y="1413571"/>
            <a:ext cx="3576223" cy="17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Literature Review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1132" name="Google Shape;1132;p45"/>
          <p:cNvSpPr txBox="1">
            <a:spLocks noGrp="1"/>
          </p:cNvSpPr>
          <p:nvPr>
            <p:ph type="subTitle" idx="1"/>
          </p:nvPr>
        </p:nvSpPr>
        <p:spPr>
          <a:xfrm>
            <a:off x="3385114" y="3031425"/>
            <a:ext cx="27675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Terkait kebijakan yang sama di negara lain</a:t>
            </a:r>
            <a:endParaRPr dirty="0"/>
          </a:p>
        </p:txBody>
      </p:sp>
      <p:sp>
        <p:nvSpPr>
          <p:cNvPr id="1133" name="Google Shape;1133;p45"/>
          <p:cNvSpPr txBox="1">
            <a:spLocks noGrp="1"/>
          </p:cNvSpPr>
          <p:nvPr>
            <p:ph type="title"/>
          </p:nvPr>
        </p:nvSpPr>
        <p:spPr>
          <a:xfrm>
            <a:off x="2022350" y="2196188"/>
            <a:ext cx="992100" cy="60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1134" name="Google Shape;1134;p45"/>
          <p:cNvGrpSpPr/>
          <p:nvPr/>
        </p:nvGrpSpPr>
        <p:grpSpPr>
          <a:xfrm rot="-1110684">
            <a:off x="549192" y="433008"/>
            <a:ext cx="1431095" cy="1218381"/>
            <a:chOff x="1041191" y="996085"/>
            <a:chExt cx="609965" cy="519260"/>
          </a:xfrm>
        </p:grpSpPr>
        <p:sp>
          <p:nvSpPr>
            <p:cNvPr id="1135" name="Google Shape;1135;p45"/>
            <p:cNvSpPr/>
            <p:nvPr/>
          </p:nvSpPr>
          <p:spPr>
            <a:xfrm>
              <a:off x="1041191" y="996085"/>
              <a:ext cx="609965" cy="519260"/>
            </a:xfrm>
            <a:custGeom>
              <a:avLst/>
              <a:gdLst/>
              <a:ahLst/>
              <a:cxnLst/>
              <a:rect l="l" t="t" r="r" b="b"/>
              <a:pathLst>
                <a:path w="19051" h="16218" extrusionOk="0">
                  <a:moveTo>
                    <a:pt x="13240" y="1"/>
                  </a:moveTo>
                  <a:lnTo>
                    <a:pt x="6251" y="2823"/>
                  </a:lnTo>
                  <a:lnTo>
                    <a:pt x="441" y="6549"/>
                  </a:lnTo>
                  <a:lnTo>
                    <a:pt x="0" y="12502"/>
                  </a:lnTo>
                  <a:lnTo>
                    <a:pt x="9073" y="14288"/>
                  </a:lnTo>
                  <a:lnTo>
                    <a:pt x="9525" y="16217"/>
                  </a:lnTo>
                  <a:lnTo>
                    <a:pt x="17562" y="16217"/>
                  </a:lnTo>
                  <a:lnTo>
                    <a:pt x="19050" y="6252"/>
                  </a:lnTo>
                  <a:lnTo>
                    <a:pt x="132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5"/>
            <p:cNvSpPr/>
            <p:nvPr/>
          </p:nvSpPr>
          <p:spPr>
            <a:xfrm>
              <a:off x="1046922" y="996085"/>
              <a:ext cx="604234" cy="326354"/>
            </a:xfrm>
            <a:custGeom>
              <a:avLst/>
              <a:gdLst/>
              <a:ahLst/>
              <a:cxnLst/>
              <a:rect l="l" t="t" r="r" b="b"/>
              <a:pathLst>
                <a:path w="18872" h="10193" extrusionOk="0">
                  <a:moveTo>
                    <a:pt x="13061" y="1"/>
                  </a:moveTo>
                  <a:lnTo>
                    <a:pt x="6072" y="2823"/>
                  </a:lnTo>
                  <a:lnTo>
                    <a:pt x="262" y="6549"/>
                  </a:lnTo>
                  <a:lnTo>
                    <a:pt x="0" y="10193"/>
                  </a:lnTo>
                  <a:lnTo>
                    <a:pt x="2048" y="8038"/>
                  </a:lnTo>
                  <a:lnTo>
                    <a:pt x="5024" y="5954"/>
                  </a:lnTo>
                  <a:lnTo>
                    <a:pt x="7858" y="6847"/>
                  </a:lnTo>
                  <a:lnTo>
                    <a:pt x="12466" y="6692"/>
                  </a:lnTo>
                  <a:lnTo>
                    <a:pt x="14252" y="4609"/>
                  </a:lnTo>
                  <a:lnTo>
                    <a:pt x="16335" y="5502"/>
                  </a:lnTo>
                  <a:lnTo>
                    <a:pt x="18871" y="6252"/>
                  </a:lnTo>
                  <a:lnTo>
                    <a:pt x="130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7" name="Google Shape;1137;p45"/>
          <p:cNvGrpSpPr/>
          <p:nvPr/>
        </p:nvGrpSpPr>
        <p:grpSpPr>
          <a:xfrm>
            <a:off x="7084394" y="377092"/>
            <a:ext cx="774163" cy="741364"/>
            <a:chOff x="8241062" y="2611272"/>
            <a:chExt cx="333590" cy="319471"/>
          </a:xfrm>
        </p:grpSpPr>
        <p:sp>
          <p:nvSpPr>
            <p:cNvPr id="1138" name="Google Shape;1138;p45"/>
            <p:cNvSpPr/>
            <p:nvPr/>
          </p:nvSpPr>
          <p:spPr>
            <a:xfrm>
              <a:off x="8241062" y="2611272"/>
              <a:ext cx="333590" cy="319471"/>
            </a:xfrm>
            <a:custGeom>
              <a:avLst/>
              <a:gdLst/>
              <a:ahLst/>
              <a:cxnLst/>
              <a:rect l="l" t="t" r="r" b="b"/>
              <a:pathLst>
                <a:path w="10419" h="9978" extrusionOk="0">
                  <a:moveTo>
                    <a:pt x="3727" y="1"/>
                  </a:moveTo>
                  <a:lnTo>
                    <a:pt x="1" y="5215"/>
                  </a:lnTo>
                  <a:lnTo>
                    <a:pt x="1" y="9978"/>
                  </a:lnTo>
                  <a:lnTo>
                    <a:pt x="5216" y="9978"/>
                  </a:lnTo>
                  <a:lnTo>
                    <a:pt x="10419" y="6108"/>
                  </a:lnTo>
                  <a:lnTo>
                    <a:pt x="77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5"/>
            <p:cNvSpPr/>
            <p:nvPr/>
          </p:nvSpPr>
          <p:spPr>
            <a:xfrm>
              <a:off x="8241062" y="2611272"/>
              <a:ext cx="174623" cy="319471"/>
            </a:xfrm>
            <a:custGeom>
              <a:avLst/>
              <a:gdLst/>
              <a:ahLst/>
              <a:cxnLst/>
              <a:rect l="l" t="t" r="r" b="b"/>
              <a:pathLst>
                <a:path w="5454" h="9978" extrusionOk="0">
                  <a:moveTo>
                    <a:pt x="3727" y="1"/>
                  </a:moveTo>
                  <a:lnTo>
                    <a:pt x="1" y="5215"/>
                  </a:lnTo>
                  <a:lnTo>
                    <a:pt x="1" y="9978"/>
                  </a:lnTo>
                  <a:lnTo>
                    <a:pt x="644" y="9978"/>
                  </a:lnTo>
                  <a:lnTo>
                    <a:pt x="1489" y="8787"/>
                  </a:lnTo>
                  <a:lnTo>
                    <a:pt x="3727" y="5061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0" name="Google Shape;1140;p45"/>
          <p:cNvGrpSpPr/>
          <p:nvPr/>
        </p:nvGrpSpPr>
        <p:grpSpPr>
          <a:xfrm>
            <a:off x="7259158" y="1637339"/>
            <a:ext cx="695740" cy="457498"/>
            <a:chOff x="7664683" y="3125889"/>
            <a:chExt cx="695740" cy="457498"/>
          </a:xfrm>
        </p:grpSpPr>
        <p:sp>
          <p:nvSpPr>
            <p:cNvPr id="1141" name="Google Shape;1141;p45"/>
            <p:cNvSpPr/>
            <p:nvPr/>
          </p:nvSpPr>
          <p:spPr>
            <a:xfrm>
              <a:off x="7664683" y="3125889"/>
              <a:ext cx="695740" cy="457498"/>
            </a:xfrm>
            <a:custGeom>
              <a:avLst/>
              <a:gdLst/>
              <a:ahLst/>
              <a:cxnLst/>
              <a:rect l="l" t="t" r="r" b="b"/>
              <a:pathLst>
                <a:path w="21730" h="14289" extrusionOk="0">
                  <a:moveTo>
                    <a:pt x="9668" y="1"/>
                  </a:moveTo>
                  <a:lnTo>
                    <a:pt x="4013" y="3870"/>
                  </a:lnTo>
                  <a:lnTo>
                    <a:pt x="1" y="4763"/>
                  </a:lnTo>
                  <a:lnTo>
                    <a:pt x="739" y="10717"/>
                  </a:lnTo>
                  <a:lnTo>
                    <a:pt x="8930" y="14288"/>
                  </a:lnTo>
                  <a:lnTo>
                    <a:pt x="18801" y="13026"/>
                  </a:lnTo>
                  <a:lnTo>
                    <a:pt x="21729" y="6252"/>
                  </a:lnTo>
                  <a:lnTo>
                    <a:pt x="169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5"/>
            <p:cNvSpPr/>
            <p:nvPr/>
          </p:nvSpPr>
          <p:spPr>
            <a:xfrm>
              <a:off x="7664683" y="3125889"/>
              <a:ext cx="557361" cy="228765"/>
            </a:xfrm>
            <a:custGeom>
              <a:avLst/>
              <a:gdLst/>
              <a:ahLst/>
              <a:cxnLst/>
              <a:rect l="l" t="t" r="r" b="b"/>
              <a:pathLst>
                <a:path w="17408" h="7145" extrusionOk="0">
                  <a:moveTo>
                    <a:pt x="9668" y="1"/>
                  </a:moveTo>
                  <a:lnTo>
                    <a:pt x="4013" y="3870"/>
                  </a:lnTo>
                  <a:lnTo>
                    <a:pt x="1" y="4763"/>
                  </a:lnTo>
                  <a:lnTo>
                    <a:pt x="298" y="7145"/>
                  </a:lnTo>
                  <a:lnTo>
                    <a:pt x="2822" y="7145"/>
                  </a:lnTo>
                  <a:lnTo>
                    <a:pt x="5001" y="3859"/>
                  </a:lnTo>
                  <a:lnTo>
                    <a:pt x="13395" y="4918"/>
                  </a:lnTo>
                  <a:lnTo>
                    <a:pt x="15026" y="2977"/>
                  </a:lnTo>
                  <a:lnTo>
                    <a:pt x="17407" y="596"/>
                  </a:lnTo>
                  <a:lnTo>
                    <a:pt x="169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3" name="Google Shape;1143;p45"/>
          <p:cNvGrpSpPr/>
          <p:nvPr/>
        </p:nvGrpSpPr>
        <p:grpSpPr>
          <a:xfrm>
            <a:off x="1591150" y="3636048"/>
            <a:ext cx="545514" cy="741383"/>
            <a:chOff x="1569928" y="519600"/>
            <a:chExt cx="290879" cy="395320"/>
          </a:xfrm>
        </p:grpSpPr>
        <p:sp>
          <p:nvSpPr>
            <p:cNvPr id="1144" name="Google Shape;1144;p45"/>
            <p:cNvSpPr/>
            <p:nvPr/>
          </p:nvSpPr>
          <p:spPr>
            <a:xfrm>
              <a:off x="1569928" y="519600"/>
              <a:ext cx="290879" cy="395320"/>
            </a:xfrm>
            <a:custGeom>
              <a:avLst/>
              <a:gdLst/>
              <a:ahLst/>
              <a:cxnLst/>
              <a:rect l="l" t="t" r="r" b="b"/>
              <a:pathLst>
                <a:path w="9085" h="12347" extrusionOk="0">
                  <a:moveTo>
                    <a:pt x="5656" y="0"/>
                  </a:moveTo>
                  <a:lnTo>
                    <a:pt x="0" y="1786"/>
                  </a:lnTo>
                  <a:lnTo>
                    <a:pt x="0" y="5953"/>
                  </a:lnTo>
                  <a:lnTo>
                    <a:pt x="4168" y="12347"/>
                  </a:lnTo>
                  <a:lnTo>
                    <a:pt x="9085" y="12347"/>
                  </a:lnTo>
                  <a:lnTo>
                    <a:pt x="9085" y="4763"/>
                  </a:lnTo>
                  <a:lnTo>
                    <a:pt x="56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5"/>
            <p:cNvSpPr/>
            <p:nvPr/>
          </p:nvSpPr>
          <p:spPr>
            <a:xfrm>
              <a:off x="1569928" y="519600"/>
              <a:ext cx="181091" cy="395320"/>
            </a:xfrm>
            <a:custGeom>
              <a:avLst/>
              <a:gdLst/>
              <a:ahLst/>
              <a:cxnLst/>
              <a:rect l="l" t="t" r="r" b="b"/>
              <a:pathLst>
                <a:path w="5656" h="12347" extrusionOk="0">
                  <a:moveTo>
                    <a:pt x="5656" y="0"/>
                  </a:moveTo>
                  <a:lnTo>
                    <a:pt x="0" y="1786"/>
                  </a:lnTo>
                  <a:lnTo>
                    <a:pt x="0" y="5953"/>
                  </a:lnTo>
                  <a:lnTo>
                    <a:pt x="4168" y="12347"/>
                  </a:lnTo>
                  <a:lnTo>
                    <a:pt x="3429" y="9525"/>
                  </a:lnTo>
                  <a:lnTo>
                    <a:pt x="2536" y="6251"/>
                  </a:lnTo>
                  <a:lnTo>
                    <a:pt x="3429" y="5203"/>
                  </a:lnTo>
                  <a:lnTo>
                    <a:pt x="4620" y="2679"/>
                  </a:lnTo>
                  <a:lnTo>
                    <a:pt x="5656" y="0"/>
                  </a:lnTo>
                  <a:close/>
                </a:path>
              </a:pathLst>
            </a:custGeom>
            <a:solidFill>
              <a:srgbClr val="577D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6" name="Google Shape;1146;p45"/>
          <p:cNvGrpSpPr/>
          <p:nvPr/>
        </p:nvGrpSpPr>
        <p:grpSpPr>
          <a:xfrm>
            <a:off x="5563287" y="993359"/>
            <a:ext cx="333590" cy="396473"/>
            <a:chOff x="1736899" y="3144971"/>
            <a:chExt cx="333590" cy="396473"/>
          </a:xfrm>
        </p:grpSpPr>
        <p:sp>
          <p:nvSpPr>
            <p:cNvPr id="1147" name="Google Shape;1147;p45"/>
            <p:cNvSpPr/>
            <p:nvPr/>
          </p:nvSpPr>
          <p:spPr>
            <a:xfrm>
              <a:off x="1736899" y="3144971"/>
              <a:ext cx="333590" cy="396473"/>
            </a:xfrm>
            <a:custGeom>
              <a:avLst/>
              <a:gdLst/>
              <a:ahLst/>
              <a:cxnLst/>
              <a:rect l="l" t="t" r="r" b="b"/>
              <a:pathLst>
                <a:path w="10419" h="12383" extrusionOk="0">
                  <a:moveTo>
                    <a:pt x="7442" y="0"/>
                  </a:moveTo>
                  <a:lnTo>
                    <a:pt x="1631" y="3274"/>
                  </a:lnTo>
                  <a:lnTo>
                    <a:pt x="0" y="7739"/>
                  </a:lnTo>
                  <a:lnTo>
                    <a:pt x="4644" y="12383"/>
                  </a:lnTo>
                  <a:lnTo>
                    <a:pt x="8775" y="9978"/>
                  </a:lnTo>
                  <a:lnTo>
                    <a:pt x="8775" y="6549"/>
                  </a:lnTo>
                  <a:lnTo>
                    <a:pt x="10418" y="1643"/>
                  </a:lnTo>
                  <a:lnTo>
                    <a:pt x="74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5"/>
            <p:cNvSpPr/>
            <p:nvPr/>
          </p:nvSpPr>
          <p:spPr>
            <a:xfrm>
              <a:off x="1736899" y="3144971"/>
              <a:ext cx="238274" cy="328243"/>
            </a:xfrm>
            <a:custGeom>
              <a:avLst/>
              <a:gdLst/>
              <a:ahLst/>
              <a:cxnLst/>
              <a:rect l="l" t="t" r="r" b="b"/>
              <a:pathLst>
                <a:path w="7442" h="10252" extrusionOk="0">
                  <a:moveTo>
                    <a:pt x="7442" y="0"/>
                  </a:moveTo>
                  <a:lnTo>
                    <a:pt x="1631" y="3274"/>
                  </a:lnTo>
                  <a:lnTo>
                    <a:pt x="0" y="7739"/>
                  </a:lnTo>
                  <a:lnTo>
                    <a:pt x="2513" y="10251"/>
                  </a:lnTo>
                  <a:lnTo>
                    <a:pt x="4013" y="9228"/>
                  </a:lnTo>
                  <a:lnTo>
                    <a:pt x="4013" y="5215"/>
                  </a:lnTo>
                  <a:lnTo>
                    <a:pt x="7442" y="2977"/>
                  </a:lnTo>
                  <a:lnTo>
                    <a:pt x="74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9" name="Google Shape;1149;p45"/>
          <p:cNvGrpSpPr/>
          <p:nvPr/>
        </p:nvGrpSpPr>
        <p:grpSpPr>
          <a:xfrm>
            <a:off x="7205487" y="3808509"/>
            <a:ext cx="333590" cy="396473"/>
            <a:chOff x="1736899" y="3144971"/>
            <a:chExt cx="333590" cy="396473"/>
          </a:xfrm>
        </p:grpSpPr>
        <p:sp>
          <p:nvSpPr>
            <p:cNvPr id="1150" name="Google Shape;1150;p45"/>
            <p:cNvSpPr/>
            <p:nvPr/>
          </p:nvSpPr>
          <p:spPr>
            <a:xfrm>
              <a:off x="1736899" y="3144971"/>
              <a:ext cx="333590" cy="396473"/>
            </a:xfrm>
            <a:custGeom>
              <a:avLst/>
              <a:gdLst/>
              <a:ahLst/>
              <a:cxnLst/>
              <a:rect l="l" t="t" r="r" b="b"/>
              <a:pathLst>
                <a:path w="10419" h="12383" extrusionOk="0">
                  <a:moveTo>
                    <a:pt x="7442" y="0"/>
                  </a:moveTo>
                  <a:lnTo>
                    <a:pt x="1631" y="3274"/>
                  </a:lnTo>
                  <a:lnTo>
                    <a:pt x="0" y="7739"/>
                  </a:lnTo>
                  <a:lnTo>
                    <a:pt x="4644" y="12383"/>
                  </a:lnTo>
                  <a:lnTo>
                    <a:pt x="8775" y="9978"/>
                  </a:lnTo>
                  <a:lnTo>
                    <a:pt x="8775" y="6549"/>
                  </a:lnTo>
                  <a:lnTo>
                    <a:pt x="10418" y="1643"/>
                  </a:lnTo>
                  <a:lnTo>
                    <a:pt x="74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5"/>
            <p:cNvSpPr/>
            <p:nvPr/>
          </p:nvSpPr>
          <p:spPr>
            <a:xfrm>
              <a:off x="1736899" y="3144971"/>
              <a:ext cx="238274" cy="328243"/>
            </a:xfrm>
            <a:custGeom>
              <a:avLst/>
              <a:gdLst/>
              <a:ahLst/>
              <a:cxnLst/>
              <a:rect l="l" t="t" r="r" b="b"/>
              <a:pathLst>
                <a:path w="7442" h="10252" extrusionOk="0">
                  <a:moveTo>
                    <a:pt x="7442" y="0"/>
                  </a:moveTo>
                  <a:lnTo>
                    <a:pt x="1631" y="3274"/>
                  </a:lnTo>
                  <a:lnTo>
                    <a:pt x="0" y="7739"/>
                  </a:lnTo>
                  <a:lnTo>
                    <a:pt x="2513" y="10251"/>
                  </a:lnTo>
                  <a:lnTo>
                    <a:pt x="4013" y="9228"/>
                  </a:lnTo>
                  <a:lnTo>
                    <a:pt x="4013" y="5215"/>
                  </a:lnTo>
                  <a:lnTo>
                    <a:pt x="7442" y="2977"/>
                  </a:lnTo>
                  <a:lnTo>
                    <a:pt x="74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30920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" name="Google Shape;1305;p52"/>
          <p:cNvSpPr/>
          <p:nvPr/>
        </p:nvSpPr>
        <p:spPr>
          <a:xfrm>
            <a:off x="485097" y="2197824"/>
            <a:ext cx="7655601" cy="824978"/>
          </a:xfrm>
          <a:custGeom>
            <a:avLst/>
            <a:gdLst/>
            <a:ahLst/>
            <a:cxnLst/>
            <a:rect l="l" t="t" r="r" b="b"/>
            <a:pathLst>
              <a:path w="117730" h="57080" extrusionOk="0">
                <a:moveTo>
                  <a:pt x="51150" y="1"/>
                </a:moveTo>
                <a:lnTo>
                  <a:pt x="15157" y="1858"/>
                </a:lnTo>
                <a:lnTo>
                  <a:pt x="6942" y="6002"/>
                </a:lnTo>
                <a:lnTo>
                  <a:pt x="1" y="8419"/>
                </a:lnTo>
                <a:lnTo>
                  <a:pt x="2215" y="41208"/>
                </a:lnTo>
                <a:lnTo>
                  <a:pt x="5716" y="50721"/>
                </a:lnTo>
                <a:lnTo>
                  <a:pt x="74010" y="57079"/>
                </a:lnTo>
                <a:lnTo>
                  <a:pt x="117730" y="46507"/>
                </a:lnTo>
                <a:lnTo>
                  <a:pt x="116575" y="16932"/>
                </a:lnTo>
                <a:lnTo>
                  <a:pt x="115372" y="3644"/>
                </a:lnTo>
                <a:lnTo>
                  <a:pt x="10501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306" name="Google Shape;1306;p52"/>
          <p:cNvSpPr/>
          <p:nvPr/>
        </p:nvSpPr>
        <p:spPr>
          <a:xfrm>
            <a:off x="485098" y="173847"/>
            <a:ext cx="7455212" cy="950444"/>
          </a:xfrm>
          <a:custGeom>
            <a:avLst/>
            <a:gdLst/>
            <a:ahLst/>
            <a:cxnLst/>
            <a:rect l="l" t="t" r="r" b="b"/>
            <a:pathLst>
              <a:path w="117730" h="57080" extrusionOk="0">
                <a:moveTo>
                  <a:pt x="51150" y="1"/>
                </a:moveTo>
                <a:lnTo>
                  <a:pt x="15157" y="1858"/>
                </a:lnTo>
                <a:lnTo>
                  <a:pt x="6942" y="6002"/>
                </a:lnTo>
                <a:lnTo>
                  <a:pt x="1" y="8419"/>
                </a:lnTo>
                <a:lnTo>
                  <a:pt x="2215" y="41208"/>
                </a:lnTo>
                <a:lnTo>
                  <a:pt x="5716" y="50721"/>
                </a:lnTo>
                <a:lnTo>
                  <a:pt x="74010" y="57079"/>
                </a:lnTo>
                <a:lnTo>
                  <a:pt x="117730" y="46507"/>
                </a:lnTo>
                <a:lnTo>
                  <a:pt x="116575" y="16932"/>
                </a:lnTo>
                <a:lnTo>
                  <a:pt x="115372" y="3644"/>
                </a:lnTo>
                <a:lnTo>
                  <a:pt x="10501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307" name="Google Shape;1307;p52"/>
          <p:cNvSpPr/>
          <p:nvPr/>
        </p:nvSpPr>
        <p:spPr>
          <a:xfrm>
            <a:off x="384903" y="1161607"/>
            <a:ext cx="7655602" cy="965401"/>
          </a:xfrm>
          <a:custGeom>
            <a:avLst/>
            <a:gdLst/>
            <a:ahLst/>
            <a:cxnLst/>
            <a:rect l="l" t="t" r="r" b="b"/>
            <a:pathLst>
              <a:path w="117730" h="57080" extrusionOk="0">
                <a:moveTo>
                  <a:pt x="51150" y="1"/>
                </a:moveTo>
                <a:lnTo>
                  <a:pt x="15157" y="1858"/>
                </a:lnTo>
                <a:lnTo>
                  <a:pt x="6942" y="6002"/>
                </a:lnTo>
                <a:lnTo>
                  <a:pt x="1" y="8419"/>
                </a:lnTo>
                <a:lnTo>
                  <a:pt x="2215" y="41208"/>
                </a:lnTo>
                <a:lnTo>
                  <a:pt x="5716" y="50721"/>
                </a:lnTo>
                <a:lnTo>
                  <a:pt x="74010" y="57079"/>
                </a:lnTo>
                <a:lnTo>
                  <a:pt x="117730" y="46507"/>
                </a:lnTo>
                <a:lnTo>
                  <a:pt x="116575" y="16932"/>
                </a:lnTo>
                <a:lnTo>
                  <a:pt x="115372" y="3644"/>
                </a:lnTo>
                <a:lnTo>
                  <a:pt x="10501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309" name="Google Shape;1309;p52"/>
          <p:cNvSpPr txBox="1">
            <a:spLocks noGrp="1"/>
          </p:cNvSpPr>
          <p:nvPr>
            <p:ph type="subTitle" idx="3"/>
          </p:nvPr>
        </p:nvSpPr>
        <p:spPr>
          <a:xfrm>
            <a:off x="850352" y="161498"/>
            <a:ext cx="6818040" cy="9119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Djuric </a:t>
            </a:r>
            <a:r>
              <a:rPr lang="en-ID" dirty="0" err="1"/>
              <a:t>dkk</a:t>
            </a:r>
            <a:r>
              <a:rPr lang="en-ID" dirty="0"/>
              <a:t>. (2015) </a:t>
            </a:r>
            <a:r>
              <a:rPr lang="en-ID" dirty="0" err="1"/>
              <a:t>menganalisis</a:t>
            </a:r>
            <a:r>
              <a:rPr lang="en-ID" dirty="0"/>
              <a:t> </a:t>
            </a:r>
            <a:r>
              <a:rPr lang="en-ID" dirty="0" err="1"/>
              <a:t>bagaimana</a:t>
            </a:r>
            <a:r>
              <a:rPr lang="en-ID" dirty="0"/>
              <a:t> </a:t>
            </a:r>
            <a:r>
              <a:rPr lang="en-ID" dirty="0" err="1"/>
              <a:t>larangan</a:t>
            </a:r>
            <a:r>
              <a:rPr lang="en-ID" dirty="0"/>
              <a:t> </a:t>
            </a:r>
            <a:r>
              <a:rPr lang="en-ID" dirty="0" err="1"/>
              <a:t>ekspor</a:t>
            </a:r>
            <a:r>
              <a:rPr lang="en-ID" dirty="0"/>
              <a:t> Serbia </a:t>
            </a:r>
            <a:r>
              <a:rPr lang="en-ID" dirty="0" err="1"/>
              <a:t>berdampak</a:t>
            </a:r>
            <a:r>
              <a:rPr lang="en-ID" dirty="0"/>
              <a:t> pada </a:t>
            </a:r>
            <a:r>
              <a:rPr lang="en-ID" dirty="0" err="1"/>
              <a:t>harga</a:t>
            </a:r>
            <a:r>
              <a:rPr lang="en-ID" dirty="0"/>
              <a:t> </a:t>
            </a:r>
            <a:r>
              <a:rPr lang="en-ID" dirty="0" err="1"/>
              <a:t>gandum</a:t>
            </a:r>
            <a:r>
              <a:rPr lang="en-ID" dirty="0"/>
              <a:t> </a:t>
            </a:r>
            <a:r>
              <a:rPr lang="en-ID" dirty="0" err="1"/>
              <a:t>lokal</a:t>
            </a:r>
            <a:r>
              <a:rPr lang="en-ID" dirty="0"/>
              <a:t>,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hasil</a:t>
            </a:r>
            <a:r>
              <a:rPr lang="en-ID" dirty="0"/>
              <a:t> </a:t>
            </a:r>
            <a:r>
              <a:rPr lang="en-ID" dirty="0" err="1"/>
              <a:t>rezim</a:t>
            </a:r>
            <a:r>
              <a:rPr lang="en-ID" dirty="0"/>
              <a:t> </a:t>
            </a:r>
            <a:r>
              <a:rPr lang="en-ID" dirty="0" err="1"/>
              <a:t>transmisi</a:t>
            </a:r>
            <a:r>
              <a:rPr lang="en-ID" dirty="0"/>
              <a:t> </a:t>
            </a:r>
            <a:r>
              <a:rPr lang="en-ID" dirty="0" err="1"/>
              <a:t>harga</a:t>
            </a:r>
            <a:r>
              <a:rPr lang="en-ID" dirty="0"/>
              <a:t> </a:t>
            </a:r>
            <a:r>
              <a:rPr lang="en-ID" dirty="0" err="1"/>
              <a:t>gandum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berubah</a:t>
            </a:r>
            <a:r>
              <a:rPr lang="en-ID" dirty="0"/>
              <a:t> oleh </a:t>
            </a:r>
            <a:r>
              <a:rPr lang="en-ID" dirty="0" err="1"/>
              <a:t>larangan</a:t>
            </a:r>
            <a:r>
              <a:rPr lang="en-ID" dirty="0"/>
              <a:t> </a:t>
            </a:r>
            <a:r>
              <a:rPr lang="en-ID" dirty="0" err="1"/>
              <a:t>ekspor</a:t>
            </a:r>
            <a:r>
              <a:rPr lang="en-ID" dirty="0"/>
              <a:t>.</a:t>
            </a:r>
          </a:p>
        </p:txBody>
      </p:sp>
      <p:sp>
        <p:nvSpPr>
          <p:cNvPr id="1311" name="Google Shape;1311;p52"/>
          <p:cNvSpPr txBox="1">
            <a:spLocks noGrp="1"/>
          </p:cNvSpPr>
          <p:nvPr>
            <p:ph type="subTitle" idx="1"/>
          </p:nvPr>
        </p:nvSpPr>
        <p:spPr>
          <a:xfrm>
            <a:off x="850352" y="2139950"/>
            <a:ext cx="7089958" cy="6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OECD (2014) </a:t>
            </a:r>
            <a:r>
              <a:rPr lang="en-ID" dirty="0" err="1"/>
              <a:t>menemukan</a:t>
            </a:r>
            <a:r>
              <a:rPr lang="en-ID" dirty="0"/>
              <a:t> </a:t>
            </a:r>
            <a:r>
              <a:rPr lang="en-ID" dirty="0" err="1"/>
              <a:t>bahwa</a:t>
            </a:r>
            <a:r>
              <a:rPr lang="en-ID" dirty="0"/>
              <a:t> </a:t>
            </a:r>
            <a:r>
              <a:rPr lang="en-ID" dirty="0" err="1"/>
              <a:t>pembatasan</a:t>
            </a:r>
            <a:r>
              <a:rPr lang="en-ID" dirty="0"/>
              <a:t> </a:t>
            </a:r>
            <a:r>
              <a:rPr lang="en-ID" dirty="0" err="1"/>
              <a:t>ekspor</a:t>
            </a:r>
            <a:r>
              <a:rPr lang="en-ID" dirty="0"/>
              <a:t> oleh negara-negara </a:t>
            </a:r>
            <a:r>
              <a:rPr lang="en-ID" dirty="0" err="1"/>
              <a:t>berkembang</a:t>
            </a:r>
            <a:r>
              <a:rPr lang="en-ID" dirty="0"/>
              <a:t> yang </a:t>
            </a:r>
            <a:r>
              <a:rPr lang="en-ID" dirty="0" err="1"/>
              <a:t>dipimpin</a:t>
            </a:r>
            <a:r>
              <a:rPr lang="en-ID" dirty="0"/>
              <a:t> </a:t>
            </a:r>
            <a:r>
              <a:rPr lang="en-ID" dirty="0" err="1"/>
              <a:t>komoditas</a:t>
            </a:r>
            <a:r>
              <a:rPr lang="en-ID" dirty="0"/>
              <a:t> </a:t>
            </a:r>
            <a:r>
              <a:rPr lang="en-ID" dirty="0" err="1"/>
              <a:t>meningkat</a:t>
            </a:r>
            <a:r>
              <a:rPr lang="en-ID" dirty="0"/>
              <a:t> </a:t>
            </a:r>
            <a:r>
              <a:rPr lang="en-ID" dirty="0" err="1"/>
              <a:t>pesat</a:t>
            </a:r>
            <a:r>
              <a:rPr lang="en-ID" dirty="0"/>
              <a:t> </a:t>
            </a:r>
            <a:r>
              <a:rPr lang="en-ID" dirty="0" err="1"/>
              <a:t>selama</a:t>
            </a:r>
            <a:r>
              <a:rPr lang="en-ID" dirty="0"/>
              <a:t> </a:t>
            </a:r>
            <a:r>
              <a:rPr lang="en-ID" dirty="0" err="1"/>
              <a:t>siklus</a:t>
            </a:r>
            <a:r>
              <a:rPr lang="en-ID" dirty="0"/>
              <a:t> super </a:t>
            </a:r>
            <a:r>
              <a:rPr lang="en-ID" dirty="0" err="1"/>
              <a:t>komoditas</a:t>
            </a:r>
            <a:r>
              <a:rPr lang="en-ID" dirty="0"/>
              <a:t>. </a:t>
            </a:r>
          </a:p>
        </p:txBody>
      </p:sp>
      <p:sp>
        <p:nvSpPr>
          <p:cNvPr id="1313" name="Google Shape;1313;p52"/>
          <p:cNvSpPr txBox="1">
            <a:spLocks noGrp="1"/>
          </p:cNvSpPr>
          <p:nvPr>
            <p:ph type="subTitle" idx="5"/>
          </p:nvPr>
        </p:nvSpPr>
        <p:spPr>
          <a:xfrm>
            <a:off x="850352" y="1106373"/>
            <a:ext cx="7089958" cy="10887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UU </a:t>
            </a:r>
            <a:r>
              <a:rPr lang="en-ID" dirty="0" err="1"/>
              <a:t>Pertambangan</a:t>
            </a:r>
            <a:r>
              <a:rPr lang="en-ID" dirty="0"/>
              <a:t> Indonesia </a:t>
            </a:r>
            <a:r>
              <a:rPr lang="en-ID" dirty="0" err="1"/>
              <a:t>tahun</a:t>
            </a:r>
            <a:r>
              <a:rPr lang="en-ID" dirty="0"/>
              <a:t> 2009, </a:t>
            </a:r>
            <a:r>
              <a:rPr lang="en-ID" dirty="0" err="1"/>
              <a:t>pemerintah</a:t>
            </a:r>
            <a:r>
              <a:rPr lang="en-ID" dirty="0"/>
              <a:t> </a:t>
            </a:r>
            <a:r>
              <a:rPr lang="en-ID" dirty="0" err="1"/>
              <a:t>berusaha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memaksa</a:t>
            </a:r>
            <a:r>
              <a:rPr lang="en-ID" dirty="0"/>
              <a:t> para </a:t>
            </a:r>
            <a:r>
              <a:rPr lang="en-ID" dirty="0" err="1"/>
              <a:t>penambang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membangun</a:t>
            </a:r>
            <a:r>
              <a:rPr lang="en-ID" dirty="0"/>
              <a:t> smelter di Indonesia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meningkatkan</a:t>
            </a:r>
            <a:r>
              <a:rPr lang="en-ID" dirty="0"/>
              <a:t> </a:t>
            </a:r>
            <a:r>
              <a:rPr lang="en-ID" dirty="0" err="1"/>
              <a:t>pangsa</a:t>
            </a:r>
            <a:r>
              <a:rPr lang="en-ID" dirty="0"/>
              <a:t> negara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tambah</a:t>
            </a:r>
            <a:r>
              <a:rPr lang="en-ID" dirty="0"/>
              <a:t> </a:t>
            </a:r>
            <a:r>
              <a:rPr lang="en-ID" dirty="0" err="1"/>
              <a:t>bijih</a:t>
            </a:r>
            <a:r>
              <a:rPr lang="en-ID" dirty="0"/>
              <a:t> </a:t>
            </a:r>
            <a:r>
              <a:rPr lang="en-ID" dirty="0" err="1"/>
              <a:t>nikelnya</a:t>
            </a:r>
            <a:r>
              <a:rPr lang="en-ID" dirty="0"/>
              <a:t>.</a:t>
            </a:r>
          </a:p>
        </p:txBody>
      </p:sp>
      <p:grpSp>
        <p:nvGrpSpPr>
          <p:cNvPr id="1314" name="Google Shape;1314;p52"/>
          <p:cNvGrpSpPr/>
          <p:nvPr/>
        </p:nvGrpSpPr>
        <p:grpSpPr>
          <a:xfrm>
            <a:off x="3169000" y="5960031"/>
            <a:ext cx="509359" cy="487800"/>
            <a:chOff x="8241062" y="2611272"/>
            <a:chExt cx="333590" cy="319471"/>
          </a:xfrm>
        </p:grpSpPr>
        <p:sp>
          <p:nvSpPr>
            <p:cNvPr id="1315" name="Google Shape;1315;p52"/>
            <p:cNvSpPr/>
            <p:nvPr/>
          </p:nvSpPr>
          <p:spPr>
            <a:xfrm>
              <a:off x="8241062" y="2611272"/>
              <a:ext cx="333590" cy="319471"/>
            </a:xfrm>
            <a:custGeom>
              <a:avLst/>
              <a:gdLst/>
              <a:ahLst/>
              <a:cxnLst/>
              <a:rect l="l" t="t" r="r" b="b"/>
              <a:pathLst>
                <a:path w="10419" h="9978" extrusionOk="0">
                  <a:moveTo>
                    <a:pt x="3727" y="1"/>
                  </a:moveTo>
                  <a:lnTo>
                    <a:pt x="1" y="5215"/>
                  </a:lnTo>
                  <a:lnTo>
                    <a:pt x="1" y="9978"/>
                  </a:lnTo>
                  <a:lnTo>
                    <a:pt x="5216" y="9978"/>
                  </a:lnTo>
                  <a:lnTo>
                    <a:pt x="10419" y="6108"/>
                  </a:lnTo>
                  <a:lnTo>
                    <a:pt x="77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52"/>
            <p:cNvSpPr/>
            <p:nvPr/>
          </p:nvSpPr>
          <p:spPr>
            <a:xfrm>
              <a:off x="8241062" y="2611272"/>
              <a:ext cx="174623" cy="319471"/>
            </a:xfrm>
            <a:custGeom>
              <a:avLst/>
              <a:gdLst/>
              <a:ahLst/>
              <a:cxnLst/>
              <a:rect l="l" t="t" r="r" b="b"/>
              <a:pathLst>
                <a:path w="5454" h="9978" extrusionOk="0">
                  <a:moveTo>
                    <a:pt x="3727" y="1"/>
                  </a:moveTo>
                  <a:lnTo>
                    <a:pt x="1" y="5215"/>
                  </a:lnTo>
                  <a:lnTo>
                    <a:pt x="1" y="9978"/>
                  </a:lnTo>
                  <a:lnTo>
                    <a:pt x="644" y="9978"/>
                  </a:lnTo>
                  <a:lnTo>
                    <a:pt x="1489" y="8787"/>
                  </a:lnTo>
                  <a:lnTo>
                    <a:pt x="3727" y="5061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7" name="Google Shape;1317;p52"/>
          <p:cNvGrpSpPr/>
          <p:nvPr/>
        </p:nvGrpSpPr>
        <p:grpSpPr>
          <a:xfrm rot="-1209627">
            <a:off x="5687805" y="6581432"/>
            <a:ext cx="965940" cy="635174"/>
            <a:chOff x="7664683" y="3125889"/>
            <a:chExt cx="695740" cy="457498"/>
          </a:xfrm>
        </p:grpSpPr>
        <p:sp>
          <p:nvSpPr>
            <p:cNvPr id="1318" name="Google Shape;1318;p52"/>
            <p:cNvSpPr/>
            <p:nvPr/>
          </p:nvSpPr>
          <p:spPr>
            <a:xfrm>
              <a:off x="7664683" y="3125889"/>
              <a:ext cx="695740" cy="457498"/>
            </a:xfrm>
            <a:custGeom>
              <a:avLst/>
              <a:gdLst/>
              <a:ahLst/>
              <a:cxnLst/>
              <a:rect l="l" t="t" r="r" b="b"/>
              <a:pathLst>
                <a:path w="21730" h="14289" extrusionOk="0">
                  <a:moveTo>
                    <a:pt x="9668" y="1"/>
                  </a:moveTo>
                  <a:lnTo>
                    <a:pt x="4013" y="3870"/>
                  </a:lnTo>
                  <a:lnTo>
                    <a:pt x="1" y="4763"/>
                  </a:lnTo>
                  <a:lnTo>
                    <a:pt x="739" y="10717"/>
                  </a:lnTo>
                  <a:lnTo>
                    <a:pt x="8930" y="14288"/>
                  </a:lnTo>
                  <a:lnTo>
                    <a:pt x="18801" y="13026"/>
                  </a:lnTo>
                  <a:lnTo>
                    <a:pt x="21729" y="6252"/>
                  </a:lnTo>
                  <a:lnTo>
                    <a:pt x="169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52"/>
            <p:cNvSpPr/>
            <p:nvPr/>
          </p:nvSpPr>
          <p:spPr>
            <a:xfrm>
              <a:off x="7664683" y="3125889"/>
              <a:ext cx="557361" cy="228765"/>
            </a:xfrm>
            <a:custGeom>
              <a:avLst/>
              <a:gdLst/>
              <a:ahLst/>
              <a:cxnLst/>
              <a:rect l="l" t="t" r="r" b="b"/>
              <a:pathLst>
                <a:path w="17408" h="7145" extrusionOk="0">
                  <a:moveTo>
                    <a:pt x="9668" y="1"/>
                  </a:moveTo>
                  <a:lnTo>
                    <a:pt x="4013" y="3870"/>
                  </a:lnTo>
                  <a:lnTo>
                    <a:pt x="1" y="4763"/>
                  </a:lnTo>
                  <a:lnTo>
                    <a:pt x="298" y="7145"/>
                  </a:lnTo>
                  <a:lnTo>
                    <a:pt x="2822" y="7145"/>
                  </a:lnTo>
                  <a:lnTo>
                    <a:pt x="5001" y="3859"/>
                  </a:lnTo>
                  <a:lnTo>
                    <a:pt x="13395" y="4918"/>
                  </a:lnTo>
                  <a:lnTo>
                    <a:pt x="15026" y="2977"/>
                  </a:lnTo>
                  <a:lnTo>
                    <a:pt x="17407" y="596"/>
                  </a:lnTo>
                  <a:lnTo>
                    <a:pt x="1696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0" name="Google Shape;1320;p52"/>
          <p:cNvGrpSpPr/>
          <p:nvPr/>
        </p:nvGrpSpPr>
        <p:grpSpPr>
          <a:xfrm>
            <a:off x="108086" y="5393557"/>
            <a:ext cx="833630" cy="1132948"/>
            <a:chOff x="1569928" y="519600"/>
            <a:chExt cx="290879" cy="395320"/>
          </a:xfrm>
        </p:grpSpPr>
        <p:sp>
          <p:nvSpPr>
            <p:cNvPr id="1321" name="Google Shape;1321;p52"/>
            <p:cNvSpPr/>
            <p:nvPr/>
          </p:nvSpPr>
          <p:spPr>
            <a:xfrm>
              <a:off x="1569928" y="519600"/>
              <a:ext cx="290879" cy="395320"/>
            </a:xfrm>
            <a:custGeom>
              <a:avLst/>
              <a:gdLst/>
              <a:ahLst/>
              <a:cxnLst/>
              <a:rect l="l" t="t" r="r" b="b"/>
              <a:pathLst>
                <a:path w="9085" h="12347" extrusionOk="0">
                  <a:moveTo>
                    <a:pt x="5656" y="0"/>
                  </a:moveTo>
                  <a:lnTo>
                    <a:pt x="0" y="1786"/>
                  </a:lnTo>
                  <a:lnTo>
                    <a:pt x="0" y="5953"/>
                  </a:lnTo>
                  <a:lnTo>
                    <a:pt x="4168" y="12347"/>
                  </a:lnTo>
                  <a:lnTo>
                    <a:pt x="9085" y="12347"/>
                  </a:lnTo>
                  <a:lnTo>
                    <a:pt x="9085" y="4763"/>
                  </a:lnTo>
                  <a:lnTo>
                    <a:pt x="56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52"/>
            <p:cNvSpPr/>
            <p:nvPr/>
          </p:nvSpPr>
          <p:spPr>
            <a:xfrm>
              <a:off x="1569928" y="519600"/>
              <a:ext cx="181091" cy="395320"/>
            </a:xfrm>
            <a:custGeom>
              <a:avLst/>
              <a:gdLst/>
              <a:ahLst/>
              <a:cxnLst/>
              <a:rect l="l" t="t" r="r" b="b"/>
              <a:pathLst>
                <a:path w="5656" h="12347" extrusionOk="0">
                  <a:moveTo>
                    <a:pt x="5656" y="0"/>
                  </a:moveTo>
                  <a:lnTo>
                    <a:pt x="0" y="1786"/>
                  </a:lnTo>
                  <a:lnTo>
                    <a:pt x="0" y="5953"/>
                  </a:lnTo>
                  <a:lnTo>
                    <a:pt x="4168" y="12347"/>
                  </a:lnTo>
                  <a:lnTo>
                    <a:pt x="3429" y="9525"/>
                  </a:lnTo>
                  <a:lnTo>
                    <a:pt x="2536" y="6251"/>
                  </a:lnTo>
                  <a:lnTo>
                    <a:pt x="3429" y="5203"/>
                  </a:lnTo>
                  <a:lnTo>
                    <a:pt x="4620" y="2679"/>
                  </a:lnTo>
                  <a:lnTo>
                    <a:pt x="56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3" name="Google Shape;1323;p52"/>
          <p:cNvGrpSpPr/>
          <p:nvPr/>
        </p:nvGrpSpPr>
        <p:grpSpPr>
          <a:xfrm>
            <a:off x="1496587" y="6519894"/>
            <a:ext cx="456618" cy="542692"/>
            <a:chOff x="1736899" y="3144971"/>
            <a:chExt cx="333590" cy="396473"/>
          </a:xfrm>
        </p:grpSpPr>
        <p:sp>
          <p:nvSpPr>
            <p:cNvPr id="1324" name="Google Shape;1324;p52"/>
            <p:cNvSpPr/>
            <p:nvPr/>
          </p:nvSpPr>
          <p:spPr>
            <a:xfrm>
              <a:off x="1736899" y="3144971"/>
              <a:ext cx="333590" cy="396473"/>
            </a:xfrm>
            <a:custGeom>
              <a:avLst/>
              <a:gdLst/>
              <a:ahLst/>
              <a:cxnLst/>
              <a:rect l="l" t="t" r="r" b="b"/>
              <a:pathLst>
                <a:path w="10419" h="12383" extrusionOk="0">
                  <a:moveTo>
                    <a:pt x="7442" y="0"/>
                  </a:moveTo>
                  <a:lnTo>
                    <a:pt x="1631" y="3274"/>
                  </a:lnTo>
                  <a:lnTo>
                    <a:pt x="0" y="7739"/>
                  </a:lnTo>
                  <a:lnTo>
                    <a:pt x="4644" y="12383"/>
                  </a:lnTo>
                  <a:lnTo>
                    <a:pt x="8775" y="9978"/>
                  </a:lnTo>
                  <a:lnTo>
                    <a:pt x="8775" y="6549"/>
                  </a:lnTo>
                  <a:lnTo>
                    <a:pt x="10418" y="1643"/>
                  </a:lnTo>
                  <a:lnTo>
                    <a:pt x="744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52"/>
            <p:cNvSpPr/>
            <p:nvPr/>
          </p:nvSpPr>
          <p:spPr>
            <a:xfrm>
              <a:off x="1736899" y="3144971"/>
              <a:ext cx="238274" cy="328243"/>
            </a:xfrm>
            <a:custGeom>
              <a:avLst/>
              <a:gdLst/>
              <a:ahLst/>
              <a:cxnLst/>
              <a:rect l="l" t="t" r="r" b="b"/>
              <a:pathLst>
                <a:path w="7442" h="10252" extrusionOk="0">
                  <a:moveTo>
                    <a:pt x="7442" y="0"/>
                  </a:moveTo>
                  <a:lnTo>
                    <a:pt x="1631" y="3274"/>
                  </a:lnTo>
                  <a:lnTo>
                    <a:pt x="0" y="7739"/>
                  </a:lnTo>
                  <a:lnTo>
                    <a:pt x="2513" y="10251"/>
                  </a:lnTo>
                  <a:lnTo>
                    <a:pt x="4013" y="9228"/>
                  </a:lnTo>
                  <a:lnTo>
                    <a:pt x="4013" y="5215"/>
                  </a:lnTo>
                  <a:lnTo>
                    <a:pt x="7442" y="2977"/>
                  </a:lnTo>
                  <a:lnTo>
                    <a:pt x="744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Google Shape;1306;p52">
            <a:extLst>
              <a:ext uri="{FF2B5EF4-FFF2-40B4-BE49-F238E27FC236}">
                <a16:creationId xmlns:a16="http://schemas.microsoft.com/office/drawing/2014/main" id="{2BD9A961-7230-F222-07B3-236B551A3D1D}"/>
              </a:ext>
            </a:extLst>
          </p:cNvPr>
          <p:cNvSpPr/>
          <p:nvPr/>
        </p:nvSpPr>
        <p:spPr>
          <a:xfrm>
            <a:off x="485098" y="3070435"/>
            <a:ext cx="7655600" cy="1023444"/>
          </a:xfrm>
          <a:custGeom>
            <a:avLst/>
            <a:gdLst/>
            <a:ahLst/>
            <a:cxnLst/>
            <a:rect l="l" t="t" r="r" b="b"/>
            <a:pathLst>
              <a:path w="117730" h="57080" extrusionOk="0">
                <a:moveTo>
                  <a:pt x="51150" y="1"/>
                </a:moveTo>
                <a:lnTo>
                  <a:pt x="15157" y="1858"/>
                </a:lnTo>
                <a:lnTo>
                  <a:pt x="6942" y="6002"/>
                </a:lnTo>
                <a:lnTo>
                  <a:pt x="1" y="8419"/>
                </a:lnTo>
                <a:lnTo>
                  <a:pt x="2215" y="41208"/>
                </a:lnTo>
                <a:lnTo>
                  <a:pt x="5716" y="50721"/>
                </a:lnTo>
                <a:lnTo>
                  <a:pt x="74010" y="57079"/>
                </a:lnTo>
                <a:lnTo>
                  <a:pt x="117730" y="46507"/>
                </a:lnTo>
                <a:lnTo>
                  <a:pt x="116575" y="16932"/>
                </a:lnTo>
                <a:lnTo>
                  <a:pt x="115372" y="3644"/>
                </a:lnTo>
                <a:lnTo>
                  <a:pt x="10501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9" name="Google Shape;1311;p52">
            <a:extLst>
              <a:ext uri="{FF2B5EF4-FFF2-40B4-BE49-F238E27FC236}">
                <a16:creationId xmlns:a16="http://schemas.microsoft.com/office/drawing/2014/main" id="{6D66D194-A4AA-8C30-A2FA-97F9FF2E6938}"/>
              </a:ext>
            </a:extLst>
          </p:cNvPr>
          <p:cNvSpPr txBox="1">
            <a:spLocks/>
          </p:cNvSpPr>
          <p:nvPr/>
        </p:nvSpPr>
        <p:spPr>
          <a:xfrm>
            <a:off x="850352" y="3067976"/>
            <a:ext cx="7089958" cy="824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 Medium"/>
              <a:buNone/>
              <a:defRPr sz="1600" b="0" i="0" u="none" strike="noStrike" cap="none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 Medium"/>
              <a:buNone/>
              <a:defRPr sz="1600" b="0" i="0" u="none" strike="noStrike" cap="none">
                <a:solidFill>
                  <a:schemeClr val="dk1"/>
                </a:solidFill>
                <a:latin typeface="Karla Medium"/>
                <a:ea typeface="Karla Medium"/>
                <a:cs typeface="Karla Medium"/>
                <a:sym typeface="Karla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 Medium"/>
              <a:buNone/>
              <a:defRPr sz="1600" b="0" i="0" u="none" strike="noStrike" cap="none">
                <a:solidFill>
                  <a:schemeClr val="dk1"/>
                </a:solidFill>
                <a:latin typeface="Karla Medium"/>
                <a:ea typeface="Karla Medium"/>
                <a:cs typeface="Karla Medium"/>
                <a:sym typeface="Karla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 Medium"/>
              <a:buNone/>
              <a:defRPr sz="1600" b="0" i="0" u="none" strike="noStrike" cap="none">
                <a:solidFill>
                  <a:schemeClr val="dk1"/>
                </a:solidFill>
                <a:latin typeface="Karla Medium"/>
                <a:ea typeface="Karla Medium"/>
                <a:cs typeface="Karla Medium"/>
                <a:sym typeface="Karla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 Medium"/>
              <a:buNone/>
              <a:defRPr sz="1600" b="0" i="0" u="none" strike="noStrike" cap="none">
                <a:solidFill>
                  <a:schemeClr val="dk1"/>
                </a:solidFill>
                <a:latin typeface="Karla Medium"/>
                <a:ea typeface="Karla Medium"/>
                <a:cs typeface="Karla Medium"/>
                <a:sym typeface="Karla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 Medium"/>
              <a:buNone/>
              <a:defRPr sz="1600" b="0" i="0" u="none" strike="noStrike" cap="none">
                <a:solidFill>
                  <a:schemeClr val="dk1"/>
                </a:solidFill>
                <a:latin typeface="Karla Medium"/>
                <a:ea typeface="Karla Medium"/>
                <a:cs typeface="Karla Medium"/>
                <a:sym typeface="Karla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 Medium"/>
              <a:buNone/>
              <a:defRPr sz="1600" b="0" i="0" u="none" strike="noStrike" cap="none">
                <a:solidFill>
                  <a:schemeClr val="dk1"/>
                </a:solidFill>
                <a:latin typeface="Karla Medium"/>
                <a:ea typeface="Karla Medium"/>
                <a:cs typeface="Karla Medium"/>
                <a:sym typeface="Karla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 Medium"/>
              <a:buNone/>
              <a:defRPr sz="1600" b="0" i="0" u="none" strike="noStrike" cap="none">
                <a:solidFill>
                  <a:schemeClr val="dk1"/>
                </a:solidFill>
                <a:latin typeface="Karla Medium"/>
                <a:ea typeface="Karla Medium"/>
                <a:cs typeface="Karla Medium"/>
                <a:sym typeface="Karla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 Medium"/>
              <a:buNone/>
              <a:defRPr sz="1600" b="0" i="0" u="none" strike="noStrike" cap="none">
                <a:solidFill>
                  <a:schemeClr val="dk1"/>
                </a:solidFill>
                <a:latin typeface="Karla Medium"/>
                <a:ea typeface="Karla Medium"/>
                <a:cs typeface="Karla Medium"/>
                <a:sym typeface="Karla Medium"/>
              </a:defRPr>
            </a:lvl9pPr>
          </a:lstStyle>
          <a:p>
            <a:pPr marL="0" indent="0" algn="just"/>
            <a:r>
              <a:rPr lang="en-ID" dirty="0"/>
              <a:t>UNCTAD (2017) </a:t>
            </a:r>
            <a:r>
              <a:rPr lang="en-ID" dirty="0" err="1"/>
              <a:t>menyimpulkan</a:t>
            </a:r>
            <a:r>
              <a:rPr lang="en-ID" dirty="0"/>
              <a:t> </a:t>
            </a:r>
            <a:r>
              <a:rPr lang="en-ID" dirty="0" err="1"/>
              <a:t>bahwa</a:t>
            </a:r>
            <a:r>
              <a:rPr lang="en-ID" dirty="0"/>
              <a:t> </a:t>
            </a:r>
            <a:r>
              <a:rPr lang="en-ID" dirty="0" err="1"/>
              <a:t>risiko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pertaruhan</a:t>
            </a:r>
            <a:r>
              <a:rPr lang="en-ID" dirty="0"/>
              <a:t> </a:t>
            </a:r>
            <a:r>
              <a:rPr lang="en-ID" dirty="0" err="1"/>
              <a:t>pelarangan</a:t>
            </a:r>
            <a:r>
              <a:rPr lang="en-ID" dirty="0"/>
              <a:t> </a:t>
            </a:r>
            <a:r>
              <a:rPr lang="en-ID" dirty="0" err="1"/>
              <a:t>bijih</a:t>
            </a:r>
            <a:r>
              <a:rPr lang="en-ID" dirty="0"/>
              <a:t> </a:t>
            </a:r>
            <a:r>
              <a:rPr lang="en-ID" dirty="0" err="1"/>
              <a:t>nikel</a:t>
            </a:r>
            <a:r>
              <a:rPr lang="en-ID" dirty="0"/>
              <a:t> oleh </a:t>
            </a:r>
            <a:r>
              <a:rPr lang="en-ID" dirty="0" err="1"/>
              <a:t>pemerintah</a:t>
            </a:r>
            <a:r>
              <a:rPr lang="en-ID" dirty="0"/>
              <a:t> Indonesia </a:t>
            </a:r>
            <a:r>
              <a:rPr lang="en-ID" dirty="0" err="1"/>
              <a:t>digarisbawahi</a:t>
            </a:r>
            <a:r>
              <a:rPr lang="en-ID" dirty="0"/>
              <a:t> oleh </a:t>
            </a:r>
            <a:r>
              <a:rPr lang="en-ID" dirty="0" err="1"/>
              <a:t>hasil</a:t>
            </a:r>
            <a:r>
              <a:rPr lang="en-ID" dirty="0"/>
              <a:t> yang </a:t>
            </a:r>
            <a:r>
              <a:rPr lang="en-ID" dirty="0" err="1"/>
              <a:t>beragam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hal</a:t>
            </a:r>
            <a:r>
              <a:rPr lang="en-ID" dirty="0"/>
              <a:t> </a:t>
            </a:r>
            <a:r>
              <a:rPr lang="en-ID" dirty="0" err="1"/>
              <a:t>penambahan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dan </a:t>
            </a:r>
            <a:r>
              <a:rPr lang="en-ID" dirty="0" err="1"/>
              <a:t>pekerjaan</a:t>
            </a:r>
            <a:r>
              <a:rPr lang="en-ID" dirty="0"/>
              <a:t>.</a:t>
            </a:r>
          </a:p>
        </p:txBody>
      </p:sp>
      <p:sp>
        <p:nvSpPr>
          <p:cNvPr id="10" name="Google Shape;1306;p52">
            <a:extLst>
              <a:ext uri="{FF2B5EF4-FFF2-40B4-BE49-F238E27FC236}">
                <a16:creationId xmlns:a16="http://schemas.microsoft.com/office/drawing/2014/main" id="{FFEC1207-CE30-9D51-D264-DD962D597C5E}"/>
              </a:ext>
            </a:extLst>
          </p:cNvPr>
          <p:cNvSpPr/>
          <p:nvPr/>
        </p:nvSpPr>
        <p:spPr>
          <a:xfrm>
            <a:off x="485097" y="4099262"/>
            <a:ext cx="7738034" cy="1093369"/>
          </a:xfrm>
          <a:custGeom>
            <a:avLst/>
            <a:gdLst/>
            <a:ahLst/>
            <a:cxnLst/>
            <a:rect l="l" t="t" r="r" b="b"/>
            <a:pathLst>
              <a:path w="117730" h="57080" extrusionOk="0">
                <a:moveTo>
                  <a:pt x="51150" y="1"/>
                </a:moveTo>
                <a:lnTo>
                  <a:pt x="15157" y="1858"/>
                </a:lnTo>
                <a:lnTo>
                  <a:pt x="6942" y="6002"/>
                </a:lnTo>
                <a:lnTo>
                  <a:pt x="1" y="8419"/>
                </a:lnTo>
                <a:lnTo>
                  <a:pt x="2215" y="41208"/>
                </a:lnTo>
                <a:lnTo>
                  <a:pt x="5716" y="50721"/>
                </a:lnTo>
                <a:lnTo>
                  <a:pt x="74010" y="57079"/>
                </a:lnTo>
                <a:lnTo>
                  <a:pt x="117730" y="46507"/>
                </a:lnTo>
                <a:lnTo>
                  <a:pt x="116575" y="16932"/>
                </a:lnTo>
                <a:lnTo>
                  <a:pt x="115372" y="3644"/>
                </a:lnTo>
                <a:lnTo>
                  <a:pt x="105014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1" name="Google Shape;1311;p52">
            <a:extLst>
              <a:ext uri="{FF2B5EF4-FFF2-40B4-BE49-F238E27FC236}">
                <a16:creationId xmlns:a16="http://schemas.microsoft.com/office/drawing/2014/main" id="{38C6B24B-A141-2E31-9608-2D5D657ED4C8}"/>
              </a:ext>
            </a:extLst>
          </p:cNvPr>
          <p:cNvSpPr txBox="1">
            <a:spLocks/>
          </p:cNvSpPr>
          <p:nvPr/>
        </p:nvSpPr>
        <p:spPr>
          <a:xfrm>
            <a:off x="1050740" y="4033695"/>
            <a:ext cx="7089958" cy="824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 Medium"/>
              <a:buNone/>
              <a:defRPr sz="1600" b="0" i="0" u="none" strike="noStrike" cap="none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 Medium"/>
              <a:buNone/>
              <a:defRPr sz="1600" b="0" i="0" u="none" strike="noStrike" cap="none">
                <a:solidFill>
                  <a:schemeClr val="dk1"/>
                </a:solidFill>
                <a:latin typeface="Karla Medium"/>
                <a:ea typeface="Karla Medium"/>
                <a:cs typeface="Karla Medium"/>
                <a:sym typeface="Karla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 Medium"/>
              <a:buNone/>
              <a:defRPr sz="1600" b="0" i="0" u="none" strike="noStrike" cap="none">
                <a:solidFill>
                  <a:schemeClr val="dk1"/>
                </a:solidFill>
                <a:latin typeface="Karla Medium"/>
                <a:ea typeface="Karla Medium"/>
                <a:cs typeface="Karla Medium"/>
                <a:sym typeface="Karla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 Medium"/>
              <a:buNone/>
              <a:defRPr sz="1600" b="0" i="0" u="none" strike="noStrike" cap="none">
                <a:solidFill>
                  <a:schemeClr val="dk1"/>
                </a:solidFill>
                <a:latin typeface="Karla Medium"/>
                <a:ea typeface="Karla Medium"/>
                <a:cs typeface="Karla Medium"/>
                <a:sym typeface="Karla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 Medium"/>
              <a:buNone/>
              <a:defRPr sz="1600" b="0" i="0" u="none" strike="noStrike" cap="none">
                <a:solidFill>
                  <a:schemeClr val="dk1"/>
                </a:solidFill>
                <a:latin typeface="Karla Medium"/>
                <a:ea typeface="Karla Medium"/>
                <a:cs typeface="Karla Medium"/>
                <a:sym typeface="Karla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 Medium"/>
              <a:buNone/>
              <a:defRPr sz="1600" b="0" i="0" u="none" strike="noStrike" cap="none">
                <a:solidFill>
                  <a:schemeClr val="dk1"/>
                </a:solidFill>
                <a:latin typeface="Karla Medium"/>
                <a:ea typeface="Karla Medium"/>
                <a:cs typeface="Karla Medium"/>
                <a:sym typeface="Karla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 Medium"/>
              <a:buNone/>
              <a:defRPr sz="1600" b="0" i="0" u="none" strike="noStrike" cap="none">
                <a:solidFill>
                  <a:schemeClr val="dk1"/>
                </a:solidFill>
                <a:latin typeface="Karla Medium"/>
                <a:ea typeface="Karla Medium"/>
                <a:cs typeface="Karla Medium"/>
                <a:sym typeface="Karla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 Medium"/>
              <a:buNone/>
              <a:defRPr sz="1600" b="0" i="0" u="none" strike="noStrike" cap="none">
                <a:solidFill>
                  <a:schemeClr val="dk1"/>
                </a:solidFill>
                <a:latin typeface="Karla Medium"/>
                <a:ea typeface="Karla Medium"/>
                <a:cs typeface="Karla Medium"/>
                <a:sym typeface="Karla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 Medium"/>
              <a:buNone/>
              <a:defRPr sz="1600" b="0" i="0" u="none" strike="noStrike" cap="none">
                <a:solidFill>
                  <a:schemeClr val="dk1"/>
                </a:solidFill>
                <a:latin typeface="Karla Medium"/>
                <a:ea typeface="Karla Medium"/>
                <a:cs typeface="Karla Medium"/>
                <a:sym typeface="Karla Medium"/>
              </a:defRPr>
            </a:lvl9pPr>
          </a:lstStyle>
          <a:p>
            <a:pPr marL="0" indent="0" algn="just"/>
            <a:r>
              <a:rPr lang="en-ID" dirty="0" err="1"/>
              <a:t>Byungkwon</a:t>
            </a:r>
            <a:r>
              <a:rPr lang="en-ID" dirty="0"/>
              <a:t> Lim (2021) </a:t>
            </a:r>
            <a:r>
              <a:rPr lang="en-ID" dirty="0" err="1"/>
              <a:t>mempelajari</a:t>
            </a:r>
            <a:r>
              <a:rPr lang="en-ID" dirty="0"/>
              <a:t> </a:t>
            </a:r>
            <a:r>
              <a:rPr lang="en-ID" dirty="0" err="1"/>
              <a:t>larangan</a:t>
            </a:r>
            <a:r>
              <a:rPr lang="en-ID" dirty="0"/>
              <a:t> </a:t>
            </a:r>
            <a:r>
              <a:rPr lang="en-ID" dirty="0" err="1"/>
              <a:t>ekspor</a:t>
            </a:r>
            <a:r>
              <a:rPr lang="en-ID" dirty="0"/>
              <a:t> mineral Indonesia </a:t>
            </a:r>
            <a:r>
              <a:rPr lang="en-ID" dirty="0" err="1"/>
              <a:t>selama</a:t>
            </a:r>
            <a:r>
              <a:rPr lang="en-ID" dirty="0"/>
              <a:t> </a:t>
            </a:r>
            <a:r>
              <a:rPr lang="en-ID" dirty="0" err="1"/>
              <a:t>tahun</a:t>
            </a:r>
            <a:r>
              <a:rPr lang="en-ID" dirty="0"/>
              <a:t> 2014-2017 dan </a:t>
            </a:r>
            <a:r>
              <a:rPr lang="en-ID" dirty="0" err="1"/>
              <a:t>menemukan</a:t>
            </a:r>
            <a:r>
              <a:rPr lang="en-ID" dirty="0"/>
              <a:t> </a:t>
            </a:r>
            <a:r>
              <a:rPr lang="en-ID" dirty="0" err="1"/>
              <a:t>bahwa</a:t>
            </a:r>
            <a:r>
              <a:rPr lang="en-ID" dirty="0"/>
              <a:t> </a:t>
            </a:r>
            <a:r>
              <a:rPr lang="en-ID" dirty="0" err="1"/>
              <a:t>larangan</a:t>
            </a:r>
            <a:r>
              <a:rPr lang="en-ID" dirty="0"/>
              <a:t> </a:t>
            </a:r>
            <a:r>
              <a:rPr lang="en-ID" dirty="0" err="1"/>
              <a:t>ekspor</a:t>
            </a:r>
            <a:r>
              <a:rPr lang="en-ID" dirty="0"/>
              <a:t> </a:t>
            </a:r>
            <a:r>
              <a:rPr lang="en-ID" dirty="0" err="1"/>
              <a:t>bijih</a:t>
            </a:r>
            <a:r>
              <a:rPr lang="en-ID" dirty="0"/>
              <a:t> </a:t>
            </a:r>
            <a:r>
              <a:rPr lang="en-ID" dirty="0" err="1"/>
              <a:t>nikel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mencapai</a:t>
            </a:r>
            <a:r>
              <a:rPr lang="en-ID" dirty="0"/>
              <a:t> </a:t>
            </a:r>
            <a:r>
              <a:rPr lang="en-ID" dirty="0" err="1"/>
              <a:t>tujuan</a:t>
            </a:r>
            <a:r>
              <a:rPr lang="en-ID" dirty="0"/>
              <a:t> </a:t>
            </a:r>
            <a:r>
              <a:rPr lang="en-ID" dirty="0" err="1"/>
              <a:t>ganda</a:t>
            </a:r>
            <a:r>
              <a:rPr lang="en-ID" dirty="0"/>
              <a:t>, </a:t>
            </a:r>
            <a:r>
              <a:rPr lang="en-ID" dirty="0" err="1"/>
              <a:t>yaitu</a:t>
            </a:r>
            <a:r>
              <a:rPr lang="en-ID" dirty="0"/>
              <a:t> </a:t>
            </a:r>
            <a:r>
              <a:rPr lang="en-ID" dirty="0" err="1"/>
              <a:t>meningkatkan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tambah</a:t>
            </a:r>
            <a:r>
              <a:rPr lang="en-ID" dirty="0"/>
              <a:t> dan </a:t>
            </a:r>
            <a:r>
              <a:rPr lang="en-ID" dirty="0" err="1"/>
              <a:t>mengurangi</a:t>
            </a:r>
            <a:r>
              <a:rPr lang="en-ID" dirty="0"/>
              <a:t> </a:t>
            </a:r>
            <a:r>
              <a:rPr lang="en-ID" dirty="0" err="1"/>
              <a:t>tingkat</a:t>
            </a:r>
            <a:r>
              <a:rPr lang="en-ID" dirty="0"/>
              <a:t> </a:t>
            </a:r>
            <a:r>
              <a:rPr lang="en-ID" dirty="0" err="1"/>
              <a:t>ekstraksi</a:t>
            </a:r>
            <a:r>
              <a:rPr lang="en-ID" dirty="0"/>
              <a:t> </a:t>
            </a:r>
            <a:r>
              <a:rPr lang="en-ID" dirty="0" err="1"/>
              <a:t>sumber</a:t>
            </a:r>
            <a:r>
              <a:rPr lang="en-ID" dirty="0"/>
              <a:t> </a:t>
            </a:r>
            <a:r>
              <a:rPr lang="en-ID" dirty="0" err="1"/>
              <a:t>daya</a:t>
            </a:r>
            <a:r>
              <a:rPr lang="en-ID" dirty="0"/>
              <a:t> </a:t>
            </a:r>
            <a:r>
              <a:rPr lang="en-ID" dirty="0" err="1"/>
              <a:t>nikelnya</a:t>
            </a:r>
            <a:r>
              <a:rPr lang="en-ID" dirty="0"/>
              <a:t>.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Google Shape;1129;p45"/>
          <p:cNvSpPr/>
          <p:nvPr/>
        </p:nvSpPr>
        <p:spPr>
          <a:xfrm>
            <a:off x="2176763" y="1221163"/>
            <a:ext cx="4799852" cy="2701168"/>
          </a:xfrm>
          <a:custGeom>
            <a:avLst/>
            <a:gdLst/>
            <a:ahLst/>
            <a:cxnLst/>
            <a:rect l="l" t="t" r="r" b="b"/>
            <a:pathLst>
              <a:path w="117730" h="57080" extrusionOk="0">
                <a:moveTo>
                  <a:pt x="51150" y="1"/>
                </a:moveTo>
                <a:lnTo>
                  <a:pt x="15157" y="1858"/>
                </a:lnTo>
                <a:lnTo>
                  <a:pt x="6942" y="6002"/>
                </a:lnTo>
                <a:lnTo>
                  <a:pt x="1" y="8419"/>
                </a:lnTo>
                <a:lnTo>
                  <a:pt x="2215" y="41208"/>
                </a:lnTo>
                <a:lnTo>
                  <a:pt x="5716" y="50721"/>
                </a:lnTo>
                <a:lnTo>
                  <a:pt x="74010" y="57079"/>
                </a:lnTo>
                <a:lnTo>
                  <a:pt x="117730" y="46507"/>
                </a:lnTo>
                <a:lnTo>
                  <a:pt x="116575" y="16932"/>
                </a:lnTo>
                <a:lnTo>
                  <a:pt x="115372" y="3644"/>
                </a:lnTo>
                <a:lnTo>
                  <a:pt x="1050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dist="171450" dir="282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0" name="Google Shape;1130;p45"/>
          <p:cNvSpPr/>
          <p:nvPr/>
        </p:nvSpPr>
        <p:spPr>
          <a:xfrm>
            <a:off x="1806100" y="1817963"/>
            <a:ext cx="1424601" cy="1363945"/>
          </a:xfrm>
          <a:custGeom>
            <a:avLst/>
            <a:gdLst/>
            <a:ahLst/>
            <a:cxnLst/>
            <a:rect l="l" t="t" r="r" b="b"/>
            <a:pathLst>
              <a:path w="41971" h="40184" extrusionOk="0">
                <a:moveTo>
                  <a:pt x="25301" y="0"/>
                </a:moveTo>
                <a:lnTo>
                  <a:pt x="13395" y="2227"/>
                </a:lnTo>
                <a:lnTo>
                  <a:pt x="1" y="13395"/>
                </a:lnTo>
                <a:lnTo>
                  <a:pt x="1632" y="32445"/>
                </a:lnTo>
                <a:lnTo>
                  <a:pt x="16515" y="36457"/>
                </a:lnTo>
                <a:lnTo>
                  <a:pt x="20087" y="40184"/>
                </a:lnTo>
                <a:lnTo>
                  <a:pt x="30207" y="40184"/>
                </a:lnTo>
                <a:lnTo>
                  <a:pt x="41970" y="26337"/>
                </a:lnTo>
                <a:lnTo>
                  <a:pt x="35267" y="5656"/>
                </a:lnTo>
                <a:lnTo>
                  <a:pt x="2530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1" name="Google Shape;1131;p45"/>
          <p:cNvSpPr txBox="1">
            <a:spLocks noGrp="1"/>
          </p:cNvSpPr>
          <p:nvPr>
            <p:ph type="title" idx="2"/>
          </p:nvPr>
        </p:nvSpPr>
        <p:spPr>
          <a:xfrm>
            <a:off x="3317143" y="1413571"/>
            <a:ext cx="3576223" cy="17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Relevansi Topik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1132" name="Google Shape;1132;p45"/>
          <p:cNvSpPr txBox="1">
            <a:spLocks noGrp="1"/>
          </p:cNvSpPr>
          <p:nvPr>
            <p:ph type="subTitle" idx="1"/>
          </p:nvPr>
        </p:nvSpPr>
        <p:spPr>
          <a:xfrm>
            <a:off x="0" y="5377577"/>
            <a:ext cx="27675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You can enter a subtitle here if you need it</a:t>
            </a:r>
            <a:endParaRPr dirty="0"/>
          </a:p>
        </p:txBody>
      </p:sp>
      <p:sp>
        <p:nvSpPr>
          <p:cNvPr id="1133" name="Google Shape;1133;p45"/>
          <p:cNvSpPr txBox="1">
            <a:spLocks noGrp="1"/>
          </p:cNvSpPr>
          <p:nvPr>
            <p:ph type="title"/>
          </p:nvPr>
        </p:nvSpPr>
        <p:spPr>
          <a:xfrm>
            <a:off x="2022350" y="2196188"/>
            <a:ext cx="992100" cy="60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1134" name="Google Shape;1134;p45"/>
          <p:cNvGrpSpPr/>
          <p:nvPr/>
        </p:nvGrpSpPr>
        <p:grpSpPr>
          <a:xfrm rot="-1110684">
            <a:off x="549192" y="433008"/>
            <a:ext cx="1431095" cy="1218381"/>
            <a:chOff x="1041191" y="996085"/>
            <a:chExt cx="609965" cy="519260"/>
          </a:xfrm>
        </p:grpSpPr>
        <p:sp>
          <p:nvSpPr>
            <p:cNvPr id="1135" name="Google Shape;1135;p45"/>
            <p:cNvSpPr/>
            <p:nvPr/>
          </p:nvSpPr>
          <p:spPr>
            <a:xfrm>
              <a:off x="1041191" y="996085"/>
              <a:ext cx="609965" cy="519260"/>
            </a:xfrm>
            <a:custGeom>
              <a:avLst/>
              <a:gdLst/>
              <a:ahLst/>
              <a:cxnLst/>
              <a:rect l="l" t="t" r="r" b="b"/>
              <a:pathLst>
                <a:path w="19051" h="16218" extrusionOk="0">
                  <a:moveTo>
                    <a:pt x="13240" y="1"/>
                  </a:moveTo>
                  <a:lnTo>
                    <a:pt x="6251" y="2823"/>
                  </a:lnTo>
                  <a:lnTo>
                    <a:pt x="441" y="6549"/>
                  </a:lnTo>
                  <a:lnTo>
                    <a:pt x="0" y="12502"/>
                  </a:lnTo>
                  <a:lnTo>
                    <a:pt x="9073" y="14288"/>
                  </a:lnTo>
                  <a:lnTo>
                    <a:pt x="9525" y="16217"/>
                  </a:lnTo>
                  <a:lnTo>
                    <a:pt x="17562" y="16217"/>
                  </a:lnTo>
                  <a:lnTo>
                    <a:pt x="19050" y="6252"/>
                  </a:lnTo>
                  <a:lnTo>
                    <a:pt x="132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5"/>
            <p:cNvSpPr/>
            <p:nvPr/>
          </p:nvSpPr>
          <p:spPr>
            <a:xfrm>
              <a:off x="1046922" y="996085"/>
              <a:ext cx="604234" cy="326354"/>
            </a:xfrm>
            <a:custGeom>
              <a:avLst/>
              <a:gdLst/>
              <a:ahLst/>
              <a:cxnLst/>
              <a:rect l="l" t="t" r="r" b="b"/>
              <a:pathLst>
                <a:path w="18872" h="10193" extrusionOk="0">
                  <a:moveTo>
                    <a:pt x="13061" y="1"/>
                  </a:moveTo>
                  <a:lnTo>
                    <a:pt x="6072" y="2823"/>
                  </a:lnTo>
                  <a:lnTo>
                    <a:pt x="262" y="6549"/>
                  </a:lnTo>
                  <a:lnTo>
                    <a:pt x="0" y="10193"/>
                  </a:lnTo>
                  <a:lnTo>
                    <a:pt x="2048" y="8038"/>
                  </a:lnTo>
                  <a:lnTo>
                    <a:pt x="5024" y="5954"/>
                  </a:lnTo>
                  <a:lnTo>
                    <a:pt x="7858" y="6847"/>
                  </a:lnTo>
                  <a:lnTo>
                    <a:pt x="12466" y="6692"/>
                  </a:lnTo>
                  <a:lnTo>
                    <a:pt x="14252" y="4609"/>
                  </a:lnTo>
                  <a:lnTo>
                    <a:pt x="16335" y="5502"/>
                  </a:lnTo>
                  <a:lnTo>
                    <a:pt x="18871" y="6252"/>
                  </a:lnTo>
                  <a:lnTo>
                    <a:pt x="130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7" name="Google Shape;1137;p45"/>
          <p:cNvGrpSpPr/>
          <p:nvPr/>
        </p:nvGrpSpPr>
        <p:grpSpPr>
          <a:xfrm>
            <a:off x="7084394" y="377092"/>
            <a:ext cx="774163" cy="741364"/>
            <a:chOff x="8241062" y="2611272"/>
            <a:chExt cx="333590" cy="319471"/>
          </a:xfrm>
        </p:grpSpPr>
        <p:sp>
          <p:nvSpPr>
            <p:cNvPr id="1138" name="Google Shape;1138;p45"/>
            <p:cNvSpPr/>
            <p:nvPr/>
          </p:nvSpPr>
          <p:spPr>
            <a:xfrm>
              <a:off x="8241062" y="2611272"/>
              <a:ext cx="333590" cy="319471"/>
            </a:xfrm>
            <a:custGeom>
              <a:avLst/>
              <a:gdLst/>
              <a:ahLst/>
              <a:cxnLst/>
              <a:rect l="l" t="t" r="r" b="b"/>
              <a:pathLst>
                <a:path w="10419" h="9978" extrusionOk="0">
                  <a:moveTo>
                    <a:pt x="3727" y="1"/>
                  </a:moveTo>
                  <a:lnTo>
                    <a:pt x="1" y="5215"/>
                  </a:lnTo>
                  <a:lnTo>
                    <a:pt x="1" y="9978"/>
                  </a:lnTo>
                  <a:lnTo>
                    <a:pt x="5216" y="9978"/>
                  </a:lnTo>
                  <a:lnTo>
                    <a:pt x="10419" y="6108"/>
                  </a:lnTo>
                  <a:lnTo>
                    <a:pt x="77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5"/>
            <p:cNvSpPr/>
            <p:nvPr/>
          </p:nvSpPr>
          <p:spPr>
            <a:xfrm>
              <a:off x="8241062" y="2611272"/>
              <a:ext cx="174623" cy="319471"/>
            </a:xfrm>
            <a:custGeom>
              <a:avLst/>
              <a:gdLst/>
              <a:ahLst/>
              <a:cxnLst/>
              <a:rect l="l" t="t" r="r" b="b"/>
              <a:pathLst>
                <a:path w="5454" h="9978" extrusionOk="0">
                  <a:moveTo>
                    <a:pt x="3727" y="1"/>
                  </a:moveTo>
                  <a:lnTo>
                    <a:pt x="1" y="5215"/>
                  </a:lnTo>
                  <a:lnTo>
                    <a:pt x="1" y="9978"/>
                  </a:lnTo>
                  <a:lnTo>
                    <a:pt x="644" y="9978"/>
                  </a:lnTo>
                  <a:lnTo>
                    <a:pt x="1489" y="8787"/>
                  </a:lnTo>
                  <a:lnTo>
                    <a:pt x="3727" y="5061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0" name="Google Shape;1140;p45"/>
          <p:cNvGrpSpPr/>
          <p:nvPr/>
        </p:nvGrpSpPr>
        <p:grpSpPr>
          <a:xfrm>
            <a:off x="7259158" y="1637339"/>
            <a:ext cx="695740" cy="457498"/>
            <a:chOff x="7664683" y="3125889"/>
            <a:chExt cx="695740" cy="457498"/>
          </a:xfrm>
        </p:grpSpPr>
        <p:sp>
          <p:nvSpPr>
            <p:cNvPr id="1141" name="Google Shape;1141;p45"/>
            <p:cNvSpPr/>
            <p:nvPr/>
          </p:nvSpPr>
          <p:spPr>
            <a:xfrm>
              <a:off x="7664683" y="3125889"/>
              <a:ext cx="695740" cy="457498"/>
            </a:xfrm>
            <a:custGeom>
              <a:avLst/>
              <a:gdLst/>
              <a:ahLst/>
              <a:cxnLst/>
              <a:rect l="l" t="t" r="r" b="b"/>
              <a:pathLst>
                <a:path w="21730" h="14289" extrusionOk="0">
                  <a:moveTo>
                    <a:pt x="9668" y="1"/>
                  </a:moveTo>
                  <a:lnTo>
                    <a:pt x="4013" y="3870"/>
                  </a:lnTo>
                  <a:lnTo>
                    <a:pt x="1" y="4763"/>
                  </a:lnTo>
                  <a:lnTo>
                    <a:pt x="739" y="10717"/>
                  </a:lnTo>
                  <a:lnTo>
                    <a:pt x="8930" y="14288"/>
                  </a:lnTo>
                  <a:lnTo>
                    <a:pt x="18801" y="13026"/>
                  </a:lnTo>
                  <a:lnTo>
                    <a:pt x="21729" y="6252"/>
                  </a:lnTo>
                  <a:lnTo>
                    <a:pt x="169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5"/>
            <p:cNvSpPr/>
            <p:nvPr/>
          </p:nvSpPr>
          <p:spPr>
            <a:xfrm>
              <a:off x="7664683" y="3125889"/>
              <a:ext cx="557361" cy="228765"/>
            </a:xfrm>
            <a:custGeom>
              <a:avLst/>
              <a:gdLst/>
              <a:ahLst/>
              <a:cxnLst/>
              <a:rect l="l" t="t" r="r" b="b"/>
              <a:pathLst>
                <a:path w="17408" h="7145" extrusionOk="0">
                  <a:moveTo>
                    <a:pt x="9668" y="1"/>
                  </a:moveTo>
                  <a:lnTo>
                    <a:pt x="4013" y="3870"/>
                  </a:lnTo>
                  <a:lnTo>
                    <a:pt x="1" y="4763"/>
                  </a:lnTo>
                  <a:lnTo>
                    <a:pt x="298" y="7145"/>
                  </a:lnTo>
                  <a:lnTo>
                    <a:pt x="2822" y="7145"/>
                  </a:lnTo>
                  <a:lnTo>
                    <a:pt x="5001" y="3859"/>
                  </a:lnTo>
                  <a:lnTo>
                    <a:pt x="13395" y="4918"/>
                  </a:lnTo>
                  <a:lnTo>
                    <a:pt x="15026" y="2977"/>
                  </a:lnTo>
                  <a:lnTo>
                    <a:pt x="17407" y="596"/>
                  </a:lnTo>
                  <a:lnTo>
                    <a:pt x="169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3" name="Google Shape;1143;p45"/>
          <p:cNvGrpSpPr/>
          <p:nvPr/>
        </p:nvGrpSpPr>
        <p:grpSpPr>
          <a:xfrm>
            <a:off x="1591150" y="3636048"/>
            <a:ext cx="545514" cy="741383"/>
            <a:chOff x="1569928" y="519600"/>
            <a:chExt cx="290879" cy="395320"/>
          </a:xfrm>
        </p:grpSpPr>
        <p:sp>
          <p:nvSpPr>
            <p:cNvPr id="1144" name="Google Shape;1144;p45"/>
            <p:cNvSpPr/>
            <p:nvPr/>
          </p:nvSpPr>
          <p:spPr>
            <a:xfrm>
              <a:off x="1569928" y="519600"/>
              <a:ext cx="290879" cy="395320"/>
            </a:xfrm>
            <a:custGeom>
              <a:avLst/>
              <a:gdLst/>
              <a:ahLst/>
              <a:cxnLst/>
              <a:rect l="l" t="t" r="r" b="b"/>
              <a:pathLst>
                <a:path w="9085" h="12347" extrusionOk="0">
                  <a:moveTo>
                    <a:pt x="5656" y="0"/>
                  </a:moveTo>
                  <a:lnTo>
                    <a:pt x="0" y="1786"/>
                  </a:lnTo>
                  <a:lnTo>
                    <a:pt x="0" y="5953"/>
                  </a:lnTo>
                  <a:lnTo>
                    <a:pt x="4168" y="12347"/>
                  </a:lnTo>
                  <a:lnTo>
                    <a:pt x="9085" y="12347"/>
                  </a:lnTo>
                  <a:lnTo>
                    <a:pt x="9085" y="4763"/>
                  </a:lnTo>
                  <a:lnTo>
                    <a:pt x="56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5"/>
            <p:cNvSpPr/>
            <p:nvPr/>
          </p:nvSpPr>
          <p:spPr>
            <a:xfrm>
              <a:off x="1569928" y="519600"/>
              <a:ext cx="181091" cy="395320"/>
            </a:xfrm>
            <a:custGeom>
              <a:avLst/>
              <a:gdLst/>
              <a:ahLst/>
              <a:cxnLst/>
              <a:rect l="l" t="t" r="r" b="b"/>
              <a:pathLst>
                <a:path w="5656" h="12347" extrusionOk="0">
                  <a:moveTo>
                    <a:pt x="5656" y="0"/>
                  </a:moveTo>
                  <a:lnTo>
                    <a:pt x="0" y="1786"/>
                  </a:lnTo>
                  <a:lnTo>
                    <a:pt x="0" y="5953"/>
                  </a:lnTo>
                  <a:lnTo>
                    <a:pt x="4168" y="12347"/>
                  </a:lnTo>
                  <a:lnTo>
                    <a:pt x="3429" y="9525"/>
                  </a:lnTo>
                  <a:lnTo>
                    <a:pt x="2536" y="6251"/>
                  </a:lnTo>
                  <a:lnTo>
                    <a:pt x="3429" y="5203"/>
                  </a:lnTo>
                  <a:lnTo>
                    <a:pt x="4620" y="2679"/>
                  </a:lnTo>
                  <a:lnTo>
                    <a:pt x="5656" y="0"/>
                  </a:lnTo>
                  <a:close/>
                </a:path>
              </a:pathLst>
            </a:custGeom>
            <a:solidFill>
              <a:srgbClr val="577D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6" name="Google Shape;1146;p45"/>
          <p:cNvGrpSpPr/>
          <p:nvPr/>
        </p:nvGrpSpPr>
        <p:grpSpPr>
          <a:xfrm>
            <a:off x="5563287" y="993359"/>
            <a:ext cx="333590" cy="396473"/>
            <a:chOff x="1736899" y="3144971"/>
            <a:chExt cx="333590" cy="396473"/>
          </a:xfrm>
        </p:grpSpPr>
        <p:sp>
          <p:nvSpPr>
            <p:cNvPr id="1147" name="Google Shape;1147;p45"/>
            <p:cNvSpPr/>
            <p:nvPr/>
          </p:nvSpPr>
          <p:spPr>
            <a:xfrm>
              <a:off x="1736899" y="3144971"/>
              <a:ext cx="333590" cy="396473"/>
            </a:xfrm>
            <a:custGeom>
              <a:avLst/>
              <a:gdLst/>
              <a:ahLst/>
              <a:cxnLst/>
              <a:rect l="l" t="t" r="r" b="b"/>
              <a:pathLst>
                <a:path w="10419" h="12383" extrusionOk="0">
                  <a:moveTo>
                    <a:pt x="7442" y="0"/>
                  </a:moveTo>
                  <a:lnTo>
                    <a:pt x="1631" y="3274"/>
                  </a:lnTo>
                  <a:lnTo>
                    <a:pt x="0" y="7739"/>
                  </a:lnTo>
                  <a:lnTo>
                    <a:pt x="4644" y="12383"/>
                  </a:lnTo>
                  <a:lnTo>
                    <a:pt x="8775" y="9978"/>
                  </a:lnTo>
                  <a:lnTo>
                    <a:pt x="8775" y="6549"/>
                  </a:lnTo>
                  <a:lnTo>
                    <a:pt x="10418" y="1643"/>
                  </a:lnTo>
                  <a:lnTo>
                    <a:pt x="74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5"/>
            <p:cNvSpPr/>
            <p:nvPr/>
          </p:nvSpPr>
          <p:spPr>
            <a:xfrm>
              <a:off x="1736899" y="3144971"/>
              <a:ext cx="238274" cy="328243"/>
            </a:xfrm>
            <a:custGeom>
              <a:avLst/>
              <a:gdLst/>
              <a:ahLst/>
              <a:cxnLst/>
              <a:rect l="l" t="t" r="r" b="b"/>
              <a:pathLst>
                <a:path w="7442" h="10252" extrusionOk="0">
                  <a:moveTo>
                    <a:pt x="7442" y="0"/>
                  </a:moveTo>
                  <a:lnTo>
                    <a:pt x="1631" y="3274"/>
                  </a:lnTo>
                  <a:lnTo>
                    <a:pt x="0" y="7739"/>
                  </a:lnTo>
                  <a:lnTo>
                    <a:pt x="2513" y="10251"/>
                  </a:lnTo>
                  <a:lnTo>
                    <a:pt x="4013" y="9228"/>
                  </a:lnTo>
                  <a:lnTo>
                    <a:pt x="4013" y="5215"/>
                  </a:lnTo>
                  <a:lnTo>
                    <a:pt x="7442" y="2977"/>
                  </a:lnTo>
                  <a:lnTo>
                    <a:pt x="74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9" name="Google Shape;1149;p45"/>
          <p:cNvGrpSpPr/>
          <p:nvPr/>
        </p:nvGrpSpPr>
        <p:grpSpPr>
          <a:xfrm>
            <a:off x="7205487" y="3808509"/>
            <a:ext cx="333590" cy="396473"/>
            <a:chOff x="1736899" y="3144971"/>
            <a:chExt cx="333590" cy="396473"/>
          </a:xfrm>
        </p:grpSpPr>
        <p:sp>
          <p:nvSpPr>
            <p:cNvPr id="1150" name="Google Shape;1150;p45"/>
            <p:cNvSpPr/>
            <p:nvPr/>
          </p:nvSpPr>
          <p:spPr>
            <a:xfrm>
              <a:off x="1736899" y="3144971"/>
              <a:ext cx="333590" cy="396473"/>
            </a:xfrm>
            <a:custGeom>
              <a:avLst/>
              <a:gdLst/>
              <a:ahLst/>
              <a:cxnLst/>
              <a:rect l="l" t="t" r="r" b="b"/>
              <a:pathLst>
                <a:path w="10419" h="12383" extrusionOk="0">
                  <a:moveTo>
                    <a:pt x="7442" y="0"/>
                  </a:moveTo>
                  <a:lnTo>
                    <a:pt x="1631" y="3274"/>
                  </a:lnTo>
                  <a:lnTo>
                    <a:pt x="0" y="7739"/>
                  </a:lnTo>
                  <a:lnTo>
                    <a:pt x="4644" y="12383"/>
                  </a:lnTo>
                  <a:lnTo>
                    <a:pt x="8775" y="9978"/>
                  </a:lnTo>
                  <a:lnTo>
                    <a:pt x="8775" y="6549"/>
                  </a:lnTo>
                  <a:lnTo>
                    <a:pt x="10418" y="1643"/>
                  </a:lnTo>
                  <a:lnTo>
                    <a:pt x="74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5"/>
            <p:cNvSpPr/>
            <p:nvPr/>
          </p:nvSpPr>
          <p:spPr>
            <a:xfrm>
              <a:off x="1736899" y="3144971"/>
              <a:ext cx="238274" cy="328243"/>
            </a:xfrm>
            <a:custGeom>
              <a:avLst/>
              <a:gdLst/>
              <a:ahLst/>
              <a:cxnLst/>
              <a:rect l="l" t="t" r="r" b="b"/>
              <a:pathLst>
                <a:path w="7442" h="10252" extrusionOk="0">
                  <a:moveTo>
                    <a:pt x="7442" y="0"/>
                  </a:moveTo>
                  <a:lnTo>
                    <a:pt x="1631" y="3274"/>
                  </a:lnTo>
                  <a:lnTo>
                    <a:pt x="0" y="7739"/>
                  </a:lnTo>
                  <a:lnTo>
                    <a:pt x="2513" y="10251"/>
                  </a:lnTo>
                  <a:lnTo>
                    <a:pt x="4013" y="9228"/>
                  </a:lnTo>
                  <a:lnTo>
                    <a:pt x="4013" y="5215"/>
                  </a:lnTo>
                  <a:lnTo>
                    <a:pt x="7442" y="2977"/>
                  </a:lnTo>
                  <a:lnTo>
                    <a:pt x="74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7982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7" name="Google Shape;1857;p61"/>
          <p:cNvSpPr/>
          <p:nvPr/>
        </p:nvSpPr>
        <p:spPr>
          <a:xfrm>
            <a:off x="1389025" y="1607537"/>
            <a:ext cx="1185528" cy="1053829"/>
          </a:xfrm>
          <a:custGeom>
            <a:avLst/>
            <a:gdLst/>
            <a:ahLst/>
            <a:cxnLst/>
            <a:rect l="l" t="t" r="r" b="b"/>
            <a:pathLst>
              <a:path w="40184" h="35720" extrusionOk="0">
                <a:moveTo>
                  <a:pt x="19943" y="1"/>
                </a:moveTo>
                <a:lnTo>
                  <a:pt x="6989" y="2239"/>
                </a:lnTo>
                <a:lnTo>
                  <a:pt x="0" y="10871"/>
                </a:lnTo>
                <a:lnTo>
                  <a:pt x="0" y="31254"/>
                </a:lnTo>
                <a:lnTo>
                  <a:pt x="18753" y="35719"/>
                </a:lnTo>
                <a:lnTo>
                  <a:pt x="33778" y="32897"/>
                </a:lnTo>
                <a:lnTo>
                  <a:pt x="40184" y="13990"/>
                </a:lnTo>
                <a:lnTo>
                  <a:pt x="313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8" name="Google Shape;1858;p61"/>
          <p:cNvSpPr/>
          <p:nvPr/>
        </p:nvSpPr>
        <p:spPr>
          <a:xfrm>
            <a:off x="3979200" y="1566912"/>
            <a:ext cx="1185576" cy="1135098"/>
          </a:xfrm>
          <a:custGeom>
            <a:avLst/>
            <a:gdLst/>
            <a:ahLst/>
            <a:cxnLst/>
            <a:rect l="l" t="t" r="r" b="b"/>
            <a:pathLst>
              <a:path w="41971" h="40184" extrusionOk="0">
                <a:moveTo>
                  <a:pt x="25301" y="0"/>
                </a:moveTo>
                <a:lnTo>
                  <a:pt x="13395" y="2227"/>
                </a:lnTo>
                <a:lnTo>
                  <a:pt x="1" y="13395"/>
                </a:lnTo>
                <a:lnTo>
                  <a:pt x="1632" y="32445"/>
                </a:lnTo>
                <a:lnTo>
                  <a:pt x="16515" y="36457"/>
                </a:lnTo>
                <a:lnTo>
                  <a:pt x="20087" y="40184"/>
                </a:lnTo>
                <a:lnTo>
                  <a:pt x="30207" y="40184"/>
                </a:lnTo>
                <a:lnTo>
                  <a:pt x="41970" y="26337"/>
                </a:lnTo>
                <a:lnTo>
                  <a:pt x="35267" y="5656"/>
                </a:lnTo>
                <a:lnTo>
                  <a:pt x="2530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9" name="Google Shape;1859;p61"/>
          <p:cNvSpPr/>
          <p:nvPr/>
        </p:nvSpPr>
        <p:spPr>
          <a:xfrm>
            <a:off x="6611875" y="1607527"/>
            <a:ext cx="1185645" cy="1112692"/>
          </a:xfrm>
          <a:custGeom>
            <a:avLst/>
            <a:gdLst/>
            <a:ahLst/>
            <a:cxnLst/>
            <a:rect l="l" t="t" r="r" b="b"/>
            <a:pathLst>
              <a:path w="38696" h="36315" extrusionOk="0">
                <a:moveTo>
                  <a:pt x="12359" y="1"/>
                </a:moveTo>
                <a:lnTo>
                  <a:pt x="5954" y="4763"/>
                </a:lnTo>
                <a:lnTo>
                  <a:pt x="1" y="7883"/>
                </a:lnTo>
                <a:lnTo>
                  <a:pt x="1" y="28576"/>
                </a:lnTo>
                <a:lnTo>
                  <a:pt x="15479" y="34672"/>
                </a:lnTo>
                <a:lnTo>
                  <a:pt x="30814" y="36315"/>
                </a:lnTo>
                <a:lnTo>
                  <a:pt x="37065" y="28576"/>
                </a:lnTo>
                <a:lnTo>
                  <a:pt x="38696" y="18158"/>
                </a:lnTo>
                <a:lnTo>
                  <a:pt x="37065" y="13990"/>
                </a:lnTo>
                <a:lnTo>
                  <a:pt x="3706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0" name="Google Shape;1860;p61"/>
          <p:cNvSpPr txBox="1">
            <a:spLocks noGrp="1"/>
          </p:cNvSpPr>
          <p:nvPr>
            <p:ph type="title"/>
          </p:nvPr>
        </p:nvSpPr>
        <p:spPr>
          <a:xfrm>
            <a:off x="720300" y="452325"/>
            <a:ext cx="770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Relevansi Topik</a:t>
            </a:r>
            <a:endParaRPr dirty="0"/>
          </a:p>
        </p:txBody>
      </p:sp>
      <p:sp>
        <p:nvSpPr>
          <p:cNvPr id="1861" name="Google Shape;1861;p61"/>
          <p:cNvSpPr txBox="1">
            <a:spLocks noGrp="1"/>
          </p:cNvSpPr>
          <p:nvPr>
            <p:ph type="subTitle" idx="1"/>
          </p:nvPr>
        </p:nvSpPr>
        <p:spPr>
          <a:xfrm>
            <a:off x="713261" y="3386325"/>
            <a:ext cx="2454600" cy="1304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Pelarangan ekspor bijih nikel di Indonesia menyebabkam dampak positif dan negatif</a:t>
            </a:r>
            <a:endParaRPr dirty="0"/>
          </a:p>
        </p:txBody>
      </p:sp>
      <p:sp>
        <p:nvSpPr>
          <p:cNvPr id="1862" name="Google Shape;1862;p61"/>
          <p:cNvSpPr txBox="1">
            <a:spLocks noGrp="1"/>
          </p:cNvSpPr>
          <p:nvPr>
            <p:ph type="subTitle" idx="2"/>
          </p:nvPr>
        </p:nvSpPr>
        <p:spPr>
          <a:xfrm>
            <a:off x="3345900" y="3386325"/>
            <a:ext cx="2452200" cy="9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Hilirisasi nikel yang merupakan tujuan dari pelarangan eskpor nikel di Indonesia</a:t>
            </a:r>
            <a:endParaRPr dirty="0"/>
          </a:p>
        </p:txBody>
      </p:sp>
      <p:sp>
        <p:nvSpPr>
          <p:cNvPr id="1863" name="Google Shape;1863;p61"/>
          <p:cNvSpPr txBox="1">
            <a:spLocks noGrp="1"/>
          </p:cNvSpPr>
          <p:nvPr>
            <p:ph type="subTitle" idx="3"/>
          </p:nvPr>
        </p:nvSpPr>
        <p:spPr>
          <a:xfrm>
            <a:off x="5976162" y="3386325"/>
            <a:ext cx="3028137" cy="9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Dampak kebijakan pada neraca perdagangan Indonesia</a:t>
            </a:r>
            <a:endParaRPr dirty="0"/>
          </a:p>
        </p:txBody>
      </p:sp>
      <p:sp>
        <p:nvSpPr>
          <p:cNvPr id="1864" name="Google Shape;1864;p61"/>
          <p:cNvSpPr txBox="1">
            <a:spLocks noGrp="1"/>
          </p:cNvSpPr>
          <p:nvPr>
            <p:ph type="title" idx="4"/>
          </p:nvPr>
        </p:nvSpPr>
        <p:spPr>
          <a:xfrm>
            <a:off x="1450188" y="1832638"/>
            <a:ext cx="980700" cy="6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01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1865" name="Google Shape;1865;p61"/>
          <p:cNvSpPr txBox="1">
            <a:spLocks noGrp="1"/>
          </p:cNvSpPr>
          <p:nvPr>
            <p:ph type="title" idx="5"/>
          </p:nvPr>
        </p:nvSpPr>
        <p:spPr>
          <a:xfrm>
            <a:off x="4081650" y="1832638"/>
            <a:ext cx="980700" cy="6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02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1866" name="Google Shape;1866;p61"/>
          <p:cNvSpPr txBox="1">
            <a:spLocks noGrp="1"/>
          </p:cNvSpPr>
          <p:nvPr>
            <p:ph type="title" idx="6"/>
          </p:nvPr>
        </p:nvSpPr>
        <p:spPr>
          <a:xfrm>
            <a:off x="6713100" y="1832638"/>
            <a:ext cx="980700" cy="6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03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1867" name="Google Shape;1867;p61"/>
          <p:cNvSpPr txBox="1">
            <a:spLocks noGrp="1"/>
          </p:cNvSpPr>
          <p:nvPr>
            <p:ph type="title" idx="7"/>
          </p:nvPr>
        </p:nvSpPr>
        <p:spPr>
          <a:xfrm>
            <a:off x="713175" y="3064400"/>
            <a:ext cx="2452200" cy="42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Trade Policy</a:t>
            </a:r>
            <a:endParaRPr dirty="0"/>
          </a:p>
        </p:txBody>
      </p:sp>
      <p:sp>
        <p:nvSpPr>
          <p:cNvPr id="1868" name="Google Shape;1868;p61"/>
          <p:cNvSpPr txBox="1">
            <a:spLocks noGrp="1"/>
          </p:cNvSpPr>
          <p:nvPr>
            <p:ph type="title" idx="8"/>
          </p:nvPr>
        </p:nvSpPr>
        <p:spPr>
          <a:xfrm>
            <a:off x="3347082" y="3064400"/>
            <a:ext cx="2449800" cy="42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Industrial Policy</a:t>
            </a:r>
            <a:endParaRPr dirty="0"/>
          </a:p>
        </p:txBody>
      </p:sp>
      <p:sp>
        <p:nvSpPr>
          <p:cNvPr id="1869" name="Google Shape;1869;p61"/>
          <p:cNvSpPr txBox="1">
            <a:spLocks noGrp="1"/>
          </p:cNvSpPr>
          <p:nvPr>
            <p:ph type="title" idx="9"/>
          </p:nvPr>
        </p:nvSpPr>
        <p:spPr>
          <a:xfrm>
            <a:off x="5978590" y="3064400"/>
            <a:ext cx="3165410" cy="42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Neraca Perdagangan</a:t>
            </a:r>
            <a:endParaRPr dirty="0"/>
          </a:p>
        </p:txBody>
      </p:sp>
      <p:grpSp>
        <p:nvGrpSpPr>
          <p:cNvPr id="1870" name="Google Shape;1870;p61"/>
          <p:cNvGrpSpPr/>
          <p:nvPr/>
        </p:nvGrpSpPr>
        <p:grpSpPr>
          <a:xfrm>
            <a:off x="5287525" y="2173576"/>
            <a:ext cx="509359" cy="487800"/>
            <a:chOff x="8241062" y="2611272"/>
            <a:chExt cx="333590" cy="319471"/>
          </a:xfrm>
        </p:grpSpPr>
        <p:sp>
          <p:nvSpPr>
            <p:cNvPr id="1871" name="Google Shape;1871;p61"/>
            <p:cNvSpPr/>
            <p:nvPr/>
          </p:nvSpPr>
          <p:spPr>
            <a:xfrm>
              <a:off x="8241062" y="2611272"/>
              <a:ext cx="333590" cy="319471"/>
            </a:xfrm>
            <a:custGeom>
              <a:avLst/>
              <a:gdLst/>
              <a:ahLst/>
              <a:cxnLst/>
              <a:rect l="l" t="t" r="r" b="b"/>
              <a:pathLst>
                <a:path w="10419" h="9978" extrusionOk="0">
                  <a:moveTo>
                    <a:pt x="3727" y="1"/>
                  </a:moveTo>
                  <a:lnTo>
                    <a:pt x="1" y="5215"/>
                  </a:lnTo>
                  <a:lnTo>
                    <a:pt x="1" y="9978"/>
                  </a:lnTo>
                  <a:lnTo>
                    <a:pt x="5216" y="9978"/>
                  </a:lnTo>
                  <a:lnTo>
                    <a:pt x="10419" y="6108"/>
                  </a:lnTo>
                  <a:lnTo>
                    <a:pt x="77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61"/>
            <p:cNvSpPr/>
            <p:nvPr/>
          </p:nvSpPr>
          <p:spPr>
            <a:xfrm>
              <a:off x="8241062" y="2611272"/>
              <a:ext cx="174623" cy="319471"/>
            </a:xfrm>
            <a:custGeom>
              <a:avLst/>
              <a:gdLst/>
              <a:ahLst/>
              <a:cxnLst/>
              <a:rect l="l" t="t" r="r" b="b"/>
              <a:pathLst>
                <a:path w="5454" h="9978" extrusionOk="0">
                  <a:moveTo>
                    <a:pt x="3727" y="1"/>
                  </a:moveTo>
                  <a:lnTo>
                    <a:pt x="1" y="5215"/>
                  </a:lnTo>
                  <a:lnTo>
                    <a:pt x="1" y="9978"/>
                  </a:lnTo>
                  <a:lnTo>
                    <a:pt x="644" y="9978"/>
                  </a:lnTo>
                  <a:lnTo>
                    <a:pt x="1489" y="8787"/>
                  </a:lnTo>
                  <a:lnTo>
                    <a:pt x="3727" y="5061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3" name="Google Shape;1873;p61"/>
          <p:cNvGrpSpPr/>
          <p:nvPr/>
        </p:nvGrpSpPr>
        <p:grpSpPr>
          <a:xfrm rot="-1209611">
            <a:off x="3260791" y="1708501"/>
            <a:ext cx="663550" cy="436374"/>
            <a:chOff x="7664683" y="3125889"/>
            <a:chExt cx="695740" cy="457498"/>
          </a:xfrm>
        </p:grpSpPr>
        <p:sp>
          <p:nvSpPr>
            <p:cNvPr id="1874" name="Google Shape;1874;p61"/>
            <p:cNvSpPr/>
            <p:nvPr/>
          </p:nvSpPr>
          <p:spPr>
            <a:xfrm>
              <a:off x="7664683" y="3125889"/>
              <a:ext cx="695740" cy="457498"/>
            </a:xfrm>
            <a:custGeom>
              <a:avLst/>
              <a:gdLst/>
              <a:ahLst/>
              <a:cxnLst/>
              <a:rect l="l" t="t" r="r" b="b"/>
              <a:pathLst>
                <a:path w="21730" h="14289" extrusionOk="0">
                  <a:moveTo>
                    <a:pt x="9668" y="1"/>
                  </a:moveTo>
                  <a:lnTo>
                    <a:pt x="4013" y="3870"/>
                  </a:lnTo>
                  <a:lnTo>
                    <a:pt x="1" y="4763"/>
                  </a:lnTo>
                  <a:lnTo>
                    <a:pt x="739" y="10717"/>
                  </a:lnTo>
                  <a:lnTo>
                    <a:pt x="8930" y="14288"/>
                  </a:lnTo>
                  <a:lnTo>
                    <a:pt x="18801" y="13026"/>
                  </a:lnTo>
                  <a:lnTo>
                    <a:pt x="21729" y="6252"/>
                  </a:lnTo>
                  <a:lnTo>
                    <a:pt x="169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61"/>
            <p:cNvSpPr/>
            <p:nvPr/>
          </p:nvSpPr>
          <p:spPr>
            <a:xfrm>
              <a:off x="7664683" y="3125889"/>
              <a:ext cx="557361" cy="228765"/>
            </a:xfrm>
            <a:custGeom>
              <a:avLst/>
              <a:gdLst/>
              <a:ahLst/>
              <a:cxnLst/>
              <a:rect l="l" t="t" r="r" b="b"/>
              <a:pathLst>
                <a:path w="17408" h="7145" extrusionOk="0">
                  <a:moveTo>
                    <a:pt x="9668" y="1"/>
                  </a:moveTo>
                  <a:lnTo>
                    <a:pt x="4013" y="3870"/>
                  </a:lnTo>
                  <a:lnTo>
                    <a:pt x="1" y="4763"/>
                  </a:lnTo>
                  <a:lnTo>
                    <a:pt x="298" y="7145"/>
                  </a:lnTo>
                  <a:lnTo>
                    <a:pt x="2822" y="7145"/>
                  </a:lnTo>
                  <a:lnTo>
                    <a:pt x="5001" y="3859"/>
                  </a:lnTo>
                  <a:lnTo>
                    <a:pt x="13395" y="4918"/>
                  </a:lnTo>
                  <a:lnTo>
                    <a:pt x="15026" y="2977"/>
                  </a:lnTo>
                  <a:lnTo>
                    <a:pt x="17407" y="596"/>
                  </a:lnTo>
                  <a:lnTo>
                    <a:pt x="1696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6" name="Google Shape;1876;p61"/>
          <p:cNvGrpSpPr/>
          <p:nvPr/>
        </p:nvGrpSpPr>
        <p:grpSpPr>
          <a:xfrm>
            <a:off x="941727" y="1344859"/>
            <a:ext cx="358916" cy="487785"/>
            <a:chOff x="1569928" y="519600"/>
            <a:chExt cx="290879" cy="395320"/>
          </a:xfrm>
        </p:grpSpPr>
        <p:sp>
          <p:nvSpPr>
            <p:cNvPr id="1877" name="Google Shape;1877;p61"/>
            <p:cNvSpPr/>
            <p:nvPr/>
          </p:nvSpPr>
          <p:spPr>
            <a:xfrm>
              <a:off x="1569928" y="519600"/>
              <a:ext cx="290879" cy="395320"/>
            </a:xfrm>
            <a:custGeom>
              <a:avLst/>
              <a:gdLst/>
              <a:ahLst/>
              <a:cxnLst/>
              <a:rect l="l" t="t" r="r" b="b"/>
              <a:pathLst>
                <a:path w="9085" h="12347" extrusionOk="0">
                  <a:moveTo>
                    <a:pt x="5656" y="0"/>
                  </a:moveTo>
                  <a:lnTo>
                    <a:pt x="0" y="1786"/>
                  </a:lnTo>
                  <a:lnTo>
                    <a:pt x="0" y="5953"/>
                  </a:lnTo>
                  <a:lnTo>
                    <a:pt x="4168" y="12347"/>
                  </a:lnTo>
                  <a:lnTo>
                    <a:pt x="9085" y="12347"/>
                  </a:lnTo>
                  <a:lnTo>
                    <a:pt x="9085" y="4763"/>
                  </a:lnTo>
                  <a:lnTo>
                    <a:pt x="56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61"/>
            <p:cNvSpPr/>
            <p:nvPr/>
          </p:nvSpPr>
          <p:spPr>
            <a:xfrm>
              <a:off x="1569928" y="519600"/>
              <a:ext cx="181091" cy="395320"/>
            </a:xfrm>
            <a:custGeom>
              <a:avLst/>
              <a:gdLst/>
              <a:ahLst/>
              <a:cxnLst/>
              <a:rect l="l" t="t" r="r" b="b"/>
              <a:pathLst>
                <a:path w="5656" h="12347" extrusionOk="0">
                  <a:moveTo>
                    <a:pt x="5656" y="0"/>
                  </a:moveTo>
                  <a:lnTo>
                    <a:pt x="0" y="1786"/>
                  </a:lnTo>
                  <a:lnTo>
                    <a:pt x="0" y="5953"/>
                  </a:lnTo>
                  <a:lnTo>
                    <a:pt x="4168" y="12347"/>
                  </a:lnTo>
                  <a:lnTo>
                    <a:pt x="3429" y="9525"/>
                  </a:lnTo>
                  <a:lnTo>
                    <a:pt x="2536" y="6251"/>
                  </a:lnTo>
                  <a:lnTo>
                    <a:pt x="3429" y="5203"/>
                  </a:lnTo>
                  <a:lnTo>
                    <a:pt x="4620" y="2679"/>
                  </a:lnTo>
                  <a:lnTo>
                    <a:pt x="56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9" name="Google Shape;1879;p61"/>
          <p:cNvGrpSpPr/>
          <p:nvPr/>
        </p:nvGrpSpPr>
        <p:grpSpPr>
          <a:xfrm>
            <a:off x="2574548" y="2436248"/>
            <a:ext cx="456618" cy="542692"/>
            <a:chOff x="1736899" y="3144971"/>
            <a:chExt cx="333590" cy="396473"/>
          </a:xfrm>
        </p:grpSpPr>
        <p:sp>
          <p:nvSpPr>
            <p:cNvPr id="1880" name="Google Shape;1880;p61"/>
            <p:cNvSpPr/>
            <p:nvPr/>
          </p:nvSpPr>
          <p:spPr>
            <a:xfrm>
              <a:off x="1736899" y="3144971"/>
              <a:ext cx="333590" cy="396473"/>
            </a:xfrm>
            <a:custGeom>
              <a:avLst/>
              <a:gdLst/>
              <a:ahLst/>
              <a:cxnLst/>
              <a:rect l="l" t="t" r="r" b="b"/>
              <a:pathLst>
                <a:path w="10419" h="12383" extrusionOk="0">
                  <a:moveTo>
                    <a:pt x="7442" y="0"/>
                  </a:moveTo>
                  <a:lnTo>
                    <a:pt x="1631" y="3274"/>
                  </a:lnTo>
                  <a:lnTo>
                    <a:pt x="0" y="7739"/>
                  </a:lnTo>
                  <a:lnTo>
                    <a:pt x="4644" y="12383"/>
                  </a:lnTo>
                  <a:lnTo>
                    <a:pt x="8775" y="9978"/>
                  </a:lnTo>
                  <a:lnTo>
                    <a:pt x="8775" y="6549"/>
                  </a:lnTo>
                  <a:lnTo>
                    <a:pt x="10418" y="1643"/>
                  </a:lnTo>
                  <a:lnTo>
                    <a:pt x="744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61"/>
            <p:cNvSpPr/>
            <p:nvPr/>
          </p:nvSpPr>
          <p:spPr>
            <a:xfrm>
              <a:off x="1736899" y="3144971"/>
              <a:ext cx="238274" cy="328243"/>
            </a:xfrm>
            <a:custGeom>
              <a:avLst/>
              <a:gdLst/>
              <a:ahLst/>
              <a:cxnLst/>
              <a:rect l="l" t="t" r="r" b="b"/>
              <a:pathLst>
                <a:path w="7442" h="10252" extrusionOk="0">
                  <a:moveTo>
                    <a:pt x="7442" y="0"/>
                  </a:moveTo>
                  <a:lnTo>
                    <a:pt x="1631" y="3274"/>
                  </a:lnTo>
                  <a:lnTo>
                    <a:pt x="0" y="7739"/>
                  </a:lnTo>
                  <a:lnTo>
                    <a:pt x="2513" y="10251"/>
                  </a:lnTo>
                  <a:lnTo>
                    <a:pt x="4013" y="9228"/>
                  </a:lnTo>
                  <a:lnTo>
                    <a:pt x="4013" y="5215"/>
                  </a:lnTo>
                  <a:lnTo>
                    <a:pt x="7442" y="2977"/>
                  </a:lnTo>
                  <a:lnTo>
                    <a:pt x="744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2" name="Google Shape;1882;p61"/>
          <p:cNvGrpSpPr/>
          <p:nvPr/>
        </p:nvGrpSpPr>
        <p:grpSpPr>
          <a:xfrm>
            <a:off x="6155248" y="1289948"/>
            <a:ext cx="456618" cy="542692"/>
            <a:chOff x="1736899" y="3144971"/>
            <a:chExt cx="333590" cy="396473"/>
          </a:xfrm>
        </p:grpSpPr>
        <p:sp>
          <p:nvSpPr>
            <p:cNvPr id="1883" name="Google Shape;1883;p61"/>
            <p:cNvSpPr/>
            <p:nvPr/>
          </p:nvSpPr>
          <p:spPr>
            <a:xfrm>
              <a:off x="1736899" y="3144971"/>
              <a:ext cx="333590" cy="396473"/>
            </a:xfrm>
            <a:custGeom>
              <a:avLst/>
              <a:gdLst/>
              <a:ahLst/>
              <a:cxnLst/>
              <a:rect l="l" t="t" r="r" b="b"/>
              <a:pathLst>
                <a:path w="10419" h="12383" extrusionOk="0">
                  <a:moveTo>
                    <a:pt x="7442" y="0"/>
                  </a:moveTo>
                  <a:lnTo>
                    <a:pt x="1631" y="3274"/>
                  </a:lnTo>
                  <a:lnTo>
                    <a:pt x="0" y="7739"/>
                  </a:lnTo>
                  <a:lnTo>
                    <a:pt x="4644" y="12383"/>
                  </a:lnTo>
                  <a:lnTo>
                    <a:pt x="8775" y="9978"/>
                  </a:lnTo>
                  <a:lnTo>
                    <a:pt x="8775" y="6549"/>
                  </a:lnTo>
                  <a:lnTo>
                    <a:pt x="10418" y="1643"/>
                  </a:lnTo>
                  <a:lnTo>
                    <a:pt x="744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61"/>
            <p:cNvSpPr/>
            <p:nvPr/>
          </p:nvSpPr>
          <p:spPr>
            <a:xfrm>
              <a:off x="1736899" y="3144971"/>
              <a:ext cx="238274" cy="328243"/>
            </a:xfrm>
            <a:custGeom>
              <a:avLst/>
              <a:gdLst/>
              <a:ahLst/>
              <a:cxnLst/>
              <a:rect l="l" t="t" r="r" b="b"/>
              <a:pathLst>
                <a:path w="7442" h="10252" extrusionOk="0">
                  <a:moveTo>
                    <a:pt x="7442" y="0"/>
                  </a:moveTo>
                  <a:lnTo>
                    <a:pt x="1631" y="3274"/>
                  </a:lnTo>
                  <a:lnTo>
                    <a:pt x="0" y="7739"/>
                  </a:lnTo>
                  <a:lnTo>
                    <a:pt x="2513" y="10251"/>
                  </a:lnTo>
                  <a:lnTo>
                    <a:pt x="4013" y="9228"/>
                  </a:lnTo>
                  <a:lnTo>
                    <a:pt x="4013" y="5215"/>
                  </a:lnTo>
                  <a:lnTo>
                    <a:pt x="7442" y="2977"/>
                  </a:lnTo>
                  <a:lnTo>
                    <a:pt x="744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5" name="Google Shape;1885;p61"/>
          <p:cNvGrpSpPr/>
          <p:nvPr/>
        </p:nvGrpSpPr>
        <p:grpSpPr>
          <a:xfrm>
            <a:off x="8011377" y="2463709"/>
            <a:ext cx="358916" cy="487785"/>
            <a:chOff x="1569928" y="519600"/>
            <a:chExt cx="290879" cy="395320"/>
          </a:xfrm>
        </p:grpSpPr>
        <p:sp>
          <p:nvSpPr>
            <p:cNvPr id="1886" name="Google Shape;1886;p61"/>
            <p:cNvSpPr/>
            <p:nvPr/>
          </p:nvSpPr>
          <p:spPr>
            <a:xfrm>
              <a:off x="1569928" y="519600"/>
              <a:ext cx="290879" cy="395320"/>
            </a:xfrm>
            <a:custGeom>
              <a:avLst/>
              <a:gdLst/>
              <a:ahLst/>
              <a:cxnLst/>
              <a:rect l="l" t="t" r="r" b="b"/>
              <a:pathLst>
                <a:path w="9085" h="12347" extrusionOk="0">
                  <a:moveTo>
                    <a:pt x="5656" y="0"/>
                  </a:moveTo>
                  <a:lnTo>
                    <a:pt x="0" y="1786"/>
                  </a:lnTo>
                  <a:lnTo>
                    <a:pt x="0" y="5953"/>
                  </a:lnTo>
                  <a:lnTo>
                    <a:pt x="4168" y="12347"/>
                  </a:lnTo>
                  <a:lnTo>
                    <a:pt x="9085" y="12347"/>
                  </a:lnTo>
                  <a:lnTo>
                    <a:pt x="9085" y="4763"/>
                  </a:lnTo>
                  <a:lnTo>
                    <a:pt x="56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61"/>
            <p:cNvSpPr/>
            <p:nvPr/>
          </p:nvSpPr>
          <p:spPr>
            <a:xfrm>
              <a:off x="1569928" y="519600"/>
              <a:ext cx="181091" cy="395320"/>
            </a:xfrm>
            <a:custGeom>
              <a:avLst/>
              <a:gdLst/>
              <a:ahLst/>
              <a:cxnLst/>
              <a:rect l="l" t="t" r="r" b="b"/>
              <a:pathLst>
                <a:path w="5656" h="12347" extrusionOk="0">
                  <a:moveTo>
                    <a:pt x="5656" y="0"/>
                  </a:moveTo>
                  <a:lnTo>
                    <a:pt x="0" y="1786"/>
                  </a:lnTo>
                  <a:lnTo>
                    <a:pt x="0" y="5953"/>
                  </a:lnTo>
                  <a:lnTo>
                    <a:pt x="4168" y="12347"/>
                  </a:lnTo>
                  <a:lnTo>
                    <a:pt x="3429" y="9525"/>
                  </a:lnTo>
                  <a:lnTo>
                    <a:pt x="2536" y="6251"/>
                  </a:lnTo>
                  <a:lnTo>
                    <a:pt x="3429" y="5203"/>
                  </a:lnTo>
                  <a:lnTo>
                    <a:pt x="4620" y="2679"/>
                  </a:lnTo>
                  <a:lnTo>
                    <a:pt x="56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0" name="Google Shape;1930;p64"/>
          <p:cNvSpPr txBox="1">
            <a:spLocks noGrp="1"/>
          </p:cNvSpPr>
          <p:nvPr>
            <p:ph type="title"/>
          </p:nvPr>
        </p:nvSpPr>
        <p:spPr>
          <a:xfrm>
            <a:off x="1182727" y="136742"/>
            <a:ext cx="6039420" cy="7704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Trade Policy</a:t>
            </a:r>
            <a:endParaRPr dirty="0"/>
          </a:p>
        </p:txBody>
      </p:sp>
      <p:sp>
        <p:nvSpPr>
          <p:cNvPr id="1931" name="Google Shape;1931;p64"/>
          <p:cNvSpPr/>
          <p:nvPr/>
        </p:nvSpPr>
        <p:spPr>
          <a:xfrm rot="10800000">
            <a:off x="1596569" y="1060796"/>
            <a:ext cx="5930900" cy="1054699"/>
          </a:xfrm>
          <a:custGeom>
            <a:avLst/>
            <a:gdLst/>
            <a:ahLst/>
            <a:cxnLst/>
            <a:rect l="l" t="t" r="r" b="b"/>
            <a:pathLst>
              <a:path w="117730" h="57080" extrusionOk="0">
                <a:moveTo>
                  <a:pt x="51150" y="1"/>
                </a:moveTo>
                <a:lnTo>
                  <a:pt x="15157" y="1858"/>
                </a:lnTo>
                <a:lnTo>
                  <a:pt x="6942" y="6002"/>
                </a:lnTo>
                <a:lnTo>
                  <a:pt x="1" y="8419"/>
                </a:lnTo>
                <a:lnTo>
                  <a:pt x="2215" y="41208"/>
                </a:lnTo>
                <a:lnTo>
                  <a:pt x="5716" y="50721"/>
                </a:lnTo>
                <a:lnTo>
                  <a:pt x="74010" y="57079"/>
                </a:lnTo>
                <a:lnTo>
                  <a:pt x="117730" y="46507"/>
                </a:lnTo>
                <a:lnTo>
                  <a:pt x="116575" y="16932"/>
                </a:lnTo>
                <a:lnTo>
                  <a:pt x="115372" y="3644"/>
                </a:lnTo>
                <a:lnTo>
                  <a:pt x="10501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EEC934-35A6-638B-17CA-8871EC33BB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4405"/>
            <a:ext cx="1182727" cy="1054699"/>
          </a:xfrm>
          <a:prstGeom prst="rect">
            <a:avLst/>
          </a:prstGeom>
        </p:spPr>
      </p:pic>
      <p:sp>
        <p:nvSpPr>
          <p:cNvPr id="5" name="Google Shape;1932;p64">
            <a:extLst>
              <a:ext uri="{FF2B5EF4-FFF2-40B4-BE49-F238E27FC236}">
                <a16:creationId xmlns:a16="http://schemas.microsoft.com/office/drawing/2014/main" id="{2EC99C72-659D-7D3C-90AA-D669FE763E75}"/>
              </a:ext>
            </a:extLst>
          </p:cNvPr>
          <p:cNvSpPr txBox="1"/>
          <p:nvPr/>
        </p:nvSpPr>
        <p:spPr>
          <a:xfrm>
            <a:off x="1736269" y="1156969"/>
            <a:ext cx="4991100" cy="1054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600" dirty="0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Bijih </a:t>
            </a:r>
            <a:r>
              <a:rPr lang="en-ID" sz="1600" dirty="0" err="1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Mentah</a:t>
            </a:r>
            <a:r>
              <a:rPr lang="en-ID" sz="1600" dirty="0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 </a:t>
            </a:r>
            <a:r>
              <a:rPr lang="en-ID" sz="1600" dirty="0" err="1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Nikel</a:t>
            </a:r>
            <a:r>
              <a:rPr lang="en-ID" sz="1600" dirty="0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 &gt; </a:t>
            </a:r>
            <a:r>
              <a:rPr lang="en-ID" sz="1600" dirty="0" err="1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Ekspor</a:t>
            </a:r>
            <a:endParaRPr lang="en-ID" sz="1600" dirty="0">
              <a:solidFill>
                <a:schemeClr val="dk2"/>
              </a:solidFill>
              <a:latin typeface="Karla Medium"/>
              <a:ea typeface="Karla Medium"/>
              <a:cs typeface="Karla Medium"/>
              <a:sym typeface="Karla Medium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600" dirty="0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Bijih </a:t>
            </a:r>
            <a:r>
              <a:rPr lang="en-ID" sz="1600" dirty="0" err="1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Mentah</a:t>
            </a:r>
            <a:r>
              <a:rPr lang="en-ID" sz="1600" dirty="0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 </a:t>
            </a:r>
            <a:r>
              <a:rPr lang="en-ID" sz="1600" dirty="0" err="1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Nikel</a:t>
            </a:r>
            <a:r>
              <a:rPr lang="en-ID" sz="1600" dirty="0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 &gt; </a:t>
            </a:r>
            <a:r>
              <a:rPr lang="en-ID" sz="1600" dirty="0" err="1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Diolah</a:t>
            </a:r>
            <a:r>
              <a:rPr lang="en-ID" sz="1600" dirty="0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 &gt; </a:t>
            </a:r>
            <a:r>
              <a:rPr lang="en-ID" sz="1600" dirty="0" err="1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Ekspor</a:t>
            </a:r>
            <a:r>
              <a:rPr lang="en-ID" sz="1600" dirty="0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 (Value Added)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600" dirty="0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VA </a:t>
            </a:r>
            <a:r>
              <a:rPr lang="en-ID" sz="1600" dirty="0" err="1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bertambah</a:t>
            </a:r>
            <a:r>
              <a:rPr lang="en-ID" sz="1600" dirty="0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 &gt; GDP </a:t>
            </a:r>
            <a:r>
              <a:rPr lang="en-ID" sz="1600" dirty="0" err="1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meningkat</a:t>
            </a:r>
            <a:r>
              <a:rPr lang="en-ID" sz="1600" dirty="0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ID" sz="1600" dirty="0">
              <a:solidFill>
                <a:schemeClr val="dk2"/>
              </a:solidFill>
              <a:latin typeface="Karla Medium"/>
              <a:ea typeface="Karla Medium"/>
              <a:cs typeface="Karla Medium"/>
              <a:sym typeface="Karla Medium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01FE49-2B75-0317-D9C6-91E4D541818D}"/>
              </a:ext>
            </a:extLst>
          </p:cNvPr>
          <p:cNvSpPr/>
          <p:nvPr/>
        </p:nvSpPr>
        <p:spPr>
          <a:xfrm>
            <a:off x="0" y="2211668"/>
            <a:ext cx="9144000" cy="2931832"/>
          </a:xfrm>
          <a:prstGeom prst="rect">
            <a:avLst/>
          </a:prstGeom>
          <a:solidFill>
            <a:srgbClr val="2345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932" name="Google Shape;1932;p64"/>
          <p:cNvSpPr txBox="1"/>
          <p:nvPr/>
        </p:nvSpPr>
        <p:spPr>
          <a:xfrm>
            <a:off x="63500" y="2184400"/>
            <a:ext cx="8890000" cy="29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450" dirty="0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APAKAH BENAR BEGITU?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450" dirty="0" err="1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Perhitungan</a:t>
            </a:r>
            <a:r>
              <a:rPr lang="en-ID" sz="1450" dirty="0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 Nilai </a:t>
            </a:r>
            <a:r>
              <a:rPr lang="en-ID" sz="1450" dirty="0" err="1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Tambah</a:t>
            </a:r>
            <a:r>
              <a:rPr lang="en-ID" sz="1450" dirty="0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 </a:t>
            </a:r>
            <a:r>
              <a:rPr lang="en-ID" sz="1450" dirty="0" err="1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Domestik</a:t>
            </a:r>
            <a:r>
              <a:rPr lang="en-ID" sz="1450" dirty="0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 </a:t>
            </a:r>
            <a:r>
              <a:rPr lang="en-ID" sz="1450" dirty="0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Wingdings" panose="05000000000000000000" pitchFamily="2" charset="2"/>
              </a:rPr>
              <a:t> Kurang </a:t>
            </a:r>
            <a:r>
              <a:rPr lang="en-ID" sz="1450" dirty="0" err="1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Wingdings" panose="05000000000000000000" pitchFamily="2" charset="2"/>
              </a:rPr>
              <a:t>tepat</a:t>
            </a:r>
            <a:r>
              <a:rPr lang="en-ID" sz="1450" dirty="0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Wingdings" panose="05000000000000000000" pitchFamily="2" charset="2"/>
              </a:rPr>
              <a:t> </a:t>
            </a:r>
            <a:r>
              <a:rPr lang="en-ID" sz="1450" dirty="0" err="1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Wingdings" panose="05000000000000000000" pitchFamily="2" charset="2"/>
              </a:rPr>
              <a:t>menggunakan</a:t>
            </a:r>
            <a:r>
              <a:rPr lang="en-ID" sz="1450" dirty="0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Wingdings" panose="05000000000000000000" pitchFamily="2" charset="2"/>
              </a:rPr>
              <a:t> </a:t>
            </a:r>
            <a:r>
              <a:rPr lang="en-ID" sz="1450" dirty="0" err="1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Wingdings" panose="05000000000000000000" pitchFamily="2" charset="2"/>
              </a:rPr>
              <a:t>nilai</a:t>
            </a:r>
            <a:r>
              <a:rPr lang="en-ID" sz="1450" dirty="0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Wingdings" panose="05000000000000000000" pitchFamily="2" charset="2"/>
              </a:rPr>
              <a:t> </a:t>
            </a:r>
            <a:r>
              <a:rPr lang="en-ID" sz="1450" dirty="0" err="1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Wingdings" panose="05000000000000000000" pitchFamily="2" charset="2"/>
              </a:rPr>
              <a:t>ekspor</a:t>
            </a:r>
            <a:r>
              <a:rPr lang="en-ID" sz="1450" dirty="0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Wingdings" panose="05000000000000000000" pitchFamily="2" charset="2"/>
              </a:rPr>
              <a:t> </a:t>
            </a:r>
            <a:r>
              <a:rPr lang="en-ID" sz="1450" dirty="0" err="1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Wingdings" panose="05000000000000000000" pitchFamily="2" charset="2"/>
              </a:rPr>
              <a:t>produk</a:t>
            </a:r>
            <a:r>
              <a:rPr lang="en-ID" sz="1450" dirty="0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Wingdings" panose="05000000000000000000" pitchFamily="2" charset="2"/>
              </a:rPr>
              <a:t> </a:t>
            </a:r>
            <a:r>
              <a:rPr lang="en-ID" sz="1450" dirty="0" err="1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Wingdings" panose="05000000000000000000" pitchFamily="2" charset="2"/>
              </a:rPr>
              <a:t>turunan</a:t>
            </a:r>
            <a:endParaRPr lang="en-ID" sz="1450" dirty="0">
              <a:solidFill>
                <a:schemeClr val="dk2"/>
              </a:solidFill>
              <a:latin typeface="Karla Medium"/>
              <a:ea typeface="Karla Medium"/>
              <a:cs typeface="Karla Medium"/>
              <a:sym typeface="Karla Medium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ID" sz="1450" dirty="0">
              <a:solidFill>
                <a:schemeClr val="dk2"/>
              </a:solidFill>
              <a:latin typeface="Karla Medium"/>
              <a:ea typeface="Karla Medium"/>
              <a:cs typeface="Karla Medium"/>
              <a:sym typeface="Karla Medium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ID" sz="1450" dirty="0">
              <a:solidFill>
                <a:schemeClr val="dk2"/>
              </a:solidFill>
              <a:latin typeface="Karla Medium"/>
              <a:ea typeface="Karla Medium"/>
              <a:cs typeface="Karla Medium"/>
              <a:sym typeface="Karla Medium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450" dirty="0" err="1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Permasalahan</a:t>
            </a:r>
            <a:r>
              <a:rPr lang="en-ID" sz="1450" dirty="0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: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ID" sz="1450" dirty="0" err="1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Potensi</a:t>
            </a:r>
            <a:r>
              <a:rPr lang="en-ID" sz="1450" dirty="0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 </a:t>
            </a:r>
            <a:r>
              <a:rPr lang="en-ID" sz="1450" dirty="0" err="1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pajak</a:t>
            </a:r>
            <a:r>
              <a:rPr lang="en-ID" sz="1450" dirty="0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 yang </a:t>
            </a:r>
            <a:r>
              <a:rPr lang="en-ID" sz="1450" dirty="0" err="1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hilang</a:t>
            </a:r>
            <a:endParaRPr lang="en-ID" sz="1450" dirty="0">
              <a:solidFill>
                <a:schemeClr val="dk2"/>
              </a:solidFill>
              <a:latin typeface="Karla Medium"/>
              <a:ea typeface="Karla Medium"/>
              <a:cs typeface="Karla Medium"/>
              <a:sym typeface="Karla Medium"/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r>
              <a:rPr lang="en-ID" sz="1450" dirty="0" err="1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Larangan</a:t>
            </a:r>
            <a:r>
              <a:rPr lang="en-ID" sz="1450" dirty="0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 </a:t>
            </a:r>
            <a:r>
              <a:rPr lang="en-ID" sz="1450" dirty="0" err="1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Ekspor</a:t>
            </a:r>
            <a:r>
              <a:rPr lang="en-ID" sz="1450" dirty="0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 </a:t>
            </a:r>
            <a:r>
              <a:rPr lang="en-ID" sz="1450" dirty="0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Wingdings" panose="05000000000000000000" pitchFamily="2" charset="2"/>
              </a:rPr>
              <a:t></a:t>
            </a:r>
            <a:r>
              <a:rPr lang="en-ID" sz="1450" dirty="0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 </a:t>
            </a:r>
            <a:r>
              <a:rPr lang="en-ID" sz="1450" dirty="0" err="1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hilangnya</a:t>
            </a:r>
            <a:r>
              <a:rPr lang="en-ID" sz="1450" dirty="0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 </a:t>
            </a:r>
            <a:r>
              <a:rPr lang="en-ID" sz="1450" dirty="0" err="1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pajak</a:t>
            </a:r>
            <a:r>
              <a:rPr lang="en-ID" sz="1450" dirty="0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 </a:t>
            </a:r>
            <a:r>
              <a:rPr lang="en-ID" sz="1450" dirty="0" err="1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korporat</a:t>
            </a:r>
            <a:r>
              <a:rPr lang="en-ID" sz="1450" dirty="0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 dan </a:t>
            </a:r>
            <a:r>
              <a:rPr lang="en-ID" sz="1450" dirty="0" err="1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pajak</a:t>
            </a:r>
            <a:r>
              <a:rPr lang="en-ID" sz="1450" dirty="0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 </a:t>
            </a:r>
            <a:r>
              <a:rPr lang="en-ID" sz="1450" dirty="0" err="1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bea</a:t>
            </a:r>
            <a:r>
              <a:rPr lang="en-ID" sz="1450" dirty="0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 </a:t>
            </a:r>
            <a:r>
              <a:rPr lang="en-ID" sz="1450" dirty="0" err="1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keluar</a:t>
            </a:r>
            <a:r>
              <a:rPr lang="en-ID" sz="1450" dirty="0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 </a:t>
            </a:r>
            <a:r>
              <a:rPr lang="en-ID" sz="1450" dirty="0" err="1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komoditas</a:t>
            </a:r>
            <a:r>
              <a:rPr lang="en-ID" sz="1450" dirty="0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 </a:t>
            </a:r>
            <a:r>
              <a:rPr lang="en-ID" sz="1450" dirty="0" err="1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nikel</a:t>
            </a:r>
            <a:endParaRPr lang="en-ID" sz="1450" dirty="0">
              <a:solidFill>
                <a:schemeClr val="dk2"/>
              </a:solidFill>
              <a:latin typeface="Karla Medium"/>
              <a:ea typeface="Karla Medium"/>
              <a:cs typeface="Karla Medium"/>
              <a:sym typeface="Karla Medium"/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r>
              <a:rPr lang="en-ID" sz="1450" dirty="0" err="1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Mengundang</a:t>
            </a:r>
            <a:r>
              <a:rPr lang="en-ID" sz="1450" dirty="0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 investor </a:t>
            </a:r>
            <a:r>
              <a:rPr lang="en-ID" sz="1450" dirty="0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Wingdings" panose="05000000000000000000" pitchFamily="2" charset="2"/>
              </a:rPr>
              <a:t> </a:t>
            </a:r>
            <a:r>
              <a:rPr lang="en-ID" sz="1450" dirty="0" err="1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Wingdings" panose="05000000000000000000" pitchFamily="2" charset="2"/>
              </a:rPr>
              <a:t>butuh</a:t>
            </a:r>
            <a:r>
              <a:rPr lang="en-ID" sz="1450" dirty="0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Wingdings" panose="05000000000000000000" pitchFamily="2" charset="2"/>
              </a:rPr>
              <a:t> </a:t>
            </a:r>
            <a:r>
              <a:rPr lang="en-ID" sz="1450" dirty="0" err="1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Wingdings" panose="05000000000000000000" pitchFamily="2" charset="2"/>
              </a:rPr>
              <a:t>intensif</a:t>
            </a:r>
            <a:r>
              <a:rPr lang="en-ID" sz="1450" dirty="0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Wingdings" panose="05000000000000000000" pitchFamily="2" charset="2"/>
              </a:rPr>
              <a:t> </a:t>
            </a:r>
            <a:r>
              <a:rPr lang="en-ID" sz="1450" dirty="0" err="1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Wingdings" panose="05000000000000000000" pitchFamily="2" charset="2"/>
              </a:rPr>
              <a:t>pajak</a:t>
            </a:r>
            <a:r>
              <a:rPr lang="en-ID" sz="1450" dirty="0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Wingdings" panose="05000000000000000000" pitchFamily="2" charset="2"/>
              </a:rPr>
              <a:t> (tax holiday)</a:t>
            </a:r>
            <a:endParaRPr lang="en-ID" sz="1450" dirty="0">
              <a:solidFill>
                <a:schemeClr val="dk2"/>
              </a:solidFill>
              <a:latin typeface="Karla Medium"/>
              <a:ea typeface="Karla Medium"/>
              <a:cs typeface="Karla Medium"/>
              <a:sym typeface="Karla Medium"/>
            </a:endParaRP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ID" sz="1450" dirty="0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Transfer </a:t>
            </a:r>
            <a:r>
              <a:rPr lang="en-ID" sz="1450" dirty="0" err="1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nilai</a:t>
            </a:r>
            <a:r>
              <a:rPr lang="en-ID" sz="1450" dirty="0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 </a:t>
            </a:r>
            <a:r>
              <a:rPr lang="en-ID" sz="1450" dirty="0" err="1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tambah</a:t>
            </a:r>
            <a:r>
              <a:rPr lang="en-ID" sz="1450" dirty="0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 </a:t>
            </a:r>
            <a:r>
              <a:rPr lang="en-ID" sz="1450" dirty="0" err="1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dari</a:t>
            </a:r>
            <a:r>
              <a:rPr lang="en-ID" sz="1450" dirty="0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 </a:t>
            </a:r>
            <a:r>
              <a:rPr lang="en-ID" sz="1450" dirty="0" err="1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penambang</a:t>
            </a:r>
            <a:r>
              <a:rPr lang="en-ID" sz="1450" dirty="0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 </a:t>
            </a:r>
            <a:r>
              <a:rPr lang="en-ID" sz="1450" dirty="0" err="1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ke</a:t>
            </a:r>
            <a:r>
              <a:rPr lang="en-ID" sz="1450" dirty="0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 smelter</a:t>
            </a: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r>
              <a:rPr lang="en-ID" sz="1450" dirty="0" err="1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Penambang</a:t>
            </a:r>
            <a:r>
              <a:rPr lang="en-ID" sz="1450" dirty="0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 </a:t>
            </a:r>
            <a:r>
              <a:rPr lang="en-ID" sz="1450" dirty="0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Wingdings" panose="05000000000000000000" pitchFamily="2" charset="2"/>
              </a:rPr>
              <a:t></a:t>
            </a:r>
            <a:r>
              <a:rPr lang="en-ID" sz="1450" dirty="0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 Smelter </a:t>
            </a:r>
            <a:r>
              <a:rPr lang="en-ID" sz="1450" dirty="0" err="1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Domestik</a:t>
            </a:r>
            <a:r>
              <a:rPr lang="en-ID" sz="1450" dirty="0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 </a:t>
            </a:r>
            <a:r>
              <a:rPr lang="en-ID" sz="1450" dirty="0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Wingdings" panose="05000000000000000000" pitchFamily="2" charset="2"/>
              </a:rPr>
              <a:t> Harga </a:t>
            </a:r>
            <a:r>
              <a:rPr lang="en-ID" sz="1450" dirty="0" err="1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Wingdings" panose="05000000000000000000" pitchFamily="2" charset="2"/>
              </a:rPr>
              <a:t>lebih</a:t>
            </a:r>
            <a:r>
              <a:rPr lang="en-ID" sz="1450" dirty="0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Wingdings" panose="05000000000000000000" pitchFamily="2" charset="2"/>
              </a:rPr>
              <a:t> </a:t>
            </a:r>
            <a:r>
              <a:rPr lang="en-ID" sz="1450" dirty="0" err="1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Wingdings" panose="05000000000000000000" pitchFamily="2" charset="2"/>
              </a:rPr>
              <a:t>rendah</a:t>
            </a:r>
            <a:r>
              <a:rPr lang="en-ID" sz="1450" dirty="0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Wingdings" panose="05000000000000000000" pitchFamily="2" charset="2"/>
              </a:rPr>
              <a:t> </a:t>
            </a:r>
            <a:r>
              <a:rPr lang="en-ID" sz="1450" dirty="0" err="1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Wingdings" panose="05000000000000000000" pitchFamily="2" charset="2"/>
              </a:rPr>
              <a:t>dari</a:t>
            </a:r>
            <a:r>
              <a:rPr lang="en-ID" sz="1450" dirty="0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Wingdings" panose="05000000000000000000" pitchFamily="2" charset="2"/>
              </a:rPr>
              <a:t> </a:t>
            </a:r>
            <a:r>
              <a:rPr lang="en-ID" sz="1450" dirty="0" err="1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Wingdings" panose="05000000000000000000" pitchFamily="2" charset="2"/>
              </a:rPr>
              <a:t>harga</a:t>
            </a:r>
            <a:r>
              <a:rPr lang="en-ID" sz="1450" dirty="0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Wingdings" panose="05000000000000000000" pitchFamily="2" charset="2"/>
              </a:rPr>
              <a:t> global (</a:t>
            </a:r>
            <a:r>
              <a:rPr lang="en-ID" sz="1450" dirty="0" err="1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Wingdings" panose="05000000000000000000" pitchFamily="2" charset="2"/>
              </a:rPr>
              <a:t>padahal</a:t>
            </a:r>
            <a:r>
              <a:rPr lang="en-ID" sz="1450" dirty="0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Wingdings" panose="05000000000000000000" pitchFamily="2" charset="2"/>
              </a:rPr>
              <a:t> </a:t>
            </a:r>
            <a:r>
              <a:rPr lang="en-ID" sz="1450" dirty="0" err="1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Wingdings" panose="05000000000000000000" pitchFamily="2" charset="2"/>
              </a:rPr>
              <a:t>harga</a:t>
            </a:r>
            <a:r>
              <a:rPr lang="en-ID" sz="1450" dirty="0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Wingdings" panose="05000000000000000000" pitchFamily="2" charset="2"/>
              </a:rPr>
              <a:t> global </a:t>
            </a:r>
            <a:r>
              <a:rPr lang="en-ID" sz="1450" dirty="0" err="1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Wingdings" panose="05000000000000000000" pitchFamily="2" charset="2"/>
              </a:rPr>
              <a:t>sudah</a:t>
            </a:r>
            <a:r>
              <a:rPr lang="en-ID" sz="1450" dirty="0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Wingdings" panose="05000000000000000000" pitchFamily="2" charset="2"/>
              </a:rPr>
              <a:t> </a:t>
            </a:r>
            <a:r>
              <a:rPr lang="en-ID" sz="1450" dirty="0" err="1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Wingdings" panose="05000000000000000000" pitchFamily="2" charset="2"/>
              </a:rPr>
              <a:t>tinggi</a:t>
            </a:r>
            <a:r>
              <a:rPr lang="en-ID" sz="1450" dirty="0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Wingdings" panose="05000000000000000000" pitchFamily="2" charset="2"/>
              </a:rPr>
              <a:t>)</a:t>
            </a:r>
            <a:endParaRPr lang="en-ID" sz="1450" dirty="0">
              <a:solidFill>
                <a:schemeClr val="dk2"/>
              </a:solidFill>
              <a:latin typeface="Karla Medium"/>
              <a:ea typeface="Karla Medium"/>
              <a:cs typeface="Karla Medium"/>
              <a:sym typeface="Karla Medium"/>
            </a:endParaRP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ID" sz="1450" dirty="0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Tenaga </a:t>
            </a:r>
            <a:r>
              <a:rPr lang="en-ID" sz="1450" dirty="0" err="1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Kerja</a:t>
            </a:r>
            <a:endParaRPr lang="en-ID" sz="1450" dirty="0">
              <a:solidFill>
                <a:schemeClr val="dk2"/>
              </a:solidFill>
              <a:latin typeface="Karla Medium"/>
              <a:ea typeface="Karla Medium"/>
              <a:cs typeface="Karla Medium"/>
              <a:sym typeface="Karla Medium"/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r>
              <a:rPr lang="en-ID" sz="1450" dirty="0" err="1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Potensi</a:t>
            </a:r>
            <a:r>
              <a:rPr lang="en-ID" sz="1450" dirty="0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 </a:t>
            </a:r>
            <a:r>
              <a:rPr lang="en-ID" sz="1450" dirty="0" err="1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berkurangnya</a:t>
            </a:r>
            <a:r>
              <a:rPr lang="en-ID" sz="1450" dirty="0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 </a:t>
            </a:r>
            <a:r>
              <a:rPr lang="en-ID" sz="1450" dirty="0" err="1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tenaga</a:t>
            </a:r>
            <a:r>
              <a:rPr lang="en-ID" sz="1450" dirty="0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 </a:t>
            </a:r>
            <a:r>
              <a:rPr lang="en-ID" sz="1450" dirty="0" err="1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kerja</a:t>
            </a:r>
            <a:r>
              <a:rPr lang="en-ID" sz="1450" dirty="0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 di </a:t>
            </a:r>
            <a:r>
              <a:rPr lang="en-ID" sz="1450" dirty="0" err="1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pertambangan</a:t>
            </a:r>
            <a:r>
              <a:rPr lang="en-ID" sz="1450" dirty="0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 </a:t>
            </a:r>
            <a:r>
              <a:rPr lang="en-ID" sz="1450" dirty="0" err="1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nikel</a:t>
            </a:r>
            <a:r>
              <a:rPr lang="en-ID" sz="1450" dirty="0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                                           (</a:t>
            </a:r>
            <a:r>
              <a:rPr lang="en-ID" sz="1450" dirty="0" err="1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Krisna</a:t>
            </a:r>
            <a:r>
              <a:rPr lang="en-ID" sz="1450" dirty="0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 Gupta, 2022)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92105113-25CF-4F20-AECE-EC60757E52D8}"/>
              </a:ext>
            </a:extLst>
          </p:cNvPr>
          <p:cNvSpPr/>
          <p:nvPr/>
        </p:nvSpPr>
        <p:spPr>
          <a:xfrm>
            <a:off x="5721531" y="2751909"/>
            <a:ext cx="139338" cy="165462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009891-EE86-4B2F-8CFE-F13B7803F2BE}"/>
              </a:ext>
            </a:extLst>
          </p:cNvPr>
          <p:cNvSpPr txBox="1"/>
          <p:nvPr/>
        </p:nvSpPr>
        <p:spPr>
          <a:xfrm>
            <a:off x="4262845" y="2917371"/>
            <a:ext cx="33919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2"/>
                </a:solidFill>
                <a:latin typeface="Karla Medium" panose="020B0604020202020204" charset="0"/>
              </a:rPr>
              <a:t>Perhitungan</a:t>
            </a:r>
            <a:r>
              <a:rPr lang="en-US" dirty="0">
                <a:solidFill>
                  <a:schemeClr val="bg2"/>
                </a:solidFill>
                <a:latin typeface="Karla Medium" panose="020B0604020202020204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Karla Medium" panose="020B0604020202020204" charset="0"/>
              </a:rPr>
              <a:t>perpindahan</a:t>
            </a:r>
            <a:r>
              <a:rPr lang="en-US" dirty="0">
                <a:solidFill>
                  <a:schemeClr val="bg2"/>
                </a:solidFill>
                <a:latin typeface="Karla Medium" panose="020B0604020202020204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Karla Medium" panose="020B0604020202020204" charset="0"/>
              </a:rPr>
              <a:t>rantai</a:t>
            </a:r>
            <a:r>
              <a:rPr lang="en-US" dirty="0">
                <a:solidFill>
                  <a:schemeClr val="bg2"/>
                </a:solidFill>
                <a:latin typeface="Karla Medium" panose="020B0604020202020204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Karla Medium" panose="020B0604020202020204" charset="0"/>
              </a:rPr>
              <a:t>nilai</a:t>
            </a:r>
            <a:endParaRPr lang="en-US" dirty="0">
              <a:solidFill>
                <a:schemeClr val="bg2"/>
              </a:solidFill>
              <a:latin typeface="Karla Medium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53914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0" name="Google Shape;1930;p64"/>
          <p:cNvSpPr txBox="1">
            <a:spLocks noGrp="1"/>
          </p:cNvSpPr>
          <p:nvPr>
            <p:ph type="title"/>
          </p:nvPr>
        </p:nvSpPr>
        <p:spPr>
          <a:xfrm>
            <a:off x="1182727" y="136742"/>
            <a:ext cx="6039420" cy="7704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Trade Policy</a:t>
            </a:r>
            <a:endParaRPr dirty="0"/>
          </a:p>
        </p:txBody>
      </p:sp>
      <p:sp>
        <p:nvSpPr>
          <p:cNvPr id="1931" name="Google Shape;1931;p64"/>
          <p:cNvSpPr/>
          <p:nvPr/>
        </p:nvSpPr>
        <p:spPr>
          <a:xfrm rot="10800000">
            <a:off x="1596569" y="1060796"/>
            <a:ext cx="5930900" cy="1054699"/>
          </a:xfrm>
          <a:custGeom>
            <a:avLst/>
            <a:gdLst/>
            <a:ahLst/>
            <a:cxnLst/>
            <a:rect l="l" t="t" r="r" b="b"/>
            <a:pathLst>
              <a:path w="117730" h="57080" extrusionOk="0">
                <a:moveTo>
                  <a:pt x="51150" y="1"/>
                </a:moveTo>
                <a:lnTo>
                  <a:pt x="15157" y="1858"/>
                </a:lnTo>
                <a:lnTo>
                  <a:pt x="6942" y="6002"/>
                </a:lnTo>
                <a:lnTo>
                  <a:pt x="1" y="8419"/>
                </a:lnTo>
                <a:lnTo>
                  <a:pt x="2215" y="41208"/>
                </a:lnTo>
                <a:lnTo>
                  <a:pt x="5716" y="50721"/>
                </a:lnTo>
                <a:lnTo>
                  <a:pt x="74010" y="57079"/>
                </a:lnTo>
                <a:lnTo>
                  <a:pt x="117730" y="46507"/>
                </a:lnTo>
                <a:lnTo>
                  <a:pt x="116575" y="16932"/>
                </a:lnTo>
                <a:lnTo>
                  <a:pt x="115372" y="3644"/>
                </a:lnTo>
                <a:lnTo>
                  <a:pt x="10501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EEC934-35A6-638B-17CA-8871EC33BB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4405"/>
            <a:ext cx="1182727" cy="1054699"/>
          </a:xfrm>
          <a:prstGeom prst="rect">
            <a:avLst/>
          </a:prstGeom>
        </p:spPr>
      </p:pic>
      <p:sp>
        <p:nvSpPr>
          <p:cNvPr id="5" name="Google Shape;1932;p64">
            <a:extLst>
              <a:ext uri="{FF2B5EF4-FFF2-40B4-BE49-F238E27FC236}">
                <a16:creationId xmlns:a16="http://schemas.microsoft.com/office/drawing/2014/main" id="{2EC99C72-659D-7D3C-90AA-D669FE763E75}"/>
              </a:ext>
            </a:extLst>
          </p:cNvPr>
          <p:cNvSpPr txBox="1"/>
          <p:nvPr/>
        </p:nvSpPr>
        <p:spPr>
          <a:xfrm>
            <a:off x="1736269" y="1156969"/>
            <a:ext cx="4991100" cy="1054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chemeClr val="bg2"/>
                </a:solidFill>
                <a:latin typeface="Karla Medium" panose="020B0604020202020204" charset="0"/>
              </a:rPr>
              <a:t>Ekonom</a:t>
            </a:r>
            <a:r>
              <a:rPr lang="en-US" sz="1200" dirty="0">
                <a:solidFill>
                  <a:schemeClr val="bg2"/>
                </a:solidFill>
                <a:latin typeface="Karla Medium" panose="020B0604020202020204" charset="0"/>
              </a:rPr>
              <a:t> </a:t>
            </a:r>
            <a:r>
              <a:rPr lang="en-US" sz="1200" dirty="0" err="1">
                <a:solidFill>
                  <a:schemeClr val="bg2"/>
                </a:solidFill>
                <a:latin typeface="Karla Medium" panose="020B0604020202020204" charset="0"/>
              </a:rPr>
              <a:t>tidak</a:t>
            </a:r>
            <a:r>
              <a:rPr lang="en-US" sz="1200" dirty="0">
                <a:solidFill>
                  <a:schemeClr val="bg2"/>
                </a:solidFill>
                <a:latin typeface="Karla Medium" panose="020B0604020202020204" charset="0"/>
              </a:rPr>
              <a:t> </a:t>
            </a:r>
            <a:r>
              <a:rPr lang="en-US" sz="1200" dirty="0" err="1">
                <a:solidFill>
                  <a:schemeClr val="bg2"/>
                </a:solidFill>
                <a:latin typeface="Karla Medium" panose="020B0604020202020204" charset="0"/>
              </a:rPr>
              <a:t>menganjurkan</a:t>
            </a:r>
            <a:r>
              <a:rPr lang="en-US" sz="1200" dirty="0">
                <a:solidFill>
                  <a:schemeClr val="bg2"/>
                </a:solidFill>
                <a:latin typeface="Karla Medium" panose="020B0604020202020204" charset="0"/>
              </a:rPr>
              <a:t> </a:t>
            </a:r>
            <a:r>
              <a:rPr lang="en-US" sz="1200" dirty="0" err="1">
                <a:solidFill>
                  <a:schemeClr val="bg2"/>
                </a:solidFill>
                <a:latin typeface="Karla Medium" panose="020B0604020202020204" charset="0"/>
              </a:rPr>
              <a:t>intervensi</a:t>
            </a:r>
            <a:r>
              <a:rPr lang="en-US" sz="1200" dirty="0">
                <a:solidFill>
                  <a:schemeClr val="bg2"/>
                </a:solidFill>
                <a:latin typeface="Karla Medium" panose="020B0604020202020204" charset="0"/>
              </a:rPr>
              <a:t> pasar </a:t>
            </a:r>
            <a:r>
              <a:rPr lang="en-US" sz="1200" dirty="0" err="1">
                <a:solidFill>
                  <a:schemeClr val="bg2"/>
                </a:solidFill>
                <a:latin typeface="Karla Medium" panose="020B0604020202020204" charset="0"/>
              </a:rPr>
              <a:t>seperti</a:t>
            </a:r>
            <a:r>
              <a:rPr lang="en-US" sz="1200" dirty="0">
                <a:solidFill>
                  <a:schemeClr val="bg2"/>
                </a:solidFill>
                <a:latin typeface="Karla Medium" panose="020B0604020202020204" charset="0"/>
              </a:rPr>
              <a:t> </a:t>
            </a:r>
            <a:r>
              <a:rPr lang="en-US" sz="1200" dirty="0" err="1">
                <a:solidFill>
                  <a:schemeClr val="bg2"/>
                </a:solidFill>
                <a:latin typeface="Karla Medium" panose="020B0604020202020204" charset="0"/>
              </a:rPr>
              <a:t>larangan</a:t>
            </a:r>
            <a:r>
              <a:rPr lang="en-US" sz="1200" dirty="0">
                <a:solidFill>
                  <a:schemeClr val="bg2"/>
                </a:solidFill>
                <a:latin typeface="Karla Medium" panose="020B0604020202020204" charset="0"/>
              </a:rPr>
              <a:t> </a:t>
            </a:r>
            <a:r>
              <a:rPr lang="en-US" sz="1200" dirty="0" err="1">
                <a:solidFill>
                  <a:schemeClr val="bg2"/>
                </a:solidFill>
                <a:latin typeface="Karla Medium" panose="020B0604020202020204" charset="0"/>
              </a:rPr>
              <a:t>ekspor</a:t>
            </a:r>
            <a:r>
              <a:rPr lang="en-US" sz="1200" dirty="0">
                <a:solidFill>
                  <a:schemeClr val="bg2"/>
                </a:solidFill>
                <a:latin typeface="Karla Medium" panose="020B0604020202020204" charset="0"/>
              </a:rPr>
              <a:t> </a:t>
            </a:r>
            <a:r>
              <a:rPr lang="en-US" sz="1200" dirty="0" err="1">
                <a:solidFill>
                  <a:schemeClr val="bg2"/>
                </a:solidFill>
                <a:latin typeface="Karla Medium" panose="020B0604020202020204" charset="0"/>
              </a:rPr>
              <a:t>karena</a:t>
            </a:r>
            <a:r>
              <a:rPr lang="en-US" sz="1200" dirty="0">
                <a:solidFill>
                  <a:schemeClr val="bg2"/>
                </a:solidFill>
                <a:latin typeface="Karla Medium" panose="020B0604020202020204" charset="0"/>
              </a:rPr>
              <a:t> </a:t>
            </a:r>
            <a:r>
              <a:rPr lang="en-US" sz="1200" dirty="0" err="1">
                <a:solidFill>
                  <a:schemeClr val="bg2"/>
                </a:solidFill>
                <a:latin typeface="Karla Medium" panose="020B0604020202020204" charset="0"/>
              </a:rPr>
              <a:t>berpotensi</a:t>
            </a:r>
            <a:r>
              <a:rPr lang="en-US" sz="1200" dirty="0">
                <a:solidFill>
                  <a:schemeClr val="bg2"/>
                </a:solidFill>
                <a:latin typeface="Karla Medium" panose="020B0604020202020204" charset="0"/>
              </a:rPr>
              <a:t> </a:t>
            </a:r>
            <a:r>
              <a:rPr lang="en-US" sz="1200" dirty="0" err="1">
                <a:solidFill>
                  <a:schemeClr val="bg2"/>
                </a:solidFill>
                <a:latin typeface="Karla Medium" panose="020B0604020202020204" charset="0"/>
              </a:rPr>
              <a:t>mengurangi</a:t>
            </a:r>
            <a:r>
              <a:rPr lang="en-US" sz="1200" dirty="0">
                <a:solidFill>
                  <a:schemeClr val="bg2"/>
                </a:solidFill>
                <a:latin typeface="Karla Medium" panose="020B0604020202020204" charset="0"/>
              </a:rPr>
              <a:t> </a:t>
            </a:r>
            <a:r>
              <a:rPr lang="en-US" sz="1200" dirty="0" err="1">
                <a:solidFill>
                  <a:schemeClr val="bg2"/>
                </a:solidFill>
                <a:latin typeface="Karla Medium" panose="020B0604020202020204" charset="0"/>
              </a:rPr>
              <a:t>efisiensi</a:t>
            </a:r>
            <a:r>
              <a:rPr lang="en-US" sz="1200" dirty="0">
                <a:solidFill>
                  <a:schemeClr val="bg2"/>
                </a:solidFill>
                <a:latin typeface="Karla Medium" panose="020B0604020202020204" charset="0"/>
              </a:rPr>
              <a:t> </a:t>
            </a:r>
            <a:r>
              <a:rPr lang="en-US" sz="1200" dirty="0" err="1">
                <a:solidFill>
                  <a:schemeClr val="bg2"/>
                </a:solidFill>
                <a:latin typeface="Karla Medium" panose="020B0604020202020204" charset="0"/>
              </a:rPr>
              <a:t>ekonomi</a:t>
            </a:r>
            <a:r>
              <a:rPr lang="en-US" sz="1200" dirty="0">
                <a:solidFill>
                  <a:schemeClr val="bg2"/>
                </a:solidFill>
                <a:latin typeface="Karla Medium" panose="020B0604020202020204" charset="0"/>
              </a:rPr>
              <a:t>. </a:t>
            </a:r>
            <a:r>
              <a:rPr lang="en-US" sz="1200" dirty="0" err="1">
                <a:solidFill>
                  <a:schemeClr val="bg2"/>
                </a:solidFill>
                <a:latin typeface="Karla Medium" panose="020B0604020202020204" charset="0"/>
              </a:rPr>
              <a:t>Selain</a:t>
            </a:r>
            <a:r>
              <a:rPr lang="en-US" sz="1200" dirty="0">
                <a:solidFill>
                  <a:schemeClr val="bg2"/>
                </a:solidFill>
                <a:latin typeface="Karla Medium" panose="020B0604020202020204" charset="0"/>
              </a:rPr>
              <a:t> </a:t>
            </a:r>
            <a:r>
              <a:rPr lang="en-US" sz="1200" dirty="0" err="1">
                <a:solidFill>
                  <a:schemeClr val="bg2"/>
                </a:solidFill>
                <a:latin typeface="Karla Medium" panose="020B0604020202020204" charset="0"/>
              </a:rPr>
              <a:t>itu</a:t>
            </a:r>
            <a:r>
              <a:rPr lang="en-US" sz="1200" dirty="0">
                <a:solidFill>
                  <a:schemeClr val="bg2"/>
                </a:solidFill>
                <a:latin typeface="Karla Medium" panose="020B0604020202020204" charset="0"/>
              </a:rPr>
              <a:t>, </a:t>
            </a:r>
            <a:r>
              <a:rPr lang="en-US" sz="1200" dirty="0" err="1">
                <a:solidFill>
                  <a:schemeClr val="bg2"/>
                </a:solidFill>
                <a:latin typeface="Karla Medium" panose="020B0604020202020204" charset="0"/>
              </a:rPr>
              <a:t>larangan</a:t>
            </a:r>
            <a:r>
              <a:rPr lang="en-US" sz="1200" dirty="0">
                <a:solidFill>
                  <a:schemeClr val="bg2"/>
                </a:solidFill>
                <a:latin typeface="Karla Medium" panose="020B0604020202020204" charset="0"/>
              </a:rPr>
              <a:t> </a:t>
            </a:r>
            <a:r>
              <a:rPr lang="en-US" sz="1200" dirty="0" err="1">
                <a:solidFill>
                  <a:schemeClr val="bg2"/>
                </a:solidFill>
                <a:latin typeface="Karla Medium" panose="020B0604020202020204" charset="0"/>
              </a:rPr>
              <a:t>ekspor</a:t>
            </a:r>
            <a:r>
              <a:rPr lang="en-US" sz="1200" dirty="0">
                <a:solidFill>
                  <a:schemeClr val="bg2"/>
                </a:solidFill>
                <a:latin typeface="Karla Medium" panose="020B0604020202020204" charset="0"/>
              </a:rPr>
              <a:t> </a:t>
            </a:r>
            <a:r>
              <a:rPr lang="en-US" sz="1200" dirty="0" err="1">
                <a:solidFill>
                  <a:schemeClr val="bg2"/>
                </a:solidFill>
                <a:latin typeface="Karla Medium" panose="020B0604020202020204" charset="0"/>
              </a:rPr>
              <a:t>nikel</a:t>
            </a:r>
            <a:r>
              <a:rPr lang="en-US" sz="1200" dirty="0">
                <a:solidFill>
                  <a:schemeClr val="bg2"/>
                </a:solidFill>
                <a:latin typeface="Karla Medium" panose="020B0604020202020204" charset="0"/>
              </a:rPr>
              <a:t> </a:t>
            </a:r>
            <a:r>
              <a:rPr lang="en-US" sz="1200" dirty="0" err="1">
                <a:solidFill>
                  <a:schemeClr val="bg2"/>
                </a:solidFill>
                <a:latin typeface="Karla Medium" panose="020B0604020202020204" charset="0"/>
              </a:rPr>
              <a:t>mengganggu</a:t>
            </a:r>
            <a:r>
              <a:rPr lang="en-US" sz="1200" dirty="0">
                <a:solidFill>
                  <a:schemeClr val="bg2"/>
                </a:solidFill>
                <a:latin typeface="Karla Medium" panose="020B0604020202020204" charset="0"/>
              </a:rPr>
              <a:t> </a:t>
            </a:r>
            <a:r>
              <a:rPr lang="en-US" sz="1200" dirty="0" err="1">
                <a:solidFill>
                  <a:schemeClr val="bg2"/>
                </a:solidFill>
                <a:latin typeface="Karla Medium" panose="020B0604020202020204" charset="0"/>
              </a:rPr>
              <a:t>pasokan</a:t>
            </a:r>
            <a:r>
              <a:rPr lang="en-US" sz="1200" dirty="0">
                <a:solidFill>
                  <a:schemeClr val="bg2"/>
                </a:solidFill>
                <a:latin typeface="Karla Medium" panose="020B0604020202020204" charset="0"/>
              </a:rPr>
              <a:t> </a:t>
            </a:r>
            <a:r>
              <a:rPr lang="en-US" sz="1200" dirty="0" err="1">
                <a:solidFill>
                  <a:schemeClr val="bg2"/>
                </a:solidFill>
                <a:latin typeface="Karla Medium" panose="020B0604020202020204" charset="0"/>
              </a:rPr>
              <a:t>nikel</a:t>
            </a:r>
            <a:r>
              <a:rPr lang="en-US" sz="1200" dirty="0">
                <a:solidFill>
                  <a:schemeClr val="bg2"/>
                </a:solidFill>
                <a:latin typeface="Karla Medium" panose="020B0604020202020204" charset="0"/>
              </a:rPr>
              <a:t> global dan </a:t>
            </a:r>
            <a:r>
              <a:rPr lang="en-US" sz="1200" dirty="0" err="1">
                <a:solidFill>
                  <a:schemeClr val="bg2"/>
                </a:solidFill>
                <a:latin typeface="Karla Medium" panose="020B0604020202020204" charset="0"/>
              </a:rPr>
              <a:t>dapat</a:t>
            </a:r>
            <a:r>
              <a:rPr lang="en-US" sz="1200" dirty="0">
                <a:solidFill>
                  <a:schemeClr val="bg2"/>
                </a:solidFill>
                <a:latin typeface="Karla Medium" panose="020B0604020202020204" charset="0"/>
              </a:rPr>
              <a:t> </a:t>
            </a:r>
            <a:r>
              <a:rPr lang="en-US" sz="1200" dirty="0" err="1">
                <a:solidFill>
                  <a:schemeClr val="bg2"/>
                </a:solidFill>
                <a:latin typeface="Karla Medium" panose="020B0604020202020204" charset="0"/>
              </a:rPr>
              <a:t>menimbulkan</a:t>
            </a:r>
            <a:r>
              <a:rPr lang="en-US" sz="1200" dirty="0">
                <a:solidFill>
                  <a:schemeClr val="bg2"/>
                </a:solidFill>
                <a:latin typeface="Karla Medium" panose="020B0604020202020204" charset="0"/>
              </a:rPr>
              <a:t> </a:t>
            </a:r>
            <a:r>
              <a:rPr lang="en-US" sz="1200" dirty="0" err="1">
                <a:solidFill>
                  <a:schemeClr val="bg2"/>
                </a:solidFill>
                <a:latin typeface="Karla Medium" panose="020B0604020202020204" charset="0"/>
              </a:rPr>
              <a:t>konflik</a:t>
            </a:r>
            <a:r>
              <a:rPr lang="en-US" sz="1200" dirty="0">
                <a:solidFill>
                  <a:schemeClr val="bg2"/>
                </a:solidFill>
                <a:latin typeface="Karla Medium" panose="020B0604020202020204" charset="0"/>
              </a:rPr>
              <a:t> </a:t>
            </a:r>
            <a:r>
              <a:rPr lang="en-US" sz="1200" dirty="0" err="1">
                <a:solidFill>
                  <a:schemeClr val="bg2"/>
                </a:solidFill>
                <a:latin typeface="Karla Medium" panose="020B0604020202020204" charset="0"/>
              </a:rPr>
              <a:t>dagang</a:t>
            </a:r>
            <a:r>
              <a:rPr lang="en-US" sz="1200" dirty="0">
                <a:solidFill>
                  <a:schemeClr val="bg2"/>
                </a:solidFill>
                <a:latin typeface="Karla Medium" panose="020B0604020202020204" charset="0"/>
              </a:rPr>
              <a:t>.</a:t>
            </a:r>
            <a:endParaRPr lang="en-ID" sz="1200" dirty="0">
              <a:solidFill>
                <a:schemeClr val="bg2"/>
              </a:solidFill>
              <a:latin typeface="Karla Medium" panose="020B0604020202020204" charset="0"/>
              <a:ea typeface="Karla Medium"/>
              <a:cs typeface="Karla Medium"/>
              <a:sym typeface="Karla Medium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01FE49-2B75-0317-D9C6-91E4D541818D}"/>
              </a:ext>
            </a:extLst>
          </p:cNvPr>
          <p:cNvSpPr/>
          <p:nvPr/>
        </p:nvSpPr>
        <p:spPr>
          <a:xfrm>
            <a:off x="0" y="2211668"/>
            <a:ext cx="9144000" cy="2931832"/>
          </a:xfrm>
          <a:prstGeom prst="rect">
            <a:avLst/>
          </a:prstGeom>
          <a:solidFill>
            <a:srgbClr val="2345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932" name="Google Shape;1932;p64"/>
          <p:cNvSpPr txBox="1"/>
          <p:nvPr/>
        </p:nvSpPr>
        <p:spPr>
          <a:xfrm>
            <a:off x="63500" y="2184400"/>
            <a:ext cx="8890000" cy="29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450" dirty="0" err="1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Gugatan</a:t>
            </a:r>
            <a:r>
              <a:rPr lang="en-ID" sz="1450" dirty="0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 Uni </a:t>
            </a:r>
            <a:r>
              <a:rPr lang="en-ID" sz="1450" dirty="0" err="1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Eropa</a:t>
            </a:r>
            <a:r>
              <a:rPr lang="en-ID" sz="1450" dirty="0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 </a:t>
            </a:r>
            <a:r>
              <a:rPr lang="en-ID" sz="1450" dirty="0" err="1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melalui</a:t>
            </a:r>
            <a:r>
              <a:rPr lang="en-ID" sz="1450" dirty="0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 WTO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450" dirty="0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Dispute Settlement Body (DSB) yang </a:t>
            </a:r>
            <a:r>
              <a:rPr lang="en-ID" sz="1450" dirty="0" err="1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menyatakan</a:t>
            </a:r>
            <a:r>
              <a:rPr lang="en-ID" sz="1450" dirty="0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 </a:t>
            </a:r>
            <a:r>
              <a:rPr lang="en-ID" sz="1450" dirty="0" err="1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ada</a:t>
            </a:r>
            <a:r>
              <a:rPr lang="en-ID" sz="1450" dirty="0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 </a:t>
            </a:r>
            <a:r>
              <a:rPr lang="en-ID" sz="1450" dirty="0" err="1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pelanggaran</a:t>
            </a:r>
            <a:r>
              <a:rPr lang="en-ID" sz="1450" dirty="0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 </a:t>
            </a:r>
            <a:r>
              <a:rPr lang="en-ID" sz="1450" dirty="0" err="1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terhadap</a:t>
            </a:r>
            <a:r>
              <a:rPr lang="en-ID" sz="1450" dirty="0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 </a:t>
            </a:r>
            <a:r>
              <a:rPr lang="en-ID" sz="1450" dirty="0" err="1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Pasal</a:t>
            </a:r>
            <a:r>
              <a:rPr lang="en-ID" sz="1450" dirty="0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 XI.1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450" dirty="0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General Agreement on Tariffs and Trade (GATT) 1994 </a:t>
            </a:r>
            <a:r>
              <a:rPr lang="en-ID" sz="1450" dirty="0" err="1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mengenai</a:t>
            </a:r>
            <a:r>
              <a:rPr lang="en-ID" sz="1450" dirty="0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 </a:t>
            </a:r>
            <a:r>
              <a:rPr lang="en-ID" sz="1450" dirty="0" err="1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larangan</a:t>
            </a:r>
            <a:r>
              <a:rPr lang="en-ID" sz="1450" dirty="0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 </a:t>
            </a:r>
            <a:r>
              <a:rPr lang="en-ID" sz="1450" dirty="0" err="1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pembatasan</a:t>
            </a:r>
            <a:r>
              <a:rPr lang="en-ID" sz="1450" dirty="0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 </a:t>
            </a:r>
            <a:r>
              <a:rPr lang="en-ID" sz="1450" dirty="0" err="1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kuantitatif</a:t>
            </a:r>
            <a:r>
              <a:rPr lang="en-ID" sz="1450" dirty="0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. </a:t>
            </a:r>
            <a:r>
              <a:rPr lang="en-ID" sz="1450" dirty="0" err="1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Menurut</a:t>
            </a:r>
            <a:r>
              <a:rPr lang="en-ID" sz="1450" dirty="0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 Aziz dan </a:t>
            </a:r>
            <a:r>
              <a:rPr lang="en-ID" sz="1450" dirty="0" err="1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Abrianti</a:t>
            </a:r>
            <a:r>
              <a:rPr lang="en-ID" sz="1450" dirty="0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 (2022) </a:t>
            </a:r>
            <a:r>
              <a:rPr lang="en-ID" sz="1450" dirty="0" err="1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terdapat</a:t>
            </a:r>
            <a:r>
              <a:rPr lang="en-ID" sz="1450" dirty="0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 General Exceptions yang </a:t>
            </a:r>
            <a:r>
              <a:rPr lang="en-ID" sz="1450" dirty="0" err="1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diatur</a:t>
            </a:r>
            <a:r>
              <a:rPr lang="en-ID" sz="1450" dirty="0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 </a:t>
            </a:r>
            <a:r>
              <a:rPr lang="en-ID" sz="1450" dirty="0" err="1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dalam</a:t>
            </a:r>
            <a:r>
              <a:rPr lang="en-ID" sz="1450" dirty="0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 </a:t>
            </a:r>
            <a:r>
              <a:rPr lang="en-ID" sz="1450" dirty="0" err="1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Pasal</a:t>
            </a:r>
            <a:r>
              <a:rPr lang="en-ID" sz="1450" dirty="0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 XX </a:t>
            </a:r>
            <a:r>
              <a:rPr lang="en-ID" sz="1450" dirty="0" err="1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poin</a:t>
            </a:r>
            <a:r>
              <a:rPr lang="en-ID" sz="1450" dirty="0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 (g) dan (</a:t>
            </a:r>
            <a:r>
              <a:rPr lang="en-ID" sz="1450" dirty="0" err="1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i</a:t>
            </a:r>
            <a:r>
              <a:rPr lang="en-ID" sz="1450" dirty="0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) GATT </a:t>
            </a:r>
            <a:r>
              <a:rPr lang="en-ID" sz="1450" dirty="0" err="1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dengan</a:t>
            </a:r>
            <a:r>
              <a:rPr lang="en-ID" sz="1450" dirty="0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 </a:t>
            </a:r>
            <a:r>
              <a:rPr lang="en-ID" sz="1450" dirty="0" err="1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beberapa</a:t>
            </a:r>
            <a:r>
              <a:rPr lang="en-ID" sz="1450" dirty="0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 </a:t>
            </a:r>
            <a:r>
              <a:rPr lang="en-ID" sz="1450" dirty="0" err="1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syarat</a:t>
            </a:r>
            <a:r>
              <a:rPr lang="en-ID" sz="1450" dirty="0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 </a:t>
            </a:r>
            <a:r>
              <a:rPr lang="en-ID" sz="1450" dirty="0" err="1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bahwa</a:t>
            </a:r>
            <a:r>
              <a:rPr lang="en-ID" sz="1450" dirty="0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 </a:t>
            </a:r>
            <a:r>
              <a:rPr lang="en-ID" sz="1450" dirty="0" err="1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kebijakan</a:t>
            </a:r>
            <a:r>
              <a:rPr lang="en-ID" sz="1450" dirty="0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 </a:t>
            </a:r>
            <a:r>
              <a:rPr lang="en-ID" sz="1450" dirty="0" err="1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tersebut</a:t>
            </a:r>
            <a:r>
              <a:rPr lang="en-ID" sz="1450" dirty="0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 </a:t>
            </a:r>
            <a:r>
              <a:rPr lang="en-ID" sz="1450" dirty="0" err="1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bertujuan</a:t>
            </a:r>
            <a:r>
              <a:rPr lang="en-ID" sz="1450" dirty="0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 </a:t>
            </a:r>
            <a:r>
              <a:rPr lang="en-ID" sz="1450" dirty="0" err="1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sebagai</a:t>
            </a:r>
            <a:r>
              <a:rPr lang="en-ID" sz="1450" dirty="0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 </a:t>
            </a:r>
            <a:r>
              <a:rPr lang="en-ID" sz="1450" dirty="0" err="1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perlindungan</a:t>
            </a:r>
            <a:r>
              <a:rPr lang="en-ID" sz="1450" dirty="0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 </a:t>
            </a:r>
            <a:r>
              <a:rPr lang="en-ID" sz="1450" dirty="0" err="1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sumber</a:t>
            </a:r>
            <a:r>
              <a:rPr lang="en-ID" sz="1450" dirty="0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 </a:t>
            </a:r>
            <a:r>
              <a:rPr lang="en-ID" sz="1450" dirty="0" err="1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daya</a:t>
            </a:r>
            <a:r>
              <a:rPr lang="en-ID" sz="1450" dirty="0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 </a:t>
            </a:r>
            <a:r>
              <a:rPr lang="en-ID" sz="1450" dirty="0" err="1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alam</a:t>
            </a:r>
            <a:r>
              <a:rPr lang="en-ID" sz="1450" dirty="0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 </a:t>
            </a:r>
            <a:r>
              <a:rPr lang="en-ID" sz="1450" dirty="0" err="1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tidak</a:t>
            </a:r>
            <a:r>
              <a:rPr lang="en-ID" sz="1450" dirty="0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 </a:t>
            </a:r>
            <a:r>
              <a:rPr lang="en-ID" sz="1450" dirty="0" err="1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terbarukan</a:t>
            </a:r>
            <a:r>
              <a:rPr lang="en-ID" sz="1450" dirty="0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 dan </a:t>
            </a:r>
            <a:r>
              <a:rPr lang="en-ID" sz="1450" dirty="0" err="1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menjaga</a:t>
            </a:r>
            <a:r>
              <a:rPr lang="en-ID" sz="1450" dirty="0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 </a:t>
            </a:r>
            <a:r>
              <a:rPr lang="en-ID" sz="1450" dirty="0" err="1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kuantitas</a:t>
            </a:r>
            <a:r>
              <a:rPr lang="en-ID" sz="1450" dirty="0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 </a:t>
            </a:r>
            <a:r>
              <a:rPr lang="en-ID" sz="1450" dirty="0" err="1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produk</a:t>
            </a:r>
            <a:r>
              <a:rPr lang="en-ID" sz="1450" dirty="0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 </a:t>
            </a:r>
            <a:r>
              <a:rPr lang="en-ID" sz="1450" dirty="0" err="1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esensial</a:t>
            </a:r>
            <a:r>
              <a:rPr lang="en-ID" sz="1450" dirty="0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 </a:t>
            </a:r>
            <a:r>
              <a:rPr lang="en-ID" sz="1450" dirty="0" err="1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dalam</a:t>
            </a:r>
            <a:r>
              <a:rPr lang="en-ID" sz="1450" dirty="0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 negeri </a:t>
            </a:r>
            <a:r>
              <a:rPr lang="en-ID" sz="1450" dirty="0" err="1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maka</a:t>
            </a:r>
            <a:r>
              <a:rPr lang="en-ID" sz="1450" dirty="0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 </a:t>
            </a:r>
            <a:r>
              <a:rPr lang="en-ID" sz="1450" dirty="0" err="1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kebijakan</a:t>
            </a:r>
            <a:r>
              <a:rPr lang="en-ID" sz="1450" dirty="0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 </a:t>
            </a:r>
            <a:r>
              <a:rPr lang="en-ID" sz="1450" dirty="0" err="1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pelarangan</a:t>
            </a:r>
            <a:r>
              <a:rPr lang="en-ID" sz="1450" dirty="0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 </a:t>
            </a:r>
            <a:r>
              <a:rPr lang="en-ID" sz="1450" dirty="0" err="1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ekspor</a:t>
            </a:r>
            <a:r>
              <a:rPr lang="en-ID" sz="1450" dirty="0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 </a:t>
            </a:r>
            <a:r>
              <a:rPr lang="en-ID" sz="1450" dirty="0" err="1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bijih</a:t>
            </a:r>
            <a:r>
              <a:rPr lang="en-ID" sz="1450" dirty="0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 </a:t>
            </a:r>
            <a:r>
              <a:rPr lang="en-ID" sz="1450" dirty="0" err="1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nikel</a:t>
            </a:r>
            <a:r>
              <a:rPr lang="en-ID" sz="1450" dirty="0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 </a:t>
            </a:r>
            <a:r>
              <a:rPr lang="en-ID" sz="1450" dirty="0" err="1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bukan</a:t>
            </a:r>
            <a:r>
              <a:rPr lang="en-ID" sz="1450" dirty="0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 </a:t>
            </a:r>
            <a:r>
              <a:rPr lang="en-ID" sz="1450" dirty="0" err="1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merupakan</a:t>
            </a:r>
            <a:r>
              <a:rPr lang="en-ID" sz="1450" dirty="0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 </a:t>
            </a:r>
            <a:r>
              <a:rPr lang="en-ID" sz="1450" dirty="0" err="1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pembatasan</a:t>
            </a:r>
            <a:r>
              <a:rPr lang="en-ID" sz="1450" dirty="0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 </a:t>
            </a:r>
            <a:r>
              <a:rPr lang="en-ID" sz="1450" dirty="0" err="1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kuantitatif</a:t>
            </a:r>
            <a:r>
              <a:rPr lang="en-ID" sz="1450" dirty="0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 </a:t>
            </a:r>
            <a:r>
              <a:rPr lang="en-ID" sz="1450" dirty="0" err="1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melainkan</a:t>
            </a:r>
            <a:r>
              <a:rPr lang="en-ID" sz="1450" dirty="0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 </a:t>
            </a:r>
            <a:r>
              <a:rPr lang="en-ID" sz="1450" dirty="0" err="1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pembatasan</a:t>
            </a:r>
            <a:r>
              <a:rPr lang="en-ID" sz="1450" dirty="0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 </a:t>
            </a:r>
            <a:r>
              <a:rPr lang="en-ID" sz="1450" dirty="0" err="1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kualitatif</a:t>
            </a:r>
            <a:r>
              <a:rPr lang="en-ID" sz="1450" dirty="0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. Akan </a:t>
            </a:r>
            <a:r>
              <a:rPr lang="en-ID" sz="1450" dirty="0" err="1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tetapi</a:t>
            </a:r>
            <a:r>
              <a:rPr lang="en-ID" sz="1450" dirty="0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 </a:t>
            </a:r>
            <a:r>
              <a:rPr lang="en-ID" sz="1450" dirty="0" err="1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berdasarkan</a:t>
            </a:r>
            <a:r>
              <a:rPr lang="en-ID" sz="1450" dirty="0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 </a:t>
            </a:r>
            <a:r>
              <a:rPr lang="en-ID" sz="1450" dirty="0" err="1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hasil</a:t>
            </a:r>
            <a:r>
              <a:rPr lang="en-ID" sz="1450" dirty="0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 </a:t>
            </a:r>
            <a:r>
              <a:rPr lang="en-ID" sz="1450" dirty="0" err="1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putusan</a:t>
            </a:r>
            <a:r>
              <a:rPr lang="en-ID" sz="1450" dirty="0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 </a:t>
            </a:r>
            <a:r>
              <a:rPr lang="en-ID" sz="1450" dirty="0" err="1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sengketa</a:t>
            </a:r>
            <a:r>
              <a:rPr lang="en-ID" sz="1450" dirty="0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 DS 592 </a:t>
            </a:r>
            <a:r>
              <a:rPr lang="en-ID" sz="1450" dirty="0" err="1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terkait</a:t>
            </a:r>
            <a:r>
              <a:rPr lang="en-ID" sz="1450" dirty="0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 final panel report pada </a:t>
            </a:r>
            <a:r>
              <a:rPr lang="en-ID" sz="1450" dirty="0" err="1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tanggal</a:t>
            </a:r>
            <a:r>
              <a:rPr lang="en-ID" sz="1450" dirty="0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 17 </a:t>
            </a:r>
            <a:r>
              <a:rPr lang="en-ID" sz="1450" dirty="0" err="1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Oktober</a:t>
            </a:r>
            <a:r>
              <a:rPr lang="en-ID" sz="1450" dirty="0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 2022, Indonesia </a:t>
            </a:r>
            <a:r>
              <a:rPr lang="en-ID" sz="1450" dirty="0" err="1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dinyatakan</a:t>
            </a:r>
            <a:r>
              <a:rPr lang="en-ID" sz="1450" dirty="0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 </a:t>
            </a:r>
            <a:r>
              <a:rPr lang="en-ID" sz="1450" dirty="0" err="1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terbukti</a:t>
            </a:r>
            <a:r>
              <a:rPr lang="en-ID" sz="1450" dirty="0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 </a:t>
            </a:r>
            <a:r>
              <a:rPr lang="en-ID" sz="1450" dirty="0" err="1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melanggar</a:t>
            </a:r>
            <a:r>
              <a:rPr lang="en-ID" sz="1450" dirty="0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 </a:t>
            </a:r>
            <a:r>
              <a:rPr lang="en-ID" sz="1450" dirty="0" err="1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ketentuan</a:t>
            </a:r>
            <a:r>
              <a:rPr lang="en-ID" sz="1450" dirty="0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, </a:t>
            </a:r>
            <a:r>
              <a:rPr lang="en-ID" sz="1450" dirty="0" err="1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khususnya</a:t>
            </a:r>
            <a:r>
              <a:rPr lang="en-ID" sz="1450" dirty="0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 </a:t>
            </a:r>
            <a:r>
              <a:rPr lang="en-ID" sz="1450" dirty="0" err="1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perihal</a:t>
            </a:r>
            <a:r>
              <a:rPr lang="en-ID" sz="1450" dirty="0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 </a:t>
            </a:r>
            <a:r>
              <a:rPr lang="en-ID" sz="1450" dirty="0" err="1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larangan</a:t>
            </a:r>
            <a:r>
              <a:rPr lang="en-ID" sz="1450" dirty="0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 </a:t>
            </a:r>
            <a:r>
              <a:rPr lang="en-ID" sz="1450" dirty="0" err="1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ekspor</a:t>
            </a:r>
            <a:r>
              <a:rPr lang="en-ID" sz="1450" dirty="0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 </a:t>
            </a:r>
            <a:r>
              <a:rPr lang="en-ID" sz="1450" dirty="0" err="1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bijih</a:t>
            </a:r>
            <a:r>
              <a:rPr lang="en-ID" sz="1450" dirty="0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 </a:t>
            </a:r>
            <a:r>
              <a:rPr lang="en-ID" sz="1450" dirty="0" err="1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nikel</a:t>
            </a:r>
            <a:r>
              <a:rPr lang="en-ID" sz="1450" dirty="0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 </a:t>
            </a:r>
            <a:r>
              <a:rPr lang="en-ID" sz="1450" dirty="0" err="1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ke</a:t>
            </a:r>
            <a:r>
              <a:rPr lang="en-ID" sz="1450" dirty="0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 </a:t>
            </a:r>
            <a:r>
              <a:rPr lang="en-ID" sz="1450" dirty="0" err="1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luar</a:t>
            </a:r>
            <a:r>
              <a:rPr lang="en-ID" sz="1450" dirty="0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 negeri. </a:t>
            </a:r>
            <a:r>
              <a:rPr lang="en-ID" sz="1450" dirty="0" err="1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Namun</a:t>
            </a:r>
            <a:r>
              <a:rPr lang="en-ID" sz="1450" dirty="0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, </a:t>
            </a:r>
            <a:r>
              <a:rPr lang="en-ID" sz="1450" dirty="0" err="1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keputusan</a:t>
            </a:r>
            <a:r>
              <a:rPr lang="en-ID" sz="1450" dirty="0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 panel </a:t>
            </a:r>
            <a:r>
              <a:rPr lang="en-ID" sz="1450" dirty="0" err="1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tersebut</a:t>
            </a:r>
            <a:r>
              <a:rPr lang="en-ID" sz="1450" dirty="0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 </a:t>
            </a:r>
            <a:r>
              <a:rPr lang="en-ID" sz="1450" dirty="0" err="1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dikatakan</a:t>
            </a:r>
            <a:r>
              <a:rPr lang="en-ID" sz="1450" dirty="0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 </a:t>
            </a:r>
            <a:r>
              <a:rPr lang="en-ID" sz="1450" dirty="0" err="1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pemerintah</a:t>
            </a:r>
            <a:r>
              <a:rPr lang="en-ID" sz="1450" dirty="0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 </a:t>
            </a:r>
            <a:r>
              <a:rPr lang="en-ID" sz="1450" dirty="0" err="1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belum</a:t>
            </a:r>
            <a:r>
              <a:rPr lang="en-ID" sz="1450" dirty="0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 </a:t>
            </a:r>
            <a:r>
              <a:rPr lang="en-ID" sz="1450" dirty="0" err="1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memiliki</a:t>
            </a:r>
            <a:r>
              <a:rPr lang="en-ID" sz="1450" dirty="0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 </a:t>
            </a:r>
            <a:r>
              <a:rPr lang="en-ID" sz="1450" dirty="0" err="1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kekuatan</a:t>
            </a:r>
            <a:r>
              <a:rPr lang="en-ID" sz="1450" dirty="0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 </a:t>
            </a:r>
            <a:r>
              <a:rPr lang="en-ID" sz="1450" dirty="0" err="1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hukum</a:t>
            </a:r>
            <a:r>
              <a:rPr lang="en-ID" sz="1450" dirty="0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 </a:t>
            </a:r>
            <a:r>
              <a:rPr lang="en-ID" sz="1450" dirty="0" err="1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tetap</a:t>
            </a:r>
            <a:r>
              <a:rPr lang="en-ID" sz="1450" dirty="0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, </a:t>
            </a:r>
            <a:r>
              <a:rPr lang="en-ID" sz="1450" dirty="0" err="1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sehingga</a:t>
            </a:r>
            <a:r>
              <a:rPr lang="en-ID" sz="1450" dirty="0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 </a:t>
            </a:r>
            <a:r>
              <a:rPr lang="en-ID" sz="1450" dirty="0" err="1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Pemerintah</a:t>
            </a:r>
            <a:r>
              <a:rPr lang="en-ID" sz="1450" dirty="0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 Indonesia </a:t>
            </a:r>
            <a:r>
              <a:rPr lang="en-ID" sz="1450" dirty="0" err="1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akan</a:t>
            </a:r>
            <a:r>
              <a:rPr lang="en-ID" sz="1450" dirty="0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 </a:t>
            </a:r>
            <a:r>
              <a:rPr lang="en-ID" sz="1450" dirty="0" err="1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melakukan</a:t>
            </a:r>
            <a:r>
              <a:rPr lang="en-ID" sz="1450" dirty="0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 banding.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0" name="Google Shape;1930;p64"/>
          <p:cNvSpPr txBox="1">
            <a:spLocks noGrp="1"/>
          </p:cNvSpPr>
          <p:nvPr>
            <p:ph type="title"/>
          </p:nvPr>
        </p:nvSpPr>
        <p:spPr>
          <a:xfrm>
            <a:off x="1182727" y="136742"/>
            <a:ext cx="6039420" cy="7704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Trade Policy</a:t>
            </a:r>
            <a:endParaRPr dirty="0"/>
          </a:p>
        </p:txBody>
      </p:sp>
      <p:sp>
        <p:nvSpPr>
          <p:cNvPr id="1931" name="Google Shape;1931;p64"/>
          <p:cNvSpPr/>
          <p:nvPr/>
        </p:nvSpPr>
        <p:spPr>
          <a:xfrm>
            <a:off x="419101" y="1054401"/>
            <a:ext cx="8559799" cy="3022299"/>
          </a:xfrm>
          <a:custGeom>
            <a:avLst/>
            <a:gdLst/>
            <a:ahLst/>
            <a:cxnLst/>
            <a:rect l="l" t="t" r="r" b="b"/>
            <a:pathLst>
              <a:path w="117730" h="57080" extrusionOk="0">
                <a:moveTo>
                  <a:pt x="51150" y="1"/>
                </a:moveTo>
                <a:lnTo>
                  <a:pt x="15157" y="1858"/>
                </a:lnTo>
                <a:lnTo>
                  <a:pt x="6942" y="6002"/>
                </a:lnTo>
                <a:lnTo>
                  <a:pt x="1" y="8419"/>
                </a:lnTo>
                <a:lnTo>
                  <a:pt x="2215" y="41208"/>
                </a:lnTo>
                <a:lnTo>
                  <a:pt x="5716" y="50721"/>
                </a:lnTo>
                <a:lnTo>
                  <a:pt x="74010" y="57079"/>
                </a:lnTo>
                <a:lnTo>
                  <a:pt x="117730" y="46507"/>
                </a:lnTo>
                <a:lnTo>
                  <a:pt x="116575" y="16932"/>
                </a:lnTo>
                <a:lnTo>
                  <a:pt x="115372" y="3644"/>
                </a:lnTo>
                <a:lnTo>
                  <a:pt x="10501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2" name="Google Shape;1932;p64"/>
          <p:cNvSpPr txBox="1"/>
          <p:nvPr/>
        </p:nvSpPr>
        <p:spPr>
          <a:xfrm>
            <a:off x="520700" y="1369788"/>
            <a:ext cx="8369300" cy="1830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600" dirty="0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Sama </a:t>
            </a:r>
            <a:r>
              <a:rPr lang="en-ID" sz="1600" dirty="0" err="1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halnya</a:t>
            </a:r>
            <a:r>
              <a:rPr lang="en-ID" sz="1600" dirty="0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 </a:t>
            </a:r>
            <a:r>
              <a:rPr lang="en-ID" sz="1600" dirty="0" err="1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dengan</a:t>
            </a:r>
            <a:r>
              <a:rPr lang="en-ID" sz="1600" dirty="0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 trade policy </a:t>
            </a:r>
            <a:r>
              <a:rPr lang="en-ID" sz="1600" dirty="0" err="1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berupa</a:t>
            </a:r>
            <a:r>
              <a:rPr lang="en-ID" sz="1600" dirty="0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 </a:t>
            </a:r>
            <a:r>
              <a:rPr lang="en-ID" sz="1600" dirty="0" err="1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larangan</a:t>
            </a:r>
            <a:r>
              <a:rPr lang="en-ID" sz="1600" dirty="0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 </a:t>
            </a:r>
            <a:r>
              <a:rPr lang="en-ID" sz="1600" dirty="0" err="1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impor</a:t>
            </a:r>
            <a:r>
              <a:rPr lang="en-ID" sz="1600" dirty="0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 yang </a:t>
            </a:r>
            <a:r>
              <a:rPr lang="en-ID" sz="1600" dirty="0" err="1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menyebabkan</a:t>
            </a:r>
            <a:r>
              <a:rPr lang="en-ID" sz="1600" dirty="0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 </a:t>
            </a:r>
            <a:r>
              <a:rPr lang="en-ID" sz="1600" dirty="0" err="1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harga</a:t>
            </a:r>
            <a:r>
              <a:rPr lang="en-ID" sz="1600" dirty="0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 </a:t>
            </a:r>
            <a:r>
              <a:rPr lang="en-ID" sz="1600" dirty="0" err="1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barang</a:t>
            </a:r>
            <a:r>
              <a:rPr lang="en-ID" sz="1600" dirty="0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 </a:t>
            </a:r>
            <a:r>
              <a:rPr lang="en-ID" sz="1600" dirty="0" err="1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domestik</a:t>
            </a:r>
            <a:r>
              <a:rPr lang="en-ID" sz="1600" dirty="0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 naik, </a:t>
            </a:r>
            <a:r>
              <a:rPr lang="en-ID" sz="1600" dirty="0" err="1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larangan</a:t>
            </a:r>
            <a:r>
              <a:rPr lang="en-ID" sz="1600" dirty="0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 </a:t>
            </a:r>
            <a:r>
              <a:rPr lang="en-ID" sz="1600" dirty="0" err="1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ekspor</a:t>
            </a:r>
            <a:r>
              <a:rPr lang="en-ID" sz="1600" dirty="0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 </a:t>
            </a:r>
            <a:r>
              <a:rPr lang="en-ID" sz="1600" dirty="0" err="1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bijih</a:t>
            </a:r>
            <a:r>
              <a:rPr lang="en-ID" sz="1600" dirty="0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 </a:t>
            </a:r>
            <a:r>
              <a:rPr lang="en-ID" sz="1600" dirty="0" err="1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nikel</a:t>
            </a:r>
            <a:r>
              <a:rPr lang="en-ID" sz="1600" dirty="0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 oleh </a:t>
            </a:r>
            <a:r>
              <a:rPr lang="en-ID" sz="1600" dirty="0" err="1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pemerintah</a:t>
            </a:r>
            <a:r>
              <a:rPr lang="en-ID" sz="1600" dirty="0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 Indonesia </a:t>
            </a:r>
            <a:r>
              <a:rPr lang="en-ID" sz="1600" dirty="0" err="1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menyebabkan</a:t>
            </a:r>
            <a:r>
              <a:rPr lang="en-ID" sz="1600" dirty="0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 </a:t>
            </a:r>
            <a:r>
              <a:rPr lang="en-ID" sz="1600" dirty="0" err="1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kenaikan</a:t>
            </a:r>
            <a:r>
              <a:rPr lang="en-ID" sz="1600" dirty="0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 </a:t>
            </a:r>
            <a:r>
              <a:rPr lang="en-ID" sz="1600" dirty="0" err="1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harga</a:t>
            </a:r>
            <a:r>
              <a:rPr lang="en-ID" sz="1600" dirty="0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 </a:t>
            </a:r>
            <a:r>
              <a:rPr lang="en-ID" sz="1600" dirty="0" err="1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nikel</a:t>
            </a:r>
            <a:r>
              <a:rPr lang="en-ID" sz="1600" dirty="0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 global </a:t>
            </a:r>
            <a:r>
              <a:rPr lang="en-ID" sz="1600" dirty="0" err="1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ditengah</a:t>
            </a:r>
            <a:r>
              <a:rPr lang="en-ID" sz="1600" dirty="0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 </a:t>
            </a:r>
            <a:r>
              <a:rPr lang="en-ID" sz="1600" dirty="0" err="1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kekhawatiran</a:t>
            </a:r>
            <a:r>
              <a:rPr lang="en-ID" sz="1600" dirty="0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 </a:t>
            </a:r>
            <a:r>
              <a:rPr lang="en-ID" sz="1600" dirty="0" err="1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akan</a:t>
            </a:r>
            <a:r>
              <a:rPr lang="en-ID" sz="1600" dirty="0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 </a:t>
            </a:r>
            <a:r>
              <a:rPr lang="en-ID" sz="1600" dirty="0" err="1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ketersediaan</a:t>
            </a:r>
            <a:r>
              <a:rPr lang="en-ID" sz="1600" dirty="0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 </a:t>
            </a:r>
            <a:r>
              <a:rPr lang="en-ID" sz="1600" dirty="0" err="1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pasokan</a:t>
            </a:r>
            <a:r>
              <a:rPr lang="en-ID" sz="1600" dirty="0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 </a:t>
            </a:r>
            <a:r>
              <a:rPr lang="en-ID" sz="1600" dirty="0" err="1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dari</a:t>
            </a:r>
            <a:r>
              <a:rPr lang="en-ID" sz="1600" dirty="0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 Indonesia. </a:t>
            </a:r>
            <a:r>
              <a:rPr lang="en-ID" sz="1600" dirty="0" err="1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Menguatnya</a:t>
            </a:r>
            <a:r>
              <a:rPr lang="en-ID" sz="1600" dirty="0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 </a:t>
            </a:r>
            <a:r>
              <a:rPr lang="en-ID" sz="1600" dirty="0" err="1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harga</a:t>
            </a:r>
            <a:r>
              <a:rPr lang="en-ID" sz="1600" dirty="0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 di pasar </a:t>
            </a:r>
            <a:r>
              <a:rPr lang="en-ID" sz="1600" dirty="0" err="1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nikel</a:t>
            </a:r>
            <a:r>
              <a:rPr lang="en-ID" sz="1600" dirty="0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 </a:t>
            </a:r>
            <a:r>
              <a:rPr lang="en-ID" sz="1600" dirty="0" err="1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berjangka</a:t>
            </a:r>
            <a:r>
              <a:rPr lang="en-ID" sz="1600" dirty="0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 </a:t>
            </a:r>
            <a:r>
              <a:rPr lang="en-ID" sz="1600" dirty="0" err="1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senilai</a:t>
            </a:r>
            <a:r>
              <a:rPr lang="en-ID" sz="1600" dirty="0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 $25 </a:t>
            </a:r>
            <a:r>
              <a:rPr lang="en-ID" sz="1600" dirty="0" err="1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miliar</a:t>
            </a:r>
            <a:r>
              <a:rPr lang="en-ID" sz="1600" dirty="0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 </a:t>
            </a:r>
            <a:r>
              <a:rPr lang="en-ID" sz="1600" dirty="0" err="1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merupakan</a:t>
            </a:r>
            <a:r>
              <a:rPr lang="en-ID" sz="1600" dirty="0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 </a:t>
            </a:r>
            <a:r>
              <a:rPr lang="en-ID" sz="1600" dirty="0" err="1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akibat</a:t>
            </a:r>
            <a:r>
              <a:rPr lang="en-ID" sz="1600" dirty="0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 </a:t>
            </a:r>
            <a:r>
              <a:rPr lang="en-ID" sz="1600" dirty="0" err="1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dari</a:t>
            </a:r>
            <a:r>
              <a:rPr lang="en-ID" sz="1600" dirty="0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 </a:t>
            </a:r>
            <a:r>
              <a:rPr lang="en-ID" sz="1600" dirty="0" err="1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kekurangan</a:t>
            </a:r>
            <a:r>
              <a:rPr lang="en-ID" sz="1600" dirty="0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 </a:t>
            </a:r>
            <a:r>
              <a:rPr lang="en-ID" sz="1600" dirty="0" err="1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pasokan</a:t>
            </a:r>
            <a:r>
              <a:rPr lang="en-ID" sz="1600" dirty="0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 yang </a:t>
            </a:r>
            <a:r>
              <a:rPr lang="en-ID" sz="1600" dirty="0" err="1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disebabkan</a:t>
            </a:r>
            <a:r>
              <a:rPr lang="en-ID" sz="1600" dirty="0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 oleh </a:t>
            </a:r>
            <a:r>
              <a:rPr lang="en-ID" sz="1600" dirty="0" err="1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larangan</a:t>
            </a:r>
            <a:r>
              <a:rPr lang="en-ID" sz="1600" dirty="0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 </a:t>
            </a:r>
            <a:r>
              <a:rPr lang="en-ID" sz="1600" dirty="0" err="1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ekspor</a:t>
            </a:r>
            <a:r>
              <a:rPr lang="en-ID" sz="1600" dirty="0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 yang </a:t>
            </a:r>
            <a:r>
              <a:rPr lang="en-ID" sz="1600" dirty="0" err="1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diberlakukakan</a:t>
            </a:r>
            <a:r>
              <a:rPr lang="en-ID" sz="1600" dirty="0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 </a:t>
            </a:r>
            <a:r>
              <a:rPr lang="en-ID" sz="1600" dirty="0" err="1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mulai</a:t>
            </a:r>
            <a:r>
              <a:rPr lang="en-ID" sz="1600" dirty="0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 1 </a:t>
            </a:r>
            <a:r>
              <a:rPr lang="en-ID" sz="1600" dirty="0" err="1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Januari</a:t>
            </a:r>
            <a:r>
              <a:rPr lang="en-ID" sz="1600" dirty="0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 2020 oleh Indonesia yang </a:t>
            </a:r>
            <a:r>
              <a:rPr lang="en-ID" sz="1600" dirty="0" err="1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merupakan</a:t>
            </a:r>
            <a:r>
              <a:rPr lang="en-ID" sz="1600" dirty="0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 </a:t>
            </a:r>
            <a:r>
              <a:rPr lang="en-ID" sz="1600" dirty="0" err="1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produsen</a:t>
            </a:r>
            <a:r>
              <a:rPr lang="en-ID" sz="1600" dirty="0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 </a:t>
            </a:r>
            <a:r>
              <a:rPr lang="en-ID" sz="1600" dirty="0" err="1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nikel</a:t>
            </a:r>
            <a:r>
              <a:rPr lang="en-ID" sz="1600" dirty="0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 </a:t>
            </a:r>
            <a:r>
              <a:rPr lang="en-ID" sz="1600" dirty="0" err="1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nomor</a:t>
            </a:r>
            <a:r>
              <a:rPr lang="en-ID" sz="1600" dirty="0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 1 di dunia.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ID" sz="1600" dirty="0">
              <a:solidFill>
                <a:schemeClr val="dk2"/>
              </a:solidFill>
              <a:latin typeface="Karla Medium"/>
              <a:ea typeface="Karla Medium"/>
              <a:cs typeface="Karla Medium"/>
              <a:sym typeface="Karla Medium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EEC934-35A6-638B-17CA-8871EC33BB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4405"/>
            <a:ext cx="1182727" cy="1054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5895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931;p64">
            <a:extLst>
              <a:ext uri="{FF2B5EF4-FFF2-40B4-BE49-F238E27FC236}">
                <a16:creationId xmlns:a16="http://schemas.microsoft.com/office/drawing/2014/main" id="{4E63392C-8BF2-76F9-208F-3DACAD741F6A}"/>
              </a:ext>
            </a:extLst>
          </p:cNvPr>
          <p:cNvSpPr/>
          <p:nvPr/>
        </p:nvSpPr>
        <p:spPr>
          <a:xfrm>
            <a:off x="355601" y="927401"/>
            <a:ext cx="8356599" cy="3802628"/>
          </a:xfrm>
          <a:custGeom>
            <a:avLst/>
            <a:gdLst/>
            <a:ahLst/>
            <a:cxnLst/>
            <a:rect l="l" t="t" r="r" b="b"/>
            <a:pathLst>
              <a:path w="117730" h="57080" extrusionOk="0">
                <a:moveTo>
                  <a:pt x="51150" y="1"/>
                </a:moveTo>
                <a:lnTo>
                  <a:pt x="15157" y="1858"/>
                </a:lnTo>
                <a:lnTo>
                  <a:pt x="6942" y="6002"/>
                </a:lnTo>
                <a:lnTo>
                  <a:pt x="1" y="8419"/>
                </a:lnTo>
                <a:lnTo>
                  <a:pt x="2215" y="41208"/>
                </a:lnTo>
                <a:lnTo>
                  <a:pt x="5716" y="50721"/>
                </a:lnTo>
                <a:lnTo>
                  <a:pt x="74010" y="57079"/>
                </a:lnTo>
                <a:lnTo>
                  <a:pt x="117730" y="46507"/>
                </a:lnTo>
                <a:lnTo>
                  <a:pt x="116575" y="16932"/>
                </a:lnTo>
                <a:lnTo>
                  <a:pt x="115372" y="3644"/>
                </a:lnTo>
                <a:lnTo>
                  <a:pt x="10501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0" name="Google Shape;1930;p64"/>
          <p:cNvSpPr txBox="1">
            <a:spLocks noGrp="1"/>
          </p:cNvSpPr>
          <p:nvPr>
            <p:ph type="title"/>
          </p:nvPr>
        </p:nvSpPr>
        <p:spPr>
          <a:xfrm>
            <a:off x="1182727" y="136742"/>
            <a:ext cx="6039420" cy="7704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Trade Policy</a:t>
            </a:r>
            <a:endParaRPr dirty="0"/>
          </a:p>
        </p:txBody>
      </p:sp>
      <p:sp>
        <p:nvSpPr>
          <p:cNvPr id="1932" name="Google Shape;1932;p64"/>
          <p:cNvSpPr txBox="1"/>
          <p:nvPr/>
        </p:nvSpPr>
        <p:spPr>
          <a:xfrm>
            <a:off x="1221276" y="1117901"/>
            <a:ext cx="6701447" cy="559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600" dirty="0" err="1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Kenaikan</a:t>
            </a:r>
            <a:r>
              <a:rPr lang="en-ID" sz="1600" dirty="0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 </a:t>
            </a:r>
            <a:r>
              <a:rPr lang="en-ID" sz="1600" dirty="0" err="1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harga</a:t>
            </a:r>
            <a:r>
              <a:rPr lang="en-ID" sz="1600" dirty="0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 </a:t>
            </a:r>
            <a:r>
              <a:rPr lang="en-ID" sz="1600" dirty="0" err="1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nikel</a:t>
            </a:r>
            <a:r>
              <a:rPr lang="en-ID" sz="1600" dirty="0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 global </a:t>
            </a:r>
            <a:r>
              <a:rPr lang="en-ID" sz="1600" dirty="0" err="1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akibat</a:t>
            </a:r>
            <a:r>
              <a:rPr lang="en-ID" sz="1600" dirty="0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 </a:t>
            </a:r>
            <a:r>
              <a:rPr lang="en-ID" sz="1600" dirty="0" err="1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pelarangan</a:t>
            </a:r>
            <a:r>
              <a:rPr lang="en-ID" sz="1600" dirty="0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 </a:t>
            </a:r>
            <a:r>
              <a:rPr lang="en-ID" sz="1600" dirty="0" err="1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ekspor</a:t>
            </a:r>
            <a:r>
              <a:rPr lang="en-ID" sz="1600" dirty="0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 </a:t>
            </a:r>
            <a:r>
              <a:rPr lang="en-ID" sz="1600" dirty="0" err="1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dari</a:t>
            </a:r>
            <a:r>
              <a:rPr lang="en-ID" sz="1600" dirty="0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 Indonesia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ID" sz="1600" dirty="0">
              <a:solidFill>
                <a:schemeClr val="dk2"/>
              </a:solidFill>
              <a:latin typeface="Karla Medium"/>
              <a:ea typeface="Karla Medium"/>
              <a:cs typeface="Karla Medium"/>
              <a:sym typeface="Karla Medium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EEC934-35A6-638B-17CA-8871EC33BB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4405"/>
            <a:ext cx="1182727" cy="1054699"/>
          </a:xfrm>
          <a:prstGeom prst="rect">
            <a:avLst/>
          </a:prstGeom>
        </p:spPr>
      </p:pic>
      <p:pic>
        <p:nvPicPr>
          <p:cNvPr id="2" name="Picture 1" descr="Diagram">
            <a:extLst>
              <a:ext uri="{FF2B5EF4-FFF2-40B4-BE49-F238E27FC236}">
                <a16:creationId xmlns:a16="http://schemas.microsoft.com/office/drawing/2014/main" id="{2F17D6E9-3236-93AE-4F0B-C754CDEB8679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82" b="8217"/>
          <a:stretch/>
        </p:blipFill>
        <p:spPr bwMode="auto">
          <a:xfrm>
            <a:off x="1296437" y="1677692"/>
            <a:ext cx="6551124" cy="317933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4919439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2" name="Google Shape;1942;p65"/>
          <p:cNvSpPr txBox="1">
            <a:spLocks noGrp="1"/>
          </p:cNvSpPr>
          <p:nvPr>
            <p:ph type="title"/>
          </p:nvPr>
        </p:nvSpPr>
        <p:spPr>
          <a:xfrm>
            <a:off x="1153726" y="344950"/>
            <a:ext cx="3602432" cy="7565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Industrial Policy</a:t>
            </a:r>
            <a:endParaRPr dirty="0"/>
          </a:p>
        </p:txBody>
      </p:sp>
      <p:sp>
        <p:nvSpPr>
          <p:cNvPr id="1943" name="Google Shape;1943;p65"/>
          <p:cNvSpPr/>
          <p:nvPr/>
        </p:nvSpPr>
        <p:spPr>
          <a:xfrm>
            <a:off x="1204454" y="953774"/>
            <a:ext cx="4914900" cy="856224"/>
          </a:xfrm>
          <a:custGeom>
            <a:avLst/>
            <a:gdLst/>
            <a:ahLst/>
            <a:cxnLst/>
            <a:rect l="l" t="t" r="r" b="b"/>
            <a:pathLst>
              <a:path w="117730" h="57080" extrusionOk="0">
                <a:moveTo>
                  <a:pt x="51150" y="1"/>
                </a:moveTo>
                <a:lnTo>
                  <a:pt x="15157" y="1858"/>
                </a:lnTo>
                <a:lnTo>
                  <a:pt x="6942" y="6002"/>
                </a:lnTo>
                <a:lnTo>
                  <a:pt x="1" y="8419"/>
                </a:lnTo>
                <a:lnTo>
                  <a:pt x="2215" y="41208"/>
                </a:lnTo>
                <a:lnTo>
                  <a:pt x="5716" y="50721"/>
                </a:lnTo>
                <a:lnTo>
                  <a:pt x="74010" y="57079"/>
                </a:lnTo>
                <a:lnTo>
                  <a:pt x="117730" y="46507"/>
                </a:lnTo>
                <a:lnTo>
                  <a:pt x="116575" y="16932"/>
                </a:lnTo>
                <a:lnTo>
                  <a:pt x="115372" y="3644"/>
                </a:lnTo>
                <a:lnTo>
                  <a:pt x="10501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bg2"/>
                </a:solidFill>
                <a:latin typeface="Karla Medium" panose="020B0604020202020204" charset="0"/>
              </a:rPr>
              <a:t>Hilirisasi</a:t>
            </a:r>
            <a:r>
              <a:rPr lang="en-US" dirty="0">
                <a:solidFill>
                  <a:schemeClr val="bg2"/>
                </a:solidFill>
                <a:latin typeface="Karla Medium" panose="020B0604020202020204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Karla Medium" panose="020B0604020202020204" charset="0"/>
              </a:rPr>
              <a:t>nikel</a:t>
            </a:r>
            <a:r>
              <a:rPr lang="en-US" dirty="0">
                <a:solidFill>
                  <a:schemeClr val="bg2"/>
                </a:solidFill>
                <a:latin typeface="Karla Medium" panose="020B0604020202020204" charset="0"/>
              </a:rPr>
              <a:t> </a:t>
            </a:r>
            <a:r>
              <a:rPr lang="en-US" dirty="0">
                <a:solidFill>
                  <a:schemeClr val="bg2"/>
                </a:solidFill>
                <a:latin typeface="Karla Medium" panose="020B0604020202020204" charset="0"/>
                <a:sym typeface="Wingdings" panose="05000000000000000000" pitchFamily="2" charset="2"/>
              </a:rPr>
              <a:t> </a:t>
            </a:r>
            <a:r>
              <a:rPr lang="en-US" dirty="0" err="1">
                <a:solidFill>
                  <a:schemeClr val="bg2"/>
                </a:solidFill>
                <a:latin typeface="Karla Medium" panose="020B0604020202020204" charset="0"/>
                <a:sym typeface="Wingdings" panose="05000000000000000000" pitchFamily="2" charset="2"/>
              </a:rPr>
              <a:t>pengembangan</a:t>
            </a:r>
            <a:r>
              <a:rPr lang="en-US" dirty="0">
                <a:solidFill>
                  <a:schemeClr val="bg2"/>
                </a:solidFill>
                <a:latin typeface="Karla Medium" panose="020B0604020202020204" charset="0"/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Karla Medium" panose="020B0604020202020204" charset="0"/>
                <a:sym typeface="Wingdings" panose="05000000000000000000" pitchFamily="2" charset="2"/>
              </a:rPr>
              <a:t>sektor</a:t>
            </a:r>
            <a:r>
              <a:rPr lang="en-US" dirty="0">
                <a:solidFill>
                  <a:schemeClr val="bg2"/>
                </a:solidFill>
                <a:latin typeface="Karla Medium" panose="020B0604020202020204" charset="0"/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Karla Medium" panose="020B0604020202020204" charset="0"/>
                <a:sym typeface="Wingdings" panose="05000000000000000000" pitchFamily="2" charset="2"/>
              </a:rPr>
              <a:t>industri</a:t>
            </a:r>
            <a:r>
              <a:rPr lang="en-US" dirty="0">
                <a:solidFill>
                  <a:schemeClr val="bg2"/>
                </a:solidFill>
                <a:latin typeface="Karla Medium" panose="020B0604020202020204" charset="0"/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Karla Medium" panose="020B0604020202020204" charset="0"/>
                <a:sym typeface="Wingdings" panose="05000000000000000000" pitchFamily="2" charset="2"/>
              </a:rPr>
              <a:t>baru</a:t>
            </a:r>
            <a:endParaRPr lang="en-US" dirty="0">
              <a:solidFill>
                <a:schemeClr val="bg2"/>
              </a:solidFill>
              <a:latin typeface="Karla Medium" panose="020B0604020202020204" charset="0"/>
              <a:sym typeface="Wingdings" panose="05000000000000000000" pitchFamily="2" charset="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4913C8-3DF5-E1C2-E458-7A9F0AEA65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9000" y="166246"/>
            <a:ext cx="1182727" cy="1133954"/>
          </a:xfrm>
          <a:prstGeom prst="rect">
            <a:avLst/>
          </a:prstGeom>
        </p:spPr>
      </p:pic>
      <p:sp>
        <p:nvSpPr>
          <p:cNvPr id="4" name="Google Shape;1865;p61">
            <a:extLst>
              <a:ext uri="{FF2B5EF4-FFF2-40B4-BE49-F238E27FC236}">
                <a16:creationId xmlns:a16="http://schemas.microsoft.com/office/drawing/2014/main" id="{C300F9F6-DEFA-3204-7314-10D818051B6D}"/>
              </a:ext>
            </a:extLst>
          </p:cNvPr>
          <p:cNvSpPr txBox="1">
            <a:spLocks/>
          </p:cNvSpPr>
          <p:nvPr/>
        </p:nvSpPr>
        <p:spPr>
          <a:xfrm>
            <a:off x="72013" y="421425"/>
            <a:ext cx="980700" cy="6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3000" dirty="0">
                <a:solidFill>
                  <a:schemeClr val="dk2"/>
                </a:solidFill>
                <a:latin typeface="Barlow Black" panose="00000A00000000000000" pitchFamily="2" charset="0"/>
              </a:rPr>
              <a:t>02</a:t>
            </a:r>
          </a:p>
        </p:txBody>
      </p:sp>
      <p:sp>
        <p:nvSpPr>
          <p:cNvPr id="5" name="Google Shape;1943;p65">
            <a:extLst>
              <a:ext uri="{FF2B5EF4-FFF2-40B4-BE49-F238E27FC236}">
                <a16:creationId xmlns:a16="http://schemas.microsoft.com/office/drawing/2014/main" id="{495BF6BA-CE67-AFB0-789F-8A6E6C204F2E}"/>
              </a:ext>
            </a:extLst>
          </p:cNvPr>
          <p:cNvSpPr/>
          <p:nvPr/>
        </p:nvSpPr>
        <p:spPr>
          <a:xfrm>
            <a:off x="72013" y="3344276"/>
            <a:ext cx="8010137" cy="1213920"/>
          </a:xfrm>
          <a:custGeom>
            <a:avLst/>
            <a:gdLst/>
            <a:ahLst/>
            <a:cxnLst/>
            <a:rect l="l" t="t" r="r" b="b"/>
            <a:pathLst>
              <a:path w="117730" h="57080" extrusionOk="0">
                <a:moveTo>
                  <a:pt x="51150" y="1"/>
                </a:moveTo>
                <a:lnTo>
                  <a:pt x="15157" y="1858"/>
                </a:lnTo>
                <a:lnTo>
                  <a:pt x="6942" y="6002"/>
                </a:lnTo>
                <a:lnTo>
                  <a:pt x="1" y="8419"/>
                </a:lnTo>
                <a:lnTo>
                  <a:pt x="2215" y="41208"/>
                </a:lnTo>
                <a:lnTo>
                  <a:pt x="5716" y="50721"/>
                </a:lnTo>
                <a:lnTo>
                  <a:pt x="74010" y="57079"/>
                </a:lnTo>
                <a:lnTo>
                  <a:pt x="117730" y="46507"/>
                </a:lnTo>
                <a:lnTo>
                  <a:pt x="116575" y="16932"/>
                </a:lnTo>
                <a:lnTo>
                  <a:pt x="115372" y="3644"/>
                </a:lnTo>
                <a:lnTo>
                  <a:pt x="10501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943;p65">
            <a:extLst>
              <a:ext uri="{FF2B5EF4-FFF2-40B4-BE49-F238E27FC236}">
                <a16:creationId xmlns:a16="http://schemas.microsoft.com/office/drawing/2014/main" id="{A227981C-D7D8-31E6-BEA0-C588863B3226}"/>
              </a:ext>
            </a:extLst>
          </p:cNvPr>
          <p:cNvSpPr/>
          <p:nvPr/>
        </p:nvSpPr>
        <p:spPr>
          <a:xfrm>
            <a:off x="5956253" y="2039605"/>
            <a:ext cx="2997199" cy="995924"/>
          </a:xfrm>
          <a:custGeom>
            <a:avLst/>
            <a:gdLst/>
            <a:ahLst/>
            <a:cxnLst/>
            <a:rect l="l" t="t" r="r" b="b"/>
            <a:pathLst>
              <a:path w="117730" h="57080" extrusionOk="0">
                <a:moveTo>
                  <a:pt x="51150" y="1"/>
                </a:moveTo>
                <a:lnTo>
                  <a:pt x="15157" y="1858"/>
                </a:lnTo>
                <a:lnTo>
                  <a:pt x="6942" y="6002"/>
                </a:lnTo>
                <a:lnTo>
                  <a:pt x="1" y="8419"/>
                </a:lnTo>
                <a:lnTo>
                  <a:pt x="2215" y="41208"/>
                </a:lnTo>
                <a:lnTo>
                  <a:pt x="5716" y="50721"/>
                </a:lnTo>
                <a:lnTo>
                  <a:pt x="74010" y="57079"/>
                </a:lnTo>
                <a:lnTo>
                  <a:pt x="117730" y="46507"/>
                </a:lnTo>
                <a:lnTo>
                  <a:pt x="116575" y="16932"/>
                </a:lnTo>
                <a:lnTo>
                  <a:pt x="115372" y="3644"/>
                </a:lnTo>
                <a:lnTo>
                  <a:pt x="10501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943;p65">
            <a:extLst>
              <a:ext uri="{FF2B5EF4-FFF2-40B4-BE49-F238E27FC236}">
                <a16:creationId xmlns:a16="http://schemas.microsoft.com/office/drawing/2014/main" id="{13761750-784D-2EE0-8F91-7C7BECF9C00E}"/>
              </a:ext>
            </a:extLst>
          </p:cNvPr>
          <p:cNvSpPr/>
          <p:nvPr/>
        </p:nvSpPr>
        <p:spPr>
          <a:xfrm>
            <a:off x="1995801" y="2190344"/>
            <a:ext cx="3332203" cy="762811"/>
          </a:xfrm>
          <a:custGeom>
            <a:avLst/>
            <a:gdLst/>
            <a:ahLst/>
            <a:cxnLst/>
            <a:rect l="l" t="t" r="r" b="b"/>
            <a:pathLst>
              <a:path w="117730" h="57080" extrusionOk="0">
                <a:moveTo>
                  <a:pt x="51150" y="1"/>
                </a:moveTo>
                <a:lnTo>
                  <a:pt x="15157" y="1858"/>
                </a:lnTo>
                <a:lnTo>
                  <a:pt x="6942" y="6002"/>
                </a:lnTo>
                <a:lnTo>
                  <a:pt x="1" y="8419"/>
                </a:lnTo>
                <a:lnTo>
                  <a:pt x="2215" y="41208"/>
                </a:lnTo>
                <a:lnTo>
                  <a:pt x="5716" y="50721"/>
                </a:lnTo>
                <a:lnTo>
                  <a:pt x="74010" y="57079"/>
                </a:lnTo>
                <a:lnTo>
                  <a:pt x="117730" y="46507"/>
                </a:lnTo>
                <a:lnTo>
                  <a:pt x="116575" y="16932"/>
                </a:lnTo>
                <a:lnTo>
                  <a:pt x="115372" y="3644"/>
                </a:lnTo>
                <a:lnTo>
                  <a:pt x="10501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D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A8AADB93-4AD1-C010-2528-FA3898BCC65A}"/>
              </a:ext>
            </a:extLst>
          </p:cNvPr>
          <p:cNvSpPr/>
          <p:nvPr/>
        </p:nvSpPr>
        <p:spPr>
          <a:xfrm>
            <a:off x="3580983" y="1850514"/>
            <a:ext cx="161841" cy="275129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6B671A-F32B-4DAD-AB80-AEA828D7AB11}"/>
              </a:ext>
            </a:extLst>
          </p:cNvPr>
          <p:cNvSpPr txBox="1"/>
          <p:nvPr/>
        </p:nvSpPr>
        <p:spPr>
          <a:xfrm>
            <a:off x="2187073" y="2344498"/>
            <a:ext cx="3140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2"/>
                </a:solidFill>
                <a:latin typeface="Rajdhani Medium" panose="020B0604020202020204" charset="0"/>
                <a:cs typeface="Rajdhani Medium" panose="020B0604020202020204" charset="0"/>
              </a:rPr>
              <a:t>Baterai</a:t>
            </a:r>
            <a:r>
              <a:rPr lang="en-US" dirty="0">
                <a:solidFill>
                  <a:schemeClr val="bg2"/>
                </a:solidFill>
                <a:latin typeface="Rajdhani Medium" panose="020B0604020202020204" charset="0"/>
                <a:cs typeface="Rajdhani Medium" panose="020B0604020202020204" charset="0"/>
              </a:rPr>
              <a:t> Lithium </a:t>
            </a:r>
            <a:r>
              <a:rPr lang="en-US" dirty="0">
                <a:solidFill>
                  <a:schemeClr val="bg2"/>
                </a:solidFill>
                <a:latin typeface="Rajdhani Medium" panose="020B0604020202020204" charset="0"/>
                <a:cs typeface="Rajdhani Medium" panose="020B0604020202020204" charset="0"/>
                <a:sym typeface="Wingdings" panose="05000000000000000000" pitchFamily="2" charset="2"/>
              </a:rPr>
              <a:t> </a:t>
            </a:r>
            <a:r>
              <a:rPr lang="en-US" dirty="0" err="1">
                <a:solidFill>
                  <a:schemeClr val="bg2"/>
                </a:solidFill>
                <a:latin typeface="Rajdhani Medium" panose="020B0604020202020204" charset="0"/>
                <a:cs typeface="Rajdhani Medium" panose="020B0604020202020204" charset="0"/>
                <a:sym typeface="Wingdings" panose="05000000000000000000" pitchFamily="2" charset="2"/>
              </a:rPr>
              <a:t>Kendaraan</a:t>
            </a:r>
            <a:r>
              <a:rPr lang="en-US" dirty="0">
                <a:solidFill>
                  <a:schemeClr val="bg2"/>
                </a:solidFill>
                <a:latin typeface="Rajdhani Medium" panose="020B0604020202020204" charset="0"/>
                <a:cs typeface="Rajdhani Medium" panose="020B0604020202020204" charset="0"/>
                <a:sym typeface="Wingdings" panose="05000000000000000000" pitchFamily="2" charset="2"/>
              </a:rPr>
              <a:t> Listrik</a:t>
            </a:r>
            <a:endParaRPr lang="en-US" dirty="0">
              <a:solidFill>
                <a:schemeClr val="bg2"/>
              </a:solidFill>
              <a:latin typeface="Rajdhani Medium" panose="020B0604020202020204" charset="0"/>
              <a:cs typeface="Rajdhani Medium" panose="020B060402020202020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A2F76C-EE3C-49D9-97FB-26DC8618E554}"/>
              </a:ext>
            </a:extLst>
          </p:cNvPr>
          <p:cNvSpPr txBox="1"/>
          <p:nvPr/>
        </p:nvSpPr>
        <p:spPr>
          <a:xfrm>
            <a:off x="5956253" y="2129054"/>
            <a:ext cx="29971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2"/>
                </a:solidFill>
                <a:latin typeface="Rajdhani Medium" panose="020B0604020202020204" charset="0"/>
                <a:cs typeface="Rajdhani Medium" panose="020B0604020202020204" charset="0"/>
              </a:rPr>
              <a:t>Selain</a:t>
            </a:r>
            <a:r>
              <a:rPr lang="en-US" dirty="0">
                <a:solidFill>
                  <a:schemeClr val="bg2"/>
                </a:solidFill>
                <a:latin typeface="Rajdhani Medium" panose="020B0604020202020204" charset="0"/>
                <a:cs typeface="Rajdhani Medium" panose="020B0604020202020204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Rajdhani Medium" panose="020B0604020202020204" charset="0"/>
                <a:cs typeface="Rajdhani Medium" panose="020B0604020202020204" charset="0"/>
              </a:rPr>
              <a:t>meningkatkan</a:t>
            </a:r>
            <a:r>
              <a:rPr lang="en-US" dirty="0">
                <a:solidFill>
                  <a:schemeClr val="bg2"/>
                </a:solidFill>
                <a:latin typeface="Rajdhani Medium" panose="020B0604020202020204" charset="0"/>
                <a:cs typeface="Rajdhani Medium" panose="020B0604020202020204" charset="0"/>
              </a:rPr>
              <a:t> VA juga </a:t>
            </a:r>
            <a:r>
              <a:rPr lang="en-US" dirty="0" err="1">
                <a:solidFill>
                  <a:schemeClr val="bg2"/>
                </a:solidFill>
                <a:latin typeface="Rajdhani Medium" panose="020B0604020202020204" charset="0"/>
                <a:cs typeface="Rajdhani Medium" panose="020B0604020202020204" charset="0"/>
              </a:rPr>
              <a:t>dapat</a:t>
            </a:r>
            <a:r>
              <a:rPr lang="en-US" dirty="0">
                <a:solidFill>
                  <a:schemeClr val="bg2"/>
                </a:solidFill>
                <a:latin typeface="Rajdhani Medium" panose="020B0604020202020204" charset="0"/>
                <a:cs typeface="Rajdhani Medium" panose="020B0604020202020204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Rajdhani Medium" panose="020B0604020202020204" charset="0"/>
                <a:cs typeface="Rajdhani Medium" panose="020B0604020202020204" charset="0"/>
              </a:rPr>
              <a:t>menarik</a:t>
            </a:r>
            <a:r>
              <a:rPr lang="en-US" dirty="0">
                <a:solidFill>
                  <a:schemeClr val="bg2"/>
                </a:solidFill>
                <a:latin typeface="Rajdhani Medium" panose="020B0604020202020204" charset="0"/>
                <a:cs typeface="Rajdhani Medium" panose="020B0604020202020204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Rajdhani Medium" panose="020B0604020202020204" charset="0"/>
                <a:cs typeface="Rajdhani Medium" panose="020B0604020202020204" charset="0"/>
              </a:rPr>
              <a:t>investasi</a:t>
            </a:r>
            <a:r>
              <a:rPr lang="en-US" dirty="0">
                <a:solidFill>
                  <a:schemeClr val="bg2"/>
                </a:solidFill>
                <a:latin typeface="Rajdhani Medium" panose="020B0604020202020204" charset="0"/>
                <a:cs typeface="Rajdhani Medium" panose="020B0604020202020204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Rajdhani Medium" panose="020B0604020202020204" charset="0"/>
                <a:cs typeface="Rajdhani Medium" panose="020B0604020202020204" charset="0"/>
              </a:rPr>
              <a:t>asing</a:t>
            </a:r>
            <a:r>
              <a:rPr lang="en-US" dirty="0">
                <a:solidFill>
                  <a:schemeClr val="bg2"/>
                </a:solidFill>
                <a:latin typeface="Rajdhani Medium" panose="020B0604020202020204" charset="0"/>
                <a:cs typeface="Rajdhani Medium" panose="020B0604020202020204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Rajdhani Medium" panose="020B0604020202020204" charset="0"/>
                <a:cs typeface="Rajdhani Medium" panose="020B0604020202020204" charset="0"/>
              </a:rPr>
              <a:t>langsung</a:t>
            </a:r>
            <a:r>
              <a:rPr lang="en-US" dirty="0">
                <a:solidFill>
                  <a:schemeClr val="bg2"/>
                </a:solidFill>
                <a:latin typeface="Rajdhani Medium" panose="020B0604020202020204" charset="0"/>
                <a:cs typeface="Rajdhani Medium" panose="020B0604020202020204" charset="0"/>
              </a:rPr>
              <a:t> (FDI) di </a:t>
            </a:r>
            <a:r>
              <a:rPr lang="en-US" dirty="0" err="1">
                <a:solidFill>
                  <a:schemeClr val="bg2"/>
                </a:solidFill>
                <a:latin typeface="Rajdhani Medium" panose="020B0604020202020204" charset="0"/>
                <a:cs typeface="Rajdhani Medium" panose="020B0604020202020204" charset="0"/>
              </a:rPr>
              <a:t>sektor</a:t>
            </a:r>
            <a:r>
              <a:rPr lang="en-US" dirty="0">
                <a:solidFill>
                  <a:schemeClr val="bg2"/>
                </a:solidFill>
                <a:latin typeface="Rajdhani Medium" panose="020B0604020202020204" charset="0"/>
                <a:cs typeface="Rajdhani Medium" panose="020B0604020202020204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Rajdhani Medium" panose="020B0604020202020204" charset="0"/>
                <a:cs typeface="Rajdhani Medium" panose="020B0604020202020204" charset="0"/>
              </a:rPr>
              <a:t>industri</a:t>
            </a:r>
            <a:r>
              <a:rPr lang="en-US" dirty="0">
                <a:solidFill>
                  <a:schemeClr val="bg2"/>
                </a:solidFill>
                <a:latin typeface="Rajdhani Medium" panose="020B0604020202020204" charset="0"/>
                <a:cs typeface="Rajdhani Medium" panose="020B0604020202020204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Rajdhani Medium" panose="020B0604020202020204" charset="0"/>
                <a:cs typeface="Rajdhani Medium" panose="020B0604020202020204" charset="0"/>
              </a:rPr>
              <a:t>ini</a:t>
            </a:r>
            <a:endParaRPr lang="en-US" dirty="0">
              <a:solidFill>
                <a:schemeClr val="bg2"/>
              </a:solidFill>
              <a:latin typeface="Rajdhani Medium" panose="020B0604020202020204" charset="0"/>
              <a:cs typeface="Rajdhani Medium" panose="020B0604020202020204" charset="0"/>
            </a:endParaRP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27D0AEB9-E0FA-4478-A802-2AB07EC8B148}"/>
              </a:ext>
            </a:extLst>
          </p:cNvPr>
          <p:cNvSpPr/>
          <p:nvPr/>
        </p:nvSpPr>
        <p:spPr>
          <a:xfrm>
            <a:off x="5519276" y="2418822"/>
            <a:ext cx="280633" cy="1529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4137C1A-7CD3-4606-ACB9-512550AC09DD}"/>
              </a:ext>
            </a:extLst>
          </p:cNvPr>
          <p:cNvSpPr txBox="1"/>
          <p:nvPr/>
        </p:nvSpPr>
        <p:spPr>
          <a:xfrm>
            <a:off x="793903" y="3464931"/>
            <a:ext cx="652467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à"/>
            </a:pPr>
            <a:r>
              <a:rPr lang="en-US" sz="1400" dirty="0" err="1">
                <a:solidFill>
                  <a:schemeClr val="bg2"/>
                </a:solidFill>
                <a:effectLst/>
                <a:latin typeface="Karla Medium" panose="020B0604020202020204" charset="0"/>
                <a:ea typeface="Calibri" panose="020F0502020204030204" pitchFamily="34" charset="0"/>
                <a:cs typeface="Rajdhani Medium" panose="020B0604020202020204" charset="0"/>
              </a:rPr>
              <a:t>menekan</a:t>
            </a:r>
            <a:r>
              <a:rPr lang="en-US" sz="1400" dirty="0">
                <a:solidFill>
                  <a:schemeClr val="bg2"/>
                </a:solidFill>
                <a:effectLst/>
                <a:latin typeface="Karla Medium" panose="020B0604020202020204" charset="0"/>
                <a:ea typeface="Calibri" panose="020F0502020204030204" pitchFamily="34" charset="0"/>
                <a:cs typeface="Rajdhani Medium" panose="020B0604020202020204" charset="0"/>
              </a:rPr>
              <a:t> </a:t>
            </a:r>
            <a:r>
              <a:rPr lang="en-US" sz="1400" dirty="0" err="1">
                <a:solidFill>
                  <a:schemeClr val="bg2"/>
                </a:solidFill>
                <a:effectLst/>
                <a:latin typeface="Karla Medium" panose="020B0604020202020204" charset="0"/>
                <a:ea typeface="Calibri" panose="020F0502020204030204" pitchFamily="34" charset="0"/>
                <a:cs typeface="Rajdhani Medium" panose="020B0604020202020204" charset="0"/>
              </a:rPr>
              <a:t>biaya</a:t>
            </a:r>
            <a:r>
              <a:rPr lang="en-US" sz="1400" dirty="0">
                <a:solidFill>
                  <a:schemeClr val="bg2"/>
                </a:solidFill>
                <a:effectLst/>
                <a:latin typeface="Karla Medium" panose="020B0604020202020204" charset="0"/>
                <a:ea typeface="Calibri" panose="020F0502020204030204" pitchFamily="34" charset="0"/>
                <a:cs typeface="Rajdhani Medium" panose="020B0604020202020204" charset="0"/>
              </a:rPr>
              <a:t> </a:t>
            </a:r>
            <a:r>
              <a:rPr lang="en-US" sz="1400" dirty="0" err="1">
                <a:solidFill>
                  <a:schemeClr val="bg2"/>
                </a:solidFill>
                <a:effectLst/>
                <a:latin typeface="Karla Medium" panose="020B0604020202020204" charset="0"/>
                <a:ea typeface="Calibri" panose="020F0502020204030204" pitchFamily="34" charset="0"/>
                <a:cs typeface="Rajdhani Medium" panose="020B0604020202020204" charset="0"/>
              </a:rPr>
              <a:t>produksi</a:t>
            </a:r>
            <a:r>
              <a:rPr lang="en-US" sz="1400" dirty="0">
                <a:solidFill>
                  <a:schemeClr val="bg2"/>
                </a:solidFill>
                <a:effectLst/>
                <a:latin typeface="Karla Medium" panose="020B0604020202020204" charset="0"/>
                <a:ea typeface="Calibri" panose="020F0502020204030204" pitchFamily="34" charset="0"/>
                <a:cs typeface="Rajdhani Medium" panose="020B0604020202020204" charset="0"/>
              </a:rPr>
              <a:t> </a:t>
            </a:r>
            <a:r>
              <a:rPr lang="en-US" sz="1400" dirty="0" err="1">
                <a:solidFill>
                  <a:schemeClr val="bg2"/>
                </a:solidFill>
                <a:effectLst/>
                <a:latin typeface="Karla Medium" panose="020B0604020202020204" charset="0"/>
                <a:ea typeface="Calibri" panose="020F0502020204030204" pitchFamily="34" charset="0"/>
                <a:cs typeface="Rajdhani Medium" panose="020B0604020202020204" charset="0"/>
              </a:rPr>
              <a:t>dari</a:t>
            </a:r>
            <a:r>
              <a:rPr lang="en-US" sz="1400" dirty="0">
                <a:solidFill>
                  <a:schemeClr val="bg2"/>
                </a:solidFill>
                <a:effectLst/>
                <a:latin typeface="Karla Medium" panose="020B0604020202020204" charset="0"/>
                <a:ea typeface="Calibri" panose="020F0502020204030204" pitchFamily="34" charset="0"/>
                <a:cs typeface="Rajdhani Medium" panose="020B0604020202020204" charset="0"/>
              </a:rPr>
              <a:t> </a:t>
            </a:r>
            <a:r>
              <a:rPr lang="en-US" sz="1400" dirty="0" err="1">
                <a:solidFill>
                  <a:schemeClr val="bg2"/>
                </a:solidFill>
                <a:effectLst/>
                <a:latin typeface="Karla Medium" panose="020B0604020202020204" charset="0"/>
                <a:ea typeface="Calibri" panose="020F0502020204030204" pitchFamily="34" charset="0"/>
                <a:cs typeface="Rajdhani Medium" panose="020B0604020202020204" charset="0"/>
              </a:rPr>
              <a:t>mobil</a:t>
            </a:r>
            <a:r>
              <a:rPr lang="en-US" sz="1400" dirty="0">
                <a:solidFill>
                  <a:schemeClr val="bg2"/>
                </a:solidFill>
                <a:effectLst/>
                <a:latin typeface="Karla Medium" panose="020B0604020202020204" charset="0"/>
                <a:ea typeface="Calibri" panose="020F0502020204030204" pitchFamily="34" charset="0"/>
                <a:cs typeface="Rajdhani Medium" panose="020B0604020202020204" charset="0"/>
              </a:rPr>
              <a:t> </a:t>
            </a:r>
            <a:r>
              <a:rPr lang="en-US" sz="1400" dirty="0" err="1">
                <a:solidFill>
                  <a:schemeClr val="bg2"/>
                </a:solidFill>
                <a:effectLst/>
                <a:latin typeface="Karla Medium" panose="020B0604020202020204" charset="0"/>
                <a:ea typeface="Calibri" panose="020F0502020204030204" pitchFamily="34" charset="0"/>
                <a:cs typeface="Rajdhani Medium" panose="020B0604020202020204" charset="0"/>
              </a:rPr>
              <a:t>berbasis</a:t>
            </a:r>
            <a:r>
              <a:rPr lang="en-US" sz="1400" dirty="0">
                <a:solidFill>
                  <a:schemeClr val="bg2"/>
                </a:solidFill>
                <a:effectLst/>
                <a:latin typeface="Karla Medium" panose="020B0604020202020204" charset="0"/>
                <a:ea typeface="Calibri" panose="020F0502020204030204" pitchFamily="34" charset="0"/>
                <a:cs typeface="Rajdhani Medium" panose="020B0604020202020204" charset="0"/>
              </a:rPr>
              <a:t> </a:t>
            </a:r>
            <a:r>
              <a:rPr lang="en-US" sz="1400" dirty="0" err="1">
                <a:solidFill>
                  <a:schemeClr val="bg2"/>
                </a:solidFill>
                <a:effectLst/>
                <a:latin typeface="Karla Medium" panose="020B0604020202020204" charset="0"/>
                <a:ea typeface="Calibri" panose="020F0502020204030204" pitchFamily="34" charset="0"/>
                <a:cs typeface="Rajdhani Medium" panose="020B0604020202020204" charset="0"/>
              </a:rPr>
              <a:t>baterai</a:t>
            </a:r>
            <a:r>
              <a:rPr lang="en-US" sz="1400" dirty="0">
                <a:solidFill>
                  <a:schemeClr val="bg2"/>
                </a:solidFill>
                <a:effectLst/>
                <a:latin typeface="Karla Medium" panose="020B0604020202020204" charset="0"/>
                <a:ea typeface="Calibri" panose="020F0502020204030204" pitchFamily="34" charset="0"/>
                <a:cs typeface="Rajdhani Medium" panose="020B0604020202020204" charset="0"/>
              </a:rPr>
              <a:t> </a:t>
            </a:r>
            <a:r>
              <a:rPr lang="en-US" sz="1400" dirty="0" err="1">
                <a:solidFill>
                  <a:schemeClr val="bg2"/>
                </a:solidFill>
                <a:effectLst/>
                <a:latin typeface="Karla Medium" panose="020B0604020202020204" charset="0"/>
                <a:ea typeface="Calibri" panose="020F0502020204030204" pitchFamily="34" charset="0"/>
                <a:cs typeface="Rajdhani Medium" panose="020B0604020202020204" charset="0"/>
              </a:rPr>
              <a:t>karena</a:t>
            </a:r>
            <a:r>
              <a:rPr lang="en-US" sz="1400" dirty="0">
                <a:solidFill>
                  <a:schemeClr val="bg2"/>
                </a:solidFill>
                <a:effectLst/>
                <a:latin typeface="Karla Medium" panose="020B0604020202020204" charset="0"/>
                <a:ea typeface="Calibri" panose="020F0502020204030204" pitchFamily="34" charset="0"/>
                <a:cs typeface="Rajdhani Medium" panose="020B0604020202020204" charset="0"/>
              </a:rPr>
              <a:t> lithium </a:t>
            </a:r>
            <a:r>
              <a:rPr lang="en-US" sz="1400" dirty="0" err="1">
                <a:solidFill>
                  <a:schemeClr val="bg2"/>
                </a:solidFill>
                <a:effectLst/>
                <a:latin typeface="Karla Medium" panose="020B0604020202020204" charset="0"/>
                <a:ea typeface="Calibri" panose="020F0502020204030204" pitchFamily="34" charset="0"/>
                <a:cs typeface="Rajdhani Medium" panose="020B0604020202020204" charset="0"/>
              </a:rPr>
              <a:t>dihasilkan</a:t>
            </a:r>
            <a:r>
              <a:rPr lang="en-US" sz="1400" dirty="0">
                <a:solidFill>
                  <a:schemeClr val="bg2"/>
                </a:solidFill>
                <a:effectLst/>
                <a:latin typeface="Karla Medium" panose="020B0604020202020204" charset="0"/>
                <a:ea typeface="Calibri" panose="020F0502020204030204" pitchFamily="34" charset="0"/>
                <a:cs typeface="Rajdhani Medium" panose="020B0604020202020204" charset="0"/>
              </a:rPr>
              <a:t> oleh </a:t>
            </a:r>
            <a:r>
              <a:rPr lang="en-US" sz="1400" dirty="0" err="1">
                <a:solidFill>
                  <a:schemeClr val="bg2"/>
                </a:solidFill>
                <a:effectLst/>
                <a:latin typeface="Karla Medium" panose="020B0604020202020204" charset="0"/>
                <a:ea typeface="Calibri" panose="020F0502020204030204" pitchFamily="34" charset="0"/>
                <a:cs typeface="Rajdhani Medium" panose="020B0604020202020204" charset="0"/>
              </a:rPr>
              <a:t>domestik</a:t>
            </a:r>
            <a:r>
              <a:rPr lang="en-US" sz="1400" dirty="0">
                <a:solidFill>
                  <a:schemeClr val="bg2"/>
                </a:solidFill>
                <a:effectLst/>
                <a:latin typeface="Karla Medium" panose="020B0604020202020204" charset="0"/>
                <a:ea typeface="Calibri" panose="020F0502020204030204" pitchFamily="34" charset="0"/>
                <a:cs typeface="Rajdhani Medium" panose="020B0604020202020204" charset="0"/>
              </a:rPr>
              <a:t> </a:t>
            </a:r>
            <a:r>
              <a:rPr lang="en-US" sz="1400" dirty="0" err="1">
                <a:solidFill>
                  <a:schemeClr val="bg2"/>
                </a:solidFill>
                <a:effectLst/>
                <a:latin typeface="Karla Medium" panose="020B0604020202020204" charset="0"/>
                <a:ea typeface="Calibri" panose="020F0502020204030204" pitchFamily="34" charset="0"/>
                <a:cs typeface="Rajdhani Medium" panose="020B0604020202020204" charset="0"/>
              </a:rPr>
              <a:t>tidak</a:t>
            </a:r>
            <a:r>
              <a:rPr lang="en-US" sz="1400" dirty="0">
                <a:solidFill>
                  <a:schemeClr val="bg2"/>
                </a:solidFill>
                <a:effectLst/>
                <a:latin typeface="Karla Medium" panose="020B0604020202020204" charset="0"/>
                <a:ea typeface="Calibri" panose="020F0502020204030204" pitchFamily="34" charset="0"/>
                <a:cs typeface="Rajdhani Medium" panose="020B0604020202020204" charset="0"/>
              </a:rPr>
              <a:t> </a:t>
            </a:r>
            <a:r>
              <a:rPr lang="en-US" sz="1400" dirty="0" err="1">
                <a:solidFill>
                  <a:schemeClr val="bg2"/>
                </a:solidFill>
                <a:effectLst/>
                <a:latin typeface="Karla Medium" panose="020B0604020202020204" charset="0"/>
                <a:ea typeface="Calibri" panose="020F0502020204030204" pitchFamily="34" charset="0"/>
                <a:cs typeface="Rajdhani Medium" panose="020B0604020202020204" charset="0"/>
              </a:rPr>
              <a:t>perlu</a:t>
            </a:r>
            <a:r>
              <a:rPr lang="en-US" sz="1400" dirty="0">
                <a:solidFill>
                  <a:schemeClr val="bg2"/>
                </a:solidFill>
                <a:effectLst/>
                <a:latin typeface="Karla Medium" panose="020B0604020202020204" charset="0"/>
                <a:ea typeface="Calibri" panose="020F0502020204030204" pitchFamily="34" charset="0"/>
                <a:cs typeface="Rajdhani Medium" panose="020B0604020202020204" charset="0"/>
              </a:rPr>
              <a:t> </a:t>
            </a:r>
            <a:r>
              <a:rPr lang="en-US" sz="1400" dirty="0" err="1">
                <a:solidFill>
                  <a:schemeClr val="bg2"/>
                </a:solidFill>
                <a:effectLst/>
                <a:latin typeface="Karla Medium" panose="020B0604020202020204" charset="0"/>
                <a:ea typeface="Calibri" panose="020F0502020204030204" pitchFamily="34" charset="0"/>
                <a:cs typeface="Rajdhani Medium" panose="020B0604020202020204" charset="0"/>
              </a:rPr>
              <a:t>lagi</a:t>
            </a:r>
            <a:r>
              <a:rPr lang="en-US" sz="1400" dirty="0">
                <a:solidFill>
                  <a:schemeClr val="bg2"/>
                </a:solidFill>
                <a:effectLst/>
                <a:latin typeface="Karla Medium" panose="020B0604020202020204" charset="0"/>
                <a:ea typeface="Calibri" panose="020F0502020204030204" pitchFamily="34" charset="0"/>
                <a:cs typeface="Rajdhani Medium" panose="020B0604020202020204" charset="0"/>
              </a:rPr>
              <a:t> </a:t>
            </a:r>
            <a:r>
              <a:rPr lang="en-US" sz="1400" dirty="0" err="1">
                <a:solidFill>
                  <a:schemeClr val="bg2"/>
                </a:solidFill>
                <a:effectLst/>
                <a:latin typeface="Karla Medium" panose="020B0604020202020204" charset="0"/>
                <a:ea typeface="Calibri" panose="020F0502020204030204" pitchFamily="34" charset="0"/>
                <a:cs typeface="Rajdhani Medium" panose="020B0604020202020204" charset="0"/>
              </a:rPr>
              <a:t>impor</a:t>
            </a:r>
            <a:r>
              <a:rPr lang="en-US" sz="1400" dirty="0">
                <a:solidFill>
                  <a:schemeClr val="bg2"/>
                </a:solidFill>
                <a:effectLst/>
                <a:latin typeface="Karla Medium" panose="020B0604020202020204" charset="0"/>
                <a:ea typeface="Calibri" panose="020F0502020204030204" pitchFamily="34" charset="0"/>
                <a:cs typeface="Rajdhani Medium" panose="020B0604020202020204" charset="0"/>
              </a:rPr>
              <a:t> </a:t>
            </a:r>
            <a:r>
              <a:rPr lang="en-US" sz="1400" dirty="0" err="1">
                <a:solidFill>
                  <a:schemeClr val="bg2"/>
                </a:solidFill>
                <a:effectLst/>
                <a:latin typeface="Karla Medium" panose="020B0604020202020204" charset="0"/>
                <a:ea typeface="Calibri" panose="020F0502020204030204" pitchFamily="34" charset="0"/>
                <a:cs typeface="Rajdhani Medium" panose="020B0604020202020204" charset="0"/>
              </a:rPr>
              <a:t>dari</a:t>
            </a:r>
            <a:r>
              <a:rPr lang="en-US" sz="1400" dirty="0">
                <a:solidFill>
                  <a:schemeClr val="bg2"/>
                </a:solidFill>
                <a:effectLst/>
                <a:latin typeface="Karla Medium" panose="020B0604020202020204" charset="0"/>
                <a:ea typeface="Calibri" panose="020F0502020204030204" pitchFamily="34" charset="0"/>
                <a:cs typeface="Rajdhani Medium" panose="020B0604020202020204" charset="0"/>
              </a:rPr>
              <a:t> China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à"/>
            </a:pPr>
            <a:r>
              <a:rPr lang="en-US" sz="1400" dirty="0" err="1">
                <a:solidFill>
                  <a:schemeClr val="bg2"/>
                </a:solidFill>
                <a:effectLst/>
                <a:latin typeface="Karla Medium" panose="020B0604020202020204" charset="0"/>
                <a:ea typeface="Calibri" panose="020F0502020204030204" pitchFamily="34" charset="0"/>
                <a:cs typeface="Rajdhani Medium" panose="020B0604020202020204" charset="0"/>
              </a:rPr>
              <a:t>menyerap</a:t>
            </a:r>
            <a:r>
              <a:rPr lang="en-US" sz="1400" dirty="0">
                <a:solidFill>
                  <a:schemeClr val="bg2"/>
                </a:solidFill>
                <a:effectLst/>
                <a:latin typeface="Karla Medium" panose="020B0604020202020204" charset="0"/>
                <a:ea typeface="Calibri" panose="020F0502020204030204" pitchFamily="34" charset="0"/>
                <a:cs typeface="Rajdhani Medium" panose="020B0604020202020204" charset="0"/>
              </a:rPr>
              <a:t> </a:t>
            </a:r>
            <a:r>
              <a:rPr lang="en-US" sz="1400" dirty="0" err="1">
                <a:solidFill>
                  <a:schemeClr val="bg2"/>
                </a:solidFill>
                <a:effectLst/>
                <a:latin typeface="Karla Medium" panose="020B0604020202020204" charset="0"/>
                <a:ea typeface="Calibri" panose="020F0502020204030204" pitchFamily="34" charset="0"/>
                <a:cs typeface="Rajdhani Medium" panose="020B0604020202020204" charset="0"/>
              </a:rPr>
              <a:t>banyak</a:t>
            </a:r>
            <a:r>
              <a:rPr lang="en-US" sz="1400" dirty="0">
                <a:solidFill>
                  <a:schemeClr val="bg2"/>
                </a:solidFill>
                <a:effectLst/>
                <a:latin typeface="Karla Medium" panose="020B0604020202020204" charset="0"/>
                <a:ea typeface="Calibri" panose="020F0502020204030204" pitchFamily="34" charset="0"/>
                <a:cs typeface="Rajdhani Medium" panose="020B0604020202020204" charset="0"/>
              </a:rPr>
              <a:t> </a:t>
            </a:r>
            <a:r>
              <a:rPr lang="en-US" sz="1400" dirty="0" err="1">
                <a:solidFill>
                  <a:schemeClr val="bg2"/>
                </a:solidFill>
                <a:effectLst/>
                <a:latin typeface="Karla Medium" panose="020B0604020202020204" charset="0"/>
                <a:ea typeface="Calibri" panose="020F0502020204030204" pitchFamily="34" charset="0"/>
                <a:cs typeface="Rajdhani Medium" panose="020B0604020202020204" charset="0"/>
              </a:rPr>
              <a:t>tenaga</a:t>
            </a:r>
            <a:r>
              <a:rPr lang="en-US" sz="1400" dirty="0">
                <a:solidFill>
                  <a:schemeClr val="bg2"/>
                </a:solidFill>
                <a:effectLst/>
                <a:latin typeface="Karla Medium" panose="020B0604020202020204" charset="0"/>
                <a:ea typeface="Calibri" panose="020F0502020204030204" pitchFamily="34" charset="0"/>
                <a:cs typeface="Rajdhani Medium" panose="020B0604020202020204" charset="0"/>
              </a:rPr>
              <a:t> </a:t>
            </a:r>
            <a:r>
              <a:rPr lang="en-US" sz="1400" dirty="0" err="1">
                <a:solidFill>
                  <a:schemeClr val="bg2"/>
                </a:solidFill>
                <a:effectLst/>
                <a:latin typeface="Karla Medium" panose="020B0604020202020204" charset="0"/>
                <a:ea typeface="Calibri" panose="020F0502020204030204" pitchFamily="34" charset="0"/>
                <a:cs typeface="Rajdhani Medium" panose="020B0604020202020204" charset="0"/>
              </a:rPr>
              <a:t>kerja</a:t>
            </a:r>
            <a:r>
              <a:rPr lang="en-US" sz="1400" dirty="0">
                <a:solidFill>
                  <a:schemeClr val="bg2"/>
                </a:solidFill>
                <a:effectLst/>
                <a:latin typeface="Karla Medium" panose="020B0604020202020204" charset="0"/>
                <a:ea typeface="Calibri" panose="020F0502020204030204" pitchFamily="34" charset="0"/>
                <a:cs typeface="Rajdhani Medium" panose="020B0604020202020204" charset="0"/>
              </a:rPr>
              <a:t> </a:t>
            </a:r>
            <a:r>
              <a:rPr lang="en-US" sz="1400" dirty="0" err="1">
                <a:solidFill>
                  <a:schemeClr val="bg2"/>
                </a:solidFill>
                <a:effectLst/>
                <a:latin typeface="Karla Medium" panose="020B0604020202020204" charset="0"/>
                <a:ea typeface="Calibri" panose="020F0502020204030204" pitchFamily="34" charset="0"/>
                <a:cs typeface="Rajdhani Medium" panose="020B0604020202020204" charset="0"/>
              </a:rPr>
              <a:t>domestik</a:t>
            </a:r>
            <a:r>
              <a:rPr lang="en-US" sz="1400" dirty="0">
                <a:solidFill>
                  <a:schemeClr val="bg2"/>
                </a:solidFill>
                <a:effectLst/>
                <a:latin typeface="Karla Medium" panose="020B0604020202020204" charset="0"/>
                <a:ea typeface="Calibri" panose="020F0502020204030204" pitchFamily="34" charset="0"/>
                <a:cs typeface="Rajdhani Medium" panose="020B0604020202020204" charset="0"/>
              </a:rPr>
              <a:t> yang </a:t>
            </a:r>
            <a:r>
              <a:rPr lang="en-US" sz="1400" dirty="0" err="1">
                <a:solidFill>
                  <a:schemeClr val="bg2"/>
                </a:solidFill>
                <a:effectLst/>
                <a:latin typeface="Karla Medium" panose="020B0604020202020204" charset="0"/>
                <a:ea typeface="Calibri" panose="020F0502020204030204" pitchFamily="34" charset="0"/>
                <a:cs typeface="Rajdhani Medium" panose="020B0604020202020204" charset="0"/>
              </a:rPr>
              <a:t>memiliki</a:t>
            </a:r>
            <a:r>
              <a:rPr lang="en-US" sz="1400" dirty="0">
                <a:solidFill>
                  <a:schemeClr val="bg2"/>
                </a:solidFill>
                <a:effectLst/>
                <a:latin typeface="Karla Medium" panose="020B0604020202020204" charset="0"/>
                <a:ea typeface="Calibri" panose="020F0502020204030204" pitchFamily="34" charset="0"/>
                <a:cs typeface="Rajdhani Medium" panose="020B0604020202020204" charset="0"/>
              </a:rPr>
              <a:t> </a:t>
            </a:r>
            <a:r>
              <a:rPr lang="en-US" sz="1400" dirty="0" err="1">
                <a:solidFill>
                  <a:schemeClr val="bg2"/>
                </a:solidFill>
                <a:effectLst/>
                <a:latin typeface="Karla Medium" panose="020B0604020202020204" charset="0"/>
                <a:ea typeface="Calibri" panose="020F0502020204030204" pitchFamily="34" charset="0"/>
                <a:cs typeface="Rajdhani Medium" panose="020B0604020202020204" charset="0"/>
              </a:rPr>
              <a:t>keahlian</a:t>
            </a:r>
            <a:r>
              <a:rPr lang="en-US" sz="1400" dirty="0">
                <a:solidFill>
                  <a:schemeClr val="bg2"/>
                </a:solidFill>
                <a:effectLst/>
                <a:latin typeface="Karla Medium" panose="020B0604020202020204" charset="0"/>
                <a:ea typeface="Calibri" panose="020F0502020204030204" pitchFamily="34" charset="0"/>
                <a:cs typeface="Rajdhani Medium" panose="020B0604020202020204" charset="0"/>
              </a:rPr>
              <a:t> </a:t>
            </a:r>
            <a:r>
              <a:rPr lang="en-US" sz="1400" dirty="0" err="1">
                <a:solidFill>
                  <a:schemeClr val="bg2"/>
                </a:solidFill>
                <a:effectLst/>
                <a:latin typeface="Karla Medium" panose="020B0604020202020204" charset="0"/>
                <a:ea typeface="Calibri" panose="020F0502020204030204" pitchFamily="34" charset="0"/>
                <a:cs typeface="Rajdhani Medium" panose="020B0604020202020204" charset="0"/>
              </a:rPr>
              <a:t>bekerja</a:t>
            </a:r>
            <a:r>
              <a:rPr lang="en-US" sz="1400" dirty="0">
                <a:solidFill>
                  <a:schemeClr val="bg2"/>
                </a:solidFill>
                <a:effectLst/>
                <a:latin typeface="Karla Medium" panose="020B0604020202020204" charset="0"/>
                <a:ea typeface="Calibri" panose="020F0502020204030204" pitchFamily="34" charset="0"/>
                <a:cs typeface="Rajdhani Medium" panose="020B0604020202020204" charset="0"/>
              </a:rPr>
              <a:t> </a:t>
            </a:r>
            <a:r>
              <a:rPr lang="en-US" sz="1400" dirty="0" err="1">
                <a:solidFill>
                  <a:schemeClr val="bg2"/>
                </a:solidFill>
                <a:effectLst/>
                <a:latin typeface="Karla Medium" panose="020B0604020202020204" charset="0"/>
                <a:ea typeface="Calibri" panose="020F0502020204030204" pitchFamily="34" charset="0"/>
                <a:cs typeface="Rajdhani Medium" panose="020B0604020202020204" charset="0"/>
              </a:rPr>
              <a:t>dalam</a:t>
            </a:r>
            <a:r>
              <a:rPr lang="en-US" sz="1400" dirty="0">
                <a:solidFill>
                  <a:schemeClr val="bg2"/>
                </a:solidFill>
                <a:effectLst/>
                <a:latin typeface="Karla Medium" panose="020B0604020202020204" charset="0"/>
                <a:ea typeface="Calibri" panose="020F0502020204030204" pitchFamily="34" charset="0"/>
                <a:cs typeface="Rajdhani Medium" panose="020B0604020202020204" charset="0"/>
              </a:rPr>
              <a:t> </a:t>
            </a:r>
            <a:r>
              <a:rPr lang="en-US" sz="1400" dirty="0" err="1">
                <a:solidFill>
                  <a:schemeClr val="bg2"/>
                </a:solidFill>
                <a:effectLst/>
                <a:latin typeface="Karla Medium" panose="020B0604020202020204" charset="0"/>
                <a:ea typeface="Calibri" panose="020F0502020204030204" pitchFamily="34" charset="0"/>
                <a:cs typeface="Rajdhani Medium" panose="020B0604020202020204" charset="0"/>
              </a:rPr>
              <a:t>sektor</a:t>
            </a:r>
            <a:r>
              <a:rPr lang="en-US" sz="1400" dirty="0">
                <a:solidFill>
                  <a:schemeClr val="bg2"/>
                </a:solidFill>
                <a:effectLst/>
                <a:latin typeface="Karla Medium" panose="020B0604020202020204" charset="0"/>
                <a:ea typeface="Calibri" panose="020F0502020204030204" pitchFamily="34" charset="0"/>
                <a:cs typeface="Rajdhani Medium" panose="020B0604020202020204" charset="0"/>
              </a:rPr>
              <a:t> </a:t>
            </a:r>
            <a:r>
              <a:rPr lang="en-US" sz="1400" dirty="0" err="1">
                <a:solidFill>
                  <a:schemeClr val="bg2"/>
                </a:solidFill>
                <a:effectLst/>
                <a:latin typeface="Karla Medium" panose="020B0604020202020204" charset="0"/>
                <a:ea typeface="Calibri" panose="020F0502020204030204" pitchFamily="34" charset="0"/>
                <a:cs typeface="Rajdhani Medium" panose="020B0604020202020204" charset="0"/>
              </a:rPr>
              <a:t>ini</a:t>
            </a:r>
            <a:r>
              <a:rPr lang="en-US" sz="1400" dirty="0">
                <a:solidFill>
                  <a:schemeClr val="bg2"/>
                </a:solidFill>
                <a:effectLst/>
                <a:latin typeface="Karla Medium" panose="020B0604020202020204" charset="0"/>
                <a:ea typeface="Calibri" panose="020F0502020204030204" pitchFamily="34" charset="0"/>
                <a:cs typeface="Rajdhani Medium" panose="020B0604020202020204" charset="0"/>
              </a:rPr>
              <a:t>.</a:t>
            </a:r>
            <a:endParaRPr lang="en-US" sz="1400" dirty="0">
              <a:solidFill>
                <a:schemeClr val="bg2"/>
              </a:solidFill>
              <a:latin typeface="Karla Medium" panose="020B0604020202020204" charset="0"/>
              <a:cs typeface="Rajdhani Medium" panose="020B060402020202020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2" name="Google Shape;1942;p65"/>
          <p:cNvSpPr txBox="1">
            <a:spLocks noGrp="1"/>
          </p:cNvSpPr>
          <p:nvPr>
            <p:ph type="title"/>
          </p:nvPr>
        </p:nvSpPr>
        <p:spPr>
          <a:xfrm>
            <a:off x="1153726" y="344950"/>
            <a:ext cx="3602432" cy="7565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Industrial Policy</a:t>
            </a:r>
            <a:endParaRPr dirty="0"/>
          </a:p>
        </p:txBody>
      </p:sp>
      <p:sp>
        <p:nvSpPr>
          <p:cNvPr id="1943" name="Google Shape;1943;p65"/>
          <p:cNvSpPr/>
          <p:nvPr/>
        </p:nvSpPr>
        <p:spPr>
          <a:xfrm>
            <a:off x="1968500" y="1087976"/>
            <a:ext cx="4914900" cy="856224"/>
          </a:xfrm>
          <a:custGeom>
            <a:avLst/>
            <a:gdLst/>
            <a:ahLst/>
            <a:cxnLst/>
            <a:rect l="l" t="t" r="r" b="b"/>
            <a:pathLst>
              <a:path w="117730" h="57080" extrusionOk="0">
                <a:moveTo>
                  <a:pt x="51150" y="1"/>
                </a:moveTo>
                <a:lnTo>
                  <a:pt x="15157" y="1858"/>
                </a:lnTo>
                <a:lnTo>
                  <a:pt x="6942" y="6002"/>
                </a:lnTo>
                <a:lnTo>
                  <a:pt x="1" y="8419"/>
                </a:lnTo>
                <a:lnTo>
                  <a:pt x="2215" y="41208"/>
                </a:lnTo>
                <a:lnTo>
                  <a:pt x="5716" y="50721"/>
                </a:lnTo>
                <a:lnTo>
                  <a:pt x="74010" y="57079"/>
                </a:lnTo>
                <a:lnTo>
                  <a:pt x="117730" y="46507"/>
                </a:lnTo>
                <a:lnTo>
                  <a:pt x="116575" y="16932"/>
                </a:lnTo>
                <a:lnTo>
                  <a:pt x="115372" y="3644"/>
                </a:lnTo>
                <a:lnTo>
                  <a:pt x="10501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4" name="Google Shape;1944;p65"/>
          <p:cNvSpPr txBox="1"/>
          <p:nvPr/>
        </p:nvSpPr>
        <p:spPr>
          <a:xfrm flipH="1">
            <a:off x="2171700" y="1160500"/>
            <a:ext cx="4445000" cy="7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800" dirty="0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Pembangunan smelter HPAL </a:t>
            </a:r>
            <a:r>
              <a:rPr lang="en-ID" sz="1800" dirty="0" err="1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memerlukan</a:t>
            </a:r>
            <a:r>
              <a:rPr lang="en-ID" sz="1800" dirty="0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 </a:t>
            </a:r>
            <a:r>
              <a:rPr lang="en-ID" sz="1800" dirty="0" err="1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pendanaan</a:t>
            </a:r>
            <a:r>
              <a:rPr lang="en-ID" sz="1800" dirty="0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 yang </a:t>
            </a:r>
            <a:r>
              <a:rPr lang="en-ID" sz="1800" dirty="0" err="1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besar</a:t>
            </a:r>
            <a:endParaRPr lang="en-ID" sz="1800" dirty="0">
              <a:solidFill>
                <a:schemeClr val="dk2"/>
              </a:solidFill>
              <a:latin typeface="Karla Medium"/>
              <a:ea typeface="Karla Medium"/>
              <a:cs typeface="Karla Medium"/>
              <a:sym typeface="Karla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ID" sz="2400" dirty="0">
              <a:solidFill>
                <a:schemeClr val="dk2"/>
              </a:solidFill>
              <a:latin typeface="Karla Medium"/>
              <a:ea typeface="Karla Medium"/>
              <a:cs typeface="Karla Medium"/>
              <a:sym typeface="Karla Medium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4913C8-3DF5-E1C2-E458-7A9F0AEA65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9000" y="166246"/>
            <a:ext cx="1182727" cy="1133954"/>
          </a:xfrm>
          <a:prstGeom prst="rect">
            <a:avLst/>
          </a:prstGeom>
        </p:spPr>
      </p:pic>
      <p:sp>
        <p:nvSpPr>
          <p:cNvPr id="4" name="Google Shape;1865;p61">
            <a:extLst>
              <a:ext uri="{FF2B5EF4-FFF2-40B4-BE49-F238E27FC236}">
                <a16:creationId xmlns:a16="http://schemas.microsoft.com/office/drawing/2014/main" id="{C300F9F6-DEFA-3204-7314-10D818051B6D}"/>
              </a:ext>
            </a:extLst>
          </p:cNvPr>
          <p:cNvSpPr txBox="1">
            <a:spLocks/>
          </p:cNvSpPr>
          <p:nvPr/>
        </p:nvSpPr>
        <p:spPr>
          <a:xfrm>
            <a:off x="72013" y="421425"/>
            <a:ext cx="980700" cy="6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3000" dirty="0">
                <a:solidFill>
                  <a:schemeClr val="dk2"/>
                </a:solidFill>
                <a:latin typeface="Barlow Black" panose="00000A00000000000000" pitchFamily="2" charset="0"/>
              </a:rPr>
              <a:t>02</a:t>
            </a:r>
          </a:p>
        </p:txBody>
      </p:sp>
      <p:sp>
        <p:nvSpPr>
          <p:cNvPr id="5" name="Google Shape;1943;p65">
            <a:extLst>
              <a:ext uri="{FF2B5EF4-FFF2-40B4-BE49-F238E27FC236}">
                <a16:creationId xmlns:a16="http://schemas.microsoft.com/office/drawing/2014/main" id="{495BF6BA-CE67-AFB0-789F-8A6E6C204F2E}"/>
              </a:ext>
            </a:extLst>
          </p:cNvPr>
          <p:cNvSpPr/>
          <p:nvPr/>
        </p:nvSpPr>
        <p:spPr>
          <a:xfrm>
            <a:off x="625862" y="2142901"/>
            <a:ext cx="8010137" cy="995924"/>
          </a:xfrm>
          <a:custGeom>
            <a:avLst/>
            <a:gdLst/>
            <a:ahLst/>
            <a:cxnLst/>
            <a:rect l="l" t="t" r="r" b="b"/>
            <a:pathLst>
              <a:path w="117730" h="57080" extrusionOk="0">
                <a:moveTo>
                  <a:pt x="51150" y="1"/>
                </a:moveTo>
                <a:lnTo>
                  <a:pt x="15157" y="1858"/>
                </a:lnTo>
                <a:lnTo>
                  <a:pt x="6942" y="6002"/>
                </a:lnTo>
                <a:lnTo>
                  <a:pt x="1" y="8419"/>
                </a:lnTo>
                <a:lnTo>
                  <a:pt x="2215" y="41208"/>
                </a:lnTo>
                <a:lnTo>
                  <a:pt x="5716" y="50721"/>
                </a:lnTo>
                <a:lnTo>
                  <a:pt x="74010" y="57079"/>
                </a:lnTo>
                <a:lnTo>
                  <a:pt x="117730" y="46507"/>
                </a:lnTo>
                <a:lnTo>
                  <a:pt x="116575" y="16932"/>
                </a:lnTo>
                <a:lnTo>
                  <a:pt x="115372" y="3644"/>
                </a:lnTo>
                <a:lnTo>
                  <a:pt x="10501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944;p65">
            <a:extLst>
              <a:ext uri="{FF2B5EF4-FFF2-40B4-BE49-F238E27FC236}">
                <a16:creationId xmlns:a16="http://schemas.microsoft.com/office/drawing/2014/main" id="{69D810CC-540C-4192-6AD6-D99A2B5493F5}"/>
              </a:ext>
            </a:extLst>
          </p:cNvPr>
          <p:cNvSpPr txBox="1"/>
          <p:nvPr/>
        </p:nvSpPr>
        <p:spPr>
          <a:xfrm flipH="1">
            <a:off x="895349" y="2201902"/>
            <a:ext cx="7439025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800" dirty="0" err="1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Komitmen</a:t>
            </a:r>
            <a:r>
              <a:rPr lang="en-ID" sz="1800" dirty="0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 </a:t>
            </a:r>
            <a:r>
              <a:rPr lang="en-ID" sz="1800" dirty="0" err="1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pemerintah</a:t>
            </a:r>
            <a:r>
              <a:rPr lang="en-ID" sz="1800" dirty="0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 pada </a:t>
            </a:r>
            <a:r>
              <a:rPr lang="en-ID" sz="1800" dirty="0" err="1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tujuan</a:t>
            </a:r>
            <a:r>
              <a:rPr lang="en-ID" sz="1800" dirty="0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 </a:t>
            </a:r>
            <a:r>
              <a:rPr lang="en-ID" sz="1800" dirty="0" err="1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awal</a:t>
            </a:r>
            <a:r>
              <a:rPr lang="en-ID" sz="1800" dirty="0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 </a:t>
            </a:r>
            <a:r>
              <a:rPr lang="en-ID" sz="1800" dirty="0" err="1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dari</a:t>
            </a:r>
            <a:r>
              <a:rPr lang="en-ID" sz="1800" dirty="0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 </a:t>
            </a:r>
            <a:r>
              <a:rPr lang="en-ID" sz="1800" dirty="0" err="1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kebijakan</a:t>
            </a:r>
            <a:r>
              <a:rPr lang="en-ID" sz="1800" dirty="0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 </a:t>
            </a:r>
            <a:r>
              <a:rPr lang="en-ID" sz="1800" dirty="0" err="1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larangan</a:t>
            </a:r>
            <a:r>
              <a:rPr lang="en-ID" sz="1800" dirty="0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 </a:t>
            </a:r>
            <a:r>
              <a:rPr lang="en-ID" sz="1800" dirty="0" err="1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ekspor</a:t>
            </a:r>
            <a:r>
              <a:rPr lang="en-ID" sz="1800" dirty="0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 </a:t>
            </a:r>
            <a:r>
              <a:rPr lang="en-ID" sz="1800" dirty="0" err="1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bijih</a:t>
            </a:r>
            <a:r>
              <a:rPr lang="en-ID" sz="1800" dirty="0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 </a:t>
            </a:r>
            <a:r>
              <a:rPr lang="en-ID" sz="1800" dirty="0" err="1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nikel</a:t>
            </a:r>
            <a:r>
              <a:rPr lang="en-ID" sz="1800" dirty="0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 </a:t>
            </a:r>
            <a:r>
              <a:rPr lang="en-ID" sz="1800" dirty="0" err="1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sehingga</a:t>
            </a:r>
            <a:r>
              <a:rPr lang="en-ID" sz="1800" dirty="0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 government failure </a:t>
            </a:r>
            <a:r>
              <a:rPr lang="en-ID" sz="1800" dirty="0" err="1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tidak</a:t>
            </a:r>
            <a:r>
              <a:rPr lang="en-ID" sz="1800" dirty="0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 </a:t>
            </a:r>
            <a:r>
              <a:rPr lang="en-ID" sz="1800" dirty="0" err="1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terjadi</a:t>
            </a:r>
            <a:endParaRPr lang="en-ID" sz="2400" dirty="0">
              <a:solidFill>
                <a:schemeClr val="dk2"/>
              </a:solidFill>
              <a:latin typeface="Karla Medium"/>
              <a:ea typeface="Karla Medium"/>
              <a:cs typeface="Karla Medium"/>
              <a:sym typeface="Karla Medium"/>
            </a:endParaRPr>
          </a:p>
        </p:txBody>
      </p:sp>
      <p:sp>
        <p:nvSpPr>
          <p:cNvPr id="8" name="Arrow: Left-Right-Up 7">
            <a:extLst>
              <a:ext uri="{FF2B5EF4-FFF2-40B4-BE49-F238E27FC236}">
                <a16:creationId xmlns:a16="http://schemas.microsoft.com/office/drawing/2014/main" id="{7ECA4D31-943A-C5F2-F321-79BD0B2DE0D0}"/>
              </a:ext>
            </a:extLst>
          </p:cNvPr>
          <p:cNvSpPr/>
          <p:nvPr/>
        </p:nvSpPr>
        <p:spPr>
          <a:xfrm>
            <a:off x="4037532" y="3195321"/>
            <a:ext cx="776836" cy="307498"/>
          </a:xfrm>
          <a:prstGeom prst="leftRightUp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Google Shape;1943;p65">
            <a:extLst>
              <a:ext uri="{FF2B5EF4-FFF2-40B4-BE49-F238E27FC236}">
                <a16:creationId xmlns:a16="http://schemas.microsoft.com/office/drawing/2014/main" id="{A227981C-D7D8-31E6-BEA0-C588863B3226}"/>
              </a:ext>
            </a:extLst>
          </p:cNvPr>
          <p:cNvSpPr/>
          <p:nvPr/>
        </p:nvSpPr>
        <p:spPr>
          <a:xfrm>
            <a:off x="809626" y="3211027"/>
            <a:ext cx="2997199" cy="800399"/>
          </a:xfrm>
          <a:custGeom>
            <a:avLst/>
            <a:gdLst/>
            <a:ahLst/>
            <a:cxnLst/>
            <a:rect l="l" t="t" r="r" b="b"/>
            <a:pathLst>
              <a:path w="117730" h="57080" extrusionOk="0">
                <a:moveTo>
                  <a:pt x="51150" y="1"/>
                </a:moveTo>
                <a:lnTo>
                  <a:pt x="15157" y="1858"/>
                </a:lnTo>
                <a:lnTo>
                  <a:pt x="6942" y="6002"/>
                </a:lnTo>
                <a:lnTo>
                  <a:pt x="1" y="8419"/>
                </a:lnTo>
                <a:lnTo>
                  <a:pt x="2215" y="41208"/>
                </a:lnTo>
                <a:lnTo>
                  <a:pt x="5716" y="50721"/>
                </a:lnTo>
                <a:lnTo>
                  <a:pt x="74010" y="57079"/>
                </a:lnTo>
                <a:lnTo>
                  <a:pt x="117730" y="46507"/>
                </a:lnTo>
                <a:lnTo>
                  <a:pt x="116575" y="16932"/>
                </a:lnTo>
                <a:lnTo>
                  <a:pt x="115372" y="3644"/>
                </a:lnTo>
                <a:lnTo>
                  <a:pt x="10501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943;p65">
            <a:extLst>
              <a:ext uri="{FF2B5EF4-FFF2-40B4-BE49-F238E27FC236}">
                <a16:creationId xmlns:a16="http://schemas.microsoft.com/office/drawing/2014/main" id="{13761750-784D-2EE0-8F91-7C7BECF9C00E}"/>
              </a:ext>
            </a:extLst>
          </p:cNvPr>
          <p:cNvSpPr/>
          <p:nvPr/>
        </p:nvSpPr>
        <p:spPr>
          <a:xfrm>
            <a:off x="4946650" y="3243700"/>
            <a:ext cx="3332203" cy="762811"/>
          </a:xfrm>
          <a:custGeom>
            <a:avLst/>
            <a:gdLst/>
            <a:ahLst/>
            <a:cxnLst/>
            <a:rect l="l" t="t" r="r" b="b"/>
            <a:pathLst>
              <a:path w="117730" h="57080" extrusionOk="0">
                <a:moveTo>
                  <a:pt x="51150" y="1"/>
                </a:moveTo>
                <a:lnTo>
                  <a:pt x="15157" y="1858"/>
                </a:lnTo>
                <a:lnTo>
                  <a:pt x="6942" y="6002"/>
                </a:lnTo>
                <a:lnTo>
                  <a:pt x="1" y="8419"/>
                </a:lnTo>
                <a:lnTo>
                  <a:pt x="2215" y="41208"/>
                </a:lnTo>
                <a:lnTo>
                  <a:pt x="5716" y="50721"/>
                </a:lnTo>
                <a:lnTo>
                  <a:pt x="74010" y="57079"/>
                </a:lnTo>
                <a:lnTo>
                  <a:pt x="117730" y="46507"/>
                </a:lnTo>
                <a:lnTo>
                  <a:pt x="116575" y="16932"/>
                </a:lnTo>
                <a:lnTo>
                  <a:pt x="115372" y="3644"/>
                </a:lnTo>
                <a:lnTo>
                  <a:pt x="10501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D"/>
          </a:p>
        </p:txBody>
      </p:sp>
      <p:sp>
        <p:nvSpPr>
          <p:cNvPr id="11" name="Google Shape;1944;p65">
            <a:extLst>
              <a:ext uri="{FF2B5EF4-FFF2-40B4-BE49-F238E27FC236}">
                <a16:creationId xmlns:a16="http://schemas.microsoft.com/office/drawing/2014/main" id="{99044A90-0524-124A-9D9E-0AD477B7E8D5}"/>
              </a:ext>
            </a:extLst>
          </p:cNvPr>
          <p:cNvSpPr txBox="1"/>
          <p:nvPr/>
        </p:nvSpPr>
        <p:spPr>
          <a:xfrm flipH="1">
            <a:off x="865147" y="3197826"/>
            <a:ext cx="2941678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1600" dirty="0">
                <a:solidFill>
                  <a:schemeClr val="bg2"/>
                </a:solidFill>
                <a:latin typeface="Rajdhani Medium" panose="020B0604020202020204" charset="0"/>
                <a:cs typeface="Rajdhani Medium" panose="020B0604020202020204" charset="0"/>
              </a:rPr>
              <a:t>Banding WTO </a:t>
            </a:r>
            <a:r>
              <a:rPr lang="en-US" sz="1600" dirty="0" err="1">
                <a:solidFill>
                  <a:schemeClr val="bg2"/>
                </a:solidFill>
                <a:latin typeface="Rajdhani Medium" panose="020B0604020202020204" charset="0"/>
                <a:cs typeface="Rajdhani Medium" panose="020B0604020202020204" charset="0"/>
              </a:rPr>
              <a:t>kalah</a:t>
            </a:r>
            <a:r>
              <a:rPr lang="en-US" sz="1600" dirty="0">
                <a:solidFill>
                  <a:schemeClr val="bg2"/>
                </a:solidFill>
                <a:latin typeface="Rajdhani Medium" panose="020B0604020202020204" charset="0"/>
                <a:cs typeface="Rajdhani Medium" panose="020B0604020202020204" charset="0"/>
              </a:rPr>
              <a:t> = </a:t>
            </a:r>
            <a:r>
              <a:rPr lang="en-US" sz="1600" dirty="0" err="1">
                <a:solidFill>
                  <a:schemeClr val="bg2"/>
                </a:solidFill>
                <a:latin typeface="Rajdhani Medium" panose="020B0604020202020204" charset="0"/>
                <a:cs typeface="Rajdhani Medium" panose="020B0604020202020204" charset="0"/>
              </a:rPr>
              <a:t>relaksasi</a:t>
            </a:r>
            <a:r>
              <a:rPr lang="en-US" sz="1600" dirty="0">
                <a:solidFill>
                  <a:schemeClr val="bg2"/>
                </a:solidFill>
                <a:latin typeface="Rajdhani Medium" panose="020B0604020202020204" charset="0"/>
                <a:cs typeface="Rajdhani Medium" panose="020B0604020202020204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latin typeface="Rajdhani Medium" panose="020B0604020202020204" charset="0"/>
                <a:cs typeface="Rajdhani Medium" panose="020B0604020202020204" charset="0"/>
              </a:rPr>
              <a:t>ekspor</a:t>
            </a:r>
            <a:r>
              <a:rPr lang="en-US" sz="1600" dirty="0">
                <a:solidFill>
                  <a:schemeClr val="bg2"/>
                </a:solidFill>
                <a:latin typeface="Rajdhani Medium" panose="020B0604020202020204" charset="0"/>
                <a:cs typeface="Rajdhani Medium" panose="020B0604020202020204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latin typeface="Rajdhani Medium" panose="020B0604020202020204" charset="0"/>
                <a:cs typeface="Rajdhani Medium" panose="020B0604020202020204" charset="0"/>
              </a:rPr>
              <a:t>bijih</a:t>
            </a:r>
            <a:r>
              <a:rPr lang="en-US" sz="1600" dirty="0">
                <a:solidFill>
                  <a:schemeClr val="bg2"/>
                </a:solidFill>
                <a:latin typeface="Rajdhani Medium" panose="020B0604020202020204" charset="0"/>
                <a:cs typeface="Rajdhani Medium" panose="020B0604020202020204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latin typeface="Rajdhani Medium" panose="020B0604020202020204" charset="0"/>
                <a:cs typeface="Rajdhani Medium" panose="020B0604020202020204" charset="0"/>
              </a:rPr>
              <a:t>nikel</a:t>
            </a:r>
            <a:endParaRPr lang="en-US" sz="1600" dirty="0">
              <a:solidFill>
                <a:schemeClr val="bg2"/>
              </a:solidFill>
              <a:latin typeface="Rajdhani Medium" panose="020B0604020202020204" charset="0"/>
              <a:cs typeface="Rajdhani Medium" panose="020B060402020202020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ID" sz="1600" dirty="0">
              <a:solidFill>
                <a:schemeClr val="dk2"/>
              </a:solidFill>
              <a:latin typeface="Karla Medium"/>
              <a:ea typeface="Karla Medium"/>
              <a:cs typeface="Karla Medium"/>
              <a:sym typeface="Karla Medium"/>
            </a:endParaRPr>
          </a:p>
        </p:txBody>
      </p:sp>
      <p:sp>
        <p:nvSpPr>
          <p:cNvPr id="12" name="Google Shape;1944;p65">
            <a:extLst>
              <a:ext uri="{FF2B5EF4-FFF2-40B4-BE49-F238E27FC236}">
                <a16:creationId xmlns:a16="http://schemas.microsoft.com/office/drawing/2014/main" id="{101F8098-0DD2-A96B-749D-E7443AB5FCF3}"/>
              </a:ext>
            </a:extLst>
          </p:cNvPr>
          <p:cNvSpPr txBox="1"/>
          <p:nvPr/>
        </p:nvSpPr>
        <p:spPr>
          <a:xfrm flipH="1">
            <a:off x="5141912" y="3256827"/>
            <a:ext cx="2941678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1600" dirty="0" err="1">
                <a:solidFill>
                  <a:schemeClr val="bg2"/>
                </a:solidFill>
                <a:latin typeface="Rajdhani Medium" panose="020B0604020202020204" charset="0"/>
                <a:cs typeface="Rajdhani Medium" panose="020B0604020202020204" charset="0"/>
              </a:rPr>
              <a:t>Apabila</a:t>
            </a:r>
            <a:r>
              <a:rPr lang="en-US" sz="1600" dirty="0">
                <a:solidFill>
                  <a:schemeClr val="bg2"/>
                </a:solidFill>
                <a:latin typeface="Rajdhani Medium" panose="020B0604020202020204" charset="0"/>
                <a:cs typeface="Rajdhani Medium" panose="020B0604020202020204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latin typeface="Rajdhani Medium" panose="020B0604020202020204" charset="0"/>
                <a:cs typeface="Rajdhani Medium" panose="020B0604020202020204" charset="0"/>
              </a:rPr>
              <a:t>gagal</a:t>
            </a:r>
            <a:r>
              <a:rPr lang="en-US" sz="1600" dirty="0">
                <a:solidFill>
                  <a:schemeClr val="bg2"/>
                </a:solidFill>
                <a:latin typeface="Rajdhani Medium" panose="020B0604020202020204" charset="0"/>
                <a:cs typeface="Rajdhani Medium" panose="020B0604020202020204" charset="0"/>
              </a:rPr>
              <a:t> = </a:t>
            </a:r>
            <a:r>
              <a:rPr lang="en-US" sz="1600" dirty="0" err="1">
                <a:solidFill>
                  <a:schemeClr val="bg2"/>
                </a:solidFill>
                <a:latin typeface="Rajdhani Medium" panose="020B0604020202020204" charset="0"/>
                <a:cs typeface="Rajdhani Medium" panose="020B0604020202020204" charset="0"/>
              </a:rPr>
              <a:t>beban</a:t>
            </a:r>
            <a:r>
              <a:rPr lang="en-US" sz="1600" dirty="0">
                <a:solidFill>
                  <a:schemeClr val="bg2"/>
                </a:solidFill>
                <a:latin typeface="Rajdhani Medium" panose="020B0604020202020204" charset="0"/>
                <a:cs typeface="Rajdhani Medium" panose="020B0604020202020204" charset="0"/>
              </a:rPr>
              <a:t> utang </a:t>
            </a:r>
            <a:r>
              <a:rPr lang="en-US" sz="1600" dirty="0" err="1">
                <a:solidFill>
                  <a:schemeClr val="bg2"/>
                </a:solidFill>
                <a:latin typeface="Rajdhani Medium" panose="020B0604020202020204" charset="0"/>
                <a:cs typeface="Rajdhani Medium" panose="020B0604020202020204" charset="0"/>
              </a:rPr>
              <a:t>luar</a:t>
            </a:r>
            <a:r>
              <a:rPr lang="en-US" sz="1600" dirty="0">
                <a:solidFill>
                  <a:schemeClr val="bg2"/>
                </a:solidFill>
                <a:latin typeface="Rajdhani Medium" panose="020B0604020202020204" charset="0"/>
                <a:cs typeface="Rajdhani Medium" panose="020B0604020202020204" charset="0"/>
              </a:rPr>
              <a:t> negeri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ID" sz="1600" dirty="0">
              <a:solidFill>
                <a:schemeClr val="dk2"/>
              </a:solidFill>
              <a:latin typeface="Karla Medium"/>
              <a:ea typeface="Karla Medium"/>
              <a:cs typeface="Karla Medium"/>
              <a:sym typeface="Karla Medium"/>
            </a:endParaRP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A8AADB93-4AD1-C010-2528-FA3898BCC65A}"/>
              </a:ext>
            </a:extLst>
          </p:cNvPr>
          <p:cNvSpPr/>
          <p:nvPr/>
        </p:nvSpPr>
        <p:spPr>
          <a:xfrm>
            <a:off x="4345029" y="1897272"/>
            <a:ext cx="161841" cy="275129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Google Shape;1943;p65">
            <a:extLst>
              <a:ext uri="{FF2B5EF4-FFF2-40B4-BE49-F238E27FC236}">
                <a16:creationId xmlns:a16="http://schemas.microsoft.com/office/drawing/2014/main" id="{37EDB186-B536-C476-6D80-B5E5B4936B8A}"/>
              </a:ext>
            </a:extLst>
          </p:cNvPr>
          <p:cNvSpPr/>
          <p:nvPr/>
        </p:nvSpPr>
        <p:spPr>
          <a:xfrm>
            <a:off x="669884" y="4362450"/>
            <a:ext cx="3675145" cy="436100"/>
          </a:xfrm>
          <a:custGeom>
            <a:avLst/>
            <a:gdLst/>
            <a:ahLst/>
            <a:cxnLst/>
            <a:rect l="l" t="t" r="r" b="b"/>
            <a:pathLst>
              <a:path w="117730" h="57080" extrusionOk="0">
                <a:moveTo>
                  <a:pt x="51150" y="1"/>
                </a:moveTo>
                <a:lnTo>
                  <a:pt x="15157" y="1858"/>
                </a:lnTo>
                <a:lnTo>
                  <a:pt x="6942" y="6002"/>
                </a:lnTo>
                <a:lnTo>
                  <a:pt x="1" y="8419"/>
                </a:lnTo>
                <a:lnTo>
                  <a:pt x="2215" y="41208"/>
                </a:lnTo>
                <a:lnTo>
                  <a:pt x="5716" y="50721"/>
                </a:lnTo>
                <a:lnTo>
                  <a:pt x="74010" y="57079"/>
                </a:lnTo>
                <a:lnTo>
                  <a:pt x="117730" y="46507"/>
                </a:lnTo>
                <a:lnTo>
                  <a:pt x="116575" y="16932"/>
                </a:lnTo>
                <a:lnTo>
                  <a:pt x="115372" y="3644"/>
                </a:lnTo>
                <a:lnTo>
                  <a:pt x="10501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98E2BA-1BA0-75B9-3DEB-E31E67FCFBAE}"/>
              </a:ext>
            </a:extLst>
          </p:cNvPr>
          <p:cNvSpPr txBox="1"/>
          <p:nvPr/>
        </p:nvSpPr>
        <p:spPr>
          <a:xfrm>
            <a:off x="801667" y="4414298"/>
            <a:ext cx="34115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  <a:latin typeface="Karla Medium" pitchFamily="2" charset="0"/>
                <a:cs typeface="Rajdhani Medium" panose="020B0604020202020204" charset="0"/>
              </a:rPr>
              <a:t>Indonesia </a:t>
            </a:r>
            <a:r>
              <a:rPr lang="en-US" sz="1600" dirty="0" err="1">
                <a:solidFill>
                  <a:schemeClr val="bg2"/>
                </a:solidFill>
                <a:latin typeface="Karla Medium" pitchFamily="2" charset="0"/>
                <a:cs typeface="Rajdhani Medium" panose="020B0604020202020204" charset="0"/>
              </a:rPr>
              <a:t>kehilangan</a:t>
            </a:r>
            <a:r>
              <a:rPr lang="en-US" sz="1600" dirty="0">
                <a:solidFill>
                  <a:schemeClr val="bg2"/>
                </a:solidFill>
                <a:latin typeface="Karla Medium" pitchFamily="2" charset="0"/>
                <a:cs typeface="Rajdhani Medium" panose="020B0604020202020204" charset="0"/>
              </a:rPr>
              <a:t> momentum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6E887F78-68C7-890F-CC99-7D7127331197}"/>
              </a:ext>
            </a:extLst>
          </p:cNvPr>
          <p:cNvSpPr/>
          <p:nvPr/>
        </p:nvSpPr>
        <p:spPr>
          <a:xfrm>
            <a:off x="2176170" y="4029511"/>
            <a:ext cx="161841" cy="275129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367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39"/>
          <p:cNvSpPr/>
          <p:nvPr/>
        </p:nvSpPr>
        <p:spPr>
          <a:xfrm>
            <a:off x="2172475" y="1028700"/>
            <a:ext cx="4799852" cy="2701168"/>
          </a:xfrm>
          <a:custGeom>
            <a:avLst/>
            <a:gdLst/>
            <a:ahLst/>
            <a:cxnLst/>
            <a:rect l="l" t="t" r="r" b="b"/>
            <a:pathLst>
              <a:path w="117730" h="57080" extrusionOk="0">
                <a:moveTo>
                  <a:pt x="51150" y="1"/>
                </a:moveTo>
                <a:lnTo>
                  <a:pt x="15157" y="1858"/>
                </a:lnTo>
                <a:lnTo>
                  <a:pt x="6942" y="6002"/>
                </a:lnTo>
                <a:lnTo>
                  <a:pt x="1" y="8419"/>
                </a:lnTo>
                <a:lnTo>
                  <a:pt x="2215" y="41208"/>
                </a:lnTo>
                <a:lnTo>
                  <a:pt x="5716" y="50721"/>
                </a:lnTo>
                <a:lnTo>
                  <a:pt x="74010" y="57079"/>
                </a:lnTo>
                <a:lnTo>
                  <a:pt x="117730" y="46507"/>
                </a:lnTo>
                <a:lnTo>
                  <a:pt x="116575" y="16932"/>
                </a:lnTo>
                <a:lnTo>
                  <a:pt x="115372" y="3644"/>
                </a:lnTo>
                <a:lnTo>
                  <a:pt x="10501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dist="171450" dir="282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0" name="Google Shape;890;p39"/>
          <p:cNvSpPr/>
          <p:nvPr/>
        </p:nvSpPr>
        <p:spPr>
          <a:xfrm>
            <a:off x="3859275" y="574075"/>
            <a:ext cx="1424601" cy="1363945"/>
          </a:xfrm>
          <a:custGeom>
            <a:avLst/>
            <a:gdLst/>
            <a:ahLst/>
            <a:cxnLst/>
            <a:rect l="l" t="t" r="r" b="b"/>
            <a:pathLst>
              <a:path w="41971" h="40184" extrusionOk="0">
                <a:moveTo>
                  <a:pt x="25301" y="0"/>
                </a:moveTo>
                <a:lnTo>
                  <a:pt x="13395" y="2227"/>
                </a:lnTo>
                <a:lnTo>
                  <a:pt x="1" y="13395"/>
                </a:lnTo>
                <a:lnTo>
                  <a:pt x="1632" y="32445"/>
                </a:lnTo>
                <a:lnTo>
                  <a:pt x="16515" y="36457"/>
                </a:lnTo>
                <a:lnTo>
                  <a:pt x="20087" y="40184"/>
                </a:lnTo>
                <a:lnTo>
                  <a:pt x="30207" y="40184"/>
                </a:lnTo>
                <a:lnTo>
                  <a:pt x="41970" y="26337"/>
                </a:lnTo>
                <a:lnTo>
                  <a:pt x="35267" y="5656"/>
                </a:lnTo>
                <a:lnTo>
                  <a:pt x="2530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1" name="Google Shape;891;p39"/>
          <p:cNvSpPr txBox="1">
            <a:spLocks noGrp="1"/>
          </p:cNvSpPr>
          <p:nvPr>
            <p:ph type="title" idx="2"/>
          </p:nvPr>
        </p:nvSpPr>
        <p:spPr>
          <a:xfrm>
            <a:off x="2638768" y="1954381"/>
            <a:ext cx="4068915" cy="7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Pendahuluan</a:t>
            </a:r>
            <a:endParaRPr dirty="0"/>
          </a:p>
        </p:txBody>
      </p:sp>
      <p:sp>
        <p:nvSpPr>
          <p:cNvPr id="892" name="Google Shape;892;p39"/>
          <p:cNvSpPr txBox="1">
            <a:spLocks noGrp="1"/>
          </p:cNvSpPr>
          <p:nvPr>
            <p:ph type="subTitle" idx="1"/>
          </p:nvPr>
        </p:nvSpPr>
        <p:spPr>
          <a:xfrm>
            <a:off x="2829699" y="2605175"/>
            <a:ext cx="34854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>
                <a:solidFill>
                  <a:schemeClr val="dk1"/>
                </a:solidFill>
              </a:rPr>
              <a:t>Latar</a:t>
            </a:r>
            <a:r>
              <a:rPr lang="en-ID" dirty="0">
                <a:solidFill>
                  <a:schemeClr val="dk1"/>
                </a:solidFill>
              </a:rPr>
              <a:t> </a:t>
            </a:r>
            <a:r>
              <a:rPr lang="en-ID" dirty="0" err="1">
                <a:solidFill>
                  <a:schemeClr val="dk1"/>
                </a:solidFill>
              </a:rPr>
              <a:t>belakang</a:t>
            </a:r>
            <a:r>
              <a:rPr lang="en-ID" dirty="0">
                <a:solidFill>
                  <a:schemeClr val="dk1"/>
                </a:solidFill>
              </a:rPr>
              <a:t> </a:t>
            </a:r>
            <a:r>
              <a:rPr lang="en-ID" dirty="0" err="1">
                <a:solidFill>
                  <a:schemeClr val="dk1"/>
                </a:solidFill>
              </a:rPr>
              <a:t>mengapa</a:t>
            </a:r>
            <a:r>
              <a:rPr lang="en-ID" dirty="0">
                <a:solidFill>
                  <a:schemeClr val="dk1"/>
                </a:solidFill>
              </a:rPr>
              <a:t> </a:t>
            </a:r>
            <a:r>
              <a:rPr lang="en-ID" dirty="0" err="1">
                <a:solidFill>
                  <a:schemeClr val="dk1"/>
                </a:solidFill>
              </a:rPr>
              <a:t>ekspor</a:t>
            </a:r>
            <a:r>
              <a:rPr lang="en-ID" dirty="0">
                <a:solidFill>
                  <a:schemeClr val="dk1"/>
                </a:solidFill>
              </a:rPr>
              <a:t> </a:t>
            </a:r>
            <a:r>
              <a:rPr lang="en-ID" dirty="0" err="1">
                <a:solidFill>
                  <a:schemeClr val="dk1"/>
                </a:solidFill>
              </a:rPr>
              <a:t>bijih</a:t>
            </a:r>
            <a:r>
              <a:rPr lang="en-ID" dirty="0">
                <a:solidFill>
                  <a:schemeClr val="dk1"/>
                </a:solidFill>
              </a:rPr>
              <a:t> </a:t>
            </a:r>
            <a:r>
              <a:rPr lang="en-ID" dirty="0" err="1">
                <a:solidFill>
                  <a:schemeClr val="dk1"/>
                </a:solidFill>
              </a:rPr>
              <a:t>nikel</a:t>
            </a:r>
            <a:r>
              <a:rPr lang="en-ID" dirty="0">
                <a:solidFill>
                  <a:schemeClr val="dk1"/>
                </a:solidFill>
              </a:rPr>
              <a:t> </a:t>
            </a:r>
            <a:r>
              <a:rPr lang="en-ID" dirty="0" err="1">
                <a:solidFill>
                  <a:schemeClr val="dk1"/>
                </a:solidFill>
              </a:rPr>
              <a:t>dilarang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893" name="Google Shape;893;p39"/>
          <p:cNvSpPr txBox="1">
            <a:spLocks noGrp="1"/>
          </p:cNvSpPr>
          <p:nvPr>
            <p:ph type="title"/>
          </p:nvPr>
        </p:nvSpPr>
        <p:spPr>
          <a:xfrm>
            <a:off x="4075525" y="952300"/>
            <a:ext cx="992100" cy="60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894" name="Google Shape;894;p39"/>
          <p:cNvSpPr/>
          <p:nvPr/>
        </p:nvSpPr>
        <p:spPr>
          <a:xfrm rot="-2700000">
            <a:off x="1292825" y="539423"/>
            <a:ext cx="879960" cy="749178"/>
          </a:xfrm>
          <a:custGeom>
            <a:avLst/>
            <a:gdLst/>
            <a:ahLst/>
            <a:cxnLst/>
            <a:rect l="l" t="t" r="r" b="b"/>
            <a:pathLst>
              <a:path w="19051" h="16218" extrusionOk="0">
                <a:moveTo>
                  <a:pt x="13240" y="1"/>
                </a:moveTo>
                <a:lnTo>
                  <a:pt x="6251" y="2823"/>
                </a:lnTo>
                <a:lnTo>
                  <a:pt x="441" y="6549"/>
                </a:lnTo>
                <a:lnTo>
                  <a:pt x="0" y="12502"/>
                </a:lnTo>
                <a:lnTo>
                  <a:pt x="9073" y="14288"/>
                </a:lnTo>
                <a:lnTo>
                  <a:pt x="9525" y="16217"/>
                </a:lnTo>
                <a:lnTo>
                  <a:pt x="17562" y="16217"/>
                </a:lnTo>
                <a:lnTo>
                  <a:pt x="19050" y="6252"/>
                </a:lnTo>
                <a:lnTo>
                  <a:pt x="1324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5" name="Google Shape;895;p39"/>
          <p:cNvSpPr/>
          <p:nvPr/>
        </p:nvSpPr>
        <p:spPr>
          <a:xfrm>
            <a:off x="7355687" y="2914747"/>
            <a:ext cx="333590" cy="319471"/>
          </a:xfrm>
          <a:custGeom>
            <a:avLst/>
            <a:gdLst/>
            <a:ahLst/>
            <a:cxnLst/>
            <a:rect l="l" t="t" r="r" b="b"/>
            <a:pathLst>
              <a:path w="10419" h="9978" extrusionOk="0">
                <a:moveTo>
                  <a:pt x="3727" y="1"/>
                </a:moveTo>
                <a:lnTo>
                  <a:pt x="1" y="5215"/>
                </a:lnTo>
                <a:lnTo>
                  <a:pt x="1" y="9978"/>
                </a:lnTo>
                <a:lnTo>
                  <a:pt x="5216" y="9978"/>
                </a:lnTo>
                <a:lnTo>
                  <a:pt x="10419" y="6108"/>
                </a:lnTo>
                <a:lnTo>
                  <a:pt x="774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6" name="Google Shape;896;p39"/>
          <p:cNvSpPr/>
          <p:nvPr/>
        </p:nvSpPr>
        <p:spPr>
          <a:xfrm>
            <a:off x="6707683" y="3553714"/>
            <a:ext cx="695740" cy="457498"/>
          </a:xfrm>
          <a:custGeom>
            <a:avLst/>
            <a:gdLst/>
            <a:ahLst/>
            <a:cxnLst/>
            <a:rect l="l" t="t" r="r" b="b"/>
            <a:pathLst>
              <a:path w="21730" h="14289" extrusionOk="0">
                <a:moveTo>
                  <a:pt x="9668" y="1"/>
                </a:moveTo>
                <a:lnTo>
                  <a:pt x="4013" y="3870"/>
                </a:lnTo>
                <a:lnTo>
                  <a:pt x="1" y="4763"/>
                </a:lnTo>
                <a:lnTo>
                  <a:pt x="739" y="10717"/>
                </a:lnTo>
                <a:lnTo>
                  <a:pt x="8930" y="14288"/>
                </a:lnTo>
                <a:lnTo>
                  <a:pt x="18801" y="13026"/>
                </a:lnTo>
                <a:lnTo>
                  <a:pt x="21729" y="6252"/>
                </a:lnTo>
                <a:lnTo>
                  <a:pt x="1696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" name="Google Shape;897;p39"/>
          <p:cNvSpPr/>
          <p:nvPr/>
        </p:nvSpPr>
        <p:spPr>
          <a:xfrm>
            <a:off x="1636728" y="1651688"/>
            <a:ext cx="290879" cy="395320"/>
          </a:xfrm>
          <a:custGeom>
            <a:avLst/>
            <a:gdLst/>
            <a:ahLst/>
            <a:cxnLst/>
            <a:rect l="l" t="t" r="r" b="b"/>
            <a:pathLst>
              <a:path w="9085" h="12347" extrusionOk="0">
                <a:moveTo>
                  <a:pt x="5656" y="0"/>
                </a:moveTo>
                <a:lnTo>
                  <a:pt x="0" y="1786"/>
                </a:lnTo>
                <a:lnTo>
                  <a:pt x="0" y="5953"/>
                </a:lnTo>
                <a:lnTo>
                  <a:pt x="4168" y="12347"/>
                </a:lnTo>
                <a:lnTo>
                  <a:pt x="9085" y="12347"/>
                </a:lnTo>
                <a:lnTo>
                  <a:pt x="9085" y="4763"/>
                </a:lnTo>
                <a:lnTo>
                  <a:pt x="565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" name="Google Shape;1277;p51"/>
          <p:cNvSpPr/>
          <p:nvPr/>
        </p:nvSpPr>
        <p:spPr>
          <a:xfrm>
            <a:off x="169050" y="4032275"/>
            <a:ext cx="970500" cy="970500"/>
          </a:xfrm>
          <a:prstGeom prst="ellipse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78" name="Google Shape;1278;p51"/>
          <p:cNvGrpSpPr/>
          <p:nvPr/>
        </p:nvGrpSpPr>
        <p:grpSpPr>
          <a:xfrm>
            <a:off x="127628" y="1564844"/>
            <a:ext cx="5009706" cy="3117139"/>
            <a:chOff x="6823750" y="-1765275"/>
            <a:chExt cx="2943250" cy="1427000"/>
          </a:xfrm>
        </p:grpSpPr>
        <p:sp>
          <p:nvSpPr>
            <p:cNvPr id="1279" name="Google Shape;1279;p51"/>
            <p:cNvSpPr/>
            <p:nvPr/>
          </p:nvSpPr>
          <p:spPr>
            <a:xfrm>
              <a:off x="6823750" y="-1765275"/>
              <a:ext cx="2943250" cy="1427000"/>
            </a:xfrm>
            <a:custGeom>
              <a:avLst/>
              <a:gdLst/>
              <a:ahLst/>
              <a:cxnLst/>
              <a:rect l="l" t="t" r="r" b="b"/>
              <a:pathLst>
                <a:path w="117730" h="57080" extrusionOk="0">
                  <a:moveTo>
                    <a:pt x="51150" y="1"/>
                  </a:moveTo>
                  <a:lnTo>
                    <a:pt x="15157" y="1858"/>
                  </a:lnTo>
                  <a:lnTo>
                    <a:pt x="6942" y="6002"/>
                  </a:lnTo>
                  <a:lnTo>
                    <a:pt x="1" y="8419"/>
                  </a:lnTo>
                  <a:lnTo>
                    <a:pt x="2215" y="41208"/>
                  </a:lnTo>
                  <a:lnTo>
                    <a:pt x="5716" y="50721"/>
                  </a:lnTo>
                  <a:lnTo>
                    <a:pt x="74010" y="57079"/>
                  </a:lnTo>
                  <a:lnTo>
                    <a:pt x="117730" y="46507"/>
                  </a:lnTo>
                  <a:lnTo>
                    <a:pt x="116575" y="16932"/>
                  </a:lnTo>
                  <a:lnTo>
                    <a:pt x="115372" y="3644"/>
                  </a:lnTo>
                  <a:lnTo>
                    <a:pt x="1050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51"/>
            <p:cNvSpPr/>
            <p:nvPr/>
          </p:nvSpPr>
          <p:spPr>
            <a:xfrm>
              <a:off x="6823750" y="-1765275"/>
              <a:ext cx="1920500" cy="1013850"/>
            </a:xfrm>
            <a:custGeom>
              <a:avLst/>
              <a:gdLst/>
              <a:ahLst/>
              <a:cxnLst/>
              <a:rect l="l" t="t" r="r" b="b"/>
              <a:pathLst>
                <a:path w="76820" h="40554" extrusionOk="0">
                  <a:moveTo>
                    <a:pt x="51150" y="1"/>
                  </a:moveTo>
                  <a:lnTo>
                    <a:pt x="15157" y="1858"/>
                  </a:lnTo>
                  <a:lnTo>
                    <a:pt x="6942" y="6002"/>
                  </a:lnTo>
                  <a:lnTo>
                    <a:pt x="1" y="8419"/>
                  </a:lnTo>
                  <a:lnTo>
                    <a:pt x="2180" y="40553"/>
                  </a:lnTo>
                  <a:lnTo>
                    <a:pt x="2215" y="40494"/>
                  </a:lnTo>
                  <a:lnTo>
                    <a:pt x="4442" y="24933"/>
                  </a:lnTo>
                  <a:lnTo>
                    <a:pt x="6228" y="13062"/>
                  </a:lnTo>
                  <a:lnTo>
                    <a:pt x="16289" y="10205"/>
                  </a:lnTo>
                  <a:lnTo>
                    <a:pt x="19146" y="5287"/>
                  </a:lnTo>
                  <a:lnTo>
                    <a:pt x="68438" y="4073"/>
                  </a:lnTo>
                  <a:lnTo>
                    <a:pt x="768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81" name="Google Shape;1281;p51"/>
          <p:cNvSpPr txBox="1">
            <a:spLocks noGrp="1"/>
          </p:cNvSpPr>
          <p:nvPr>
            <p:ph type="title"/>
          </p:nvPr>
        </p:nvSpPr>
        <p:spPr>
          <a:xfrm>
            <a:off x="867846" y="190591"/>
            <a:ext cx="5957145" cy="11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234551"/>
                </a:solidFill>
              </a:rPr>
              <a:t>Nilai Ekspor Setelah Pelarangan</a:t>
            </a:r>
            <a:endParaRPr sz="3600" dirty="0">
              <a:solidFill>
                <a:srgbClr val="234551"/>
              </a:solidFill>
            </a:endParaRPr>
          </a:p>
        </p:txBody>
      </p:sp>
      <p:sp>
        <p:nvSpPr>
          <p:cNvPr id="1282" name="Google Shape;1282;p51"/>
          <p:cNvSpPr txBox="1">
            <a:spLocks noGrp="1"/>
          </p:cNvSpPr>
          <p:nvPr>
            <p:ph type="subTitle" idx="1"/>
          </p:nvPr>
        </p:nvSpPr>
        <p:spPr>
          <a:xfrm>
            <a:off x="418564" y="1837491"/>
            <a:ext cx="3436200" cy="21947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500" dirty="0" err="1"/>
              <a:t>Menurut</a:t>
            </a:r>
            <a:r>
              <a:rPr lang="en-ID" sz="1500" dirty="0"/>
              <a:t> Badan Pusat </a:t>
            </a:r>
            <a:r>
              <a:rPr lang="en-ID" sz="1500" dirty="0" err="1"/>
              <a:t>Statistik</a:t>
            </a:r>
            <a:r>
              <a:rPr lang="en-ID" sz="1500" dirty="0"/>
              <a:t> (BPS), Nilai </a:t>
            </a:r>
            <a:r>
              <a:rPr lang="en-ID" sz="1500" dirty="0" err="1"/>
              <a:t>ekspor</a:t>
            </a:r>
            <a:r>
              <a:rPr lang="en-ID" sz="1500" dirty="0"/>
              <a:t> </a:t>
            </a:r>
            <a:r>
              <a:rPr lang="en-ID" sz="1500" dirty="0" err="1"/>
              <a:t>nikel</a:t>
            </a:r>
            <a:r>
              <a:rPr lang="en-ID" sz="1500" dirty="0"/>
              <a:t> </a:t>
            </a:r>
            <a:r>
              <a:rPr lang="en-ID" sz="1500" dirty="0" err="1"/>
              <a:t>mengalami</a:t>
            </a:r>
            <a:r>
              <a:rPr lang="en-ID" sz="1500" dirty="0"/>
              <a:t> </a:t>
            </a:r>
            <a:r>
              <a:rPr lang="en-ID" sz="1500" dirty="0" err="1"/>
              <a:t>lonjakan</a:t>
            </a:r>
            <a:r>
              <a:rPr lang="en-ID" sz="1500" dirty="0"/>
              <a:t> </a:t>
            </a:r>
            <a:r>
              <a:rPr lang="en-ID" sz="1500" dirty="0" err="1"/>
              <a:t>signifikan</a:t>
            </a:r>
            <a:r>
              <a:rPr lang="en-ID" sz="1500" dirty="0"/>
              <a:t> </a:t>
            </a:r>
            <a:r>
              <a:rPr lang="en-ID" sz="1500" dirty="0" err="1"/>
              <a:t>setelah</a:t>
            </a:r>
            <a:r>
              <a:rPr lang="en-ID" sz="1500" dirty="0"/>
              <a:t> </a:t>
            </a:r>
            <a:r>
              <a:rPr lang="en-ID" sz="1500" dirty="0" err="1"/>
              <a:t>pemerintah</a:t>
            </a:r>
            <a:r>
              <a:rPr lang="en-ID" sz="1500" dirty="0"/>
              <a:t> </a:t>
            </a:r>
            <a:r>
              <a:rPr lang="en-ID" sz="1500" dirty="0" err="1"/>
              <a:t>menerapkan</a:t>
            </a:r>
            <a:r>
              <a:rPr lang="en-ID" sz="1500" dirty="0"/>
              <a:t> </a:t>
            </a:r>
            <a:r>
              <a:rPr lang="en-ID" sz="1500" dirty="0" err="1"/>
              <a:t>kebijakan</a:t>
            </a:r>
            <a:r>
              <a:rPr lang="en-ID" sz="1500" dirty="0"/>
              <a:t> </a:t>
            </a:r>
            <a:r>
              <a:rPr lang="en-ID" sz="1500" dirty="0" err="1"/>
              <a:t>larangan</a:t>
            </a:r>
            <a:r>
              <a:rPr lang="en-ID" sz="1500" dirty="0"/>
              <a:t> </a:t>
            </a:r>
            <a:r>
              <a:rPr lang="en-ID" sz="1500" dirty="0" err="1"/>
              <a:t>ekspor</a:t>
            </a:r>
            <a:r>
              <a:rPr lang="en-ID" sz="1500" dirty="0"/>
              <a:t> </a:t>
            </a:r>
            <a:r>
              <a:rPr lang="en-ID" sz="1500" dirty="0" err="1"/>
              <a:t>bijih</a:t>
            </a:r>
            <a:r>
              <a:rPr lang="en-ID" sz="1500" dirty="0"/>
              <a:t> </a:t>
            </a:r>
            <a:r>
              <a:rPr lang="en-ID" sz="1500" dirty="0" err="1"/>
              <a:t>nikel</a:t>
            </a:r>
            <a:r>
              <a:rPr lang="en-ID" sz="1500" dirty="0"/>
              <a:t> </a:t>
            </a:r>
            <a:r>
              <a:rPr lang="en-ID" sz="1500" dirty="0" err="1"/>
              <a:t>sejak</a:t>
            </a:r>
            <a:r>
              <a:rPr lang="en-ID" sz="1500" dirty="0"/>
              <a:t> </a:t>
            </a:r>
            <a:r>
              <a:rPr lang="en-ID" sz="1500" dirty="0" err="1"/>
              <a:t>awal</a:t>
            </a:r>
            <a:r>
              <a:rPr lang="en-ID" sz="1500" dirty="0"/>
              <a:t> 2020. </a:t>
            </a:r>
            <a:r>
              <a:rPr lang="en-ID" sz="1500" dirty="0" err="1"/>
              <a:t>Hasilnya</a:t>
            </a:r>
            <a:r>
              <a:rPr lang="en-ID" sz="1500" dirty="0"/>
              <a:t> </a:t>
            </a:r>
            <a:r>
              <a:rPr lang="en-ID" sz="1500" dirty="0" err="1"/>
              <a:t>mulai</a:t>
            </a:r>
            <a:r>
              <a:rPr lang="en-ID" sz="1500" dirty="0"/>
              <a:t> </a:t>
            </a:r>
            <a:r>
              <a:rPr lang="en-ID" sz="1500" dirty="0" err="1"/>
              <a:t>terlihat</a:t>
            </a:r>
            <a:r>
              <a:rPr lang="en-ID" sz="1500" dirty="0"/>
              <a:t> pada 2021 </a:t>
            </a:r>
            <a:r>
              <a:rPr lang="en-ID" sz="1500" dirty="0" err="1"/>
              <a:t>dengan</a:t>
            </a:r>
            <a:r>
              <a:rPr lang="en-ID" sz="1500" dirty="0"/>
              <a:t> </a:t>
            </a:r>
            <a:r>
              <a:rPr lang="en-ID" sz="1500" dirty="0" err="1"/>
              <a:t>nilai</a:t>
            </a:r>
            <a:r>
              <a:rPr lang="en-ID" sz="1500" dirty="0"/>
              <a:t> </a:t>
            </a:r>
            <a:r>
              <a:rPr lang="en-ID" sz="1500" dirty="0" err="1"/>
              <a:t>ekspor</a:t>
            </a:r>
            <a:r>
              <a:rPr lang="en-ID" sz="1500" dirty="0"/>
              <a:t> yang melonjak</a:t>
            </a:r>
          </a:p>
        </p:txBody>
      </p:sp>
      <p:grpSp>
        <p:nvGrpSpPr>
          <p:cNvPr id="1283" name="Google Shape;1283;p51"/>
          <p:cNvGrpSpPr/>
          <p:nvPr/>
        </p:nvGrpSpPr>
        <p:grpSpPr>
          <a:xfrm rot="-1110684">
            <a:off x="-746015" y="224778"/>
            <a:ext cx="1431095" cy="1218381"/>
            <a:chOff x="1041191" y="996085"/>
            <a:chExt cx="609965" cy="519260"/>
          </a:xfrm>
        </p:grpSpPr>
        <p:sp>
          <p:nvSpPr>
            <p:cNvPr id="1284" name="Google Shape;1284;p51"/>
            <p:cNvSpPr/>
            <p:nvPr/>
          </p:nvSpPr>
          <p:spPr>
            <a:xfrm>
              <a:off x="1041191" y="996085"/>
              <a:ext cx="609965" cy="519260"/>
            </a:xfrm>
            <a:custGeom>
              <a:avLst/>
              <a:gdLst/>
              <a:ahLst/>
              <a:cxnLst/>
              <a:rect l="l" t="t" r="r" b="b"/>
              <a:pathLst>
                <a:path w="19051" h="16218" extrusionOk="0">
                  <a:moveTo>
                    <a:pt x="13240" y="1"/>
                  </a:moveTo>
                  <a:lnTo>
                    <a:pt x="6251" y="2823"/>
                  </a:lnTo>
                  <a:lnTo>
                    <a:pt x="441" y="6549"/>
                  </a:lnTo>
                  <a:lnTo>
                    <a:pt x="0" y="12502"/>
                  </a:lnTo>
                  <a:lnTo>
                    <a:pt x="9073" y="14288"/>
                  </a:lnTo>
                  <a:lnTo>
                    <a:pt x="9525" y="16217"/>
                  </a:lnTo>
                  <a:lnTo>
                    <a:pt x="17562" y="16217"/>
                  </a:lnTo>
                  <a:lnTo>
                    <a:pt x="19050" y="6252"/>
                  </a:lnTo>
                  <a:lnTo>
                    <a:pt x="132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51"/>
            <p:cNvSpPr/>
            <p:nvPr/>
          </p:nvSpPr>
          <p:spPr>
            <a:xfrm>
              <a:off x="1046922" y="996085"/>
              <a:ext cx="604234" cy="326354"/>
            </a:xfrm>
            <a:custGeom>
              <a:avLst/>
              <a:gdLst/>
              <a:ahLst/>
              <a:cxnLst/>
              <a:rect l="l" t="t" r="r" b="b"/>
              <a:pathLst>
                <a:path w="18872" h="10193" extrusionOk="0">
                  <a:moveTo>
                    <a:pt x="13061" y="1"/>
                  </a:moveTo>
                  <a:lnTo>
                    <a:pt x="6072" y="2823"/>
                  </a:lnTo>
                  <a:lnTo>
                    <a:pt x="262" y="6549"/>
                  </a:lnTo>
                  <a:lnTo>
                    <a:pt x="0" y="10193"/>
                  </a:lnTo>
                  <a:lnTo>
                    <a:pt x="2048" y="8038"/>
                  </a:lnTo>
                  <a:lnTo>
                    <a:pt x="5024" y="5954"/>
                  </a:lnTo>
                  <a:lnTo>
                    <a:pt x="7858" y="6847"/>
                  </a:lnTo>
                  <a:lnTo>
                    <a:pt x="12466" y="6692"/>
                  </a:lnTo>
                  <a:lnTo>
                    <a:pt x="14252" y="4609"/>
                  </a:lnTo>
                  <a:lnTo>
                    <a:pt x="16335" y="5502"/>
                  </a:lnTo>
                  <a:lnTo>
                    <a:pt x="18871" y="6252"/>
                  </a:lnTo>
                  <a:lnTo>
                    <a:pt x="130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6" name="Google Shape;1286;p51"/>
          <p:cNvGrpSpPr/>
          <p:nvPr/>
        </p:nvGrpSpPr>
        <p:grpSpPr>
          <a:xfrm>
            <a:off x="7359544" y="168692"/>
            <a:ext cx="774163" cy="741364"/>
            <a:chOff x="8241062" y="2611272"/>
            <a:chExt cx="333590" cy="319471"/>
          </a:xfrm>
        </p:grpSpPr>
        <p:sp>
          <p:nvSpPr>
            <p:cNvPr id="1287" name="Google Shape;1287;p51"/>
            <p:cNvSpPr/>
            <p:nvPr/>
          </p:nvSpPr>
          <p:spPr>
            <a:xfrm>
              <a:off x="8241062" y="2611272"/>
              <a:ext cx="333590" cy="319471"/>
            </a:xfrm>
            <a:custGeom>
              <a:avLst/>
              <a:gdLst/>
              <a:ahLst/>
              <a:cxnLst/>
              <a:rect l="l" t="t" r="r" b="b"/>
              <a:pathLst>
                <a:path w="10419" h="9978" extrusionOk="0">
                  <a:moveTo>
                    <a:pt x="3727" y="1"/>
                  </a:moveTo>
                  <a:lnTo>
                    <a:pt x="1" y="5215"/>
                  </a:lnTo>
                  <a:lnTo>
                    <a:pt x="1" y="9978"/>
                  </a:lnTo>
                  <a:lnTo>
                    <a:pt x="5216" y="9978"/>
                  </a:lnTo>
                  <a:lnTo>
                    <a:pt x="10419" y="6108"/>
                  </a:lnTo>
                  <a:lnTo>
                    <a:pt x="77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51"/>
            <p:cNvSpPr/>
            <p:nvPr/>
          </p:nvSpPr>
          <p:spPr>
            <a:xfrm>
              <a:off x="8241062" y="2611272"/>
              <a:ext cx="174623" cy="319471"/>
            </a:xfrm>
            <a:custGeom>
              <a:avLst/>
              <a:gdLst/>
              <a:ahLst/>
              <a:cxnLst/>
              <a:rect l="l" t="t" r="r" b="b"/>
              <a:pathLst>
                <a:path w="5454" h="9978" extrusionOk="0">
                  <a:moveTo>
                    <a:pt x="3727" y="1"/>
                  </a:moveTo>
                  <a:lnTo>
                    <a:pt x="1" y="5215"/>
                  </a:lnTo>
                  <a:lnTo>
                    <a:pt x="1" y="9978"/>
                  </a:lnTo>
                  <a:lnTo>
                    <a:pt x="644" y="9978"/>
                  </a:lnTo>
                  <a:lnTo>
                    <a:pt x="1489" y="8787"/>
                  </a:lnTo>
                  <a:lnTo>
                    <a:pt x="3727" y="5061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9" name="Google Shape;1289;p51"/>
          <p:cNvGrpSpPr/>
          <p:nvPr/>
        </p:nvGrpSpPr>
        <p:grpSpPr>
          <a:xfrm>
            <a:off x="7398758" y="1524439"/>
            <a:ext cx="695740" cy="457498"/>
            <a:chOff x="7664683" y="3125889"/>
            <a:chExt cx="695740" cy="457498"/>
          </a:xfrm>
        </p:grpSpPr>
        <p:sp>
          <p:nvSpPr>
            <p:cNvPr id="1290" name="Google Shape;1290;p51"/>
            <p:cNvSpPr/>
            <p:nvPr/>
          </p:nvSpPr>
          <p:spPr>
            <a:xfrm>
              <a:off x="7664683" y="3125889"/>
              <a:ext cx="695740" cy="457498"/>
            </a:xfrm>
            <a:custGeom>
              <a:avLst/>
              <a:gdLst/>
              <a:ahLst/>
              <a:cxnLst/>
              <a:rect l="l" t="t" r="r" b="b"/>
              <a:pathLst>
                <a:path w="21730" h="14289" extrusionOk="0">
                  <a:moveTo>
                    <a:pt x="9668" y="1"/>
                  </a:moveTo>
                  <a:lnTo>
                    <a:pt x="4013" y="3870"/>
                  </a:lnTo>
                  <a:lnTo>
                    <a:pt x="1" y="4763"/>
                  </a:lnTo>
                  <a:lnTo>
                    <a:pt x="739" y="10717"/>
                  </a:lnTo>
                  <a:lnTo>
                    <a:pt x="8930" y="14288"/>
                  </a:lnTo>
                  <a:lnTo>
                    <a:pt x="18801" y="13026"/>
                  </a:lnTo>
                  <a:lnTo>
                    <a:pt x="21729" y="6252"/>
                  </a:lnTo>
                  <a:lnTo>
                    <a:pt x="169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51"/>
            <p:cNvSpPr/>
            <p:nvPr/>
          </p:nvSpPr>
          <p:spPr>
            <a:xfrm>
              <a:off x="7664683" y="3125889"/>
              <a:ext cx="557361" cy="228765"/>
            </a:xfrm>
            <a:custGeom>
              <a:avLst/>
              <a:gdLst/>
              <a:ahLst/>
              <a:cxnLst/>
              <a:rect l="l" t="t" r="r" b="b"/>
              <a:pathLst>
                <a:path w="17408" h="7145" extrusionOk="0">
                  <a:moveTo>
                    <a:pt x="9668" y="1"/>
                  </a:moveTo>
                  <a:lnTo>
                    <a:pt x="4013" y="3870"/>
                  </a:lnTo>
                  <a:lnTo>
                    <a:pt x="1" y="4763"/>
                  </a:lnTo>
                  <a:lnTo>
                    <a:pt x="298" y="7145"/>
                  </a:lnTo>
                  <a:lnTo>
                    <a:pt x="2822" y="7145"/>
                  </a:lnTo>
                  <a:lnTo>
                    <a:pt x="5001" y="3859"/>
                  </a:lnTo>
                  <a:lnTo>
                    <a:pt x="13395" y="4918"/>
                  </a:lnTo>
                  <a:lnTo>
                    <a:pt x="15026" y="2977"/>
                  </a:lnTo>
                  <a:lnTo>
                    <a:pt x="17407" y="596"/>
                  </a:lnTo>
                  <a:lnTo>
                    <a:pt x="169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2" name="Google Shape;1292;p51"/>
          <p:cNvGrpSpPr/>
          <p:nvPr/>
        </p:nvGrpSpPr>
        <p:grpSpPr>
          <a:xfrm>
            <a:off x="1451991" y="4314201"/>
            <a:ext cx="545514" cy="741383"/>
            <a:chOff x="1569928" y="519600"/>
            <a:chExt cx="290879" cy="395320"/>
          </a:xfrm>
        </p:grpSpPr>
        <p:sp>
          <p:nvSpPr>
            <p:cNvPr id="1293" name="Google Shape;1293;p51"/>
            <p:cNvSpPr/>
            <p:nvPr/>
          </p:nvSpPr>
          <p:spPr>
            <a:xfrm>
              <a:off x="1569928" y="519600"/>
              <a:ext cx="290879" cy="395320"/>
            </a:xfrm>
            <a:custGeom>
              <a:avLst/>
              <a:gdLst/>
              <a:ahLst/>
              <a:cxnLst/>
              <a:rect l="l" t="t" r="r" b="b"/>
              <a:pathLst>
                <a:path w="9085" h="12347" extrusionOk="0">
                  <a:moveTo>
                    <a:pt x="5656" y="0"/>
                  </a:moveTo>
                  <a:lnTo>
                    <a:pt x="0" y="1786"/>
                  </a:lnTo>
                  <a:lnTo>
                    <a:pt x="0" y="5953"/>
                  </a:lnTo>
                  <a:lnTo>
                    <a:pt x="4168" y="12347"/>
                  </a:lnTo>
                  <a:lnTo>
                    <a:pt x="9085" y="12347"/>
                  </a:lnTo>
                  <a:lnTo>
                    <a:pt x="9085" y="4763"/>
                  </a:lnTo>
                  <a:lnTo>
                    <a:pt x="56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51"/>
            <p:cNvSpPr/>
            <p:nvPr/>
          </p:nvSpPr>
          <p:spPr>
            <a:xfrm>
              <a:off x="1569928" y="519600"/>
              <a:ext cx="181091" cy="395320"/>
            </a:xfrm>
            <a:custGeom>
              <a:avLst/>
              <a:gdLst/>
              <a:ahLst/>
              <a:cxnLst/>
              <a:rect l="l" t="t" r="r" b="b"/>
              <a:pathLst>
                <a:path w="5656" h="12347" extrusionOk="0">
                  <a:moveTo>
                    <a:pt x="5656" y="0"/>
                  </a:moveTo>
                  <a:lnTo>
                    <a:pt x="0" y="1786"/>
                  </a:lnTo>
                  <a:lnTo>
                    <a:pt x="0" y="5953"/>
                  </a:lnTo>
                  <a:lnTo>
                    <a:pt x="4168" y="12347"/>
                  </a:lnTo>
                  <a:lnTo>
                    <a:pt x="3429" y="9525"/>
                  </a:lnTo>
                  <a:lnTo>
                    <a:pt x="2536" y="6251"/>
                  </a:lnTo>
                  <a:lnTo>
                    <a:pt x="3429" y="5203"/>
                  </a:lnTo>
                  <a:lnTo>
                    <a:pt x="4620" y="2679"/>
                  </a:lnTo>
                  <a:lnTo>
                    <a:pt x="5656" y="0"/>
                  </a:lnTo>
                  <a:close/>
                </a:path>
              </a:pathLst>
            </a:custGeom>
            <a:solidFill>
              <a:srgbClr val="577D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5" name="Google Shape;1295;p51"/>
          <p:cNvGrpSpPr/>
          <p:nvPr/>
        </p:nvGrpSpPr>
        <p:grpSpPr>
          <a:xfrm>
            <a:off x="5563287" y="993359"/>
            <a:ext cx="333590" cy="396473"/>
            <a:chOff x="1736899" y="3144971"/>
            <a:chExt cx="333590" cy="396473"/>
          </a:xfrm>
        </p:grpSpPr>
        <p:sp>
          <p:nvSpPr>
            <p:cNvPr id="1296" name="Google Shape;1296;p51"/>
            <p:cNvSpPr/>
            <p:nvPr/>
          </p:nvSpPr>
          <p:spPr>
            <a:xfrm>
              <a:off x="1736899" y="3144971"/>
              <a:ext cx="333590" cy="396473"/>
            </a:xfrm>
            <a:custGeom>
              <a:avLst/>
              <a:gdLst/>
              <a:ahLst/>
              <a:cxnLst/>
              <a:rect l="l" t="t" r="r" b="b"/>
              <a:pathLst>
                <a:path w="10419" h="12383" extrusionOk="0">
                  <a:moveTo>
                    <a:pt x="7442" y="0"/>
                  </a:moveTo>
                  <a:lnTo>
                    <a:pt x="1631" y="3274"/>
                  </a:lnTo>
                  <a:lnTo>
                    <a:pt x="0" y="7739"/>
                  </a:lnTo>
                  <a:lnTo>
                    <a:pt x="4644" y="12383"/>
                  </a:lnTo>
                  <a:lnTo>
                    <a:pt x="8775" y="9978"/>
                  </a:lnTo>
                  <a:lnTo>
                    <a:pt x="8775" y="6549"/>
                  </a:lnTo>
                  <a:lnTo>
                    <a:pt x="10418" y="1643"/>
                  </a:lnTo>
                  <a:lnTo>
                    <a:pt x="74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51"/>
            <p:cNvSpPr/>
            <p:nvPr/>
          </p:nvSpPr>
          <p:spPr>
            <a:xfrm>
              <a:off x="1736899" y="3144971"/>
              <a:ext cx="238274" cy="328243"/>
            </a:xfrm>
            <a:custGeom>
              <a:avLst/>
              <a:gdLst/>
              <a:ahLst/>
              <a:cxnLst/>
              <a:rect l="l" t="t" r="r" b="b"/>
              <a:pathLst>
                <a:path w="7442" h="10252" extrusionOk="0">
                  <a:moveTo>
                    <a:pt x="7442" y="0"/>
                  </a:moveTo>
                  <a:lnTo>
                    <a:pt x="1631" y="3274"/>
                  </a:lnTo>
                  <a:lnTo>
                    <a:pt x="0" y="7739"/>
                  </a:lnTo>
                  <a:lnTo>
                    <a:pt x="2513" y="10251"/>
                  </a:lnTo>
                  <a:lnTo>
                    <a:pt x="4013" y="9228"/>
                  </a:lnTo>
                  <a:lnTo>
                    <a:pt x="4013" y="5215"/>
                  </a:lnTo>
                  <a:lnTo>
                    <a:pt x="7442" y="2977"/>
                  </a:lnTo>
                  <a:lnTo>
                    <a:pt x="74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8" name="Google Shape;1298;p51"/>
          <p:cNvSpPr/>
          <p:nvPr/>
        </p:nvSpPr>
        <p:spPr>
          <a:xfrm>
            <a:off x="5316311" y="5449950"/>
            <a:ext cx="970500" cy="970500"/>
          </a:xfrm>
          <a:prstGeom prst="ellipse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9" name="Google Shape;1299;p51"/>
          <p:cNvSpPr/>
          <p:nvPr/>
        </p:nvSpPr>
        <p:spPr>
          <a:xfrm>
            <a:off x="8260425" y="3693600"/>
            <a:ext cx="457500" cy="457500"/>
          </a:xfrm>
          <a:prstGeom prst="ellipse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0" name="Google Shape;1300;p51"/>
          <p:cNvSpPr/>
          <p:nvPr/>
        </p:nvSpPr>
        <p:spPr>
          <a:xfrm>
            <a:off x="4299300" y="5662500"/>
            <a:ext cx="545400" cy="545400"/>
          </a:xfrm>
          <a:prstGeom prst="ellipse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Content Placeholder 3" descr="Chart, waterfall chart">
            <a:extLst>
              <a:ext uri="{FF2B5EF4-FFF2-40B4-BE49-F238E27FC236}">
                <a16:creationId xmlns:a16="http://schemas.microsoft.com/office/drawing/2014/main" id="{9E24191D-94EA-AF62-BD32-7A7A26A30C0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68" r="3612" b="4864"/>
          <a:stretch/>
        </p:blipFill>
        <p:spPr bwMode="auto">
          <a:xfrm>
            <a:off x="4181827" y="715540"/>
            <a:ext cx="4793123" cy="3990725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7" name="Google Shape;1865;p61">
            <a:extLst>
              <a:ext uri="{FF2B5EF4-FFF2-40B4-BE49-F238E27FC236}">
                <a16:creationId xmlns:a16="http://schemas.microsoft.com/office/drawing/2014/main" id="{0FBBF1CE-9C36-4618-8485-3E1CD5C2AC4A}"/>
              </a:ext>
            </a:extLst>
          </p:cNvPr>
          <p:cNvSpPr txBox="1">
            <a:spLocks/>
          </p:cNvSpPr>
          <p:nvPr/>
        </p:nvSpPr>
        <p:spPr>
          <a:xfrm>
            <a:off x="-213234" y="658192"/>
            <a:ext cx="980700" cy="6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3000" dirty="0">
                <a:solidFill>
                  <a:schemeClr val="dk2"/>
                </a:solidFill>
                <a:latin typeface="Barlow Black" panose="00000A00000000000000" pitchFamily="2" charset="0"/>
              </a:rPr>
              <a:t>03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" name="Google Shape;1277;p51"/>
          <p:cNvSpPr/>
          <p:nvPr/>
        </p:nvSpPr>
        <p:spPr>
          <a:xfrm>
            <a:off x="169050" y="4032275"/>
            <a:ext cx="970500" cy="970500"/>
          </a:xfrm>
          <a:prstGeom prst="ellipse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78" name="Google Shape;1278;p51"/>
          <p:cNvGrpSpPr/>
          <p:nvPr/>
        </p:nvGrpSpPr>
        <p:grpSpPr>
          <a:xfrm>
            <a:off x="-293662" y="1501745"/>
            <a:ext cx="5009706" cy="3117139"/>
            <a:chOff x="6576238" y="-1794161"/>
            <a:chExt cx="2943250" cy="1427000"/>
          </a:xfrm>
        </p:grpSpPr>
        <p:sp>
          <p:nvSpPr>
            <p:cNvPr id="1279" name="Google Shape;1279;p51"/>
            <p:cNvSpPr/>
            <p:nvPr/>
          </p:nvSpPr>
          <p:spPr>
            <a:xfrm>
              <a:off x="6576238" y="-1794161"/>
              <a:ext cx="2943250" cy="1427000"/>
            </a:xfrm>
            <a:custGeom>
              <a:avLst/>
              <a:gdLst/>
              <a:ahLst/>
              <a:cxnLst/>
              <a:rect l="l" t="t" r="r" b="b"/>
              <a:pathLst>
                <a:path w="117730" h="57080" extrusionOk="0">
                  <a:moveTo>
                    <a:pt x="51150" y="1"/>
                  </a:moveTo>
                  <a:lnTo>
                    <a:pt x="15157" y="1858"/>
                  </a:lnTo>
                  <a:lnTo>
                    <a:pt x="6942" y="6002"/>
                  </a:lnTo>
                  <a:lnTo>
                    <a:pt x="1" y="8419"/>
                  </a:lnTo>
                  <a:lnTo>
                    <a:pt x="2215" y="41208"/>
                  </a:lnTo>
                  <a:lnTo>
                    <a:pt x="5716" y="50721"/>
                  </a:lnTo>
                  <a:lnTo>
                    <a:pt x="74010" y="57079"/>
                  </a:lnTo>
                  <a:lnTo>
                    <a:pt x="117730" y="46507"/>
                  </a:lnTo>
                  <a:lnTo>
                    <a:pt x="116575" y="16932"/>
                  </a:lnTo>
                  <a:lnTo>
                    <a:pt x="115372" y="3644"/>
                  </a:lnTo>
                  <a:lnTo>
                    <a:pt x="1050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51"/>
            <p:cNvSpPr/>
            <p:nvPr/>
          </p:nvSpPr>
          <p:spPr>
            <a:xfrm>
              <a:off x="6823750" y="-1765275"/>
              <a:ext cx="1920500" cy="1013850"/>
            </a:xfrm>
            <a:custGeom>
              <a:avLst/>
              <a:gdLst/>
              <a:ahLst/>
              <a:cxnLst/>
              <a:rect l="l" t="t" r="r" b="b"/>
              <a:pathLst>
                <a:path w="76820" h="40554" extrusionOk="0">
                  <a:moveTo>
                    <a:pt x="51150" y="1"/>
                  </a:moveTo>
                  <a:lnTo>
                    <a:pt x="15157" y="1858"/>
                  </a:lnTo>
                  <a:lnTo>
                    <a:pt x="6942" y="6002"/>
                  </a:lnTo>
                  <a:lnTo>
                    <a:pt x="1" y="8419"/>
                  </a:lnTo>
                  <a:lnTo>
                    <a:pt x="2180" y="40553"/>
                  </a:lnTo>
                  <a:lnTo>
                    <a:pt x="2215" y="40494"/>
                  </a:lnTo>
                  <a:lnTo>
                    <a:pt x="4442" y="24933"/>
                  </a:lnTo>
                  <a:lnTo>
                    <a:pt x="6228" y="13062"/>
                  </a:lnTo>
                  <a:lnTo>
                    <a:pt x="16289" y="10205"/>
                  </a:lnTo>
                  <a:lnTo>
                    <a:pt x="19146" y="5287"/>
                  </a:lnTo>
                  <a:lnTo>
                    <a:pt x="68438" y="4073"/>
                  </a:lnTo>
                  <a:lnTo>
                    <a:pt x="768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281" name="Google Shape;1281;p51"/>
          <p:cNvSpPr txBox="1">
            <a:spLocks noGrp="1"/>
          </p:cNvSpPr>
          <p:nvPr>
            <p:ph type="title"/>
          </p:nvPr>
        </p:nvSpPr>
        <p:spPr>
          <a:xfrm>
            <a:off x="447321" y="-11312"/>
            <a:ext cx="5215454" cy="11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234551"/>
                </a:solidFill>
              </a:rPr>
              <a:t>Neraca Perdagangan Setelah Pelarangan</a:t>
            </a:r>
            <a:endParaRPr sz="3600" dirty="0">
              <a:solidFill>
                <a:srgbClr val="234551"/>
              </a:solidFill>
            </a:endParaRPr>
          </a:p>
        </p:txBody>
      </p:sp>
      <p:sp>
        <p:nvSpPr>
          <p:cNvPr id="1282" name="Google Shape;1282;p51"/>
          <p:cNvSpPr txBox="1">
            <a:spLocks noGrp="1"/>
          </p:cNvSpPr>
          <p:nvPr>
            <p:ph type="subTitle" idx="1"/>
          </p:nvPr>
        </p:nvSpPr>
        <p:spPr>
          <a:xfrm>
            <a:off x="45573" y="1671362"/>
            <a:ext cx="4331236" cy="23754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2"/>
                </a:solidFill>
              </a:rPr>
              <a:t>Total: surplus USD4,37 </a:t>
            </a:r>
            <a:r>
              <a:rPr lang="en-US" sz="1500" dirty="0" err="1">
                <a:solidFill>
                  <a:schemeClr val="bg2"/>
                </a:solidFill>
              </a:rPr>
              <a:t>miliar</a:t>
            </a:r>
            <a:r>
              <a:rPr lang="en-US" sz="1500" dirty="0">
                <a:solidFill>
                  <a:schemeClr val="bg2"/>
                </a:solidFill>
              </a:rPr>
              <a:t> (Sep’21);  surplus USD25,07 </a:t>
            </a:r>
            <a:r>
              <a:rPr lang="en-US" sz="1500" dirty="0" err="1">
                <a:solidFill>
                  <a:schemeClr val="bg2"/>
                </a:solidFill>
              </a:rPr>
              <a:t>miliar</a:t>
            </a:r>
            <a:r>
              <a:rPr lang="en-US" sz="1500" dirty="0">
                <a:solidFill>
                  <a:schemeClr val="bg2"/>
                </a:solidFill>
              </a:rPr>
              <a:t> (Jan-Sep ’21) 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500" dirty="0">
              <a:solidFill>
                <a:schemeClr val="bg2"/>
              </a:solidFill>
            </a:endParaRP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500" dirty="0" err="1">
                <a:solidFill>
                  <a:schemeClr val="bg2"/>
                </a:solidFill>
              </a:rPr>
              <a:t>Migas</a:t>
            </a:r>
            <a:r>
              <a:rPr lang="en-US" sz="1500" dirty="0">
                <a:solidFill>
                  <a:schemeClr val="bg2"/>
                </a:solidFill>
              </a:rPr>
              <a:t>: </a:t>
            </a:r>
            <a:r>
              <a:rPr lang="en-US" sz="1500" dirty="0" err="1">
                <a:solidFill>
                  <a:schemeClr val="bg2"/>
                </a:solidFill>
              </a:rPr>
              <a:t>defisit</a:t>
            </a:r>
            <a:r>
              <a:rPr lang="en-US" sz="1500" dirty="0">
                <a:solidFill>
                  <a:schemeClr val="bg2"/>
                </a:solidFill>
              </a:rPr>
              <a:t> USD 0,93 </a:t>
            </a:r>
            <a:r>
              <a:rPr lang="en-US" sz="1500" dirty="0" err="1">
                <a:solidFill>
                  <a:schemeClr val="bg2"/>
                </a:solidFill>
              </a:rPr>
              <a:t>miliar</a:t>
            </a:r>
            <a:r>
              <a:rPr lang="en-US" sz="1500" dirty="0">
                <a:solidFill>
                  <a:schemeClr val="bg2"/>
                </a:solidFill>
              </a:rPr>
              <a:t> (Sep’21); </a:t>
            </a:r>
          </a:p>
          <a:p>
            <a:pPr marL="742950" lvl="1" indent="-285750" algn="just">
              <a:buFont typeface="Wingdings" panose="05000000000000000000" pitchFamily="2" charset="2"/>
              <a:buChar char="v"/>
            </a:pPr>
            <a:r>
              <a:rPr lang="en-US" sz="1500" dirty="0" err="1">
                <a:solidFill>
                  <a:schemeClr val="bg2"/>
                </a:solidFill>
              </a:rPr>
              <a:t>Defisit</a:t>
            </a:r>
            <a:r>
              <a:rPr lang="en-US" sz="1500" dirty="0">
                <a:solidFill>
                  <a:schemeClr val="bg2"/>
                </a:solidFill>
              </a:rPr>
              <a:t> USD 8,40 </a:t>
            </a:r>
            <a:r>
              <a:rPr lang="en-US" sz="1500" dirty="0" err="1">
                <a:solidFill>
                  <a:schemeClr val="bg2"/>
                </a:solidFill>
              </a:rPr>
              <a:t>miliar</a:t>
            </a:r>
            <a:r>
              <a:rPr lang="en-US" sz="1500" dirty="0">
                <a:solidFill>
                  <a:schemeClr val="bg2"/>
                </a:solidFill>
              </a:rPr>
              <a:t> (Jan-Sep ’21) 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500" dirty="0" err="1">
                <a:solidFill>
                  <a:schemeClr val="bg2"/>
                </a:solidFill>
              </a:rPr>
              <a:t>Nonmigas</a:t>
            </a:r>
            <a:r>
              <a:rPr lang="en-US" sz="1500" dirty="0">
                <a:solidFill>
                  <a:schemeClr val="bg2"/>
                </a:solidFill>
              </a:rPr>
              <a:t>: surplus USD5,30 </a:t>
            </a:r>
            <a:r>
              <a:rPr lang="en-US" sz="1500" dirty="0" err="1">
                <a:solidFill>
                  <a:schemeClr val="bg2"/>
                </a:solidFill>
              </a:rPr>
              <a:t>miliar</a:t>
            </a:r>
            <a:r>
              <a:rPr lang="en-US" sz="1500" dirty="0">
                <a:solidFill>
                  <a:schemeClr val="bg2"/>
                </a:solidFill>
              </a:rPr>
              <a:t> (Sep’21);</a:t>
            </a:r>
          </a:p>
          <a:p>
            <a:pPr marL="742950" lvl="1" indent="-285750" algn="just">
              <a:buFont typeface="Wingdings" panose="05000000000000000000" pitchFamily="2" charset="2"/>
              <a:buChar char="v"/>
            </a:pPr>
            <a:r>
              <a:rPr lang="en-US" sz="1500" dirty="0">
                <a:solidFill>
                  <a:schemeClr val="bg2"/>
                </a:solidFill>
              </a:rPr>
              <a:t>Surplus USD 33,47 </a:t>
            </a:r>
            <a:r>
              <a:rPr lang="en-US" sz="1500" dirty="0" err="1">
                <a:solidFill>
                  <a:schemeClr val="bg2"/>
                </a:solidFill>
              </a:rPr>
              <a:t>miliar</a:t>
            </a:r>
            <a:r>
              <a:rPr lang="en-US" sz="1500" dirty="0">
                <a:solidFill>
                  <a:schemeClr val="bg2"/>
                </a:solidFill>
              </a:rPr>
              <a:t>  (Jan-Sep’21) </a:t>
            </a:r>
          </a:p>
        </p:txBody>
      </p:sp>
      <p:grpSp>
        <p:nvGrpSpPr>
          <p:cNvPr id="1283" name="Google Shape;1283;p51"/>
          <p:cNvGrpSpPr/>
          <p:nvPr/>
        </p:nvGrpSpPr>
        <p:grpSpPr>
          <a:xfrm rot="-1110684">
            <a:off x="-1009210" y="-69816"/>
            <a:ext cx="1431095" cy="1218381"/>
            <a:chOff x="1041191" y="996085"/>
            <a:chExt cx="609965" cy="519260"/>
          </a:xfrm>
        </p:grpSpPr>
        <p:sp>
          <p:nvSpPr>
            <p:cNvPr id="1284" name="Google Shape;1284;p51"/>
            <p:cNvSpPr/>
            <p:nvPr/>
          </p:nvSpPr>
          <p:spPr>
            <a:xfrm>
              <a:off x="1041191" y="996085"/>
              <a:ext cx="609965" cy="519260"/>
            </a:xfrm>
            <a:custGeom>
              <a:avLst/>
              <a:gdLst/>
              <a:ahLst/>
              <a:cxnLst/>
              <a:rect l="l" t="t" r="r" b="b"/>
              <a:pathLst>
                <a:path w="19051" h="16218" extrusionOk="0">
                  <a:moveTo>
                    <a:pt x="13240" y="1"/>
                  </a:moveTo>
                  <a:lnTo>
                    <a:pt x="6251" y="2823"/>
                  </a:lnTo>
                  <a:lnTo>
                    <a:pt x="441" y="6549"/>
                  </a:lnTo>
                  <a:lnTo>
                    <a:pt x="0" y="12502"/>
                  </a:lnTo>
                  <a:lnTo>
                    <a:pt x="9073" y="14288"/>
                  </a:lnTo>
                  <a:lnTo>
                    <a:pt x="9525" y="16217"/>
                  </a:lnTo>
                  <a:lnTo>
                    <a:pt x="17562" y="16217"/>
                  </a:lnTo>
                  <a:lnTo>
                    <a:pt x="19050" y="6252"/>
                  </a:lnTo>
                  <a:lnTo>
                    <a:pt x="132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51"/>
            <p:cNvSpPr/>
            <p:nvPr/>
          </p:nvSpPr>
          <p:spPr>
            <a:xfrm>
              <a:off x="1046922" y="996085"/>
              <a:ext cx="604234" cy="326354"/>
            </a:xfrm>
            <a:custGeom>
              <a:avLst/>
              <a:gdLst/>
              <a:ahLst/>
              <a:cxnLst/>
              <a:rect l="l" t="t" r="r" b="b"/>
              <a:pathLst>
                <a:path w="18872" h="10193" extrusionOk="0">
                  <a:moveTo>
                    <a:pt x="13061" y="1"/>
                  </a:moveTo>
                  <a:lnTo>
                    <a:pt x="6072" y="2823"/>
                  </a:lnTo>
                  <a:lnTo>
                    <a:pt x="262" y="6549"/>
                  </a:lnTo>
                  <a:lnTo>
                    <a:pt x="0" y="10193"/>
                  </a:lnTo>
                  <a:lnTo>
                    <a:pt x="2048" y="8038"/>
                  </a:lnTo>
                  <a:lnTo>
                    <a:pt x="5024" y="5954"/>
                  </a:lnTo>
                  <a:lnTo>
                    <a:pt x="7858" y="6847"/>
                  </a:lnTo>
                  <a:lnTo>
                    <a:pt x="12466" y="6692"/>
                  </a:lnTo>
                  <a:lnTo>
                    <a:pt x="14252" y="4609"/>
                  </a:lnTo>
                  <a:lnTo>
                    <a:pt x="16335" y="5502"/>
                  </a:lnTo>
                  <a:lnTo>
                    <a:pt x="18871" y="6252"/>
                  </a:lnTo>
                  <a:lnTo>
                    <a:pt x="130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6" name="Google Shape;1286;p51"/>
          <p:cNvGrpSpPr/>
          <p:nvPr/>
        </p:nvGrpSpPr>
        <p:grpSpPr>
          <a:xfrm>
            <a:off x="7359544" y="168692"/>
            <a:ext cx="774163" cy="741364"/>
            <a:chOff x="8241062" y="2611272"/>
            <a:chExt cx="333590" cy="319471"/>
          </a:xfrm>
        </p:grpSpPr>
        <p:sp>
          <p:nvSpPr>
            <p:cNvPr id="1287" name="Google Shape;1287;p51"/>
            <p:cNvSpPr/>
            <p:nvPr/>
          </p:nvSpPr>
          <p:spPr>
            <a:xfrm>
              <a:off x="8241062" y="2611272"/>
              <a:ext cx="333590" cy="319471"/>
            </a:xfrm>
            <a:custGeom>
              <a:avLst/>
              <a:gdLst/>
              <a:ahLst/>
              <a:cxnLst/>
              <a:rect l="l" t="t" r="r" b="b"/>
              <a:pathLst>
                <a:path w="10419" h="9978" extrusionOk="0">
                  <a:moveTo>
                    <a:pt x="3727" y="1"/>
                  </a:moveTo>
                  <a:lnTo>
                    <a:pt x="1" y="5215"/>
                  </a:lnTo>
                  <a:lnTo>
                    <a:pt x="1" y="9978"/>
                  </a:lnTo>
                  <a:lnTo>
                    <a:pt x="5216" y="9978"/>
                  </a:lnTo>
                  <a:lnTo>
                    <a:pt x="10419" y="6108"/>
                  </a:lnTo>
                  <a:lnTo>
                    <a:pt x="77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51"/>
            <p:cNvSpPr/>
            <p:nvPr/>
          </p:nvSpPr>
          <p:spPr>
            <a:xfrm>
              <a:off x="8241062" y="2611272"/>
              <a:ext cx="174623" cy="319471"/>
            </a:xfrm>
            <a:custGeom>
              <a:avLst/>
              <a:gdLst/>
              <a:ahLst/>
              <a:cxnLst/>
              <a:rect l="l" t="t" r="r" b="b"/>
              <a:pathLst>
                <a:path w="5454" h="9978" extrusionOk="0">
                  <a:moveTo>
                    <a:pt x="3727" y="1"/>
                  </a:moveTo>
                  <a:lnTo>
                    <a:pt x="1" y="5215"/>
                  </a:lnTo>
                  <a:lnTo>
                    <a:pt x="1" y="9978"/>
                  </a:lnTo>
                  <a:lnTo>
                    <a:pt x="644" y="9978"/>
                  </a:lnTo>
                  <a:lnTo>
                    <a:pt x="1489" y="8787"/>
                  </a:lnTo>
                  <a:lnTo>
                    <a:pt x="3727" y="5061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9" name="Google Shape;1289;p51"/>
          <p:cNvGrpSpPr/>
          <p:nvPr/>
        </p:nvGrpSpPr>
        <p:grpSpPr>
          <a:xfrm>
            <a:off x="7398758" y="1524439"/>
            <a:ext cx="695740" cy="457498"/>
            <a:chOff x="7664683" y="3125889"/>
            <a:chExt cx="695740" cy="457498"/>
          </a:xfrm>
        </p:grpSpPr>
        <p:sp>
          <p:nvSpPr>
            <p:cNvPr id="1290" name="Google Shape;1290;p51"/>
            <p:cNvSpPr/>
            <p:nvPr/>
          </p:nvSpPr>
          <p:spPr>
            <a:xfrm>
              <a:off x="7664683" y="3125889"/>
              <a:ext cx="695740" cy="457498"/>
            </a:xfrm>
            <a:custGeom>
              <a:avLst/>
              <a:gdLst/>
              <a:ahLst/>
              <a:cxnLst/>
              <a:rect l="l" t="t" r="r" b="b"/>
              <a:pathLst>
                <a:path w="21730" h="14289" extrusionOk="0">
                  <a:moveTo>
                    <a:pt x="9668" y="1"/>
                  </a:moveTo>
                  <a:lnTo>
                    <a:pt x="4013" y="3870"/>
                  </a:lnTo>
                  <a:lnTo>
                    <a:pt x="1" y="4763"/>
                  </a:lnTo>
                  <a:lnTo>
                    <a:pt x="739" y="10717"/>
                  </a:lnTo>
                  <a:lnTo>
                    <a:pt x="8930" y="14288"/>
                  </a:lnTo>
                  <a:lnTo>
                    <a:pt x="18801" y="13026"/>
                  </a:lnTo>
                  <a:lnTo>
                    <a:pt x="21729" y="6252"/>
                  </a:lnTo>
                  <a:lnTo>
                    <a:pt x="169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51"/>
            <p:cNvSpPr/>
            <p:nvPr/>
          </p:nvSpPr>
          <p:spPr>
            <a:xfrm>
              <a:off x="7664683" y="3125889"/>
              <a:ext cx="557361" cy="228765"/>
            </a:xfrm>
            <a:custGeom>
              <a:avLst/>
              <a:gdLst/>
              <a:ahLst/>
              <a:cxnLst/>
              <a:rect l="l" t="t" r="r" b="b"/>
              <a:pathLst>
                <a:path w="17408" h="7145" extrusionOk="0">
                  <a:moveTo>
                    <a:pt x="9668" y="1"/>
                  </a:moveTo>
                  <a:lnTo>
                    <a:pt x="4013" y="3870"/>
                  </a:lnTo>
                  <a:lnTo>
                    <a:pt x="1" y="4763"/>
                  </a:lnTo>
                  <a:lnTo>
                    <a:pt x="298" y="7145"/>
                  </a:lnTo>
                  <a:lnTo>
                    <a:pt x="2822" y="7145"/>
                  </a:lnTo>
                  <a:lnTo>
                    <a:pt x="5001" y="3859"/>
                  </a:lnTo>
                  <a:lnTo>
                    <a:pt x="13395" y="4918"/>
                  </a:lnTo>
                  <a:lnTo>
                    <a:pt x="15026" y="2977"/>
                  </a:lnTo>
                  <a:lnTo>
                    <a:pt x="17407" y="596"/>
                  </a:lnTo>
                  <a:lnTo>
                    <a:pt x="169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2" name="Google Shape;1292;p51"/>
          <p:cNvGrpSpPr/>
          <p:nvPr/>
        </p:nvGrpSpPr>
        <p:grpSpPr>
          <a:xfrm>
            <a:off x="1451991" y="4314201"/>
            <a:ext cx="545514" cy="741383"/>
            <a:chOff x="1569928" y="519600"/>
            <a:chExt cx="290879" cy="395320"/>
          </a:xfrm>
        </p:grpSpPr>
        <p:sp>
          <p:nvSpPr>
            <p:cNvPr id="1293" name="Google Shape;1293;p51"/>
            <p:cNvSpPr/>
            <p:nvPr/>
          </p:nvSpPr>
          <p:spPr>
            <a:xfrm>
              <a:off x="1569928" y="519600"/>
              <a:ext cx="290879" cy="395320"/>
            </a:xfrm>
            <a:custGeom>
              <a:avLst/>
              <a:gdLst/>
              <a:ahLst/>
              <a:cxnLst/>
              <a:rect l="l" t="t" r="r" b="b"/>
              <a:pathLst>
                <a:path w="9085" h="12347" extrusionOk="0">
                  <a:moveTo>
                    <a:pt x="5656" y="0"/>
                  </a:moveTo>
                  <a:lnTo>
                    <a:pt x="0" y="1786"/>
                  </a:lnTo>
                  <a:lnTo>
                    <a:pt x="0" y="5953"/>
                  </a:lnTo>
                  <a:lnTo>
                    <a:pt x="4168" y="12347"/>
                  </a:lnTo>
                  <a:lnTo>
                    <a:pt x="9085" y="12347"/>
                  </a:lnTo>
                  <a:lnTo>
                    <a:pt x="9085" y="4763"/>
                  </a:lnTo>
                  <a:lnTo>
                    <a:pt x="56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51"/>
            <p:cNvSpPr/>
            <p:nvPr/>
          </p:nvSpPr>
          <p:spPr>
            <a:xfrm>
              <a:off x="1569928" y="519600"/>
              <a:ext cx="181091" cy="395320"/>
            </a:xfrm>
            <a:custGeom>
              <a:avLst/>
              <a:gdLst/>
              <a:ahLst/>
              <a:cxnLst/>
              <a:rect l="l" t="t" r="r" b="b"/>
              <a:pathLst>
                <a:path w="5656" h="12347" extrusionOk="0">
                  <a:moveTo>
                    <a:pt x="5656" y="0"/>
                  </a:moveTo>
                  <a:lnTo>
                    <a:pt x="0" y="1786"/>
                  </a:lnTo>
                  <a:lnTo>
                    <a:pt x="0" y="5953"/>
                  </a:lnTo>
                  <a:lnTo>
                    <a:pt x="4168" y="12347"/>
                  </a:lnTo>
                  <a:lnTo>
                    <a:pt x="3429" y="9525"/>
                  </a:lnTo>
                  <a:lnTo>
                    <a:pt x="2536" y="6251"/>
                  </a:lnTo>
                  <a:lnTo>
                    <a:pt x="3429" y="5203"/>
                  </a:lnTo>
                  <a:lnTo>
                    <a:pt x="4620" y="2679"/>
                  </a:lnTo>
                  <a:lnTo>
                    <a:pt x="5656" y="0"/>
                  </a:lnTo>
                  <a:close/>
                </a:path>
              </a:pathLst>
            </a:custGeom>
            <a:solidFill>
              <a:srgbClr val="577D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5" name="Google Shape;1295;p51"/>
          <p:cNvGrpSpPr/>
          <p:nvPr/>
        </p:nvGrpSpPr>
        <p:grpSpPr>
          <a:xfrm>
            <a:off x="6882248" y="685153"/>
            <a:ext cx="333590" cy="396473"/>
            <a:chOff x="1736899" y="3144971"/>
            <a:chExt cx="333590" cy="396473"/>
          </a:xfrm>
        </p:grpSpPr>
        <p:sp>
          <p:nvSpPr>
            <p:cNvPr id="1296" name="Google Shape;1296;p51"/>
            <p:cNvSpPr/>
            <p:nvPr/>
          </p:nvSpPr>
          <p:spPr>
            <a:xfrm>
              <a:off x="1736899" y="3144971"/>
              <a:ext cx="333590" cy="396473"/>
            </a:xfrm>
            <a:custGeom>
              <a:avLst/>
              <a:gdLst/>
              <a:ahLst/>
              <a:cxnLst/>
              <a:rect l="l" t="t" r="r" b="b"/>
              <a:pathLst>
                <a:path w="10419" h="12383" extrusionOk="0">
                  <a:moveTo>
                    <a:pt x="7442" y="0"/>
                  </a:moveTo>
                  <a:lnTo>
                    <a:pt x="1631" y="3274"/>
                  </a:lnTo>
                  <a:lnTo>
                    <a:pt x="0" y="7739"/>
                  </a:lnTo>
                  <a:lnTo>
                    <a:pt x="4644" y="12383"/>
                  </a:lnTo>
                  <a:lnTo>
                    <a:pt x="8775" y="9978"/>
                  </a:lnTo>
                  <a:lnTo>
                    <a:pt x="8775" y="6549"/>
                  </a:lnTo>
                  <a:lnTo>
                    <a:pt x="10418" y="1643"/>
                  </a:lnTo>
                  <a:lnTo>
                    <a:pt x="74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51"/>
            <p:cNvSpPr/>
            <p:nvPr/>
          </p:nvSpPr>
          <p:spPr>
            <a:xfrm>
              <a:off x="1736899" y="3144971"/>
              <a:ext cx="238274" cy="328243"/>
            </a:xfrm>
            <a:custGeom>
              <a:avLst/>
              <a:gdLst/>
              <a:ahLst/>
              <a:cxnLst/>
              <a:rect l="l" t="t" r="r" b="b"/>
              <a:pathLst>
                <a:path w="7442" h="10252" extrusionOk="0">
                  <a:moveTo>
                    <a:pt x="7442" y="0"/>
                  </a:moveTo>
                  <a:lnTo>
                    <a:pt x="1631" y="3274"/>
                  </a:lnTo>
                  <a:lnTo>
                    <a:pt x="0" y="7739"/>
                  </a:lnTo>
                  <a:lnTo>
                    <a:pt x="2513" y="10251"/>
                  </a:lnTo>
                  <a:lnTo>
                    <a:pt x="4013" y="9228"/>
                  </a:lnTo>
                  <a:lnTo>
                    <a:pt x="4013" y="5215"/>
                  </a:lnTo>
                  <a:lnTo>
                    <a:pt x="7442" y="2977"/>
                  </a:lnTo>
                  <a:lnTo>
                    <a:pt x="74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8" name="Google Shape;1298;p51"/>
          <p:cNvSpPr/>
          <p:nvPr/>
        </p:nvSpPr>
        <p:spPr>
          <a:xfrm>
            <a:off x="5316311" y="5449950"/>
            <a:ext cx="970500" cy="970500"/>
          </a:xfrm>
          <a:prstGeom prst="ellipse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9" name="Google Shape;1299;p51"/>
          <p:cNvSpPr/>
          <p:nvPr/>
        </p:nvSpPr>
        <p:spPr>
          <a:xfrm>
            <a:off x="8260425" y="3693600"/>
            <a:ext cx="457500" cy="457500"/>
          </a:xfrm>
          <a:prstGeom prst="ellipse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0" name="Google Shape;1300;p51"/>
          <p:cNvSpPr/>
          <p:nvPr/>
        </p:nvSpPr>
        <p:spPr>
          <a:xfrm>
            <a:off x="4299300" y="5662500"/>
            <a:ext cx="545400" cy="545400"/>
          </a:xfrm>
          <a:prstGeom prst="ellipse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 descr="A picture containing chart">
            <a:extLst>
              <a:ext uri="{FF2B5EF4-FFF2-40B4-BE49-F238E27FC236}">
                <a16:creationId xmlns:a16="http://schemas.microsoft.com/office/drawing/2014/main" id="{CE4A9D3F-F1BC-54A8-4DBC-A2F0575AF82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9" r="-562" b="2"/>
          <a:stretch/>
        </p:blipFill>
        <p:spPr>
          <a:xfrm>
            <a:off x="4572000" y="524616"/>
            <a:ext cx="4513127" cy="2078002"/>
          </a:xfrm>
          <a:prstGeom prst="rect">
            <a:avLst/>
          </a:prstGeom>
        </p:spPr>
      </p:pic>
      <p:pic>
        <p:nvPicPr>
          <p:cNvPr id="4" name="Picture 3" descr="A picture containing timeline">
            <a:extLst>
              <a:ext uri="{FF2B5EF4-FFF2-40B4-BE49-F238E27FC236}">
                <a16:creationId xmlns:a16="http://schemas.microsoft.com/office/drawing/2014/main" id="{B0E33EB5-6282-1EAD-4724-7867CCED50C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59" r="1" b="1"/>
          <a:stretch/>
        </p:blipFill>
        <p:spPr>
          <a:xfrm>
            <a:off x="4500286" y="2672171"/>
            <a:ext cx="4585799" cy="2383766"/>
          </a:xfrm>
          <a:prstGeom prst="rect">
            <a:avLst/>
          </a:prstGeom>
        </p:spPr>
      </p:pic>
      <p:sp>
        <p:nvSpPr>
          <p:cNvPr id="28" name="Google Shape;1865;p61">
            <a:extLst>
              <a:ext uri="{FF2B5EF4-FFF2-40B4-BE49-F238E27FC236}">
                <a16:creationId xmlns:a16="http://schemas.microsoft.com/office/drawing/2014/main" id="{2DAC0C0C-43CD-4888-86B2-59144DA4FB35}"/>
              </a:ext>
            </a:extLst>
          </p:cNvPr>
          <p:cNvSpPr txBox="1">
            <a:spLocks/>
          </p:cNvSpPr>
          <p:nvPr/>
        </p:nvSpPr>
        <p:spPr>
          <a:xfrm>
            <a:off x="-504099" y="346425"/>
            <a:ext cx="980700" cy="6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3000" dirty="0">
                <a:solidFill>
                  <a:schemeClr val="dk2"/>
                </a:solidFill>
                <a:latin typeface="Barlow Black" panose="00000A00000000000000" pitchFamily="2" charset="0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30617371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2" name="Google Shape;1892;p62"/>
          <p:cNvSpPr/>
          <p:nvPr/>
        </p:nvSpPr>
        <p:spPr>
          <a:xfrm>
            <a:off x="2182788" y="1227675"/>
            <a:ext cx="4539080" cy="2688183"/>
          </a:xfrm>
          <a:custGeom>
            <a:avLst/>
            <a:gdLst/>
            <a:ahLst/>
            <a:cxnLst/>
            <a:rect l="l" t="t" r="r" b="b"/>
            <a:pathLst>
              <a:path w="117730" h="57080" extrusionOk="0">
                <a:moveTo>
                  <a:pt x="51150" y="1"/>
                </a:moveTo>
                <a:lnTo>
                  <a:pt x="15157" y="1858"/>
                </a:lnTo>
                <a:lnTo>
                  <a:pt x="6942" y="6002"/>
                </a:lnTo>
                <a:lnTo>
                  <a:pt x="1" y="8419"/>
                </a:lnTo>
                <a:lnTo>
                  <a:pt x="2215" y="41208"/>
                </a:lnTo>
                <a:lnTo>
                  <a:pt x="5716" y="50721"/>
                </a:lnTo>
                <a:lnTo>
                  <a:pt x="74010" y="57079"/>
                </a:lnTo>
                <a:lnTo>
                  <a:pt x="117730" y="46507"/>
                </a:lnTo>
                <a:lnTo>
                  <a:pt x="116575" y="16932"/>
                </a:lnTo>
                <a:lnTo>
                  <a:pt x="115372" y="3644"/>
                </a:lnTo>
                <a:lnTo>
                  <a:pt x="10501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4" name="Google Shape;1894;p62"/>
          <p:cNvSpPr txBox="1">
            <a:spLocks noGrp="1"/>
          </p:cNvSpPr>
          <p:nvPr>
            <p:ph type="title"/>
          </p:nvPr>
        </p:nvSpPr>
        <p:spPr>
          <a:xfrm>
            <a:off x="2466161" y="2034451"/>
            <a:ext cx="3897600" cy="73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TERIMA KASIH</a:t>
            </a:r>
            <a:endParaRPr dirty="0"/>
          </a:p>
        </p:txBody>
      </p:sp>
      <p:grpSp>
        <p:nvGrpSpPr>
          <p:cNvPr id="1895" name="Google Shape;1895;p62"/>
          <p:cNvGrpSpPr/>
          <p:nvPr/>
        </p:nvGrpSpPr>
        <p:grpSpPr>
          <a:xfrm rot="-1110684">
            <a:off x="1353517" y="538833"/>
            <a:ext cx="1431095" cy="1218381"/>
            <a:chOff x="1041191" y="996085"/>
            <a:chExt cx="609965" cy="519260"/>
          </a:xfrm>
        </p:grpSpPr>
        <p:sp>
          <p:nvSpPr>
            <p:cNvPr id="1896" name="Google Shape;1896;p62"/>
            <p:cNvSpPr/>
            <p:nvPr/>
          </p:nvSpPr>
          <p:spPr>
            <a:xfrm>
              <a:off x="1041191" y="996085"/>
              <a:ext cx="609965" cy="519260"/>
            </a:xfrm>
            <a:custGeom>
              <a:avLst/>
              <a:gdLst/>
              <a:ahLst/>
              <a:cxnLst/>
              <a:rect l="l" t="t" r="r" b="b"/>
              <a:pathLst>
                <a:path w="19051" h="16218" extrusionOk="0">
                  <a:moveTo>
                    <a:pt x="13240" y="1"/>
                  </a:moveTo>
                  <a:lnTo>
                    <a:pt x="6251" y="2823"/>
                  </a:lnTo>
                  <a:lnTo>
                    <a:pt x="441" y="6549"/>
                  </a:lnTo>
                  <a:lnTo>
                    <a:pt x="0" y="12502"/>
                  </a:lnTo>
                  <a:lnTo>
                    <a:pt x="9073" y="14288"/>
                  </a:lnTo>
                  <a:lnTo>
                    <a:pt x="9525" y="16217"/>
                  </a:lnTo>
                  <a:lnTo>
                    <a:pt x="17562" y="16217"/>
                  </a:lnTo>
                  <a:lnTo>
                    <a:pt x="19050" y="6252"/>
                  </a:lnTo>
                  <a:lnTo>
                    <a:pt x="132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62"/>
            <p:cNvSpPr/>
            <p:nvPr/>
          </p:nvSpPr>
          <p:spPr>
            <a:xfrm>
              <a:off x="1046922" y="996085"/>
              <a:ext cx="604234" cy="326354"/>
            </a:xfrm>
            <a:custGeom>
              <a:avLst/>
              <a:gdLst/>
              <a:ahLst/>
              <a:cxnLst/>
              <a:rect l="l" t="t" r="r" b="b"/>
              <a:pathLst>
                <a:path w="18872" h="10193" extrusionOk="0">
                  <a:moveTo>
                    <a:pt x="13061" y="1"/>
                  </a:moveTo>
                  <a:lnTo>
                    <a:pt x="6072" y="2823"/>
                  </a:lnTo>
                  <a:lnTo>
                    <a:pt x="262" y="6549"/>
                  </a:lnTo>
                  <a:lnTo>
                    <a:pt x="0" y="10193"/>
                  </a:lnTo>
                  <a:lnTo>
                    <a:pt x="2048" y="8038"/>
                  </a:lnTo>
                  <a:lnTo>
                    <a:pt x="5024" y="5954"/>
                  </a:lnTo>
                  <a:lnTo>
                    <a:pt x="7858" y="6847"/>
                  </a:lnTo>
                  <a:lnTo>
                    <a:pt x="12466" y="6692"/>
                  </a:lnTo>
                  <a:lnTo>
                    <a:pt x="14252" y="4609"/>
                  </a:lnTo>
                  <a:lnTo>
                    <a:pt x="16335" y="5502"/>
                  </a:lnTo>
                  <a:lnTo>
                    <a:pt x="18871" y="6252"/>
                  </a:lnTo>
                  <a:lnTo>
                    <a:pt x="130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98" name="Google Shape;1898;p62"/>
          <p:cNvGrpSpPr/>
          <p:nvPr/>
        </p:nvGrpSpPr>
        <p:grpSpPr>
          <a:xfrm>
            <a:off x="6520019" y="2752669"/>
            <a:ext cx="1001305" cy="958859"/>
            <a:chOff x="8241062" y="2611272"/>
            <a:chExt cx="333590" cy="319471"/>
          </a:xfrm>
        </p:grpSpPr>
        <p:sp>
          <p:nvSpPr>
            <p:cNvPr id="1899" name="Google Shape;1899;p62"/>
            <p:cNvSpPr/>
            <p:nvPr/>
          </p:nvSpPr>
          <p:spPr>
            <a:xfrm>
              <a:off x="8241062" y="2611272"/>
              <a:ext cx="333590" cy="319471"/>
            </a:xfrm>
            <a:custGeom>
              <a:avLst/>
              <a:gdLst/>
              <a:ahLst/>
              <a:cxnLst/>
              <a:rect l="l" t="t" r="r" b="b"/>
              <a:pathLst>
                <a:path w="10419" h="9978" extrusionOk="0">
                  <a:moveTo>
                    <a:pt x="3727" y="1"/>
                  </a:moveTo>
                  <a:lnTo>
                    <a:pt x="1" y="5215"/>
                  </a:lnTo>
                  <a:lnTo>
                    <a:pt x="1" y="9978"/>
                  </a:lnTo>
                  <a:lnTo>
                    <a:pt x="5216" y="9978"/>
                  </a:lnTo>
                  <a:lnTo>
                    <a:pt x="10419" y="6108"/>
                  </a:lnTo>
                  <a:lnTo>
                    <a:pt x="77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62"/>
            <p:cNvSpPr/>
            <p:nvPr/>
          </p:nvSpPr>
          <p:spPr>
            <a:xfrm>
              <a:off x="8241062" y="2611272"/>
              <a:ext cx="174623" cy="319471"/>
            </a:xfrm>
            <a:custGeom>
              <a:avLst/>
              <a:gdLst/>
              <a:ahLst/>
              <a:cxnLst/>
              <a:rect l="l" t="t" r="r" b="b"/>
              <a:pathLst>
                <a:path w="5454" h="9978" extrusionOk="0">
                  <a:moveTo>
                    <a:pt x="3727" y="1"/>
                  </a:moveTo>
                  <a:lnTo>
                    <a:pt x="1" y="5215"/>
                  </a:lnTo>
                  <a:lnTo>
                    <a:pt x="1" y="9978"/>
                  </a:lnTo>
                  <a:lnTo>
                    <a:pt x="644" y="9978"/>
                  </a:lnTo>
                  <a:lnTo>
                    <a:pt x="1489" y="8787"/>
                  </a:lnTo>
                  <a:lnTo>
                    <a:pt x="3727" y="5061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1" name="Google Shape;1901;p62"/>
          <p:cNvGrpSpPr/>
          <p:nvPr/>
        </p:nvGrpSpPr>
        <p:grpSpPr>
          <a:xfrm>
            <a:off x="5824283" y="3915839"/>
            <a:ext cx="695740" cy="457498"/>
            <a:chOff x="7664683" y="3125889"/>
            <a:chExt cx="695740" cy="457498"/>
          </a:xfrm>
        </p:grpSpPr>
        <p:sp>
          <p:nvSpPr>
            <p:cNvPr id="1902" name="Google Shape;1902;p62"/>
            <p:cNvSpPr/>
            <p:nvPr/>
          </p:nvSpPr>
          <p:spPr>
            <a:xfrm>
              <a:off x="7664683" y="3125889"/>
              <a:ext cx="695740" cy="457498"/>
            </a:xfrm>
            <a:custGeom>
              <a:avLst/>
              <a:gdLst/>
              <a:ahLst/>
              <a:cxnLst/>
              <a:rect l="l" t="t" r="r" b="b"/>
              <a:pathLst>
                <a:path w="21730" h="14289" extrusionOk="0">
                  <a:moveTo>
                    <a:pt x="9668" y="1"/>
                  </a:moveTo>
                  <a:lnTo>
                    <a:pt x="4013" y="3870"/>
                  </a:lnTo>
                  <a:lnTo>
                    <a:pt x="1" y="4763"/>
                  </a:lnTo>
                  <a:lnTo>
                    <a:pt x="739" y="10717"/>
                  </a:lnTo>
                  <a:lnTo>
                    <a:pt x="8930" y="14288"/>
                  </a:lnTo>
                  <a:lnTo>
                    <a:pt x="18801" y="13026"/>
                  </a:lnTo>
                  <a:lnTo>
                    <a:pt x="21729" y="6252"/>
                  </a:lnTo>
                  <a:lnTo>
                    <a:pt x="169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62"/>
            <p:cNvSpPr/>
            <p:nvPr/>
          </p:nvSpPr>
          <p:spPr>
            <a:xfrm>
              <a:off x="7664683" y="3125889"/>
              <a:ext cx="557361" cy="228765"/>
            </a:xfrm>
            <a:custGeom>
              <a:avLst/>
              <a:gdLst/>
              <a:ahLst/>
              <a:cxnLst/>
              <a:rect l="l" t="t" r="r" b="b"/>
              <a:pathLst>
                <a:path w="17408" h="7145" extrusionOk="0">
                  <a:moveTo>
                    <a:pt x="9668" y="1"/>
                  </a:moveTo>
                  <a:lnTo>
                    <a:pt x="4013" y="3870"/>
                  </a:lnTo>
                  <a:lnTo>
                    <a:pt x="1" y="4763"/>
                  </a:lnTo>
                  <a:lnTo>
                    <a:pt x="298" y="7145"/>
                  </a:lnTo>
                  <a:lnTo>
                    <a:pt x="2822" y="7145"/>
                  </a:lnTo>
                  <a:lnTo>
                    <a:pt x="5001" y="3859"/>
                  </a:lnTo>
                  <a:lnTo>
                    <a:pt x="13395" y="4918"/>
                  </a:lnTo>
                  <a:lnTo>
                    <a:pt x="15026" y="2977"/>
                  </a:lnTo>
                  <a:lnTo>
                    <a:pt x="17407" y="596"/>
                  </a:lnTo>
                  <a:lnTo>
                    <a:pt x="169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4" name="Google Shape;1904;p62"/>
          <p:cNvGrpSpPr/>
          <p:nvPr/>
        </p:nvGrpSpPr>
        <p:grpSpPr>
          <a:xfrm>
            <a:off x="1485325" y="1981923"/>
            <a:ext cx="545514" cy="741383"/>
            <a:chOff x="1569928" y="519600"/>
            <a:chExt cx="290879" cy="395320"/>
          </a:xfrm>
        </p:grpSpPr>
        <p:sp>
          <p:nvSpPr>
            <p:cNvPr id="1905" name="Google Shape;1905;p62"/>
            <p:cNvSpPr/>
            <p:nvPr/>
          </p:nvSpPr>
          <p:spPr>
            <a:xfrm>
              <a:off x="1569928" y="519600"/>
              <a:ext cx="290879" cy="395320"/>
            </a:xfrm>
            <a:custGeom>
              <a:avLst/>
              <a:gdLst/>
              <a:ahLst/>
              <a:cxnLst/>
              <a:rect l="l" t="t" r="r" b="b"/>
              <a:pathLst>
                <a:path w="9085" h="12347" extrusionOk="0">
                  <a:moveTo>
                    <a:pt x="5656" y="0"/>
                  </a:moveTo>
                  <a:lnTo>
                    <a:pt x="0" y="1786"/>
                  </a:lnTo>
                  <a:lnTo>
                    <a:pt x="0" y="5953"/>
                  </a:lnTo>
                  <a:lnTo>
                    <a:pt x="4168" y="12347"/>
                  </a:lnTo>
                  <a:lnTo>
                    <a:pt x="9085" y="12347"/>
                  </a:lnTo>
                  <a:lnTo>
                    <a:pt x="9085" y="4763"/>
                  </a:lnTo>
                  <a:lnTo>
                    <a:pt x="56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62"/>
            <p:cNvSpPr/>
            <p:nvPr/>
          </p:nvSpPr>
          <p:spPr>
            <a:xfrm>
              <a:off x="1569928" y="519600"/>
              <a:ext cx="181091" cy="395320"/>
            </a:xfrm>
            <a:custGeom>
              <a:avLst/>
              <a:gdLst/>
              <a:ahLst/>
              <a:cxnLst/>
              <a:rect l="l" t="t" r="r" b="b"/>
              <a:pathLst>
                <a:path w="5656" h="12347" extrusionOk="0">
                  <a:moveTo>
                    <a:pt x="5656" y="0"/>
                  </a:moveTo>
                  <a:lnTo>
                    <a:pt x="0" y="1786"/>
                  </a:lnTo>
                  <a:lnTo>
                    <a:pt x="0" y="5953"/>
                  </a:lnTo>
                  <a:lnTo>
                    <a:pt x="4168" y="12347"/>
                  </a:lnTo>
                  <a:lnTo>
                    <a:pt x="3429" y="9525"/>
                  </a:lnTo>
                  <a:lnTo>
                    <a:pt x="2536" y="6251"/>
                  </a:lnTo>
                  <a:lnTo>
                    <a:pt x="3429" y="5203"/>
                  </a:lnTo>
                  <a:lnTo>
                    <a:pt x="4620" y="2679"/>
                  </a:lnTo>
                  <a:lnTo>
                    <a:pt x="5656" y="0"/>
                  </a:lnTo>
                  <a:close/>
                </a:path>
              </a:pathLst>
            </a:custGeom>
            <a:solidFill>
              <a:srgbClr val="577D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7" name="Google Shape;1907;p62"/>
          <p:cNvGrpSpPr/>
          <p:nvPr/>
        </p:nvGrpSpPr>
        <p:grpSpPr>
          <a:xfrm>
            <a:off x="5951337" y="1054009"/>
            <a:ext cx="333590" cy="396473"/>
            <a:chOff x="1736899" y="3144971"/>
            <a:chExt cx="333590" cy="396473"/>
          </a:xfrm>
        </p:grpSpPr>
        <p:sp>
          <p:nvSpPr>
            <p:cNvPr id="1908" name="Google Shape;1908;p62"/>
            <p:cNvSpPr/>
            <p:nvPr/>
          </p:nvSpPr>
          <p:spPr>
            <a:xfrm>
              <a:off x="1736899" y="3144971"/>
              <a:ext cx="333590" cy="396473"/>
            </a:xfrm>
            <a:custGeom>
              <a:avLst/>
              <a:gdLst/>
              <a:ahLst/>
              <a:cxnLst/>
              <a:rect l="l" t="t" r="r" b="b"/>
              <a:pathLst>
                <a:path w="10419" h="12383" extrusionOk="0">
                  <a:moveTo>
                    <a:pt x="7442" y="0"/>
                  </a:moveTo>
                  <a:lnTo>
                    <a:pt x="1631" y="3274"/>
                  </a:lnTo>
                  <a:lnTo>
                    <a:pt x="0" y="7739"/>
                  </a:lnTo>
                  <a:lnTo>
                    <a:pt x="4644" y="12383"/>
                  </a:lnTo>
                  <a:lnTo>
                    <a:pt x="8775" y="9978"/>
                  </a:lnTo>
                  <a:lnTo>
                    <a:pt x="8775" y="6549"/>
                  </a:lnTo>
                  <a:lnTo>
                    <a:pt x="10418" y="1643"/>
                  </a:lnTo>
                  <a:lnTo>
                    <a:pt x="74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62"/>
            <p:cNvSpPr/>
            <p:nvPr/>
          </p:nvSpPr>
          <p:spPr>
            <a:xfrm>
              <a:off x="1736899" y="3144971"/>
              <a:ext cx="238274" cy="328243"/>
            </a:xfrm>
            <a:custGeom>
              <a:avLst/>
              <a:gdLst/>
              <a:ahLst/>
              <a:cxnLst/>
              <a:rect l="l" t="t" r="r" b="b"/>
              <a:pathLst>
                <a:path w="7442" h="10252" extrusionOk="0">
                  <a:moveTo>
                    <a:pt x="7442" y="0"/>
                  </a:moveTo>
                  <a:lnTo>
                    <a:pt x="1631" y="3274"/>
                  </a:lnTo>
                  <a:lnTo>
                    <a:pt x="0" y="7739"/>
                  </a:lnTo>
                  <a:lnTo>
                    <a:pt x="2513" y="10251"/>
                  </a:lnTo>
                  <a:lnTo>
                    <a:pt x="4013" y="9228"/>
                  </a:lnTo>
                  <a:lnTo>
                    <a:pt x="4013" y="5215"/>
                  </a:lnTo>
                  <a:lnTo>
                    <a:pt x="7442" y="2977"/>
                  </a:lnTo>
                  <a:lnTo>
                    <a:pt x="74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10" name="Google Shape;1910;p62"/>
          <p:cNvSpPr/>
          <p:nvPr/>
        </p:nvSpPr>
        <p:spPr>
          <a:xfrm rot="-3382329">
            <a:off x="6752812" y="1068461"/>
            <a:ext cx="973197" cy="828679"/>
          </a:xfrm>
          <a:custGeom>
            <a:avLst/>
            <a:gdLst/>
            <a:ahLst/>
            <a:cxnLst/>
            <a:rect l="l" t="t" r="r" b="b"/>
            <a:pathLst>
              <a:path w="19051" h="16218" extrusionOk="0">
                <a:moveTo>
                  <a:pt x="13240" y="1"/>
                </a:moveTo>
                <a:lnTo>
                  <a:pt x="6251" y="2823"/>
                </a:lnTo>
                <a:lnTo>
                  <a:pt x="441" y="6549"/>
                </a:lnTo>
                <a:lnTo>
                  <a:pt x="0" y="12502"/>
                </a:lnTo>
                <a:lnTo>
                  <a:pt x="9073" y="14288"/>
                </a:lnTo>
                <a:lnTo>
                  <a:pt x="9525" y="16217"/>
                </a:lnTo>
                <a:lnTo>
                  <a:pt x="17562" y="16217"/>
                </a:lnTo>
                <a:lnTo>
                  <a:pt x="19050" y="6252"/>
                </a:lnTo>
                <a:lnTo>
                  <a:pt x="1324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1" name="Google Shape;1911;p62"/>
          <p:cNvSpPr/>
          <p:nvPr/>
        </p:nvSpPr>
        <p:spPr>
          <a:xfrm>
            <a:off x="8072368" y="2045427"/>
            <a:ext cx="527306" cy="504987"/>
          </a:xfrm>
          <a:custGeom>
            <a:avLst/>
            <a:gdLst/>
            <a:ahLst/>
            <a:cxnLst/>
            <a:rect l="l" t="t" r="r" b="b"/>
            <a:pathLst>
              <a:path w="10419" h="9978" extrusionOk="0">
                <a:moveTo>
                  <a:pt x="3727" y="1"/>
                </a:moveTo>
                <a:lnTo>
                  <a:pt x="1" y="5215"/>
                </a:lnTo>
                <a:lnTo>
                  <a:pt x="1" y="9978"/>
                </a:lnTo>
                <a:lnTo>
                  <a:pt x="5216" y="9978"/>
                </a:lnTo>
                <a:lnTo>
                  <a:pt x="10419" y="6108"/>
                </a:lnTo>
                <a:lnTo>
                  <a:pt x="774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2" name="Google Shape;1912;p62"/>
          <p:cNvSpPr/>
          <p:nvPr/>
        </p:nvSpPr>
        <p:spPr>
          <a:xfrm rot="4168916">
            <a:off x="760347" y="3295582"/>
            <a:ext cx="1064793" cy="700176"/>
          </a:xfrm>
          <a:custGeom>
            <a:avLst/>
            <a:gdLst/>
            <a:ahLst/>
            <a:cxnLst/>
            <a:rect l="l" t="t" r="r" b="b"/>
            <a:pathLst>
              <a:path w="21730" h="14289" extrusionOk="0">
                <a:moveTo>
                  <a:pt x="9668" y="1"/>
                </a:moveTo>
                <a:lnTo>
                  <a:pt x="4013" y="3870"/>
                </a:lnTo>
                <a:lnTo>
                  <a:pt x="1" y="4763"/>
                </a:lnTo>
                <a:lnTo>
                  <a:pt x="739" y="10717"/>
                </a:lnTo>
                <a:lnTo>
                  <a:pt x="8930" y="14288"/>
                </a:lnTo>
                <a:lnTo>
                  <a:pt x="18801" y="13026"/>
                </a:lnTo>
                <a:lnTo>
                  <a:pt x="21729" y="6252"/>
                </a:lnTo>
                <a:lnTo>
                  <a:pt x="1696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3" name="Google Shape;1913;p62"/>
          <p:cNvSpPr/>
          <p:nvPr/>
        </p:nvSpPr>
        <p:spPr>
          <a:xfrm>
            <a:off x="589124" y="830502"/>
            <a:ext cx="333601" cy="453351"/>
          </a:xfrm>
          <a:custGeom>
            <a:avLst/>
            <a:gdLst/>
            <a:ahLst/>
            <a:cxnLst/>
            <a:rect l="l" t="t" r="r" b="b"/>
            <a:pathLst>
              <a:path w="9085" h="12347" extrusionOk="0">
                <a:moveTo>
                  <a:pt x="5656" y="0"/>
                </a:moveTo>
                <a:lnTo>
                  <a:pt x="0" y="1786"/>
                </a:lnTo>
                <a:lnTo>
                  <a:pt x="0" y="5953"/>
                </a:lnTo>
                <a:lnTo>
                  <a:pt x="4168" y="12347"/>
                </a:lnTo>
                <a:lnTo>
                  <a:pt x="9085" y="12347"/>
                </a:lnTo>
                <a:lnTo>
                  <a:pt x="9085" y="4763"/>
                </a:lnTo>
                <a:lnTo>
                  <a:pt x="565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6" name="Google Shape;926;p41"/>
          <p:cNvGrpSpPr/>
          <p:nvPr/>
        </p:nvGrpSpPr>
        <p:grpSpPr>
          <a:xfrm>
            <a:off x="-749862" y="4262881"/>
            <a:ext cx="2778976" cy="940858"/>
            <a:chOff x="-283117" y="4480101"/>
            <a:chExt cx="2136688" cy="723403"/>
          </a:xfrm>
        </p:grpSpPr>
        <p:sp>
          <p:nvSpPr>
            <p:cNvPr id="927" name="Google Shape;927;p41"/>
            <p:cNvSpPr/>
            <p:nvPr/>
          </p:nvSpPr>
          <p:spPr>
            <a:xfrm>
              <a:off x="-139422" y="4797106"/>
              <a:ext cx="115551" cy="364487"/>
            </a:xfrm>
            <a:custGeom>
              <a:avLst/>
              <a:gdLst/>
              <a:ahLst/>
              <a:cxnLst/>
              <a:rect l="l" t="t" r="r" b="b"/>
              <a:pathLst>
                <a:path w="3609" h="11384" extrusionOk="0">
                  <a:moveTo>
                    <a:pt x="941" y="1"/>
                  </a:moveTo>
                  <a:cubicBezTo>
                    <a:pt x="620" y="477"/>
                    <a:pt x="298" y="965"/>
                    <a:pt x="1" y="1453"/>
                  </a:cubicBezTo>
                  <a:cubicBezTo>
                    <a:pt x="227" y="2215"/>
                    <a:pt x="453" y="2977"/>
                    <a:pt x="656" y="3751"/>
                  </a:cubicBezTo>
                  <a:cubicBezTo>
                    <a:pt x="1310" y="6228"/>
                    <a:pt x="1811" y="8800"/>
                    <a:pt x="2061" y="11359"/>
                  </a:cubicBezTo>
                  <a:lnTo>
                    <a:pt x="3608" y="11383"/>
                  </a:lnTo>
                  <a:cubicBezTo>
                    <a:pt x="3239" y="7764"/>
                    <a:pt x="1882" y="4287"/>
                    <a:pt x="1108" y="739"/>
                  </a:cubicBezTo>
                  <a:cubicBezTo>
                    <a:pt x="1049" y="489"/>
                    <a:pt x="989" y="251"/>
                    <a:pt x="941" y="1"/>
                  </a:cubicBezTo>
                  <a:close/>
                </a:path>
              </a:pathLst>
            </a:cu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41"/>
            <p:cNvSpPr/>
            <p:nvPr/>
          </p:nvSpPr>
          <p:spPr>
            <a:xfrm>
              <a:off x="-201184" y="4901195"/>
              <a:ext cx="78571" cy="258477"/>
            </a:xfrm>
            <a:custGeom>
              <a:avLst/>
              <a:gdLst/>
              <a:ahLst/>
              <a:cxnLst/>
              <a:rect l="l" t="t" r="r" b="b"/>
              <a:pathLst>
                <a:path w="2454" h="8073" extrusionOk="0">
                  <a:moveTo>
                    <a:pt x="858" y="0"/>
                  </a:moveTo>
                  <a:cubicBezTo>
                    <a:pt x="561" y="548"/>
                    <a:pt x="263" y="1084"/>
                    <a:pt x="1" y="1596"/>
                  </a:cubicBezTo>
                  <a:cubicBezTo>
                    <a:pt x="96" y="1893"/>
                    <a:pt x="203" y="2179"/>
                    <a:pt x="299" y="2477"/>
                  </a:cubicBezTo>
                  <a:cubicBezTo>
                    <a:pt x="870" y="4275"/>
                    <a:pt x="1323" y="6156"/>
                    <a:pt x="1513" y="8061"/>
                  </a:cubicBezTo>
                  <a:lnTo>
                    <a:pt x="2454" y="8073"/>
                  </a:lnTo>
                  <a:cubicBezTo>
                    <a:pt x="2204" y="5644"/>
                    <a:pt x="1727" y="3239"/>
                    <a:pt x="1096" y="881"/>
                  </a:cubicBezTo>
                  <a:cubicBezTo>
                    <a:pt x="1013" y="584"/>
                    <a:pt x="942" y="286"/>
                    <a:pt x="858" y="0"/>
                  </a:cubicBezTo>
                  <a:close/>
                </a:path>
              </a:pathLst>
            </a:cu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41"/>
            <p:cNvSpPr/>
            <p:nvPr/>
          </p:nvSpPr>
          <p:spPr>
            <a:xfrm>
              <a:off x="-283117" y="5015562"/>
              <a:ext cx="80460" cy="142222"/>
            </a:xfrm>
            <a:custGeom>
              <a:avLst/>
              <a:gdLst/>
              <a:ahLst/>
              <a:cxnLst/>
              <a:rect l="l" t="t" r="r" b="b"/>
              <a:pathLst>
                <a:path w="2513" h="4442" extrusionOk="0">
                  <a:moveTo>
                    <a:pt x="1572" y="0"/>
                  </a:moveTo>
                  <a:cubicBezTo>
                    <a:pt x="1488" y="202"/>
                    <a:pt x="1417" y="381"/>
                    <a:pt x="1334" y="560"/>
                  </a:cubicBezTo>
                  <a:cubicBezTo>
                    <a:pt x="834" y="1810"/>
                    <a:pt x="381" y="3084"/>
                    <a:pt x="0" y="4382"/>
                  </a:cubicBezTo>
                  <a:lnTo>
                    <a:pt x="2512" y="4441"/>
                  </a:lnTo>
                  <a:cubicBezTo>
                    <a:pt x="2346" y="2941"/>
                    <a:pt x="2012" y="1453"/>
                    <a:pt x="1572" y="0"/>
                  </a:cubicBezTo>
                  <a:close/>
                </a:path>
              </a:pathLst>
            </a:cu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41"/>
            <p:cNvSpPr/>
            <p:nvPr/>
          </p:nvSpPr>
          <p:spPr>
            <a:xfrm>
              <a:off x="-70809" y="4673231"/>
              <a:ext cx="142990" cy="489868"/>
            </a:xfrm>
            <a:custGeom>
              <a:avLst/>
              <a:gdLst/>
              <a:ahLst/>
              <a:cxnLst/>
              <a:rect l="l" t="t" r="r" b="b"/>
              <a:pathLst>
                <a:path w="4466" h="15300" extrusionOk="0">
                  <a:moveTo>
                    <a:pt x="1823" y="0"/>
                  </a:moveTo>
                  <a:cubicBezTo>
                    <a:pt x="1192" y="679"/>
                    <a:pt x="632" y="1322"/>
                    <a:pt x="358" y="1679"/>
                  </a:cubicBezTo>
                  <a:lnTo>
                    <a:pt x="1" y="2167"/>
                  </a:lnTo>
                  <a:cubicBezTo>
                    <a:pt x="275" y="3465"/>
                    <a:pt x="537" y="4751"/>
                    <a:pt x="846" y="6025"/>
                  </a:cubicBezTo>
                  <a:cubicBezTo>
                    <a:pt x="1251" y="7632"/>
                    <a:pt x="1727" y="9228"/>
                    <a:pt x="2144" y="10835"/>
                  </a:cubicBezTo>
                  <a:cubicBezTo>
                    <a:pt x="2370" y="11680"/>
                    <a:pt x="2561" y="12526"/>
                    <a:pt x="2716" y="13371"/>
                  </a:cubicBezTo>
                  <a:cubicBezTo>
                    <a:pt x="2727" y="13478"/>
                    <a:pt x="2751" y="13597"/>
                    <a:pt x="2775" y="13704"/>
                  </a:cubicBezTo>
                  <a:lnTo>
                    <a:pt x="2823" y="13966"/>
                  </a:lnTo>
                  <a:cubicBezTo>
                    <a:pt x="2835" y="14062"/>
                    <a:pt x="2846" y="14133"/>
                    <a:pt x="2858" y="14228"/>
                  </a:cubicBezTo>
                  <a:cubicBezTo>
                    <a:pt x="2894" y="14335"/>
                    <a:pt x="2906" y="14454"/>
                    <a:pt x="2894" y="14538"/>
                  </a:cubicBezTo>
                  <a:cubicBezTo>
                    <a:pt x="2906" y="14597"/>
                    <a:pt x="2906" y="14669"/>
                    <a:pt x="2918" y="14728"/>
                  </a:cubicBezTo>
                  <a:cubicBezTo>
                    <a:pt x="2942" y="14907"/>
                    <a:pt x="2966" y="15085"/>
                    <a:pt x="2977" y="15264"/>
                  </a:cubicBezTo>
                  <a:lnTo>
                    <a:pt x="4466" y="15300"/>
                  </a:lnTo>
                  <a:cubicBezTo>
                    <a:pt x="4442" y="14955"/>
                    <a:pt x="4394" y="14597"/>
                    <a:pt x="4347" y="14252"/>
                  </a:cubicBezTo>
                  <a:cubicBezTo>
                    <a:pt x="4323" y="14097"/>
                    <a:pt x="4311" y="13931"/>
                    <a:pt x="4275" y="13764"/>
                  </a:cubicBezTo>
                  <a:cubicBezTo>
                    <a:pt x="4251" y="13585"/>
                    <a:pt x="4228" y="13407"/>
                    <a:pt x="4204" y="13228"/>
                  </a:cubicBezTo>
                  <a:cubicBezTo>
                    <a:pt x="4168" y="13002"/>
                    <a:pt x="4132" y="12799"/>
                    <a:pt x="4097" y="12573"/>
                  </a:cubicBezTo>
                  <a:cubicBezTo>
                    <a:pt x="4085" y="12454"/>
                    <a:pt x="4049" y="12323"/>
                    <a:pt x="4037" y="12204"/>
                  </a:cubicBezTo>
                  <a:cubicBezTo>
                    <a:pt x="4013" y="11966"/>
                    <a:pt x="3966" y="11728"/>
                    <a:pt x="3918" y="11490"/>
                  </a:cubicBezTo>
                  <a:cubicBezTo>
                    <a:pt x="3906" y="11383"/>
                    <a:pt x="3870" y="11264"/>
                    <a:pt x="3859" y="11156"/>
                  </a:cubicBezTo>
                  <a:cubicBezTo>
                    <a:pt x="3859" y="11097"/>
                    <a:pt x="3847" y="11025"/>
                    <a:pt x="3835" y="10966"/>
                  </a:cubicBezTo>
                  <a:cubicBezTo>
                    <a:pt x="3608" y="9751"/>
                    <a:pt x="3370" y="8513"/>
                    <a:pt x="3156" y="7275"/>
                  </a:cubicBezTo>
                  <a:cubicBezTo>
                    <a:pt x="2739" y="4846"/>
                    <a:pt x="2323" y="2405"/>
                    <a:pt x="1823" y="0"/>
                  </a:cubicBezTo>
                  <a:close/>
                </a:path>
              </a:pathLst>
            </a:cu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41"/>
            <p:cNvSpPr/>
            <p:nvPr/>
          </p:nvSpPr>
          <p:spPr>
            <a:xfrm>
              <a:off x="29470" y="4567253"/>
              <a:ext cx="136106" cy="598151"/>
            </a:xfrm>
            <a:custGeom>
              <a:avLst/>
              <a:gdLst/>
              <a:ahLst/>
              <a:cxnLst/>
              <a:rect l="l" t="t" r="r" b="b"/>
              <a:pathLst>
                <a:path w="4251" h="18682" extrusionOk="0">
                  <a:moveTo>
                    <a:pt x="2215" y="0"/>
                  </a:moveTo>
                  <a:cubicBezTo>
                    <a:pt x="1560" y="536"/>
                    <a:pt x="905" y="1096"/>
                    <a:pt x="298" y="1691"/>
                  </a:cubicBezTo>
                  <a:lnTo>
                    <a:pt x="0" y="1989"/>
                  </a:lnTo>
                  <a:cubicBezTo>
                    <a:pt x="179" y="2798"/>
                    <a:pt x="346" y="3620"/>
                    <a:pt x="500" y="4441"/>
                  </a:cubicBezTo>
                  <a:cubicBezTo>
                    <a:pt x="1012" y="7049"/>
                    <a:pt x="1489" y="9668"/>
                    <a:pt x="1905" y="12252"/>
                  </a:cubicBezTo>
                  <a:cubicBezTo>
                    <a:pt x="2060" y="13145"/>
                    <a:pt x="2215" y="14038"/>
                    <a:pt x="2358" y="14931"/>
                  </a:cubicBezTo>
                  <a:cubicBezTo>
                    <a:pt x="2572" y="16169"/>
                    <a:pt x="2751" y="17395"/>
                    <a:pt x="2870" y="18657"/>
                  </a:cubicBezTo>
                  <a:lnTo>
                    <a:pt x="4251" y="18681"/>
                  </a:lnTo>
                  <a:cubicBezTo>
                    <a:pt x="4203" y="18003"/>
                    <a:pt x="4167" y="17312"/>
                    <a:pt x="4108" y="16633"/>
                  </a:cubicBezTo>
                  <a:cubicBezTo>
                    <a:pt x="4072" y="16348"/>
                    <a:pt x="4060" y="16062"/>
                    <a:pt x="4025" y="15776"/>
                  </a:cubicBezTo>
                  <a:cubicBezTo>
                    <a:pt x="4001" y="15395"/>
                    <a:pt x="3953" y="14990"/>
                    <a:pt x="3929" y="14597"/>
                  </a:cubicBezTo>
                  <a:cubicBezTo>
                    <a:pt x="3894" y="14264"/>
                    <a:pt x="3846" y="13919"/>
                    <a:pt x="3822" y="13573"/>
                  </a:cubicBezTo>
                  <a:cubicBezTo>
                    <a:pt x="3786" y="13252"/>
                    <a:pt x="3751" y="12907"/>
                    <a:pt x="3715" y="12561"/>
                  </a:cubicBezTo>
                  <a:cubicBezTo>
                    <a:pt x="3691" y="12240"/>
                    <a:pt x="3644" y="11907"/>
                    <a:pt x="3608" y="11585"/>
                  </a:cubicBezTo>
                  <a:cubicBezTo>
                    <a:pt x="3572" y="11168"/>
                    <a:pt x="3524" y="10764"/>
                    <a:pt x="3477" y="10347"/>
                  </a:cubicBezTo>
                  <a:cubicBezTo>
                    <a:pt x="3465" y="10240"/>
                    <a:pt x="3465" y="10156"/>
                    <a:pt x="3453" y="10049"/>
                  </a:cubicBezTo>
                  <a:cubicBezTo>
                    <a:pt x="3191" y="7775"/>
                    <a:pt x="2917" y="5501"/>
                    <a:pt x="2620" y="3215"/>
                  </a:cubicBezTo>
                  <a:lnTo>
                    <a:pt x="2215" y="0"/>
                  </a:lnTo>
                  <a:close/>
                </a:path>
              </a:pathLst>
            </a:cu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41"/>
            <p:cNvSpPr/>
            <p:nvPr/>
          </p:nvSpPr>
          <p:spPr>
            <a:xfrm>
              <a:off x="283337" y="4480101"/>
              <a:ext cx="90770" cy="689497"/>
            </a:xfrm>
            <a:custGeom>
              <a:avLst/>
              <a:gdLst/>
              <a:ahLst/>
              <a:cxnLst/>
              <a:rect l="l" t="t" r="r" b="b"/>
              <a:pathLst>
                <a:path w="2835" h="21535" extrusionOk="0">
                  <a:moveTo>
                    <a:pt x="2431" y="0"/>
                  </a:moveTo>
                  <a:cubicBezTo>
                    <a:pt x="1622" y="0"/>
                    <a:pt x="807" y="88"/>
                    <a:pt x="1" y="210"/>
                  </a:cubicBezTo>
                  <a:cubicBezTo>
                    <a:pt x="1" y="2877"/>
                    <a:pt x="96" y="5520"/>
                    <a:pt x="215" y="8187"/>
                  </a:cubicBezTo>
                  <a:cubicBezTo>
                    <a:pt x="358" y="11497"/>
                    <a:pt x="584" y="14783"/>
                    <a:pt x="834" y="18081"/>
                  </a:cubicBezTo>
                  <a:cubicBezTo>
                    <a:pt x="834" y="18177"/>
                    <a:pt x="846" y="18260"/>
                    <a:pt x="846" y="18355"/>
                  </a:cubicBezTo>
                  <a:cubicBezTo>
                    <a:pt x="882" y="18701"/>
                    <a:pt x="894" y="19022"/>
                    <a:pt x="918" y="19367"/>
                  </a:cubicBezTo>
                  <a:cubicBezTo>
                    <a:pt x="953" y="19796"/>
                    <a:pt x="1001" y="20248"/>
                    <a:pt x="1025" y="20689"/>
                  </a:cubicBezTo>
                  <a:cubicBezTo>
                    <a:pt x="1037" y="20975"/>
                    <a:pt x="1072" y="21237"/>
                    <a:pt x="1084" y="21510"/>
                  </a:cubicBezTo>
                  <a:lnTo>
                    <a:pt x="2323" y="21534"/>
                  </a:lnTo>
                  <a:cubicBezTo>
                    <a:pt x="2323" y="19498"/>
                    <a:pt x="2287" y="17474"/>
                    <a:pt x="2275" y="15438"/>
                  </a:cubicBezTo>
                  <a:cubicBezTo>
                    <a:pt x="2263" y="13319"/>
                    <a:pt x="2299" y="11223"/>
                    <a:pt x="2323" y="9116"/>
                  </a:cubicBezTo>
                  <a:cubicBezTo>
                    <a:pt x="2323" y="8723"/>
                    <a:pt x="2334" y="8318"/>
                    <a:pt x="2334" y="7937"/>
                  </a:cubicBezTo>
                  <a:cubicBezTo>
                    <a:pt x="2346" y="7663"/>
                    <a:pt x="2346" y="7413"/>
                    <a:pt x="2346" y="7151"/>
                  </a:cubicBezTo>
                  <a:cubicBezTo>
                    <a:pt x="2370" y="5854"/>
                    <a:pt x="2394" y="4556"/>
                    <a:pt x="2477" y="3258"/>
                  </a:cubicBezTo>
                  <a:cubicBezTo>
                    <a:pt x="2549" y="2175"/>
                    <a:pt x="2656" y="1091"/>
                    <a:pt x="2834" y="8"/>
                  </a:cubicBezTo>
                  <a:cubicBezTo>
                    <a:pt x="2700" y="3"/>
                    <a:pt x="2566" y="0"/>
                    <a:pt x="2431" y="0"/>
                  </a:cubicBezTo>
                  <a:close/>
                </a:path>
              </a:pathLst>
            </a:cu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41"/>
            <p:cNvSpPr/>
            <p:nvPr/>
          </p:nvSpPr>
          <p:spPr>
            <a:xfrm>
              <a:off x="1078555" y="4784523"/>
              <a:ext cx="377422" cy="403741"/>
            </a:xfrm>
            <a:custGeom>
              <a:avLst/>
              <a:gdLst/>
              <a:ahLst/>
              <a:cxnLst/>
              <a:rect l="l" t="t" r="r" b="b"/>
              <a:pathLst>
                <a:path w="11788" h="12610" extrusionOk="0">
                  <a:moveTo>
                    <a:pt x="10942" y="1"/>
                  </a:moveTo>
                  <a:cubicBezTo>
                    <a:pt x="8918" y="870"/>
                    <a:pt x="7180" y="2275"/>
                    <a:pt x="5680" y="3906"/>
                  </a:cubicBezTo>
                  <a:lnTo>
                    <a:pt x="5275" y="4347"/>
                  </a:lnTo>
                  <a:cubicBezTo>
                    <a:pt x="5263" y="4370"/>
                    <a:pt x="5239" y="4394"/>
                    <a:pt x="5227" y="4406"/>
                  </a:cubicBezTo>
                  <a:cubicBezTo>
                    <a:pt x="5096" y="4573"/>
                    <a:pt x="4965" y="4728"/>
                    <a:pt x="4822" y="4882"/>
                  </a:cubicBezTo>
                  <a:cubicBezTo>
                    <a:pt x="2893" y="7204"/>
                    <a:pt x="1358" y="9859"/>
                    <a:pt x="0" y="12550"/>
                  </a:cubicBezTo>
                  <a:lnTo>
                    <a:pt x="3013" y="12610"/>
                  </a:lnTo>
                  <a:lnTo>
                    <a:pt x="3501" y="11538"/>
                  </a:lnTo>
                  <a:cubicBezTo>
                    <a:pt x="3513" y="11490"/>
                    <a:pt x="3536" y="11479"/>
                    <a:pt x="3536" y="11467"/>
                  </a:cubicBezTo>
                  <a:cubicBezTo>
                    <a:pt x="3536" y="11467"/>
                    <a:pt x="3536" y="11455"/>
                    <a:pt x="3560" y="11383"/>
                  </a:cubicBezTo>
                  <a:cubicBezTo>
                    <a:pt x="3632" y="11205"/>
                    <a:pt x="3715" y="11050"/>
                    <a:pt x="3798" y="10871"/>
                  </a:cubicBezTo>
                  <a:cubicBezTo>
                    <a:pt x="4025" y="10395"/>
                    <a:pt x="4263" y="9931"/>
                    <a:pt x="4501" y="9454"/>
                  </a:cubicBezTo>
                  <a:cubicBezTo>
                    <a:pt x="4941" y="8609"/>
                    <a:pt x="5394" y="7776"/>
                    <a:pt x="5882" y="6954"/>
                  </a:cubicBezTo>
                  <a:cubicBezTo>
                    <a:pt x="6346" y="6192"/>
                    <a:pt x="6834" y="5454"/>
                    <a:pt x="7358" y="4751"/>
                  </a:cubicBezTo>
                  <a:cubicBezTo>
                    <a:pt x="7906" y="4025"/>
                    <a:pt x="8489" y="3323"/>
                    <a:pt x="9132" y="2680"/>
                  </a:cubicBezTo>
                  <a:cubicBezTo>
                    <a:pt x="9930" y="1858"/>
                    <a:pt x="10835" y="1132"/>
                    <a:pt x="11787" y="477"/>
                  </a:cubicBezTo>
                  <a:cubicBezTo>
                    <a:pt x="11514" y="299"/>
                    <a:pt x="11228" y="156"/>
                    <a:pt x="10942" y="1"/>
                  </a:cubicBezTo>
                  <a:close/>
                </a:path>
              </a:pathLst>
            </a:cu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1"/>
            <p:cNvSpPr/>
            <p:nvPr/>
          </p:nvSpPr>
          <p:spPr>
            <a:xfrm>
              <a:off x="1227981" y="4829508"/>
              <a:ext cx="329012" cy="362182"/>
            </a:xfrm>
            <a:custGeom>
              <a:avLst/>
              <a:gdLst/>
              <a:ahLst/>
              <a:cxnLst/>
              <a:rect l="l" t="t" r="r" b="b"/>
              <a:pathLst>
                <a:path w="10276" h="11312" extrusionOk="0">
                  <a:moveTo>
                    <a:pt x="8585" y="1"/>
                  </a:moveTo>
                  <a:cubicBezTo>
                    <a:pt x="6263" y="1477"/>
                    <a:pt x="4370" y="3418"/>
                    <a:pt x="2882" y="5799"/>
                  </a:cubicBezTo>
                  <a:cubicBezTo>
                    <a:pt x="1786" y="7549"/>
                    <a:pt x="858" y="9395"/>
                    <a:pt x="0" y="11252"/>
                  </a:cubicBezTo>
                  <a:lnTo>
                    <a:pt x="2941" y="11312"/>
                  </a:lnTo>
                  <a:cubicBezTo>
                    <a:pt x="3060" y="11074"/>
                    <a:pt x="3168" y="10847"/>
                    <a:pt x="3275" y="10621"/>
                  </a:cubicBezTo>
                  <a:cubicBezTo>
                    <a:pt x="3299" y="10562"/>
                    <a:pt x="3334" y="10490"/>
                    <a:pt x="3358" y="10431"/>
                  </a:cubicBezTo>
                  <a:cubicBezTo>
                    <a:pt x="3429" y="10264"/>
                    <a:pt x="3513" y="10109"/>
                    <a:pt x="3596" y="9943"/>
                  </a:cubicBezTo>
                  <a:cubicBezTo>
                    <a:pt x="3632" y="9871"/>
                    <a:pt x="3668" y="9812"/>
                    <a:pt x="3703" y="9728"/>
                  </a:cubicBezTo>
                  <a:cubicBezTo>
                    <a:pt x="3787" y="9585"/>
                    <a:pt x="3870" y="9419"/>
                    <a:pt x="3953" y="9252"/>
                  </a:cubicBezTo>
                  <a:cubicBezTo>
                    <a:pt x="4001" y="9192"/>
                    <a:pt x="4025" y="9133"/>
                    <a:pt x="4061" y="9073"/>
                  </a:cubicBezTo>
                  <a:cubicBezTo>
                    <a:pt x="4144" y="8919"/>
                    <a:pt x="4251" y="8740"/>
                    <a:pt x="4346" y="8573"/>
                  </a:cubicBezTo>
                  <a:cubicBezTo>
                    <a:pt x="4358" y="8526"/>
                    <a:pt x="4382" y="8466"/>
                    <a:pt x="4418" y="8419"/>
                  </a:cubicBezTo>
                  <a:cubicBezTo>
                    <a:pt x="4525" y="8228"/>
                    <a:pt x="4644" y="8049"/>
                    <a:pt x="4739" y="7859"/>
                  </a:cubicBezTo>
                  <a:cubicBezTo>
                    <a:pt x="4763" y="7823"/>
                    <a:pt x="4775" y="7811"/>
                    <a:pt x="4787" y="7788"/>
                  </a:cubicBezTo>
                  <a:cubicBezTo>
                    <a:pt x="5180" y="7109"/>
                    <a:pt x="5608" y="6454"/>
                    <a:pt x="6049" y="5823"/>
                  </a:cubicBezTo>
                  <a:cubicBezTo>
                    <a:pt x="6978" y="4513"/>
                    <a:pt x="8013" y="3275"/>
                    <a:pt x="9204" y="2168"/>
                  </a:cubicBezTo>
                  <a:cubicBezTo>
                    <a:pt x="9549" y="1846"/>
                    <a:pt x="9906" y="1549"/>
                    <a:pt x="10276" y="1251"/>
                  </a:cubicBezTo>
                  <a:cubicBezTo>
                    <a:pt x="9728" y="822"/>
                    <a:pt x="9168" y="406"/>
                    <a:pt x="8585" y="1"/>
                  </a:cubicBezTo>
                  <a:close/>
                </a:path>
              </a:pathLst>
            </a:cu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41"/>
            <p:cNvSpPr/>
            <p:nvPr/>
          </p:nvSpPr>
          <p:spPr>
            <a:xfrm>
              <a:off x="1375133" y="4901964"/>
              <a:ext cx="263056" cy="293536"/>
            </a:xfrm>
            <a:custGeom>
              <a:avLst/>
              <a:gdLst/>
              <a:ahLst/>
              <a:cxnLst/>
              <a:rect l="l" t="t" r="r" b="b"/>
              <a:pathLst>
                <a:path w="8216" h="9168" extrusionOk="0">
                  <a:moveTo>
                    <a:pt x="6894" y="0"/>
                  </a:moveTo>
                  <a:cubicBezTo>
                    <a:pt x="5072" y="1417"/>
                    <a:pt x="3560" y="3155"/>
                    <a:pt x="2274" y="5072"/>
                  </a:cubicBezTo>
                  <a:cubicBezTo>
                    <a:pt x="2251" y="5108"/>
                    <a:pt x="2227" y="5144"/>
                    <a:pt x="2203" y="5179"/>
                  </a:cubicBezTo>
                  <a:cubicBezTo>
                    <a:pt x="2108" y="5310"/>
                    <a:pt x="2036" y="5441"/>
                    <a:pt x="1953" y="5584"/>
                  </a:cubicBezTo>
                  <a:cubicBezTo>
                    <a:pt x="1905" y="5644"/>
                    <a:pt x="1870" y="5703"/>
                    <a:pt x="1834" y="5763"/>
                  </a:cubicBezTo>
                  <a:cubicBezTo>
                    <a:pt x="1751" y="5894"/>
                    <a:pt x="1679" y="6013"/>
                    <a:pt x="1608" y="6132"/>
                  </a:cubicBezTo>
                  <a:lnTo>
                    <a:pt x="1477" y="6358"/>
                  </a:lnTo>
                  <a:cubicBezTo>
                    <a:pt x="1417" y="6477"/>
                    <a:pt x="1334" y="6572"/>
                    <a:pt x="1274" y="6691"/>
                  </a:cubicBezTo>
                  <a:cubicBezTo>
                    <a:pt x="1227" y="6787"/>
                    <a:pt x="1179" y="6870"/>
                    <a:pt x="1131" y="6965"/>
                  </a:cubicBezTo>
                  <a:lnTo>
                    <a:pt x="953" y="7275"/>
                  </a:lnTo>
                  <a:cubicBezTo>
                    <a:pt x="893" y="7382"/>
                    <a:pt x="846" y="7477"/>
                    <a:pt x="786" y="7584"/>
                  </a:cubicBezTo>
                  <a:cubicBezTo>
                    <a:pt x="738" y="7680"/>
                    <a:pt x="679" y="7787"/>
                    <a:pt x="643" y="7870"/>
                  </a:cubicBezTo>
                  <a:cubicBezTo>
                    <a:pt x="584" y="7989"/>
                    <a:pt x="500" y="8120"/>
                    <a:pt x="441" y="8239"/>
                  </a:cubicBezTo>
                  <a:cubicBezTo>
                    <a:pt x="417" y="8311"/>
                    <a:pt x="369" y="8394"/>
                    <a:pt x="298" y="8513"/>
                  </a:cubicBezTo>
                  <a:cubicBezTo>
                    <a:pt x="191" y="8715"/>
                    <a:pt x="107" y="8906"/>
                    <a:pt x="0" y="9120"/>
                  </a:cubicBezTo>
                  <a:lnTo>
                    <a:pt x="2155" y="9168"/>
                  </a:lnTo>
                  <a:cubicBezTo>
                    <a:pt x="2310" y="8918"/>
                    <a:pt x="2453" y="8656"/>
                    <a:pt x="2620" y="8406"/>
                  </a:cubicBezTo>
                  <a:cubicBezTo>
                    <a:pt x="2691" y="8275"/>
                    <a:pt x="2786" y="8156"/>
                    <a:pt x="2858" y="8037"/>
                  </a:cubicBezTo>
                  <a:cubicBezTo>
                    <a:pt x="2929" y="7906"/>
                    <a:pt x="3024" y="7787"/>
                    <a:pt x="3096" y="7668"/>
                  </a:cubicBezTo>
                  <a:cubicBezTo>
                    <a:pt x="3203" y="7489"/>
                    <a:pt x="3322" y="7322"/>
                    <a:pt x="3441" y="7156"/>
                  </a:cubicBezTo>
                  <a:cubicBezTo>
                    <a:pt x="3477" y="7084"/>
                    <a:pt x="3536" y="7013"/>
                    <a:pt x="3584" y="6929"/>
                  </a:cubicBezTo>
                  <a:cubicBezTo>
                    <a:pt x="3703" y="6751"/>
                    <a:pt x="3834" y="6572"/>
                    <a:pt x="3977" y="6394"/>
                  </a:cubicBezTo>
                  <a:cubicBezTo>
                    <a:pt x="4037" y="6322"/>
                    <a:pt x="4072" y="6251"/>
                    <a:pt x="4132" y="6179"/>
                  </a:cubicBezTo>
                  <a:cubicBezTo>
                    <a:pt x="5418" y="4453"/>
                    <a:pt x="6799" y="2822"/>
                    <a:pt x="8216" y="1214"/>
                  </a:cubicBezTo>
                  <a:cubicBezTo>
                    <a:pt x="7787" y="798"/>
                    <a:pt x="7346" y="381"/>
                    <a:pt x="6894" y="0"/>
                  </a:cubicBezTo>
                  <a:close/>
                </a:path>
              </a:pathLst>
            </a:cu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41"/>
            <p:cNvSpPr/>
            <p:nvPr/>
          </p:nvSpPr>
          <p:spPr>
            <a:xfrm>
              <a:off x="988202" y="4743733"/>
              <a:ext cx="380848" cy="442642"/>
            </a:xfrm>
            <a:custGeom>
              <a:avLst/>
              <a:gdLst/>
              <a:ahLst/>
              <a:cxnLst/>
              <a:rect l="l" t="t" r="r" b="b"/>
              <a:pathLst>
                <a:path w="11895" h="13825" extrusionOk="0">
                  <a:moveTo>
                    <a:pt x="9668" y="1"/>
                  </a:moveTo>
                  <a:cubicBezTo>
                    <a:pt x="7930" y="1239"/>
                    <a:pt x="6454" y="2811"/>
                    <a:pt x="5180" y="4537"/>
                  </a:cubicBezTo>
                  <a:cubicBezTo>
                    <a:pt x="5168" y="4549"/>
                    <a:pt x="5144" y="4585"/>
                    <a:pt x="5132" y="4597"/>
                  </a:cubicBezTo>
                  <a:lnTo>
                    <a:pt x="4906" y="4906"/>
                  </a:lnTo>
                  <a:cubicBezTo>
                    <a:pt x="4894" y="4942"/>
                    <a:pt x="4870" y="4990"/>
                    <a:pt x="4834" y="5013"/>
                  </a:cubicBezTo>
                  <a:cubicBezTo>
                    <a:pt x="4751" y="5168"/>
                    <a:pt x="4644" y="5311"/>
                    <a:pt x="4513" y="5490"/>
                  </a:cubicBezTo>
                  <a:cubicBezTo>
                    <a:pt x="2739" y="8097"/>
                    <a:pt x="1310" y="10919"/>
                    <a:pt x="0" y="13788"/>
                  </a:cubicBezTo>
                  <a:lnTo>
                    <a:pt x="1120" y="13824"/>
                  </a:lnTo>
                  <a:cubicBezTo>
                    <a:pt x="1751" y="12502"/>
                    <a:pt x="2441" y="11205"/>
                    <a:pt x="3179" y="9943"/>
                  </a:cubicBezTo>
                  <a:cubicBezTo>
                    <a:pt x="3322" y="9716"/>
                    <a:pt x="3441" y="9502"/>
                    <a:pt x="3572" y="9300"/>
                  </a:cubicBezTo>
                  <a:cubicBezTo>
                    <a:pt x="3596" y="9240"/>
                    <a:pt x="3632" y="9193"/>
                    <a:pt x="3656" y="9145"/>
                  </a:cubicBezTo>
                  <a:cubicBezTo>
                    <a:pt x="3763" y="8966"/>
                    <a:pt x="3882" y="8812"/>
                    <a:pt x="3989" y="8633"/>
                  </a:cubicBezTo>
                  <a:cubicBezTo>
                    <a:pt x="4013" y="8585"/>
                    <a:pt x="4037" y="8550"/>
                    <a:pt x="4060" y="8514"/>
                  </a:cubicBezTo>
                  <a:cubicBezTo>
                    <a:pt x="4180" y="8300"/>
                    <a:pt x="4311" y="8097"/>
                    <a:pt x="4453" y="7895"/>
                  </a:cubicBezTo>
                  <a:lnTo>
                    <a:pt x="4453" y="7883"/>
                  </a:lnTo>
                  <a:cubicBezTo>
                    <a:pt x="5180" y="6776"/>
                    <a:pt x="5977" y="5704"/>
                    <a:pt x="6847" y="4704"/>
                  </a:cubicBezTo>
                  <a:cubicBezTo>
                    <a:pt x="7751" y="3668"/>
                    <a:pt x="8740" y="2704"/>
                    <a:pt x="9811" y="1870"/>
                  </a:cubicBezTo>
                  <a:cubicBezTo>
                    <a:pt x="10478" y="1346"/>
                    <a:pt x="11157" y="894"/>
                    <a:pt x="11895" y="489"/>
                  </a:cubicBezTo>
                  <a:cubicBezTo>
                    <a:pt x="11180" y="263"/>
                    <a:pt x="10442" y="84"/>
                    <a:pt x="9668" y="1"/>
                  </a:cubicBezTo>
                  <a:close/>
                </a:path>
              </a:pathLst>
            </a:cu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41"/>
            <p:cNvSpPr/>
            <p:nvPr/>
          </p:nvSpPr>
          <p:spPr>
            <a:xfrm>
              <a:off x="732414" y="4763200"/>
              <a:ext cx="339674" cy="417828"/>
            </a:xfrm>
            <a:custGeom>
              <a:avLst/>
              <a:gdLst/>
              <a:ahLst/>
              <a:cxnLst/>
              <a:rect l="l" t="t" r="r" b="b"/>
              <a:pathLst>
                <a:path w="10609" h="13050" extrusionOk="0">
                  <a:moveTo>
                    <a:pt x="10609" y="0"/>
                  </a:moveTo>
                  <a:cubicBezTo>
                    <a:pt x="9359" y="310"/>
                    <a:pt x="8073" y="631"/>
                    <a:pt x="6811" y="810"/>
                  </a:cubicBezTo>
                  <a:cubicBezTo>
                    <a:pt x="5680" y="2298"/>
                    <a:pt x="4680" y="3905"/>
                    <a:pt x="3763" y="5596"/>
                  </a:cubicBezTo>
                  <a:cubicBezTo>
                    <a:pt x="2417" y="8025"/>
                    <a:pt x="1108" y="10466"/>
                    <a:pt x="0" y="12990"/>
                  </a:cubicBezTo>
                  <a:lnTo>
                    <a:pt x="2917" y="13049"/>
                  </a:lnTo>
                  <a:cubicBezTo>
                    <a:pt x="3191" y="12371"/>
                    <a:pt x="3477" y="11680"/>
                    <a:pt x="3775" y="11013"/>
                  </a:cubicBezTo>
                  <a:cubicBezTo>
                    <a:pt x="4549" y="9263"/>
                    <a:pt x="5358" y="7489"/>
                    <a:pt x="6370" y="5846"/>
                  </a:cubicBezTo>
                  <a:cubicBezTo>
                    <a:pt x="6561" y="5537"/>
                    <a:pt x="6751" y="5227"/>
                    <a:pt x="6966" y="4929"/>
                  </a:cubicBezTo>
                  <a:cubicBezTo>
                    <a:pt x="7775" y="3703"/>
                    <a:pt x="8644" y="2548"/>
                    <a:pt x="9537" y="1381"/>
                  </a:cubicBezTo>
                  <a:lnTo>
                    <a:pt x="10609" y="0"/>
                  </a:lnTo>
                  <a:close/>
                </a:path>
              </a:pathLst>
            </a:cu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41"/>
            <p:cNvSpPr/>
            <p:nvPr/>
          </p:nvSpPr>
          <p:spPr>
            <a:xfrm>
              <a:off x="1693804" y="5059778"/>
              <a:ext cx="81613" cy="141069"/>
            </a:xfrm>
            <a:custGeom>
              <a:avLst/>
              <a:gdLst/>
              <a:ahLst/>
              <a:cxnLst/>
              <a:rect l="l" t="t" r="r" b="b"/>
              <a:pathLst>
                <a:path w="2549" h="4406" extrusionOk="0">
                  <a:moveTo>
                    <a:pt x="1704" y="0"/>
                  </a:moveTo>
                  <a:cubicBezTo>
                    <a:pt x="1287" y="1000"/>
                    <a:pt x="882" y="2036"/>
                    <a:pt x="489" y="3048"/>
                  </a:cubicBezTo>
                  <a:cubicBezTo>
                    <a:pt x="334" y="3477"/>
                    <a:pt x="168" y="3929"/>
                    <a:pt x="1" y="4370"/>
                  </a:cubicBezTo>
                  <a:lnTo>
                    <a:pt x="1430" y="4405"/>
                  </a:lnTo>
                  <a:cubicBezTo>
                    <a:pt x="1787" y="3286"/>
                    <a:pt x="2144" y="2167"/>
                    <a:pt x="2549" y="1072"/>
                  </a:cubicBezTo>
                  <a:lnTo>
                    <a:pt x="1704" y="0"/>
                  </a:lnTo>
                  <a:close/>
                </a:path>
              </a:pathLst>
            </a:cu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41"/>
            <p:cNvSpPr/>
            <p:nvPr/>
          </p:nvSpPr>
          <p:spPr>
            <a:xfrm>
              <a:off x="1791041" y="5141743"/>
              <a:ext cx="62530" cy="61762"/>
            </a:xfrm>
            <a:custGeom>
              <a:avLst/>
              <a:gdLst/>
              <a:ahLst/>
              <a:cxnLst/>
              <a:rect l="l" t="t" r="r" b="b"/>
              <a:pathLst>
                <a:path w="1953" h="1929" extrusionOk="0">
                  <a:moveTo>
                    <a:pt x="607" y="0"/>
                  </a:moveTo>
                  <a:cubicBezTo>
                    <a:pt x="405" y="619"/>
                    <a:pt x="191" y="1262"/>
                    <a:pt x="0" y="1881"/>
                  </a:cubicBezTo>
                  <a:lnTo>
                    <a:pt x="1953" y="1929"/>
                  </a:lnTo>
                  <a:cubicBezTo>
                    <a:pt x="1524" y="1274"/>
                    <a:pt x="1072" y="631"/>
                    <a:pt x="607" y="0"/>
                  </a:cubicBezTo>
                  <a:close/>
                </a:path>
              </a:pathLst>
            </a:cu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41"/>
            <p:cNvSpPr/>
            <p:nvPr/>
          </p:nvSpPr>
          <p:spPr>
            <a:xfrm>
              <a:off x="146494" y="4499760"/>
              <a:ext cx="123556" cy="667917"/>
            </a:xfrm>
            <a:custGeom>
              <a:avLst/>
              <a:gdLst/>
              <a:ahLst/>
              <a:cxnLst/>
              <a:rect l="l" t="t" r="r" b="b"/>
              <a:pathLst>
                <a:path w="3859" h="20861" extrusionOk="0">
                  <a:moveTo>
                    <a:pt x="2763" y="1"/>
                  </a:moveTo>
                  <a:cubicBezTo>
                    <a:pt x="1786" y="299"/>
                    <a:pt x="870" y="703"/>
                    <a:pt x="0" y="1192"/>
                  </a:cubicBezTo>
                  <a:cubicBezTo>
                    <a:pt x="393" y="4311"/>
                    <a:pt x="810" y="7442"/>
                    <a:pt x="1179" y="10562"/>
                  </a:cubicBezTo>
                  <a:cubicBezTo>
                    <a:pt x="1393" y="12276"/>
                    <a:pt x="1584" y="13967"/>
                    <a:pt x="1751" y="15670"/>
                  </a:cubicBezTo>
                  <a:lnTo>
                    <a:pt x="1751" y="15717"/>
                  </a:lnTo>
                  <a:cubicBezTo>
                    <a:pt x="1774" y="16086"/>
                    <a:pt x="1822" y="16455"/>
                    <a:pt x="1846" y="16824"/>
                  </a:cubicBezTo>
                  <a:cubicBezTo>
                    <a:pt x="1846" y="16896"/>
                    <a:pt x="1870" y="16944"/>
                    <a:pt x="1870" y="17003"/>
                  </a:cubicBezTo>
                  <a:cubicBezTo>
                    <a:pt x="1894" y="17348"/>
                    <a:pt x="1929" y="17682"/>
                    <a:pt x="1953" y="18015"/>
                  </a:cubicBezTo>
                  <a:cubicBezTo>
                    <a:pt x="1965" y="18110"/>
                    <a:pt x="1965" y="18217"/>
                    <a:pt x="1989" y="18301"/>
                  </a:cubicBezTo>
                  <a:cubicBezTo>
                    <a:pt x="2001" y="18622"/>
                    <a:pt x="2025" y="18944"/>
                    <a:pt x="2072" y="19253"/>
                  </a:cubicBezTo>
                  <a:cubicBezTo>
                    <a:pt x="2084" y="19360"/>
                    <a:pt x="2084" y="19468"/>
                    <a:pt x="2108" y="19575"/>
                  </a:cubicBezTo>
                  <a:cubicBezTo>
                    <a:pt x="2132" y="19980"/>
                    <a:pt x="2167" y="20420"/>
                    <a:pt x="2191" y="20837"/>
                  </a:cubicBezTo>
                  <a:lnTo>
                    <a:pt x="3858" y="20861"/>
                  </a:lnTo>
                  <a:cubicBezTo>
                    <a:pt x="3799" y="19944"/>
                    <a:pt x="3727" y="19015"/>
                    <a:pt x="3644" y="18098"/>
                  </a:cubicBezTo>
                  <a:cubicBezTo>
                    <a:pt x="3632" y="17920"/>
                    <a:pt x="3620" y="17753"/>
                    <a:pt x="3608" y="17575"/>
                  </a:cubicBezTo>
                  <a:cubicBezTo>
                    <a:pt x="3549" y="16741"/>
                    <a:pt x="3489" y="15920"/>
                    <a:pt x="3429" y="15086"/>
                  </a:cubicBezTo>
                  <a:cubicBezTo>
                    <a:pt x="3406" y="14955"/>
                    <a:pt x="3406" y="14812"/>
                    <a:pt x="3394" y="14669"/>
                  </a:cubicBezTo>
                  <a:cubicBezTo>
                    <a:pt x="3251" y="12729"/>
                    <a:pt x="3132" y="10752"/>
                    <a:pt x="3025" y="8812"/>
                  </a:cubicBezTo>
                  <a:cubicBezTo>
                    <a:pt x="2917" y="6621"/>
                    <a:pt x="2834" y="4454"/>
                    <a:pt x="2787" y="2263"/>
                  </a:cubicBezTo>
                  <a:cubicBezTo>
                    <a:pt x="2775" y="1513"/>
                    <a:pt x="2763" y="763"/>
                    <a:pt x="2763" y="1"/>
                  </a:cubicBezTo>
                  <a:close/>
                </a:path>
              </a:pathLst>
            </a:cu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41"/>
            <p:cNvSpPr/>
            <p:nvPr/>
          </p:nvSpPr>
          <p:spPr>
            <a:xfrm>
              <a:off x="534930" y="4627093"/>
              <a:ext cx="189896" cy="547819"/>
            </a:xfrm>
            <a:custGeom>
              <a:avLst/>
              <a:gdLst/>
              <a:ahLst/>
              <a:cxnLst/>
              <a:rect l="l" t="t" r="r" b="b"/>
              <a:pathLst>
                <a:path w="5931" h="17110" extrusionOk="0">
                  <a:moveTo>
                    <a:pt x="3501" y="1"/>
                  </a:moveTo>
                  <a:cubicBezTo>
                    <a:pt x="3025" y="989"/>
                    <a:pt x="2620" y="2037"/>
                    <a:pt x="2287" y="3096"/>
                  </a:cubicBezTo>
                  <a:cubicBezTo>
                    <a:pt x="2275" y="3132"/>
                    <a:pt x="2275" y="3168"/>
                    <a:pt x="2263" y="3191"/>
                  </a:cubicBezTo>
                  <a:cubicBezTo>
                    <a:pt x="2215" y="3370"/>
                    <a:pt x="2156" y="3537"/>
                    <a:pt x="2120" y="3715"/>
                  </a:cubicBezTo>
                  <a:cubicBezTo>
                    <a:pt x="2096" y="3775"/>
                    <a:pt x="2085" y="3823"/>
                    <a:pt x="2073" y="3870"/>
                  </a:cubicBezTo>
                  <a:lnTo>
                    <a:pt x="1894" y="4489"/>
                  </a:lnTo>
                  <a:cubicBezTo>
                    <a:pt x="1894" y="4501"/>
                    <a:pt x="1882" y="4537"/>
                    <a:pt x="1882" y="4561"/>
                  </a:cubicBezTo>
                  <a:cubicBezTo>
                    <a:pt x="1823" y="4775"/>
                    <a:pt x="1763" y="4977"/>
                    <a:pt x="1715" y="5192"/>
                  </a:cubicBezTo>
                  <a:cubicBezTo>
                    <a:pt x="1715" y="5204"/>
                    <a:pt x="1704" y="5216"/>
                    <a:pt x="1704" y="5239"/>
                  </a:cubicBezTo>
                  <a:cubicBezTo>
                    <a:pt x="1644" y="5454"/>
                    <a:pt x="1584" y="5692"/>
                    <a:pt x="1537" y="5918"/>
                  </a:cubicBezTo>
                  <a:cubicBezTo>
                    <a:pt x="1525" y="5930"/>
                    <a:pt x="1525" y="5954"/>
                    <a:pt x="1525" y="5966"/>
                  </a:cubicBezTo>
                  <a:cubicBezTo>
                    <a:pt x="1418" y="6430"/>
                    <a:pt x="1323" y="6882"/>
                    <a:pt x="1239" y="7359"/>
                  </a:cubicBezTo>
                  <a:lnTo>
                    <a:pt x="1239" y="7394"/>
                  </a:lnTo>
                  <a:cubicBezTo>
                    <a:pt x="1144" y="7871"/>
                    <a:pt x="1072" y="8347"/>
                    <a:pt x="1001" y="8823"/>
                  </a:cubicBezTo>
                  <a:lnTo>
                    <a:pt x="1001" y="8835"/>
                  </a:lnTo>
                  <a:cubicBezTo>
                    <a:pt x="930" y="9311"/>
                    <a:pt x="846" y="9799"/>
                    <a:pt x="787" y="10276"/>
                  </a:cubicBezTo>
                  <a:cubicBezTo>
                    <a:pt x="703" y="10990"/>
                    <a:pt x="608" y="11728"/>
                    <a:pt x="525" y="12443"/>
                  </a:cubicBezTo>
                  <a:lnTo>
                    <a:pt x="525" y="12502"/>
                  </a:lnTo>
                  <a:cubicBezTo>
                    <a:pt x="489" y="12740"/>
                    <a:pt x="477" y="12955"/>
                    <a:pt x="453" y="13181"/>
                  </a:cubicBezTo>
                  <a:lnTo>
                    <a:pt x="453" y="13193"/>
                  </a:lnTo>
                  <a:cubicBezTo>
                    <a:pt x="418" y="13419"/>
                    <a:pt x="406" y="13657"/>
                    <a:pt x="370" y="13883"/>
                  </a:cubicBezTo>
                  <a:cubicBezTo>
                    <a:pt x="346" y="14133"/>
                    <a:pt x="310" y="14383"/>
                    <a:pt x="287" y="14621"/>
                  </a:cubicBezTo>
                  <a:cubicBezTo>
                    <a:pt x="191" y="15443"/>
                    <a:pt x="108" y="16265"/>
                    <a:pt x="1" y="17086"/>
                  </a:cubicBezTo>
                  <a:lnTo>
                    <a:pt x="1251" y="17110"/>
                  </a:lnTo>
                  <a:cubicBezTo>
                    <a:pt x="1358" y="16669"/>
                    <a:pt x="1477" y="16217"/>
                    <a:pt x="1596" y="15776"/>
                  </a:cubicBezTo>
                  <a:cubicBezTo>
                    <a:pt x="1620" y="15693"/>
                    <a:pt x="1632" y="15634"/>
                    <a:pt x="1656" y="15562"/>
                  </a:cubicBezTo>
                  <a:cubicBezTo>
                    <a:pt x="1775" y="15133"/>
                    <a:pt x="1894" y="14681"/>
                    <a:pt x="2013" y="14252"/>
                  </a:cubicBezTo>
                  <a:cubicBezTo>
                    <a:pt x="2025" y="14205"/>
                    <a:pt x="2037" y="14145"/>
                    <a:pt x="2061" y="14110"/>
                  </a:cubicBezTo>
                  <a:cubicBezTo>
                    <a:pt x="2882" y="11228"/>
                    <a:pt x="3847" y="8395"/>
                    <a:pt x="4978" y="5632"/>
                  </a:cubicBezTo>
                  <a:cubicBezTo>
                    <a:pt x="5252" y="4942"/>
                    <a:pt x="5549" y="4239"/>
                    <a:pt x="5871" y="3537"/>
                  </a:cubicBezTo>
                  <a:cubicBezTo>
                    <a:pt x="5883" y="3489"/>
                    <a:pt x="5906" y="3453"/>
                    <a:pt x="5930" y="3406"/>
                  </a:cubicBezTo>
                  <a:cubicBezTo>
                    <a:pt x="5633" y="3132"/>
                    <a:pt x="5335" y="2822"/>
                    <a:pt x="5049" y="2477"/>
                  </a:cubicBezTo>
                  <a:cubicBezTo>
                    <a:pt x="4466" y="1763"/>
                    <a:pt x="4001" y="846"/>
                    <a:pt x="3501" y="1"/>
                  </a:cubicBezTo>
                  <a:close/>
                </a:path>
              </a:pathLst>
            </a:cu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41"/>
            <p:cNvSpPr/>
            <p:nvPr/>
          </p:nvSpPr>
          <p:spPr>
            <a:xfrm>
              <a:off x="626436" y="4765089"/>
              <a:ext cx="258861" cy="411745"/>
            </a:xfrm>
            <a:custGeom>
              <a:avLst/>
              <a:gdLst/>
              <a:ahLst/>
              <a:cxnLst/>
              <a:rect l="l" t="t" r="r" b="b"/>
              <a:pathLst>
                <a:path w="8085" h="12860" extrusionOk="0">
                  <a:moveTo>
                    <a:pt x="4346" y="1"/>
                  </a:moveTo>
                  <a:cubicBezTo>
                    <a:pt x="3918" y="941"/>
                    <a:pt x="3525" y="1918"/>
                    <a:pt x="3156" y="2894"/>
                  </a:cubicBezTo>
                  <a:cubicBezTo>
                    <a:pt x="3037" y="3203"/>
                    <a:pt x="2929" y="3513"/>
                    <a:pt x="2798" y="3823"/>
                  </a:cubicBezTo>
                  <a:cubicBezTo>
                    <a:pt x="1727" y="6775"/>
                    <a:pt x="798" y="9776"/>
                    <a:pt x="0" y="12824"/>
                  </a:cubicBezTo>
                  <a:lnTo>
                    <a:pt x="1655" y="12859"/>
                  </a:lnTo>
                  <a:cubicBezTo>
                    <a:pt x="2072" y="11907"/>
                    <a:pt x="2501" y="10954"/>
                    <a:pt x="2965" y="10014"/>
                  </a:cubicBezTo>
                  <a:cubicBezTo>
                    <a:pt x="3179" y="9597"/>
                    <a:pt x="3394" y="9168"/>
                    <a:pt x="3608" y="8740"/>
                  </a:cubicBezTo>
                  <a:cubicBezTo>
                    <a:pt x="3608" y="8704"/>
                    <a:pt x="3620" y="8692"/>
                    <a:pt x="3632" y="8668"/>
                  </a:cubicBezTo>
                  <a:cubicBezTo>
                    <a:pt x="4275" y="7371"/>
                    <a:pt x="4942" y="6085"/>
                    <a:pt x="5644" y="4823"/>
                  </a:cubicBezTo>
                  <a:cubicBezTo>
                    <a:pt x="6382" y="3501"/>
                    <a:pt x="7156" y="2203"/>
                    <a:pt x="8013" y="965"/>
                  </a:cubicBezTo>
                  <a:cubicBezTo>
                    <a:pt x="8037" y="941"/>
                    <a:pt x="8073" y="906"/>
                    <a:pt x="8085" y="882"/>
                  </a:cubicBezTo>
                  <a:cubicBezTo>
                    <a:pt x="6775" y="882"/>
                    <a:pt x="5513" y="644"/>
                    <a:pt x="4346" y="1"/>
                  </a:cubicBezTo>
                  <a:close/>
                </a:path>
              </a:pathLst>
            </a:cu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41"/>
            <p:cNvSpPr/>
            <p:nvPr/>
          </p:nvSpPr>
          <p:spPr>
            <a:xfrm>
              <a:off x="878030" y="4739923"/>
              <a:ext cx="344636" cy="442610"/>
            </a:xfrm>
            <a:custGeom>
              <a:avLst/>
              <a:gdLst/>
              <a:ahLst/>
              <a:cxnLst/>
              <a:rect l="l" t="t" r="r" b="b"/>
              <a:pathLst>
                <a:path w="10764" h="13824" extrusionOk="0">
                  <a:moveTo>
                    <a:pt x="10764" y="1"/>
                  </a:moveTo>
                  <a:lnTo>
                    <a:pt x="10764" y="1"/>
                  </a:lnTo>
                  <a:cubicBezTo>
                    <a:pt x="9930" y="13"/>
                    <a:pt x="9204" y="72"/>
                    <a:pt x="8430" y="203"/>
                  </a:cubicBezTo>
                  <a:cubicBezTo>
                    <a:pt x="8347" y="263"/>
                    <a:pt x="8287" y="346"/>
                    <a:pt x="8228" y="418"/>
                  </a:cubicBezTo>
                  <a:cubicBezTo>
                    <a:pt x="7061" y="1965"/>
                    <a:pt x="5835" y="3501"/>
                    <a:pt x="4692" y="5073"/>
                  </a:cubicBezTo>
                  <a:cubicBezTo>
                    <a:pt x="3691" y="6478"/>
                    <a:pt x="2799" y="7919"/>
                    <a:pt x="2013" y="9454"/>
                  </a:cubicBezTo>
                  <a:cubicBezTo>
                    <a:pt x="1906" y="9657"/>
                    <a:pt x="1798" y="9883"/>
                    <a:pt x="1656" y="10074"/>
                  </a:cubicBezTo>
                  <a:cubicBezTo>
                    <a:pt x="1072" y="11300"/>
                    <a:pt x="524" y="12526"/>
                    <a:pt x="1" y="13776"/>
                  </a:cubicBezTo>
                  <a:lnTo>
                    <a:pt x="1763" y="13824"/>
                  </a:lnTo>
                  <a:cubicBezTo>
                    <a:pt x="1858" y="13586"/>
                    <a:pt x="1977" y="13336"/>
                    <a:pt x="2084" y="13098"/>
                  </a:cubicBezTo>
                  <a:cubicBezTo>
                    <a:pt x="2132" y="13026"/>
                    <a:pt x="2156" y="12931"/>
                    <a:pt x="2203" y="12848"/>
                  </a:cubicBezTo>
                  <a:cubicBezTo>
                    <a:pt x="2275" y="12693"/>
                    <a:pt x="2358" y="12526"/>
                    <a:pt x="2429" y="12371"/>
                  </a:cubicBezTo>
                  <a:lnTo>
                    <a:pt x="2656" y="11871"/>
                  </a:lnTo>
                  <a:cubicBezTo>
                    <a:pt x="2715" y="11740"/>
                    <a:pt x="2787" y="11598"/>
                    <a:pt x="2846" y="11455"/>
                  </a:cubicBezTo>
                  <a:cubicBezTo>
                    <a:pt x="2918" y="11300"/>
                    <a:pt x="3013" y="11133"/>
                    <a:pt x="3084" y="10967"/>
                  </a:cubicBezTo>
                  <a:cubicBezTo>
                    <a:pt x="3108" y="10919"/>
                    <a:pt x="3132" y="10859"/>
                    <a:pt x="3156" y="10824"/>
                  </a:cubicBezTo>
                  <a:cubicBezTo>
                    <a:pt x="4180" y="8692"/>
                    <a:pt x="5335" y="6633"/>
                    <a:pt x="6656" y="4716"/>
                  </a:cubicBezTo>
                  <a:cubicBezTo>
                    <a:pt x="7513" y="3466"/>
                    <a:pt x="8466" y="2275"/>
                    <a:pt x="9526" y="1180"/>
                  </a:cubicBezTo>
                  <a:cubicBezTo>
                    <a:pt x="9930" y="775"/>
                    <a:pt x="10335" y="370"/>
                    <a:pt x="10764" y="1"/>
                  </a:cubicBezTo>
                  <a:close/>
                </a:path>
              </a:pathLst>
            </a:cu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41"/>
            <p:cNvSpPr/>
            <p:nvPr/>
          </p:nvSpPr>
          <p:spPr>
            <a:xfrm>
              <a:off x="1502819" y="4975892"/>
              <a:ext cx="210099" cy="223034"/>
            </a:xfrm>
            <a:custGeom>
              <a:avLst/>
              <a:gdLst/>
              <a:ahLst/>
              <a:cxnLst/>
              <a:rect l="l" t="t" r="r" b="b"/>
              <a:pathLst>
                <a:path w="6562" h="6966" extrusionOk="0">
                  <a:moveTo>
                    <a:pt x="5347" y="1"/>
                  </a:moveTo>
                  <a:cubicBezTo>
                    <a:pt x="4001" y="1513"/>
                    <a:pt x="2692" y="3049"/>
                    <a:pt x="1489" y="4668"/>
                  </a:cubicBezTo>
                  <a:cubicBezTo>
                    <a:pt x="1370" y="4823"/>
                    <a:pt x="1263" y="4978"/>
                    <a:pt x="1144" y="5132"/>
                  </a:cubicBezTo>
                  <a:cubicBezTo>
                    <a:pt x="1144" y="5144"/>
                    <a:pt x="1132" y="5144"/>
                    <a:pt x="1132" y="5156"/>
                  </a:cubicBezTo>
                  <a:cubicBezTo>
                    <a:pt x="953" y="5418"/>
                    <a:pt x="775" y="5656"/>
                    <a:pt x="608" y="5906"/>
                  </a:cubicBezTo>
                  <a:cubicBezTo>
                    <a:pt x="560" y="5966"/>
                    <a:pt x="537" y="6025"/>
                    <a:pt x="501" y="6085"/>
                  </a:cubicBezTo>
                  <a:cubicBezTo>
                    <a:pt x="322" y="6335"/>
                    <a:pt x="168" y="6585"/>
                    <a:pt x="1" y="6859"/>
                  </a:cubicBezTo>
                  <a:lnTo>
                    <a:pt x="4370" y="6966"/>
                  </a:lnTo>
                  <a:cubicBezTo>
                    <a:pt x="4573" y="6383"/>
                    <a:pt x="4775" y="5799"/>
                    <a:pt x="5002" y="5216"/>
                  </a:cubicBezTo>
                  <a:cubicBezTo>
                    <a:pt x="5490" y="3906"/>
                    <a:pt x="6025" y="2596"/>
                    <a:pt x="6561" y="1311"/>
                  </a:cubicBezTo>
                  <a:cubicBezTo>
                    <a:pt x="6156" y="858"/>
                    <a:pt x="5764" y="429"/>
                    <a:pt x="5347" y="1"/>
                  </a:cubicBezTo>
                  <a:close/>
                </a:path>
              </a:pathLst>
            </a:cu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41"/>
            <p:cNvSpPr/>
            <p:nvPr/>
          </p:nvSpPr>
          <p:spPr>
            <a:xfrm>
              <a:off x="462891" y="4519226"/>
              <a:ext cx="152147" cy="652645"/>
            </a:xfrm>
            <a:custGeom>
              <a:avLst/>
              <a:gdLst/>
              <a:ahLst/>
              <a:cxnLst/>
              <a:rect l="l" t="t" r="r" b="b"/>
              <a:pathLst>
                <a:path w="4752" h="20384" extrusionOk="0">
                  <a:moveTo>
                    <a:pt x="2120" y="0"/>
                  </a:moveTo>
                  <a:cubicBezTo>
                    <a:pt x="1584" y="1738"/>
                    <a:pt x="1358" y="3584"/>
                    <a:pt x="1179" y="5417"/>
                  </a:cubicBezTo>
                  <a:cubicBezTo>
                    <a:pt x="1156" y="5787"/>
                    <a:pt x="1120" y="6168"/>
                    <a:pt x="1072" y="6537"/>
                  </a:cubicBezTo>
                  <a:lnTo>
                    <a:pt x="1072" y="6584"/>
                  </a:lnTo>
                  <a:cubicBezTo>
                    <a:pt x="1048" y="6953"/>
                    <a:pt x="1001" y="7334"/>
                    <a:pt x="953" y="7715"/>
                  </a:cubicBezTo>
                  <a:cubicBezTo>
                    <a:pt x="477" y="11775"/>
                    <a:pt x="144" y="15871"/>
                    <a:pt x="1" y="19931"/>
                  </a:cubicBezTo>
                  <a:lnTo>
                    <a:pt x="1" y="20372"/>
                  </a:lnTo>
                  <a:lnTo>
                    <a:pt x="679" y="20384"/>
                  </a:lnTo>
                  <a:cubicBezTo>
                    <a:pt x="715" y="20062"/>
                    <a:pt x="751" y="19753"/>
                    <a:pt x="798" y="19419"/>
                  </a:cubicBezTo>
                  <a:cubicBezTo>
                    <a:pt x="810" y="19360"/>
                    <a:pt x="810" y="19288"/>
                    <a:pt x="822" y="19229"/>
                  </a:cubicBezTo>
                  <a:cubicBezTo>
                    <a:pt x="953" y="18098"/>
                    <a:pt x="1072" y="16955"/>
                    <a:pt x="1215" y="15824"/>
                  </a:cubicBezTo>
                  <a:lnTo>
                    <a:pt x="1215" y="15788"/>
                  </a:lnTo>
                  <a:cubicBezTo>
                    <a:pt x="1251" y="15502"/>
                    <a:pt x="1287" y="15240"/>
                    <a:pt x="1310" y="14954"/>
                  </a:cubicBezTo>
                  <a:cubicBezTo>
                    <a:pt x="1310" y="14907"/>
                    <a:pt x="1334" y="14871"/>
                    <a:pt x="1334" y="14823"/>
                  </a:cubicBezTo>
                  <a:cubicBezTo>
                    <a:pt x="1358" y="14550"/>
                    <a:pt x="1406" y="14300"/>
                    <a:pt x="1429" y="14038"/>
                  </a:cubicBezTo>
                  <a:cubicBezTo>
                    <a:pt x="1429" y="13978"/>
                    <a:pt x="1453" y="13930"/>
                    <a:pt x="1453" y="13871"/>
                  </a:cubicBezTo>
                  <a:cubicBezTo>
                    <a:pt x="1477" y="13621"/>
                    <a:pt x="1525" y="13371"/>
                    <a:pt x="1548" y="13109"/>
                  </a:cubicBezTo>
                  <a:cubicBezTo>
                    <a:pt x="1572" y="13073"/>
                    <a:pt x="1572" y="13014"/>
                    <a:pt x="1584" y="12954"/>
                  </a:cubicBezTo>
                  <a:cubicBezTo>
                    <a:pt x="1632" y="12692"/>
                    <a:pt x="1656" y="12442"/>
                    <a:pt x="1703" y="12192"/>
                  </a:cubicBezTo>
                  <a:cubicBezTo>
                    <a:pt x="1715" y="12145"/>
                    <a:pt x="1715" y="12085"/>
                    <a:pt x="1727" y="12025"/>
                  </a:cubicBezTo>
                  <a:cubicBezTo>
                    <a:pt x="1763" y="11775"/>
                    <a:pt x="1810" y="11525"/>
                    <a:pt x="1846" y="11263"/>
                  </a:cubicBezTo>
                  <a:cubicBezTo>
                    <a:pt x="1870" y="11228"/>
                    <a:pt x="1870" y="11168"/>
                    <a:pt x="1882" y="11121"/>
                  </a:cubicBezTo>
                  <a:cubicBezTo>
                    <a:pt x="1929" y="10871"/>
                    <a:pt x="1965" y="10597"/>
                    <a:pt x="2013" y="10347"/>
                  </a:cubicBezTo>
                  <a:cubicBezTo>
                    <a:pt x="2025" y="10299"/>
                    <a:pt x="2025" y="10275"/>
                    <a:pt x="2049" y="10228"/>
                  </a:cubicBezTo>
                  <a:cubicBezTo>
                    <a:pt x="2108" y="9954"/>
                    <a:pt x="2144" y="9692"/>
                    <a:pt x="2203" y="9418"/>
                  </a:cubicBezTo>
                  <a:cubicBezTo>
                    <a:pt x="2203" y="9406"/>
                    <a:pt x="2227" y="9382"/>
                    <a:pt x="2227" y="9358"/>
                  </a:cubicBezTo>
                  <a:cubicBezTo>
                    <a:pt x="2477" y="8168"/>
                    <a:pt x="2775" y="7001"/>
                    <a:pt x="3144" y="5834"/>
                  </a:cubicBezTo>
                  <a:cubicBezTo>
                    <a:pt x="3251" y="5525"/>
                    <a:pt x="3358" y="5191"/>
                    <a:pt x="3477" y="4870"/>
                  </a:cubicBezTo>
                  <a:cubicBezTo>
                    <a:pt x="3834" y="3870"/>
                    <a:pt x="4263" y="2893"/>
                    <a:pt x="4751" y="1953"/>
                  </a:cubicBezTo>
                  <a:cubicBezTo>
                    <a:pt x="4668" y="1858"/>
                    <a:pt x="4573" y="1762"/>
                    <a:pt x="4489" y="1667"/>
                  </a:cubicBezTo>
                  <a:cubicBezTo>
                    <a:pt x="3775" y="988"/>
                    <a:pt x="2965" y="429"/>
                    <a:pt x="2120" y="0"/>
                  </a:cubicBezTo>
                  <a:close/>
                </a:path>
              </a:pathLst>
            </a:cu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41"/>
            <p:cNvSpPr/>
            <p:nvPr/>
          </p:nvSpPr>
          <p:spPr>
            <a:xfrm>
              <a:off x="405708" y="4484904"/>
              <a:ext cx="80076" cy="686583"/>
            </a:xfrm>
            <a:custGeom>
              <a:avLst/>
              <a:gdLst/>
              <a:ahLst/>
              <a:cxnLst/>
              <a:rect l="l" t="t" r="r" b="b"/>
              <a:pathLst>
                <a:path w="2501" h="21444" extrusionOk="0">
                  <a:moveTo>
                    <a:pt x="536" y="1"/>
                  </a:moveTo>
                  <a:cubicBezTo>
                    <a:pt x="167" y="2179"/>
                    <a:pt x="108" y="4394"/>
                    <a:pt x="72" y="6597"/>
                  </a:cubicBezTo>
                  <a:lnTo>
                    <a:pt x="72" y="6620"/>
                  </a:lnTo>
                  <a:cubicBezTo>
                    <a:pt x="72" y="7061"/>
                    <a:pt x="60" y="7478"/>
                    <a:pt x="60" y="7894"/>
                  </a:cubicBezTo>
                  <a:cubicBezTo>
                    <a:pt x="60" y="8085"/>
                    <a:pt x="60" y="8264"/>
                    <a:pt x="48" y="8466"/>
                  </a:cubicBezTo>
                  <a:cubicBezTo>
                    <a:pt x="1" y="12669"/>
                    <a:pt x="13" y="16860"/>
                    <a:pt x="48" y="21063"/>
                  </a:cubicBezTo>
                  <a:lnTo>
                    <a:pt x="48" y="21444"/>
                  </a:lnTo>
                  <a:lnTo>
                    <a:pt x="286" y="21444"/>
                  </a:lnTo>
                  <a:cubicBezTo>
                    <a:pt x="310" y="19420"/>
                    <a:pt x="406" y="17408"/>
                    <a:pt x="548" y="15383"/>
                  </a:cubicBezTo>
                  <a:cubicBezTo>
                    <a:pt x="703" y="13276"/>
                    <a:pt x="906" y="11157"/>
                    <a:pt x="1144" y="9061"/>
                  </a:cubicBezTo>
                  <a:cubicBezTo>
                    <a:pt x="1191" y="8633"/>
                    <a:pt x="1239" y="8216"/>
                    <a:pt x="1287" y="7787"/>
                  </a:cubicBezTo>
                  <a:cubicBezTo>
                    <a:pt x="1346" y="7335"/>
                    <a:pt x="1382" y="6894"/>
                    <a:pt x="1429" y="6442"/>
                  </a:cubicBezTo>
                  <a:cubicBezTo>
                    <a:pt x="1537" y="5597"/>
                    <a:pt x="1620" y="4739"/>
                    <a:pt x="1763" y="3882"/>
                  </a:cubicBezTo>
                  <a:cubicBezTo>
                    <a:pt x="1941" y="2739"/>
                    <a:pt x="2156" y="1596"/>
                    <a:pt x="2501" y="489"/>
                  </a:cubicBezTo>
                  <a:cubicBezTo>
                    <a:pt x="1858" y="274"/>
                    <a:pt x="1203" y="108"/>
                    <a:pt x="536" y="1"/>
                  </a:cubicBezTo>
                  <a:close/>
                </a:path>
              </a:pathLst>
            </a:cu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3" name="Google Shape;923;p41"/>
          <p:cNvSpPr/>
          <p:nvPr/>
        </p:nvSpPr>
        <p:spPr>
          <a:xfrm>
            <a:off x="319588" y="253048"/>
            <a:ext cx="8297747" cy="4510909"/>
          </a:xfrm>
          <a:custGeom>
            <a:avLst/>
            <a:gdLst/>
            <a:ahLst/>
            <a:cxnLst/>
            <a:rect l="l" t="t" r="r" b="b"/>
            <a:pathLst>
              <a:path w="270726" h="144852" extrusionOk="0">
                <a:moveTo>
                  <a:pt x="25456" y="1"/>
                </a:moveTo>
                <a:lnTo>
                  <a:pt x="21884" y="2977"/>
                </a:lnTo>
                <a:lnTo>
                  <a:pt x="5656" y="2977"/>
                </a:lnTo>
                <a:lnTo>
                  <a:pt x="1" y="20396"/>
                </a:lnTo>
                <a:lnTo>
                  <a:pt x="1489" y="64449"/>
                </a:lnTo>
                <a:lnTo>
                  <a:pt x="1" y="94357"/>
                </a:lnTo>
                <a:lnTo>
                  <a:pt x="3858" y="144852"/>
                </a:lnTo>
                <a:lnTo>
                  <a:pt x="264558" y="144852"/>
                </a:lnTo>
                <a:lnTo>
                  <a:pt x="266558" y="135589"/>
                </a:lnTo>
                <a:lnTo>
                  <a:pt x="269975" y="38553"/>
                </a:lnTo>
                <a:lnTo>
                  <a:pt x="270725" y="16526"/>
                </a:lnTo>
                <a:lnTo>
                  <a:pt x="258962" y="9085"/>
                </a:lnTo>
                <a:lnTo>
                  <a:pt x="25762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4" name="Google Shape;924;p41"/>
          <p:cNvSpPr txBox="1">
            <a:spLocks noGrp="1"/>
          </p:cNvSpPr>
          <p:nvPr>
            <p:ph type="body" idx="1"/>
          </p:nvPr>
        </p:nvSpPr>
        <p:spPr>
          <a:xfrm>
            <a:off x="456986" y="1888543"/>
            <a:ext cx="2943619" cy="28658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D" sz="1500" dirty="0"/>
              <a:t>Indonesia </a:t>
            </a:r>
            <a:r>
              <a:rPr lang="en-ID" sz="1500" dirty="0" err="1"/>
              <a:t>memiliki</a:t>
            </a:r>
            <a:r>
              <a:rPr lang="en-ID" sz="1500" dirty="0"/>
              <a:t> </a:t>
            </a:r>
            <a:r>
              <a:rPr lang="en-ID" sz="1500" dirty="0" err="1"/>
              <a:t>posisi</a:t>
            </a:r>
            <a:r>
              <a:rPr lang="en-ID" sz="1500" dirty="0"/>
              <a:t> yang </a:t>
            </a:r>
            <a:r>
              <a:rPr lang="en-ID" sz="1500" dirty="0" err="1"/>
              <a:t>penting</a:t>
            </a:r>
            <a:r>
              <a:rPr lang="en-ID" sz="1500" dirty="0"/>
              <a:t> </a:t>
            </a:r>
            <a:r>
              <a:rPr lang="en-ID" sz="1500" dirty="0" err="1"/>
              <a:t>yaitu</a:t>
            </a:r>
            <a:r>
              <a:rPr lang="en-ID" sz="1500" dirty="0"/>
              <a:t> </a:t>
            </a:r>
            <a:r>
              <a:rPr lang="en-ID" sz="1500" dirty="0" err="1"/>
              <a:t>sebagai</a:t>
            </a:r>
            <a:r>
              <a:rPr lang="en-ID" sz="1500" dirty="0"/>
              <a:t> </a:t>
            </a:r>
            <a:r>
              <a:rPr lang="en-ID" sz="1500" dirty="0" err="1"/>
              <a:t>pemilik</a:t>
            </a:r>
            <a:r>
              <a:rPr lang="en-ID" sz="1500" dirty="0"/>
              <a:t> </a:t>
            </a:r>
            <a:r>
              <a:rPr lang="en-ID" sz="1500" dirty="0" err="1"/>
              <a:t>sumber</a:t>
            </a:r>
            <a:r>
              <a:rPr lang="en-ID" sz="1500" dirty="0"/>
              <a:t> </a:t>
            </a:r>
            <a:r>
              <a:rPr lang="en-ID" sz="1500" dirty="0" err="1"/>
              <a:t>daya</a:t>
            </a:r>
            <a:r>
              <a:rPr lang="en-ID" sz="1500" dirty="0"/>
              <a:t> </a:t>
            </a:r>
            <a:r>
              <a:rPr lang="en-ID" sz="1500" dirty="0" err="1"/>
              <a:t>kedua</a:t>
            </a:r>
            <a:r>
              <a:rPr lang="en-ID" sz="1500" dirty="0"/>
              <a:t> </a:t>
            </a:r>
            <a:r>
              <a:rPr lang="en-ID" sz="1500" dirty="0" err="1"/>
              <a:t>terbesar</a:t>
            </a:r>
            <a:r>
              <a:rPr lang="en-ID" sz="1500" dirty="0"/>
              <a:t> dunia dan </a:t>
            </a:r>
            <a:r>
              <a:rPr lang="en-ID" sz="1500" dirty="0" err="1"/>
              <a:t>pemilik</a:t>
            </a:r>
            <a:r>
              <a:rPr lang="en-ID" sz="1500" dirty="0"/>
              <a:t> </a:t>
            </a:r>
            <a:r>
              <a:rPr lang="en-ID" sz="1500" dirty="0" err="1"/>
              <a:t>cadangan</a:t>
            </a:r>
            <a:r>
              <a:rPr lang="en-ID" sz="1500" dirty="0"/>
              <a:t> </a:t>
            </a:r>
            <a:r>
              <a:rPr lang="en-ID" sz="1500" dirty="0" err="1"/>
              <a:t>terbesar</a:t>
            </a:r>
            <a:r>
              <a:rPr lang="en-ID" sz="1500" dirty="0"/>
              <a:t> dunia.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ID" sz="15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D" sz="1500" dirty="0" err="1"/>
              <a:t>Sebagai</a:t>
            </a:r>
            <a:r>
              <a:rPr lang="en-ID" sz="1500" dirty="0"/>
              <a:t> salah </a:t>
            </a:r>
            <a:r>
              <a:rPr lang="en-ID" sz="1500" dirty="0" err="1"/>
              <a:t>satu</a:t>
            </a:r>
            <a:r>
              <a:rPr lang="en-ID" sz="1500" dirty="0"/>
              <a:t> </a:t>
            </a:r>
            <a:r>
              <a:rPr lang="en-ID" sz="1500" dirty="0" err="1"/>
              <a:t>pemilik</a:t>
            </a:r>
            <a:r>
              <a:rPr lang="en-ID" sz="1500" dirty="0"/>
              <a:t> </a:t>
            </a:r>
            <a:r>
              <a:rPr lang="en-ID" sz="1500" dirty="0" err="1"/>
              <a:t>sumber</a:t>
            </a:r>
            <a:r>
              <a:rPr lang="en-ID" sz="1500" dirty="0"/>
              <a:t> </a:t>
            </a:r>
            <a:r>
              <a:rPr lang="en-ID" sz="1500" dirty="0" err="1"/>
              <a:t>daya</a:t>
            </a:r>
            <a:r>
              <a:rPr lang="en-ID" sz="1500" dirty="0"/>
              <a:t> dan </a:t>
            </a:r>
            <a:r>
              <a:rPr lang="en-ID" sz="1500" dirty="0" err="1"/>
              <a:t>cadangan</a:t>
            </a:r>
            <a:r>
              <a:rPr lang="en-ID" sz="1500" dirty="0"/>
              <a:t> </a:t>
            </a:r>
            <a:r>
              <a:rPr lang="en-ID" sz="1500" dirty="0" err="1"/>
              <a:t>nikel</a:t>
            </a:r>
            <a:r>
              <a:rPr lang="en-ID" sz="1500" dirty="0"/>
              <a:t> </a:t>
            </a:r>
            <a:r>
              <a:rPr lang="en-ID" sz="1500" dirty="0" err="1"/>
              <a:t>terbesar</a:t>
            </a:r>
            <a:r>
              <a:rPr lang="en-ID" sz="1500" dirty="0"/>
              <a:t> dunia, </a:t>
            </a:r>
            <a:r>
              <a:rPr lang="en-ID" sz="1500" dirty="0" err="1"/>
              <a:t>peran</a:t>
            </a:r>
            <a:r>
              <a:rPr lang="en-ID" sz="1500" dirty="0"/>
              <a:t> </a:t>
            </a:r>
            <a:r>
              <a:rPr lang="en-ID" sz="1500" dirty="0" err="1"/>
              <a:t>penting</a:t>
            </a:r>
            <a:r>
              <a:rPr lang="en-ID" sz="1500" dirty="0"/>
              <a:t> Indonesia juga </a:t>
            </a:r>
            <a:r>
              <a:rPr lang="en-ID" sz="1500" dirty="0" err="1"/>
              <a:t>terlihat</a:t>
            </a:r>
            <a:r>
              <a:rPr lang="en-ID" sz="1500" dirty="0"/>
              <a:t> </a:t>
            </a:r>
            <a:r>
              <a:rPr lang="en-ID" sz="1500" dirty="0" err="1"/>
              <a:t>dari</a:t>
            </a:r>
            <a:r>
              <a:rPr lang="en-ID" sz="1500" dirty="0"/>
              <a:t> </a:t>
            </a:r>
            <a:r>
              <a:rPr lang="en-ID" sz="1500" dirty="0" err="1"/>
              <a:t>perdagangan</a:t>
            </a:r>
            <a:r>
              <a:rPr lang="en-ID" sz="1500" dirty="0"/>
              <a:t> </a:t>
            </a:r>
            <a:r>
              <a:rPr lang="en-ID" sz="1500" dirty="0" err="1"/>
              <a:t>bijih</a:t>
            </a:r>
            <a:r>
              <a:rPr lang="en-ID" sz="1500" dirty="0"/>
              <a:t> dan </a:t>
            </a:r>
            <a:r>
              <a:rPr lang="en-ID" sz="1500" dirty="0" err="1"/>
              <a:t>konsentrat</a:t>
            </a:r>
            <a:r>
              <a:rPr lang="en-ID" sz="1500" dirty="0"/>
              <a:t> </a:t>
            </a:r>
            <a:r>
              <a:rPr lang="en-ID" sz="1500" dirty="0" err="1"/>
              <a:t>nikel</a:t>
            </a:r>
            <a:r>
              <a:rPr lang="en-ID" sz="1500" dirty="0"/>
              <a:t> dunia. </a:t>
            </a:r>
          </a:p>
        </p:txBody>
      </p:sp>
      <p:sp>
        <p:nvSpPr>
          <p:cNvPr id="925" name="Google Shape;925;p41"/>
          <p:cNvSpPr txBox="1">
            <a:spLocks noGrp="1"/>
          </p:cNvSpPr>
          <p:nvPr>
            <p:ph type="title"/>
          </p:nvPr>
        </p:nvSpPr>
        <p:spPr>
          <a:xfrm>
            <a:off x="415067" y="448189"/>
            <a:ext cx="2985538" cy="12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Jumlah Nikel dan Cadangannnya di Dunia</a:t>
            </a:r>
            <a:endParaRPr sz="2800" dirty="0"/>
          </a:p>
        </p:txBody>
      </p:sp>
      <p:grpSp>
        <p:nvGrpSpPr>
          <p:cNvPr id="947" name="Google Shape;947;p41"/>
          <p:cNvGrpSpPr/>
          <p:nvPr/>
        </p:nvGrpSpPr>
        <p:grpSpPr>
          <a:xfrm>
            <a:off x="5270875" y="4502600"/>
            <a:ext cx="1355550" cy="640900"/>
            <a:chOff x="6480550" y="3595500"/>
            <a:chExt cx="1355550" cy="640900"/>
          </a:xfrm>
        </p:grpSpPr>
        <p:sp>
          <p:nvSpPr>
            <p:cNvPr id="948" name="Google Shape;948;p41"/>
            <p:cNvSpPr/>
            <p:nvPr/>
          </p:nvSpPr>
          <p:spPr>
            <a:xfrm>
              <a:off x="6480550" y="3595500"/>
              <a:ext cx="1355550" cy="640900"/>
            </a:xfrm>
            <a:custGeom>
              <a:avLst/>
              <a:gdLst/>
              <a:ahLst/>
              <a:cxnLst/>
              <a:rect l="l" t="t" r="r" b="b"/>
              <a:pathLst>
                <a:path w="54222" h="25636" extrusionOk="0">
                  <a:moveTo>
                    <a:pt x="20456" y="1"/>
                  </a:moveTo>
                  <a:cubicBezTo>
                    <a:pt x="10633" y="5454"/>
                    <a:pt x="3132" y="14836"/>
                    <a:pt x="1" y="25635"/>
                  </a:cubicBezTo>
                  <a:lnTo>
                    <a:pt x="54222" y="25635"/>
                  </a:lnTo>
                  <a:cubicBezTo>
                    <a:pt x="51031" y="19122"/>
                    <a:pt x="46923" y="13038"/>
                    <a:pt x="42304" y="7323"/>
                  </a:cubicBezTo>
                  <a:cubicBezTo>
                    <a:pt x="40970" y="5668"/>
                    <a:pt x="39601" y="4049"/>
                    <a:pt x="38184" y="2477"/>
                  </a:cubicBezTo>
                  <a:cubicBezTo>
                    <a:pt x="36291" y="2096"/>
                    <a:pt x="34386" y="1763"/>
                    <a:pt x="32469" y="1465"/>
                  </a:cubicBezTo>
                  <a:cubicBezTo>
                    <a:pt x="28481" y="834"/>
                    <a:pt x="24468" y="358"/>
                    <a:pt x="204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41"/>
            <p:cNvSpPr/>
            <p:nvPr/>
          </p:nvSpPr>
          <p:spPr>
            <a:xfrm>
              <a:off x="6481150" y="3595800"/>
              <a:ext cx="915925" cy="640600"/>
            </a:xfrm>
            <a:custGeom>
              <a:avLst/>
              <a:gdLst/>
              <a:ahLst/>
              <a:cxnLst/>
              <a:rect l="l" t="t" r="r" b="b"/>
              <a:pathLst>
                <a:path w="36637" h="25624" extrusionOk="0">
                  <a:moveTo>
                    <a:pt x="20432" y="1"/>
                  </a:moveTo>
                  <a:cubicBezTo>
                    <a:pt x="10621" y="5442"/>
                    <a:pt x="3120" y="14812"/>
                    <a:pt x="1" y="25623"/>
                  </a:cubicBezTo>
                  <a:lnTo>
                    <a:pt x="12586" y="25623"/>
                  </a:lnTo>
                  <a:lnTo>
                    <a:pt x="18205" y="17979"/>
                  </a:lnTo>
                  <a:cubicBezTo>
                    <a:pt x="18205" y="17979"/>
                    <a:pt x="19837" y="9264"/>
                    <a:pt x="21658" y="7978"/>
                  </a:cubicBezTo>
                  <a:cubicBezTo>
                    <a:pt x="23468" y="6704"/>
                    <a:pt x="30743" y="5990"/>
                    <a:pt x="30743" y="5990"/>
                  </a:cubicBezTo>
                  <a:lnTo>
                    <a:pt x="36636" y="2180"/>
                  </a:lnTo>
                  <a:cubicBezTo>
                    <a:pt x="35243" y="1930"/>
                    <a:pt x="33838" y="1692"/>
                    <a:pt x="32445" y="1465"/>
                  </a:cubicBezTo>
                  <a:cubicBezTo>
                    <a:pt x="28457" y="834"/>
                    <a:pt x="24444" y="358"/>
                    <a:pt x="204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1" name="Google Shape;971;p41"/>
          <p:cNvGrpSpPr/>
          <p:nvPr/>
        </p:nvGrpSpPr>
        <p:grpSpPr>
          <a:xfrm rot="-1416049">
            <a:off x="-193224" y="-114994"/>
            <a:ext cx="974720" cy="640886"/>
            <a:chOff x="7664683" y="3125889"/>
            <a:chExt cx="695740" cy="457498"/>
          </a:xfrm>
        </p:grpSpPr>
        <p:sp>
          <p:nvSpPr>
            <p:cNvPr id="972" name="Google Shape;972;p41"/>
            <p:cNvSpPr/>
            <p:nvPr/>
          </p:nvSpPr>
          <p:spPr>
            <a:xfrm>
              <a:off x="7664683" y="3125889"/>
              <a:ext cx="695740" cy="457498"/>
            </a:xfrm>
            <a:custGeom>
              <a:avLst/>
              <a:gdLst/>
              <a:ahLst/>
              <a:cxnLst/>
              <a:rect l="l" t="t" r="r" b="b"/>
              <a:pathLst>
                <a:path w="21730" h="14289" extrusionOk="0">
                  <a:moveTo>
                    <a:pt x="9668" y="1"/>
                  </a:moveTo>
                  <a:lnTo>
                    <a:pt x="4013" y="3870"/>
                  </a:lnTo>
                  <a:lnTo>
                    <a:pt x="1" y="4763"/>
                  </a:lnTo>
                  <a:lnTo>
                    <a:pt x="739" y="10717"/>
                  </a:lnTo>
                  <a:lnTo>
                    <a:pt x="8930" y="14288"/>
                  </a:lnTo>
                  <a:lnTo>
                    <a:pt x="18801" y="13026"/>
                  </a:lnTo>
                  <a:lnTo>
                    <a:pt x="21729" y="6252"/>
                  </a:lnTo>
                  <a:lnTo>
                    <a:pt x="169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41"/>
            <p:cNvSpPr/>
            <p:nvPr/>
          </p:nvSpPr>
          <p:spPr>
            <a:xfrm>
              <a:off x="7664683" y="3125889"/>
              <a:ext cx="557361" cy="228765"/>
            </a:xfrm>
            <a:custGeom>
              <a:avLst/>
              <a:gdLst/>
              <a:ahLst/>
              <a:cxnLst/>
              <a:rect l="l" t="t" r="r" b="b"/>
              <a:pathLst>
                <a:path w="17408" h="7145" extrusionOk="0">
                  <a:moveTo>
                    <a:pt x="9668" y="1"/>
                  </a:moveTo>
                  <a:lnTo>
                    <a:pt x="4013" y="3870"/>
                  </a:lnTo>
                  <a:lnTo>
                    <a:pt x="1" y="4763"/>
                  </a:lnTo>
                  <a:lnTo>
                    <a:pt x="298" y="7145"/>
                  </a:lnTo>
                  <a:lnTo>
                    <a:pt x="2822" y="7145"/>
                  </a:lnTo>
                  <a:lnTo>
                    <a:pt x="5001" y="3859"/>
                  </a:lnTo>
                  <a:lnTo>
                    <a:pt x="13395" y="4918"/>
                  </a:lnTo>
                  <a:lnTo>
                    <a:pt x="15026" y="2977"/>
                  </a:lnTo>
                  <a:lnTo>
                    <a:pt x="17407" y="596"/>
                  </a:lnTo>
                  <a:lnTo>
                    <a:pt x="169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4" name="Google Shape;974;p41"/>
          <p:cNvGrpSpPr/>
          <p:nvPr/>
        </p:nvGrpSpPr>
        <p:grpSpPr>
          <a:xfrm>
            <a:off x="8161891" y="2616441"/>
            <a:ext cx="537648" cy="638955"/>
            <a:chOff x="1736899" y="3144971"/>
            <a:chExt cx="333590" cy="396473"/>
          </a:xfrm>
        </p:grpSpPr>
        <p:sp>
          <p:nvSpPr>
            <p:cNvPr id="975" name="Google Shape;975;p41"/>
            <p:cNvSpPr/>
            <p:nvPr/>
          </p:nvSpPr>
          <p:spPr>
            <a:xfrm>
              <a:off x="1736899" y="3144971"/>
              <a:ext cx="333590" cy="396473"/>
            </a:xfrm>
            <a:custGeom>
              <a:avLst/>
              <a:gdLst/>
              <a:ahLst/>
              <a:cxnLst/>
              <a:rect l="l" t="t" r="r" b="b"/>
              <a:pathLst>
                <a:path w="10419" h="12383" extrusionOk="0">
                  <a:moveTo>
                    <a:pt x="7442" y="0"/>
                  </a:moveTo>
                  <a:lnTo>
                    <a:pt x="1631" y="3274"/>
                  </a:lnTo>
                  <a:lnTo>
                    <a:pt x="0" y="7739"/>
                  </a:lnTo>
                  <a:lnTo>
                    <a:pt x="4644" y="12383"/>
                  </a:lnTo>
                  <a:lnTo>
                    <a:pt x="8775" y="9978"/>
                  </a:lnTo>
                  <a:lnTo>
                    <a:pt x="8775" y="6549"/>
                  </a:lnTo>
                  <a:lnTo>
                    <a:pt x="10418" y="1643"/>
                  </a:lnTo>
                  <a:lnTo>
                    <a:pt x="74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41"/>
            <p:cNvSpPr/>
            <p:nvPr/>
          </p:nvSpPr>
          <p:spPr>
            <a:xfrm>
              <a:off x="1736899" y="3144971"/>
              <a:ext cx="238274" cy="328243"/>
            </a:xfrm>
            <a:custGeom>
              <a:avLst/>
              <a:gdLst/>
              <a:ahLst/>
              <a:cxnLst/>
              <a:rect l="l" t="t" r="r" b="b"/>
              <a:pathLst>
                <a:path w="7442" h="10252" extrusionOk="0">
                  <a:moveTo>
                    <a:pt x="7442" y="0"/>
                  </a:moveTo>
                  <a:lnTo>
                    <a:pt x="1631" y="3274"/>
                  </a:lnTo>
                  <a:lnTo>
                    <a:pt x="0" y="7739"/>
                  </a:lnTo>
                  <a:lnTo>
                    <a:pt x="2513" y="10251"/>
                  </a:lnTo>
                  <a:lnTo>
                    <a:pt x="4013" y="9228"/>
                  </a:lnTo>
                  <a:lnTo>
                    <a:pt x="4013" y="5215"/>
                  </a:lnTo>
                  <a:lnTo>
                    <a:pt x="7442" y="2977"/>
                  </a:lnTo>
                  <a:lnTo>
                    <a:pt x="74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Content Placeholder 3" descr="Table">
            <a:extLst>
              <a:ext uri="{FF2B5EF4-FFF2-40B4-BE49-F238E27FC236}">
                <a16:creationId xmlns:a16="http://schemas.microsoft.com/office/drawing/2014/main" id="{5E8414F5-F162-1F39-7BB4-CCDAFA59AB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034" y="444565"/>
            <a:ext cx="5702978" cy="428447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50" name="Google Shape;950;p41"/>
          <p:cNvGrpSpPr/>
          <p:nvPr/>
        </p:nvGrpSpPr>
        <p:grpSpPr>
          <a:xfrm flipH="1">
            <a:off x="6041533" y="3839973"/>
            <a:ext cx="4028511" cy="1363977"/>
            <a:chOff x="-283117" y="4480101"/>
            <a:chExt cx="2136688" cy="723403"/>
          </a:xfrm>
        </p:grpSpPr>
        <p:sp>
          <p:nvSpPr>
            <p:cNvPr id="951" name="Google Shape;951;p41"/>
            <p:cNvSpPr/>
            <p:nvPr/>
          </p:nvSpPr>
          <p:spPr>
            <a:xfrm>
              <a:off x="-139422" y="4797106"/>
              <a:ext cx="115551" cy="364487"/>
            </a:xfrm>
            <a:custGeom>
              <a:avLst/>
              <a:gdLst/>
              <a:ahLst/>
              <a:cxnLst/>
              <a:rect l="l" t="t" r="r" b="b"/>
              <a:pathLst>
                <a:path w="3609" h="11384" extrusionOk="0">
                  <a:moveTo>
                    <a:pt x="941" y="1"/>
                  </a:moveTo>
                  <a:cubicBezTo>
                    <a:pt x="620" y="477"/>
                    <a:pt x="298" y="965"/>
                    <a:pt x="1" y="1453"/>
                  </a:cubicBezTo>
                  <a:cubicBezTo>
                    <a:pt x="227" y="2215"/>
                    <a:pt x="453" y="2977"/>
                    <a:pt x="656" y="3751"/>
                  </a:cubicBezTo>
                  <a:cubicBezTo>
                    <a:pt x="1310" y="6228"/>
                    <a:pt x="1811" y="8800"/>
                    <a:pt x="2061" y="11359"/>
                  </a:cubicBezTo>
                  <a:lnTo>
                    <a:pt x="3608" y="11383"/>
                  </a:lnTo>
                  <a:cubicBezTo>
                    <a:pt x="3239" y="7764"/>
                    <a:pt x="1882" y="4287"/>
                    <a:pt x="1108" y="739"/>
                  </a:cubicBezTo>
                  <a:cubicBezTo>
                    <a:pt x="1049" y="489"/>
                    <a:pt x="989" y="251"/>
                    <a:pt x="941" y="1"/>
                  </a:cubicBezTo>
                  <a:close/>
                </a:path>
              </a:pathLst>
            </a:cu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41"/>
            <p:cNvSpPr/>
            <p:nvPr/>
          </p:nvSpPr>
          <p:spPr>
            <a:xfrm>
              <a:off x="-201184" y="4901195"/>
              <a:ext cx="78571" cy="258477"/>
            </a:xfrm>
            <a:custGeom>
              <a:avLst/>
              <a:gdLst/>
              <a:ahLst/>
              <a:cxnLst/>
              <a:rect l="l" t="t" r="r" b="b"/>
              <a:pathLst>
                <a:path w="2454" h="8073" extrusionOk="0">
                  <a:moveTo>
                    <a:pt x="858" y="0"/>
                  </a:moveTo>
                  <a:cubicBezTo>
                    <a:pt x="561" y="548"/>
                    <a:pt x="263" y="1084"/>
                    <a:pt x="1" y="1596"/>
                  </a:cubicBezTo>
                  <a:cubicBezTo>
                    <a:pt x="96" y="1893"/>
                    <a:pt x="203" y="2179"/>
                    <a:pt x="299" y="2477"/>
                  </a:cubicBezTo>
                  <a:cubicBezTo>
                    <a:pt x="870" y="4275"/>
                    <a:pt x="1323" y="6156"/>
                    <a:pt x="1513" y="8061"/>
                  </a:cubicBezTo>
                  <a:lnTo>
                    <a:pt x="2454" y="8073"/>
                  </a:lnTo>
                  <a:cubicBezTo>
                    <a:pt x="2204" y="5644"/>
                    <a:pt x="1727" y="3239"/>
                    <a:pt x="1096" y="881"/>
                  </a:cubicBezTo>
                  <a:cubicBezTo>
                    <a:pt x="1013" y="584"/>
                    <a:pt x="942" y="286"/>
                    <a:pt x="858" y="0"/>
                  </a:cubicBezTo>
                  <a:close/>
                </a:path>
              </a:pathLst>
            </a:cu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41"/>
            <p:cNvSpPr/>
            <p:nvPr/>
          </p:nvSpPr>
          <p:spPr>
            <a:xfrm>
              <a:off x="-283117" y="5015562"/>
              <a:ext cx="80460" cy="142222"/>
            </a:xfrm>
            <a:custGeom>
              <a:avLst/>
              <a:gdLst/>
              <a:ahLst/>
              <a:cxnLst/>
              <a:rect l="l" t="t" r="r" b="b"/>
              <a:pathLst>
                <a:path w="2513" h="4442" extrusionOk="0">
                  <a:moveTo>
                    <a:pt x="1572" y="0"/>
                  </a:moveTo>
                  <a:cubicBezTo>
                    <a:pt x="1488" y="202"/>
                    <a:pt x="1417" y="381"/>
                    <a:pt x="1334" y="560"/>
                  </a:cubicBezTo>
                  <a:cubicBezTo>
                    <a:pt x="834" y="1810"/>
                    <a:pt x="381" y="3084"/>
                    <a:pt x="0" y="4382"/>
                  </a:cubicBezTo>
                  <a:lnTo>
                    <a:pt x="2512" y="4441"/>
                  </a:lnTo>
                  <a:cubicBezTo>
                    <a:pt x="2346" y="2941"/>
                    <a:pt x="2012" y="1453"/>
                    <a:pt x="1572" y="0"/>
                  </a:cubicBezTo>
                  <a:close/>
                </a:path>
              </a:pathLst>
            </a:cu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41"/>
            <p:cNvSpPr/>
            <p:nvPr/>
          </p:nvSpPr>
          <p:spPr>
            <a:xfrm>
              <a:off x="-70809" y="4673231"/>
              <a:ext cx="142990" cy="489868"/>
            </a:xfrm>
            <a:custGeom>
              <a:avLst/>
              <a:gdLst/>
              <a:ahLst/>
              <a:cxnLst/>
              <a:rect l="l" t="t" r="r" b="b"/>
              <a:pathLst>
                <a:path w="4466" h="15300" extrusionOk="0">
                  <a:moveTo>
                    <a:pt x="1823" y="0"/>
                  </a:moveTo>
                  <a:cubicBezTo>
                    <a:pt x="1192" y="679"/>
                    <a:pt x="632" y="1322"/>
                    <a:pt x="358" y="1679"/>
                  </a:cubicBezTo>
                  <a:lnTo>
                    <a:pt x="1" y="2167"/>
                  </a:lnTo>
                  <a:cubicBezTo>
                    <a:pt x="275" y="3465"/>
                    <a:pt x="537" y="4751"/>
                    <a:pt x="846" y="6025"/>
                  </a:cubicBezTo>
                  <a:cubicBezTo>
                    <a:pt x="1251" y="7632"/>
                    <a:pt x="1727" y="9228"/>
                    <a:pt x="2144" y="10835"/>
                  </a:cubicBezTo>
                  <a:cubicBezTo>
                    <a:pt x="2370" y="11680"/>
                    <a:pt x="2561" y="12526"/>
                    <a:pt x="2716" y="13371"/>
                  </a:cubicBezTo>
                  <a:cubicBezTo>
                    <a:pt x="2727" y="13478"/>
                    <a:pt x="2751" y="13597"/>
                    <a:pt x="2775" y="13704"/>
                  </a:cubicBezTo>
                  <a:lnTo>
                    <a:pt x="2823" y="13966"/>
                  </a:lnTo>
                  <a:cubicBezTo>
                    <a:pt x="2835" y="14062"/>
                    <a:pt x="2846" y="14133"/>
                    <a:pt x="2858" y="14228"/>
                  </a:cubicBezTo>
                  <a:cubicBezTo>
                    <a:pt x="2894" y="14335"/>
                    <a:pt x="2906" y="14454"/>
                    <a:pt x="2894" y="14538"/>
                  </a:cubicBezTo>
                  <a:cubicBezTo>
                    <a:pt x="2906" y="14597"/>
                    <a:pt x="2906" y="14669"/>
                    <a:pt x="2918" y="14728"/>
                  </a:cubicBezTo>
                  <a:cubicBezTo>
                    <a:pt x="2942" y="14907"/>
                    <a:pt x="2966" y="15085"/>
                    <a:pt x="2977" y="15264"/>
                  </a:cubicBezTo>
                  <a:lnTo>
                    <a:pt x="4466" y="15300"/>
                  </a:lnTo>
                  <a:cubicBezTo>
                    <a:pt x="4442" y="14955"/>
                    <a:pt x="4394" y="14597"/>
                    <a:pt x="4347" y="14252"/>
                  </a:cubicBezTo>
                  <a:cubicBezTo>
                    <a:pt x="4323" y="14097"/>
                    <a:pt x="4311" y="13931"/>
                    <a:pt x="4275" y="13764"/>
                  </a:cubicBezTo>
                  <a:cubicBezTo>
                    <a:pt x="4251" y="13585"/>
                    <a:pt x="4228" y="13407"/>
                    <a:pt x="4204" y="13228"/>
                  </a:cubicBezTo>
                  <a:cubicBezTo>
                    <a:pt x="4168" y="13002"/>
                    <a:pt x="4132" y="12799"/>
                    <a:pt x="4097" y="12573"/>
                  </a:cubicBezTo>
                  <a:cubicBezTo>
                    <a:pt x="4085" y="12454"/>
                    <a:pt x="4049" y="12323"/>
                    <a:pt x="4037" y="12204"/>
                  </a:cubicBezTo>
                  <a:cubicBezTo>
                    <a:pt x="4013" y="11966"/>
                    <a:pt x="3966" y="11728"/>
                    <a:pt x="3918" y="11490"/>
                  </a:cubicBezTo>
                  <a:cubicBezTo>
                    <a:pt x="3906" y="11383"/>
                    <a:pt x="3870" y="11264"/>
                    <a:pt x="3859" y="11156"/>
                  </a:cubicBezTo>
                  <a:cubicBezTo>
                    <a:pt x="3859" y="11097"/>
                    <a:pt x="3847" y="11025"/>
                    <a:pt x="3835" y="10966"/>
                  </a:cubicBezTo>
                  <a:cubicBezTo>
                    <a:pt x="3608" y="9751"/>
                    <a:pt x="3370" y="8513"/>
                    <a:pt x="3156" y="7275"/>
                  </a:cubicBezTo>
                  <a:cubicBezTo>
                    <a:pt x="2739" y="4846"/>
                    <a:pt x="2323" y="2405"/>
                    <a:pt x="1823" y="0"/>
                  </a:cubicBezTo>
                  <a:close/>
                </a:path>
              </a:pathLst>
            </a:cu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1"/>
            <p:cNvSpPr/>
            <p:nvPr/>
          </p:nvSpPr>
          <p:spPr>
            <a:xfrm>
              <a:off x="29470" y="4567253"/>
              <a:ext cx="136106" cy="598151"/>
            </a:xfrm>
            <a:custGeom>
              <a:avLst/>
              <a:gdLst/>
              <a:ahLst/>
              <a:cxnLst/>
              <a:rect l="l" t="t" r="r" b="b"/>
              <a:pathLst>
                <a:path w="4251" h="18682" extrusionOk="0">
                  <a:moveTo>
                    <a:pt x="2215" y="0"/>
                  </a:moveTo>
                  <a:cubicBezTo>
                    <a:pt x="1560" y="536"/>
                    <a:pt x="905" y="1096"/>
                    <a:pt x="298" y="1691"/>
                  </a:cubicBezTo>
                  <a:lnTo>
                    <a:pt x="0" y="1989"/>
                  </a:lnTo>
                  <a:cubicBezTo>
                    <a:pt x="179" y="2798"/>
                    <a:pt x="346" y="3620"/>
                    <a:pt x="500" y="4441"/>
                  </a:cubicBezTo>
                  <a:cubicBezTo>
                    <a:pt x="1012" y="7049"/>
                    <a:pt x="1489" y="9668"/>
                    <a:pt x="1905" y="12252"/>
                  </a:cubicBezTo>
                  <a:cubicBezTo>
                    <a:pt x="2060" y="13145"/>
                    <a:pt x="2215" y="14038"/>
                    <a:pt x="2358" y="14931"/>
                  </a:cubicBezTo>
                  <a:cubicBezTo>
                    <a:pt x="2572" y="16169"/>
                    <a:pt x="2751" y="17395"/>
                    <a:pt x="2870" y="18657"/>
                  </a:cubicBezTo>
                  <a:lnTo>
                    <a:pt x="4251" y="18681"/>
                  </a:lnTo>
                  <a:cubicBezTo>
                    <a:pt x="4203" y="18003"/>
                    <a:pt x="4167" y="17312"/>
                    <a:pt x="4108" y="16633"/>
                  </a:cubicBezTo>
                  <a:cubicBezTo>
                    <a:pt x="4072" y="16348"/>
                    <a:pt x="4060" y="16062"/>
                    <a:pt x="4025" y="15776"/>
                  </a:cubicBezTo>
                  <a:cubicBezTo>
                    <a:pt x="4001" y="15395"/>
                    <a:pt x="3953" y="14990"/>
                    <a:pt x="3929" y="14597"/>
                  </a:cubicBezTo>
                  <a:cubicBezTo>
                    <a:pt x="3894" y="14264"/>
                    <a:pt x="3846" y="13919"/>
                    <a:pt x="3822" y="13573"/>
                  </a:cubicBezTo>
                  <a:cubicBezTo>
                    <a:pt x="3786" y="13252"/>
                    <a:pt x="3751" y="12907"/>
                    <a:pt x="3715" y="12561"/>
                  </a:cubicBezTo>
                  <a:cubicBezTo>
                    <a:pt x="3691" y="12240"/>
                    <a:pt x="3644" y="11907"/>
                    <a:pt x="3608" y="11585"/>
                  </a:cubicBezTo>
                  <a:cubicBezTo>
                    <a:pt x="3572" y="11168"/>
                    <a:pt x="3524" y="10764"/>
                    <a:pt x="3477" y="10347"/>
                  </a:cubicBezTo>
                  <a:cubicBezTo>
                    <a:pt x="3465" y="10240"/>
                    <a:pt x="3465" y="10156"/>
                    <a:pt x="3453" y="10049"/>
                  </a:cubicBezTo>
                  <a:cubicBezTo>
                    <a:pt x="3191" y="7775"/>
                    <a:pt x="2917" y="5501"/>
                    <a:pt x="2620" y="3215"/>
                  </a:cubicBezTo>
                  <a:lnTo>
                    <a:pt x="2215" y="0"/>
                  </a:lnTo>
                  <a:close/>
                </a:path>
              </a:pathLst>
            </a:cu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41"/>
            <p:cNvSpPr/>
            <p:nvPr/>
          </p:nvSpPr>
          <p:spPr>
            <a:xfrm>
              <a:off x="283337" y="4480101"/>
              <a:ext cx="90770" cy="689497"/>
            </a:xfrm>
            <a:custGeom>
              <a:avLst/>
              <a:gdLst/>
              <a:ahLst/>
              <a:cxnLst/>
              <a:rect l="l" t="t" r="r" b="b"/>
              <a:pathLst>
                <a:path w="2835" h="21535" extrusionOk="0">
                  <a:moveTo>
                    <a:pt x="2431" y="0"/>
                  </a:moveTo>
                  <a:cubicBezTo>
                    <a:pt x="1622" y="0"/>
                    <a:pt x="807" y="88"/>
                    <a:pt x="1" y="210"/>
                  </a:cubicBezTo>
                  <a:cubicBezTo>
                    <a:pt x="1" y="2877"/>
                    <a:pt x="96" y="5520"/>
                    <a:pt x="215" y="8187"/>
                  </a:cubicBezTo>
                  <a:cubicBezTo>
                    <a:pt x="358" y="11497"/>
                    <a:pt x="584" y="14783"/>
                    <a:pt x="834" y="18081"/>
                  </a:cubicBezTo>
                  <a:cubicBezTo>
                    <a:pt x="834" y="18177"/>
                    <a:pt x="846" y="18260"/>
                    <a:pt x="846" y="18355"/>
                  </a:cubicBezTo>
                  <a:cubicBezTo>
                    <a:pt x="882" y="18701"/>
                    <a:pt x="894" y="19022"/>
                    <a:pt x="918" y="19367"/>
                  </a:cubicBezTo>
                  <a:cubicBezTo>
                    <a:pt x="953" y="19796"/>
                    <a:pt x="1001" y="20248"/>
                    <a:pt x="1025" y="20689"/>
                  </a:cubicBezTo>
                  <a:cubicBezTo>
                    <a:pt x="1037" y="20975"/>
                    <a:pt x="1072" y="21237"/>
                    <a:pt x="1084" y="21510"/>
                  </a:cubicBezTo>
                  <a:lnTo>
                    <a:pt x="2323" y="21534"/>
                  </a:lnTo>
                  <a:cubicBezTo>
                    <a:pt x="2323" y="19498"/>
                    <a:pt x="2287" y="17474"/>
                    <a:pt x="2275" y="15438"/>
                  </a:cubicBezTo>
                  <a:cubicBezTo>
                    <a:pt x="2263" y="13319"/>
                    <a:pt x="2299" y="11223"/>
                    <a:pt x="2323" y="9116"/>
                  </a:cubicBezTo>
                  <a:cubicBezTo>
                    <a:pt x="2323" y="8723"/>
                    <a:pt x="2334" y="8318"/>
                    <a:pt x="2334" y="7937"/>
                  </a:cubicBezTo>
                  <a:cubicBezTo>
                    <a:pt x="2346" y="7663"/>
                    <a:pt x="2346" y="7413"/>
                    <a:pt x="2346" y="7151"/>
                  </a:cubicBezTo>
                  <a:cubicBezTo>
                    <a:pt x="2370" y="5854"/>
                    <a:pt x="2394" y="4556"/>
                    <a:pt x="2477" y="3258"/>
                  </a:cubicBezTo>
                  <a:cubicBezTo>
                    <a:pt x="2549" y="2175"/>
                    <a:pt x="2656" y="1091"/>
                    <a:pt x="2834" y="8"/>
                  </a:cubicBezTo>
                  <a:cubicBezTo>
                    <a:pt x="2700" y="3"/>
                    <a:pt x="2566" y="0"/>
                    <a:pt x="2431" y="0"/>
                  </a:cubicBezTo>
                  <a:close/>
                </a:path>
              </a:pathLst>
            </a:cu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41"/>
            <p:cNvSpPr/>
            <p:nvPr/>
          </p:nvSpPr>
          <p:spPr>
            <a:xfrm>
              <a:off x="1078555" y="4784523"/>
              <a:ext cx="377422" cy="403741"/>
            </a:xfrm>
            <a:custGeom>
              <a:avLst/>
              <a:gdLst/>
              <a:ahLst/>
              <a:cxnLst/>
              <a:rect l="l" t="t" r="r" b="b"/>
              <a:pathLst>
                <a:path w="11788" h="12610" extrusionOk="0">
                  <a:moveTo>
                    <a:pt x="10942" y="1"/>
                  </a:moveTo>
                  <a:cubicBezTo>
                    <a:pt x="8918" y="870"/>
                    <a:pt x="7180" y="2275"/>
                    <a:pt x="5680" y="3906"/>
                  </a:cubicBezTo>
                  <a:lnTo>
                    <a:pt x="5275" y="4347"/>
                  </a:lnTo>
                  <a:cubicBezTo>
                    <a:pt x="5263" y="4370"/>
                    <a:pt x="5239" y="4394"/>
                    <a:pt x="5227" y="4406"/>
                  </a:cubicBezTo>
                  <a:cubicBezTo>
                    <a:pt x="5096" y="4573"/>
                    <a:pt x="4965" y="4728"/>
                    <a:pt x="4822" y="4882"/>
                  </a:cubicBezTo>
                  <a:cubicBezTo>
                    <a:pt x="2893" y="7204"/>
                    <a:pt x="1358" y="9859"/>
                    <a:pt x="0" y="12550"/>
                  </a:cubicBezTo>
                  <a:lnTo>
                    <a:pt x="3013" y="12610"/>
                  </a:lnTo>
                  <a:lnTo>
                    <a:pt x="3501" y="11538"/>
                  </a:lnTo>
                  <a:cubicBezTo>
                    <a:pt x="3513" y="11490"/>
                    <a:pt x="3536" y="11479"/>
                    <a:pt x="3536" y="11467"/>
                  </a:cubicBezTo>
                  <a:cubicBezTo>
                    <a:pt x="3536" y="11467"/>
                    <a:pt x="3536" y="11455"/>
                    <a:pt x="3560" y="11383"/>
                  </a:cubicBezTo>
                  <a:cubicBezTo>
                    <a:pt x="3632" y="11205"/>
                    <a:pt x="3715" y="11050"/>
                    <a:pt x="3798" y="10871"/>
                  </a:cubicBezTo>
                  <a:cubicBezTo>
                    <a:pt x="4025" y="10395"/>
                    <a:pt x="4263" y="9931"/>
                    <a:pt x="4501" y="9454"/>
                  </a:cubicBezTo>
                  <a:cubicBezTo>
                    <a:pt x="4941" y="8609"/>
                    <a:pt x="5394" y="7776"/>
                    <a:pt x="5882" y="6954"/>
                  </a:cubicBezTo>
                  <a:cubicBezTo>
                    <a:pt x="6346" y="6192"/>
                    <a:pt x="6834" y="5454"/>
                    <a:pt x="7358" y="4751"/>
                  </a:cubicBezTo>
                  <a:cubicBezTo>
                    <a:pt x="7906" y="4025"/>
                    <a:pt x="8489" y="3323"/>
                    <a:pt x="9132" y="2680"/>
                  </a:cubicBezTo>
                  <a:cubicBezTo>
                    <a:pt x="9930" y="1858"/>
                    <a:pt x="10835" y="1132"/>
                    <a:pt x="11787" y="477"/>
                  </a:cubicBezTo>
                  <a:cubicBezTo>
                    <a:pt x="11514" y="299"/>
                    <a:pt x="11228" y="156"/>
                    <a:pt x="10942" y="1"/>
                  </a:cubicBezTo>
                  <a:close/>
                </a:path>
              </a:pathLst>
            </a:cu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41"/>
            <p:cNvSpPr/>
            <p:nvPr/>
          </p:nvSpPr>
          <p:spPr>
            <a:xfrm>
              <a:off x="1227981" y="4829508"/>
              <a:ext cx="329012" cy="362182"/>
            </a:xfrm>
            <a:custGeom>
              <a:avLst/>
              <a:gdLst/>
              <a:ahLst/>
              <a:cxnLst/>
              <a:rect l="l" t="t" r="r" b="b"/>
              <a:pathLst>
                <a:path w="10276" h="11312" extrusionOk="0">
                  <a:moveTo>
                    <a:pt x="8585" y="1"/>
                  </a:moveTo>
                  <a:cubicBezTo>
                    <a:pt x="6263" y="1477"/>
                    <a:pt x="4370" y="3418"/>
                    <a:pt x="2882" y="5799"/>
                  </a:cubicBezTo>
                  <a:cubicBezTo>
                    <a:pt x="1786" y="7549"/>
                    <a:pt x="858" y="9395"/>
                    <a:pt x="0" y="11252"/>
                  </a:cubicBezTo>
                  <a:lnTo>
                    <a:pt x="2941" y="11312"/>
                  </a:lnTo>
                  <a:cubicBezTo>
                    <a:pt x="3060" y="11074"/>
                    <a:pt x="3168" y="10847"/>
                    <a:pt x="3275" y="10621"/>
                  </a:cubicBezTo>
                  <a:cubicBezTo>
                    <a:pt x="3299" y="10562"/>
                    <a:pt x="3334" y="10490"/>
                    <a:pt x="3358" y="10431"/>
                  </a:cubicBezTo>
                  <a:cubicBezTo>
                    <a:pt x="3429" y="10264"/>
                    <a:pt x="3513" y="10109"/>
                    <a:pt x="3596" y="9943"/>
                  </a:cubicBezTo>
                  <a:cubicBezTo>
                    <a:pt x="3632" y="9871"/>
                    <a:pt x="3668" y="9812"/>
                    <a:pt x="3703" y="9728"/>
                  </a:cubicBezTo>
                  <a:cubicBezTo>
                    <a:pt x="3787" y="9585"/>
                    <a:pt x="3870" y="9419"/>
                    <a:pt x="3953" y="9252"/>
                  </a:cubicBezTo>
                  <a:cubicBezTo>
                    <a:pt x="4001" y="9192"/>
                    <a:pt x="4025" y="9133"/>
                    <a:pt x="4061" y="9073"/>
                  </a:cubicBezTo>
                  <a:cubicBezTo>
                    <a:pt x="4144" y="8919"/>
                    <a:pt x="4251" y="8740"/>
                    <a:pt x="4346" y="8573"/>
                  </a:cubicBezTo>
                  <a:cubicBezTo>
                    <a:pt x="4358" y="8526"/>
                    <a:pt x="4382" y="8466"/>
                    <a:pt x="4418" y="8419"/>
                  </a:cubicBezTo>
                  <a:cubicBezTo>
                    <a:pt x="4525" y="8228"/>
                    <a:pt x="4644" y="8049"/>
                    <a:pt x="4739" y="7859"/>
                  </a:cubicBezTo>
                  <a:cubicBezTo>
                    <a:pt x="4763" y="7823"/>
                    <a:pt x="4775" y="7811"/>
                    <a:pt x="4787" y="7788"/>
                  </a:cubicBezTo>
                  <a:cubicBezTo>
                    <a:pt x="5180" y="7109"/>
                    <a:pt x="5608" y="6454"/>
                    <a:pt x="6049" y="5823"/>
                  </a:cubicBezTo>
                  <a:cubicBezTo>
                    <a:pt x="6978" y="4513"/>
                    <a:pt x="8013" y="3275"/>
                    <a:pt x="9204" y="2168"/>
                  </a:cubicBezTo>
                  <a:cubicBezTo>
                    <a:pt x="9549" y="1846"/>
                    <a:pt x="9906" y="1549"/>
                    <a:pt x="10276" y="1251"/>
                  </a:cubicBezTo>
                  <a:cubicBezTo>
                    <a:pt x="9728" y="822"/>
                    <a:pt x="9168" y="406"/>
                    <a:pt x="8585" y="1"/>
                  </a:cubicBezTo>
                  <a:close/>
                </a:path>
              </a:pathLst>
            </a:cu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41"/>
            <p:cNvSpPr/>
            <p:nvPr/>
          </p:nvSpPr>
          <p:spPr>
            <a:xfrm>
              <a:off x="1375133" y="4901964"/>
              <a:ext cx="263056" cy="293536"/>
            </a:xfrm>
            <a:custGeom>
              <a:avLst/>
              <a:gdLst/>
              <a:ahLst/>
              <a:cxnLst/>
              <a:rect l="l" t="t" r="r" b="b"/>
              <a:pathLst>
                <a:path w="8216" h="9168" extrusionOk="0">
                  <a:moveTo>
                    <a:pt x="6894" y="0"/>
                  </a:moveTo>
                  <a:cubicBezTo>
                    <a:pt x="5072" y="1417"/>
                    <a:pt x="3560" y="3155"/>
                    <a:pt x="2274" y="5072"/>
                  </a:cubicBezTo>
                  <a:cubicBezTo>
                    <a:pt x="2251" y="5108"/>
                    <a:pt x="2227" y="5144"/>
                    <a:pt x="2203" y="5179"/>
                  </a:cubicBezTo>
                  <a:cubicBezTo>
                    <a:pt x="2108" y="5310"/>
                    <a:pt x="2036" y="5441"/>
                    <a:pt x="1953" y="5584"/>
                  </a:cubicBezTo>
                  <a:cubicBezTo>
                    <a:pt x="1905" y="5644"/>
                    <a:pt x="1870" y="5703"/>
                    <a:pt x="1834" y="5763"/>
                  </a:cubicBezTo>
                  <a:cubicBezTo>
                    <a:pt x="1751" y="5894"/>
                    <a:pt x="1679" y="6013"/>
                    <a:pt x="1608" y="6132"/>
                  </a:cubicBezTo>
                  <a:lnTo>
                    <a:pt x="1477" y="6358"/>
                  </a:lnTo>
                  <a:cubicBezTo>
                    <a:pt x="1417" y="6477"/>
                    <a:pt x="1334" y="6572"/>
                    <a:pt x="1274" y="6691"/>
                  </a:cubicBezTo>
                  <a:cubicBezTo>
                    <a:pt x="1227" y="6787"/>
                    <a:pt x="1179" y="6870"/>
                    <a:pt x="1131" y="6965"/>
                  </a:cubicBezTo>
                  <a:lnTo>
                    <a:pt x="953" y="7275"/>
                  </a:lnTo>
                  <a:cubicBezTo>
                    <a:pt x="893" y="7382"/>
                    <a:pt x="846" y="7477"/>
                    <a:pt x="786" y="7584"/>
                  </a:cubicBezTo>
                  <a:cubicBezTo>
                    <a:pt x="738" y="7680"/>
                    <a:pt x="679" y="7787"/>
                    <a:pt x="643" y="7870"/>
                  </a:cubicBezTo>
                  <a:cubicBezTo>
                    <a:pt x="584" y="7989"/>
                    <a:pt x="500" y="8120"/>
                    <a:pt x="441" y="8239"/>
                  </a:cubicBezTo>
                  <a:cubicBezTo>
                    <a:pt x="417" y="8311"/>
                    <a:pt x="369" y="8394"/>
                    <a:pt x="298" y="8513"/>
                  </a:cubicBezTo>
                  <a:cubicBezTo>
                    <a:pt x="191" y="8715"/>
                    <a:pt x="107" y="8906"/>
                    <a:pt x="0" y="9120"/>
                  </a:cubicBezTo>
                  <a:lnTo>
                    <a:pt x="2155" y="9168"/>
                  </a:lnTo>
                  <a:cubicBezTo>
                    <a:pt x="2310" y="8918"/>
                    <a:pt x="2453" y="8656"/>
                    <a:pt x="2620" y="8406"/>
                  </a:cubicBezTo>
                  <a:cubicBezTo>
                    <a:pt x="2691" y="8275"/>
                    <a:pt x="2786" y="8156"/>
                    <a:pt x="2858" y="8037"/>
                  </a:cubicBezTo>
                  <a:cubicBezTo>
                    <a:pt x="2929" y="7906"/>
                    <a:pt x="3024" y="7787"/>
                    <a:pt x="3096" y="7668"/>
                  </a:cubicBezTo>
                  <a:cubicBezTo>
                    <a:pt x="3203" y="7489"/>
                    <a:pt x="3322" y="7322"/>
                    <a:pt x="3441" y="7156"/>
                  </a:cubicBezTo>
                  <a:cubicBezTo>
                    <a:pt x="3477" y="7084"/>
                    <a:pt x="3536" y="7013"/>
                    <a:pt x="3584" y="6929"/>
                  </a:cubicBezTo>
                  <a:cubicBezTo>
                    <a:pt x="3703" y="6751"/>
                    <a:pt x="3834" y="6572"/>
                    <a:pt x="3977" y="6394"/>
                  </a:cubicBezTo>
                  <a:cubicBezTo>
                    <a:pt x="4037" y="6322"/>
                    <a:pt x="4072" y="6251"/>
                    <a:pt x="4132" y="6179"/>
                  </a:cubicBezTo>
                  <a:cubicBezTo>
                    <a:pt x="5418" y="4453"/>
                    <a:pt x="6799" y="2822"/>
                    <a:pt x="8216" y="1214"/>
                  </a:cubicBezTo>
                  <a:cubicBezTo>
                    <a:pt x="7787" y="798"/>
                    <a:pt x="7346" y="381"/>
                    <a:pt x="6894" y="0"/>
                  </a:cubicBezTo>
                  <a:close/>
                </a:path>
              </a:pathLst>
            </a:cu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41"/>
            <p:cNvSpPr/>
            <p:nvPr/>
          </p:nvSpPr>
          <p:spPr>
            <a:xfrm>
              <a:off x="988202" y="4743733"/>
              <a:ext cx="380848" cy="442642"/>
            </a:xfrm>
            <a:custGeom>
              <a:avLst/>
              <a:gdLst/>
              <a:ahLst/>
              <a:cxnLst/>
              <a:rect l="l" t="t" r="r" b="b"/>
              <a:pathLst>
                <a:path w="11895" h="13825" extrusionOk="0">
                  <a:moveTo>
                    <a:pt x="9668" y="1"/>
                  </a:moveTo>
                  <a:cubicBezTo>
                    <a:pt x="7930" y="1239"/>
                    <a:pt x="6454" y="2811"/>
                    <a:pt x="5180" y="4537"/>
                  </a:cubicBezTo>
                  <a:cubicBezTo>
                    <a:pt x="5168" y="4549"/>
                    <a:pt x="5144" y="4585"/>
                    <a:pt x="5132" y="4597"/>
                  </a:cubicBezTo>
                  <a:lnTo>
                    <a:pt x="4906" y="4906"/>
                  </a:lnTo>
                  <a:cubicBezTo>
                    <a:pt x="4894" y="4942"/>
                    <a:pt x="4870" y="4990"/>
                    <a:pt x="4834" y="5013"/>
                  </a:cubicBezTo>
                  <a:cubicBezTo>
                    <a:pt x="4751" y="5168"/>
                    <a:pt x="4644" y="5311"/>
                    <a:pt x="4513" y="5490"/>
                  </a:cubicBezTo>
                  <a:cubicBezTo>
                    <a:pt x="2739" y="8097"/>
                    <a:pt x="1310" y="10919"/>
                    <a:pt x="0" y="13788"/>
                  </a:cubicBezTo>
                  <a:lnTo>
                    <a:pt x="1120" y="13824"/>
                  </a:lnTo>
                  <a:cubicBezTo>
                    <a:pt x="1751" y="12502"/>
                    <a:pt x="2441" y="11205"/>
                    <a:pt x="3179" y="9943"/>
                  </a:cubicBezTo>
                  <a:cubicBezTo>
                    <a:pt x="3322" y="9716"/>
                    <a:pt x="3441" y="9502"/>
                    <a:pt x="3572" y="9300"/>
                  </a:cubicBezTo>
                  <a:cubicBezTo>
                    <a:pt x="3596" y="9240"/>
                    <a:pt x="3632" y="9193"/>
                    <a:pt x="3656" y="9145"/>
                  </a:cubicBezTo>
                  <a:cubicBezTo>
                    <a:pt x="3763" y="8966"/>
                    <a:pt x="3882" y="8812"/>
                    <a:pt x="3989" y="8633"/>
                  </a:cubicBezTo>
                  <a:cubicBezTo>
                    <a:pt x="4013" y="8585"/>
                    <a:pt x="4037" y="8550"/>
                    <a:pt x="4060" y="8514"/>
                  </a:cubicBezTo>
                  <a:cubicBezTo>
                    <a:pt x="4180" y="8300"/>
                    <a:pt x="4311" y="8097"/>
                    <a:pt x="4453" y="7895"/>
                  </a:cubicBezTo>
                  <a:lnTo>
                    <a:pt x="4453" y="7883"/>
                  </a:lnTo>
                  <a:cubicBezTo>
                    <a:pt x="5180" y="6776"/>
                    <a:pt x="5977" y="5704"/>
                    <a:pt x="6847" y="4704"/>
                  </a:cubicBezTo>
                  <a:cubicBezTo>
                    <a:pt x="7751" y="3668"/>
                    <a:pt x="8740" y="2704"/>
                    <a:pt x="9811" y="1870"/>
                  </a:cubicBezTo>
                  <a:cubicBezTo>
                    <a:pt x="10478" y="1346"/>
                    <a:pt x="11157" y="894"/>
                    <a:pt x="11895" y="489"/>
                  </a:cubicBezTo>
                  <a:cubicBezTo>
                    <a:pt x="11180" y="263"/>
                    <a:pt x="10442" y="84"/>
                    <a:pt x="9668" y="1"/>
                  </a:cubicBezTo>
                  <a:close/>
                </a:path>
              </a:pathLst>
            </a:cu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41"/>
            <p:cNvSpPr/>
            <p:nvPr/>
          </p:nvSpPr>
          <p:spPr>
            <a:xfrm>
              <a:off x="732414" y="4763200"/>
              <a:ext cx="339674" cy="417828"/>
            </a:xfrm>
            <a:custGeom>
              <a:avLst/>
              <a:gdLst/>
              <a:ahLst/>
              <a:cxnLst/>
              <a:rect l="l" t="t" r="r" b="b"/>
              <a:pathLst>
                <a:path w="10609" h="13050" extrusionOk="0">
                  <a:moveTo>
                    <a:pt x="10609" y="0"/>
                  </a:moveTo>
                  <a:cubicBezTo>
                    <a:pt x="9359" y="310"/>
                    <a:pt x="8073" y="631"/>
                    <a:pt x="6811" y="810"/>
                  </a:cubicBezTo>
                  <a:cubicBezTo>
                    <a:pt x="5680" y="2298"/>
                    <a:pt x="4680" y="3905"/>
                    <a:pt x="3763" y="5596"/>
                  </a:cubicBezTo>
                  <a:cubicBezTo>
                    <a:pt x="2417" y="8025"/>
                    <a:pt x="1108" y="10466"/>
                    <a:pt x="0" y="12990"/>
                  </a:cubicBezTo>
                  <a:lnTo>
                    <a:pt x="2917" y="13049"/>
                  </a:lnTo>
                  <a:cubicBezTo>
                    <a:pt x="3191" y="12371"/>
                    <a:pt x="3477" y="11680"/>
                    <a:pt x="3775" y="11013"/>
                  </a:cubicBezTo>
                  <a:cubicBezTo>
                    <a:pt x="4549" y="9263"/>
                    <a:pt x="5358" y="7489"/>
                    <a:pt x="6370" y="5846"/>
                  </a:cubicBezTo>
                  <a:cubicBezTo>
                    <a:pt x="6561" y="5537"/>
                    <a:pt x="6751" y="5227"/>
                    <a:pt x="6966" y="4929"/>
                  </a:cubicBezTo>
                  <a:cubicBezTo>
                    <a:pt x="7775" y="3703"/>
                    <a:pt x="8644" y="2548"/>
                    <a:pt x="9537" y="1381"/>
                  </a:cubicBezTo>
                  <a:lnTo>
                    <a:pt x="10609" y="0"/>
                  </a:lnTo>
                  <a:close/>
                </a:path>
              </a:pathLst>
            </a:cu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41"/>
            <p:cNvSpPr/>
            <p:nvPr/>
          </p:nvSpPr>
          <p:spPr>
            <a:xfrm>
              <a:off x="1693804" y="5059778"/>
              <a:ext cx="81613" cy="141069"/>
            </a:xfrm>
            <a:custGeom>
              <a:avLst/>
              <a:gdLst/>
              <a:ahLst/>
              <a:cxnLst/>
              <a:rect l="l" t="t" r="r" b="b"/>
              <a:pathLst>
                <a:path w="2549" h="4406" extrusionOk="0">
                  <a:moveTo>
                    <a:pt x="1704" y="0"/>
                  </a:moveTo>
                  <a:cubicBezTo>
                    <a:pt x="1287" y="1000"/>
                    <a:pt x="882" y="2036"/>
                    <a:pt x="489" y="3048"/>
                  </a:cubicBezTo>
                  <a:cubicBezTo>
                    <a:pt x="334" y="3477"/>
                    <a:pt x="168" y="3929"/>
                    <a:pt x="1" y="4370"/>
                  </a:cubicBezTo>
                  <a:lnTo>
                    <a:pt x="1430" y="4405"/>
                  </a:lnTo>
                  <a:cubicBezTo>
                    <a:pt x="1787" y="3286"/>
                    <a:pt x="2144" y="2167"/>
                    <a:pt x="2549" y="1072"/>
                  </a:cubicBezTo>
                  <a:lnTo>
                    <a:pt x="1704" y="0"/>
                  </a:lnTo>
                  <a:close/>
                </a:path>
              </a:pathLst>
            </a:cu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41"/>
            <p:cNvSpPr/>
            <p:nvPr/>
          </p:nvSpPr>
          <p:spPr>
            <a:xfrm>
              <a:off x="1791041" y="5141743"/>
              <a:ext cx="62530" cy="61762"/>
            </a:xfrm>
            <a:custGeom>
              <a:avLst/>
              <a:gdLst/>
              <a:ahLst/>
              <a:cxnLst/>
              <a:rect l="l" t="t" r="r" b="b"/>
              <a:pathLst>
                <a:path w="1953" h="1929" extrusionOk="0">
                  <a:moveTo>
                    <a:pt x="607" y="0"/>
                  </a:moveTo>
                  <a:cubicBezTo>
                    <a:pt x="405" y="619"/>
                    <a:pt x="191" y="1262"/>
                    <a:pt x="0" y="1881"/>
                  </a:cubicBezTo>
                  <a:lnTo>
                    <a:pt x="1953" y="1929"/>
                  </a:lnTo>
                  <a:cubicBezTo>
                    <a:pt x="1524" y="1274"/>
                    <a:pt x="1072" y="631"/>
                    <a:pt x="607" y="0"/>
                  </a:cubicBezTo>
                  <a:close/>
                </a:path>
              </a:pathLst>
            </a:cu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41"/>
            <p:cNvSpPr/>
            <p:nvPr/>
          </p:nvSpPr>
          <p:spPr>
            <a:xfrm>
              <a:off x="146494" y="4499760"/>
              <a:ext cx="123556" cy="667917"/>
            </a:xfrm>
            <a:custGeom>
              <a:avLst/>
              <a:gdLst/>
              <a:ahLst/>
              <a:cxnLst/>
              <a:rect l="l" t="t" r="r" b="b"/>
              <a:pathLst>
                <a:path w="3859" h="20861" extrusionOk="0">
                  <a:moveTo>
                    <a:pt x="2763" y="1"/>
                  </a:moveTo>
                  <a:cubicBezTo>
                    <a:pt x="1786" y="299"/>
                    <a:pt x="870" y="703"/>
                    <a:pt x="0" y="1192"/>
                  </a:cubicBezTo>
                  <a:cubicBezTo>
                    <a:pt x="393" y="4311"/>
                    <a:pt x="810" y="7442"/>
                    <a:pt x="1179" y="10562"/>
                  </a:cubicBezTo>
                  <a:cubicBezTo>
                    <a:pt x="1393" y="12276"/>
                    <a:pt x="1584" y="13967"/>
                    <a:pt x="1751" y="15670"/>
                  </a:cubicBezTo>
                  <a:lnTo>
                    <a:pt x="1751" y="15717"/>
                  </a:lnTo>
                  <a:cubicBezTo>
                    <a:pt x="1774" y="16086"/>
                    <a:pt x="1822" y="16455"/>
                    <a:pt x="1846" y="16824"/>
                  </a:cubicBezTo>
                  <a:cubicBezTo>
                    <a:pt x="1846" y="16896"/>
                    <a:pt x="1870" y="16944"/>
                    <a:pt x="1870" y="17003"/>
                  </a:cubicBezTo>
                  <a:cubicBezTo>
                    <a:pt x="1894" y="17348"/>
                    <a:pt x="1929" y="17682"/>
                    <a:pt x="1953" y="18015"/>
                  </a:cubicBezTo>
                  <a:cubicBezTo>
                    <a:pt x="1965" y="18110"/>
                    <a:pt x="1965" y="18217"/>
                    <a:pt x="1989" y="18301"/>
                  </a:cubicBezTo>
                  <a:cubicBezTo>
                    <a:pt x="2001" y="18622"/>
                    <a:pt x="2025" y="18944"/>
                    <a:pt x="2072" y="19253"/>
                  </a:cubicBezTo>
                  <a:cubicBezTo>
                    <a:pt x="2084" y="19360"/>
                    <a:pt x="2084" y="19468"/>
                    <a:pt x="2108" y="19575"/>
                  </a:cubicBezTo>
                  <a:cubicBezTo>
                    <a:pt x="2132" y="19980"/>
                    <a:pt x="2167" y="20420"/>
                    <a:pt x="2191" y="20837"/>
                  </a:cubicBezTo>
                  <a:lnTo>
                    <a:pt x="3858" y="20861"/>
                  </a:lnTo>
                  <a:cubicBezTo>
                    <a:pt x="3799" y="19944"/>
                    <a:pt x="3727" y="19015"/>
                    <a:pt x="3644" y="18098"/>
                  </a:cubicBezTo>
                  <a:cubicBezTo>
                    <a:pt x="3632" y="17920"/>
                    <a:pt x="3620" y="17753"/>
                    <a:pt x="3608" y="17575"/>
                  </a:cubicBezTo>
                  <a:cubicBezTo>
                    <a:pt x="3549" y="16741"/>
                    <a:pt x="3489" y="15920"/>
                    <a:pt x="3429" y="15086"/>
                  </a:cubicBezTo>
                  <a:cubicBezTo>
                    <a:pt x="3406" y="14955"/>
                    <a:pt x="3406" y="14812"/>
                    <a:pt x="3394" y="14669"/>
                  </a:cubicBezTo>
                  <a:cubicBezTo>
                    <a:pt x="3251" y="12729"/>
                    <a:pt x="3132" y="10752"/>
                    <a:pt x="3025" y="8812"/>
                  </a:cubicBezTo>
                  <a:cubicBezTo>
                    <a:pt x="2917" y="6621"/>
                    <a:pt x="2834" y="4454"/>
                    <a:pt x="2787" y="2263"/>
                  </a:cubicBezTo>
                  <a:cubicBezTo>
                    <a:pt x="2775" y="1513"/>
                    <a:pt x="2763" y="763"/>
                    <a:pt x="2763" y="1"/>
                  </a:cubicBezTo>
                  <a:close/>
                </a:path>
              </a:pathLst>
            </a:cu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41"/>
            <p:cNvSpPr/>
            <p:nvPr/>
          </p:nvSpPr>
          <p:spPr>
            <a:xfrm>
              <a:off x="534930" y="4627093"/>
              <a:ext cx="189896" cy="547819"/>
            </a:xfrm>
            <a:custGeom>
              <a:avLst/>
              <a:gdLst/>
              <a:ahLst/>
              <a:cxnLst/>
              <a:rect l="l" t="t" r="r" b="b"/>
              <a:pathLst>
                <a:path w="5931" h="17110" extrusionOk="0">
                  <a:moveTo>
                    <a:pt x="3501" y="1"/>
                  </a:moveTo>
                  <a:cubicBezTo>
                    <a:pt x="3025" y="989"/>
                    <a:pt x="2620" y="2037"/>
                    <a:pt x="2287" y="3096"/>
                  </a:cubicBezTo>
                  <a:cubicBezTo>
                    <a:pt x="2275" y="3132"/>
                    <a:pt x="2275" y="3168"/>
                    <a:pt x="2263" y="3191"/>
                  </a:cubicBezTo>
                  <a:cubicBezTo>
                    <a:pt x="2215" y="3370"/>
                    <a:pt x="2156" y="3537"/>
                    <a:pt x="2120" y="3715"/>
                  </a:cubicBezTo>
                  <a:cubicBezTo>
                    <a:pt x="2096" y="3775"/>
                    <a:pt x="2085" y="3823"/>
                    <a:pt x="2073" y="3870"/>
                  </a:cubicBezTo>
                  <a:lnTo>
                    <a:pt x="1894" y="4489"/>
                  </a:lnTo>
                  <a:cubicBezTo>
                    <a:pt x="1894" y="4501"/>
                    <a:pt x="1882" y="4537"/>
                    <a:pt x="1882" y="4561"/>
                  </a:cubicBezTo>
                  <a:cubicBezTo>
                    <a:pt x="1823" y="4775"/>
                    <a:pt x="1763" y="4977"/>
                    <a:pt x="1715" y="5192"/>
                  </a:cubicBezTo>
                  <a:cubicBezTo>
                    <a:pt x="1715" y="5204"/>
                    <a:pt x="1704" y="5216"/>
                    <a:pt x="1704" y="5239"/>
                  </a:cubicBezTo>
                  <a:cubicBezTo>
                    <a:pt x="1644" y="5454"/>
                    <a:pt x="1584" y="5692"/>
                    <a:pt x="1537" y="5918"/>
                  </a:cubicBezTo>
                  <a:cubicBezTo>
                    <a:pt x="1525" y="5930"/>
                    <a:pt x="1525" y="5954"/>
                    <a:pt x="1525" y="5966"/>
                  </a:cubicBezTo>
                  <a:cubicBezTo>
                    <a:pt x="1418" y="6430"/>
                    <a:pt x="1323" y="6882"/>
                    <a:pt x="1239" y="7359"/>
                  </a:cubicBezTo>
                  <a:lnTo>
                    <a:pt x="1239" y="7394"/>
                  </a:lnTo>
                  <a:cubicBezTo>
                    <a:pt x="1144" y="7871"/>
                    <a:pt x="1072" y="8347"/>
                    <a:pt x="1001" y="8823"/>
                  </a:cubicBezTo>
                  <a:lnTo>
                    <a:pt x="1001" y="8835"/>
                  </a:lnTo>
                  <a:cubicBezTo>
                    <a:pt x="930" y="9311"/>
                    <a:pt x="846" y="9799"/>
                    <a:pt x="787" y="10276"/>
                  </a:cubicBezTo>
                  <a:cubicBezTo>
                    <a:pt x="703" y="10990"/>
                    <a:pt x="608" y="11728"/>
                    <a:pt x="525" y="12443"/>
                  </a:cubicBezTo>
                  <a:lnTo>
                    <a:pt x="525" y="12502"/>
                  </a:lnTo>
                  <a:cubicBezTo>
                    <a:pt x="489" y="12740"/>
                    <a:pt x="477" y="12955"/>
                    <a:pt x="453" y="13181"/>
                  </a:cubicBezTo>
                  <a:lnTo>
                    <a:pt x="453" y="13193"/>
                  </a:lnTo>
                  <a:cubicBezTo>
                    <a:pt x="418" y="13419"/>
                    <a:pt x="406" y="13657"/>
                    <a:pt x="370" y="13883"/>
                  </a:cubicBezTo>
                  <a:cubicBezTo>
                    <a:pt x="346" y="14133"/>
                    <a:pt x="310" y="14383"/>
                    <a:pt x="287" y="14621"/>
                  </a:cubicBezTo>
                  <a:cubicBezTo>
                    <a:pt x="191" y="15443"/>
                    <a:pt x="108" y="16265"/>
                    <a:pt x="1" y="17086"/>
                  </a:cubicBezTo>
                  <a:lnTo>
                    <a:pt x="1251" y="17110"/>
                  </a:lnTo>
                  <a:cubicBezTo>
                    <a:pt x="1358" y="16669"/>
                    <a:pt x="1477" y="16217"/>
                    <a:pt x="1596" y="15776"/>
                  </a:cubicBezTo>
                  <a:cubicBezTo>
                    <a:pt x="1620" y="15693"/>
                    <a:pt x="1632" y="15634"/>
                    <a:pt x="1656" y="15562"/>
                  </a:cubicBezTo>
                  <a:cubicBezTo>
                    <a:pt x="1775" y="15133"/>
                    <a:pt x="1894" y="14681"/>
                    <a:pt x="2013" y="14252"/>
                  </a:cubicBezTo>
                  <a:cubicBezTo>
                    <a:pt x="2025" y="14205"/>
                    <a:pt x="2037" y="14145"/>
                    <a:pt x="2061" y="14110"/>
                  </a:cubicBezTo>
                  <a:cubicBezTo>
                    <a:pt x="2882" y="11228"/>
                    <a:pt x="3847" y="8395"/>
                    <a:pt x="4978" y="5632"/>
                  </a:cubicBezTo>
                  <a:cubicBezTo>
                    <a:pt x="5252" y="4942"/>
                    <a:pt x="5549" y="4239"/>
                    <a:pt x="5871" y="3537"/>
                  </a:cubicBezTo>
                  <a:cubicBezTo>
                    <a:pt x="5883" y="3489"/>
                    <a:pt x="5906" y="3453"/>
                    <a:pt x="5930" y="3406"/>
                  </a:cubicBezTo>
                  <a:cubicBezTo>
                    <a:pt x="5633" y="3132"/>
                    <a:pt x="5335" y="2822"/>
                    <a:pt x="5049" y="2477"/>
                  </a:cubicBezTo>
                  <a:cubicBezTo>
                    <a:pt x="4466" y="1763"/>
                    <a:pt x="4001" y="846"/>
                    <a:pt x="3501" y="1"/>
                  </a:cubicBezTo>
                  <a:close/>
                </a:path>
              </a:pathLst>
            </a:cu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41"/>
            <p:cNvSpPr/>
            <p:nvPr/>
          </p:nvSpPr>
          <p:spPr>
            <a:xfrm>
              <a:off x="626436" y="4765089"/>
              <a:ext cx="258861" cy="411745"/>
            </a:xfrm>
            <a:custGeom>
              <a:avLst/>
              <a:gdLst/>
              <a:ahLst/>
              <a:cxnLst/>
              <a:rect l="l" t="t" r="r" b="b"/>
              <a:pathLst>
                <a:path w="8085" h="12860" extrusionOk="0">
                  <a:moveTo>
                    <a:pt x="4346" y="1"/>
                  </a:moveTo>
                  <a:cubicBezTo>
                    <a:pt x="3918" y="941"/>
                    <a:pt x="3525" y="1918"/>
                    <a:pt x="3156" y="2894"/>
                  </a:cubicBezTo>
                  <a:cubicBezTo>
                    <a:pt x="3037" y="3203"/>
                    <a:pt x="2929" y="3513"/>
                    <a:pt x="2798" y="3823"/>
                  </a:cubicBezTo>
                  <a:cubicBezTo>
                    <a:pt x="1727" y="6775"/>
                    <a:pt x="798" y="9776"/>
                    <a:pt x="0" y="12824"/>
                  </a:cubicBezTo>
                  <a:lnTo>
                    <a:pt x="1655" y="12859"/>
                  </a:lnTo>
                  <a:cubicBezTo>
                    <a:pt x="2072" y="11907"/>
                    <a:pt x="2501" y="10954"/>
                    <a:pt x="2965" y="10014"/>
                  </a:cubicBezTo>
                  <a:cubicBezTo>
                    <a:pt x="3179" y="9597"/>
                    <a:pt x="3394" y="9168"/>
                    <a:pt x="3608" y="8740"/>
                  </a:cubicBezTo>
                  <a:cubicBezTo>
                    <a:pt x="3608" y="8704"/>
                    <a:pt x="3620" y="8692"/>
                    <a:pt x="3632" y="8668"/>
                  </a:cubicBezTo>
                  <a:cubicBezTo>
                    <a:pt x="4275" y="7371"/>
                    <a:pt x="4942" y="6085"/>
                    <a:pt x="5644" y="4823"/>
                  </a:cubicBezTo>
                  <a:cubicBezTo>
                    <a:pt x="6382" y="3501"/>
                    <a:pt x="7156" y="2203"/>
                    <a:pt x="8013" y="965"/>
                  </a:cubicBezTo>
                  <a:cubicBezTo>
                    <a:pt x="8037" y="941"/>
                    <a:pt x="8073" y="906"/>
                    <a:pt x="8085" y="882"/>
                  </a:cubicBezTo>
                  <a:cubicBezTo>
                    <a:pt x="6775" y="882"/>
                    <a:pt x="5513" y="644"/>
                    <a:pt x="4346" y="1"/>
                  </a:cubicBezTo>
                  <a:close/>
                </a:path>
              </a:pathLst>
            </a:cu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41"/>
            <p:cNvSpPr/>
            <p:nvPr/>
          </p:nvSpPr>
          <p:spPr>
            <a:xfrm>
              <a:off x="878030" y="4739923"/>
              <a:ext cx="344636" cy="442610"/>
            </a:xfrm>
            <a:custGeom>
              <a:avLst/>
              <a:gdLst/>
              <a:ahLst/>
              <a:cxnLst/>
              <a:rect l="l" t="t" r="r" b="b"/>
              <a:pathLst>
                <a:path w="10764" h="13824" extrusionOk="0">
                  <a:moveTo>
                    <a:pt x="10764" y="1"/>
                  </a:moveTo>
                  <a:lnTo>
                    <a:pt x="10764" y="1"/>
                  </a:lnTo>
                  <a:cubicBezTo>
                    <a:pt x="9930" y="13"/>
                    <a:pt x="9204" y="72"/>
                    <a:pt x="8430" y="203"/>
                  </a:cubicBezTo>
                  <a:cubicBezTo>
                    <a:pt x="8347" y="263"/>
                    <a:pt x="8287" y="346"/>
                    <a:pt x="8228" y="418"/>
                  </a:cubicBezTo>
                  <a:cubicBezTo>
                    <a:pt x="7061" y="1965"/>
                    <a:pt x="5835" y="3501"/>
                    <a:pt x="4692" y="5073"/>
                  </a:cubicBezTo>
                  <a:cubicBezTo>
                    <a:pt x="3691" y="6478"/>
                    <a:pt x="2799" y="7919"/>
                    <a:pt x="2013" y="9454"/>
                  </a:cubicBezTo>
                  <a:cubicBezTo>
                    <a:pt x="1906" y="9657"/>
                    <a:pt x="1798" y="9883"/>
                    <a:pt x="1656" y="10074"/>
                  </a:cubicBezTo>
                  <a:cubicBezTo>
                    <a:pt x="1072" y="11300"/>
                    <a:pt x="524" y="12526"/>
                    <a:pt x="1" y="13776"/>
                  </a:cubicBezTo>
                  <a:lnTo>
                    <a:pt x="1763" y="13824"/>
                  </a:lnTo>
                  <a:cubicBezTo>
                    <a:pt x="1858" y="13586"/>
                    <a:pt x="1977" y="13336"/>
                    <a:pt x="2084" y="13098"/>
                  </a:cubicBezTo>
                  <a:cubicBezTo>
                    <a:pt x="2132" y="13026"/>
                    <a:pt x="2156" y="12931"/>
                    <a:pt x="2203" y="12848"/>
                  </a:cubicBezTo>
                  <a:cubicBezTo>
                    <a:pt x="2275" y="12693"/>
                    <a:pt x="2358" y="12526"/>
                    <a:pt x="2429" y="12371"/>
                  </a:cubicBezTo>
                  <a:lnTo>
                    <a:pt x="2656" y="11871"/>
                  </a:lnTo>
                  <a:cubicBezTo>
                    <a:pt x="2715" y="11740"/>
                    <a:pt x="2787" y="11598"/>
                    <a:pt x="2846" y="11455"/>
                  </a:cubicBezTo>
                  <a:cubicBezTo>
                    <a:pt x="2918" y="11300"/>
                    <a:pt x="3013" y="11133"/>
                    <a:pt x="3084" y="10967"/>
                  </a:cubicBezTo>
                  <a:cubicBezTo>
                    <a:pt x="3108" y="10919"/>
                    <a:pt x="3132" y="10859"/>
                    <a:pt x="3156" y="10824"/>
                  </a:cubicBezTo>
                  <a:cubicBezTo>
                    <a:pt x="4180" y="8692"/>
                    <a:pt x="5335" y="6633"/>
                    <a:pt x="6656" y="4716"/>
                  </a:cubicBezTo>
                  <a:cubicBezTo>
                    <a:pt x="7513" y="3466"/>
                    <a:pt x="8466" y="2275"/>
                    <a:pt x="9526" y="1180"/>
                  </a:cubicBezTo>
                  <a:cubicBezTo>
                    <a:pt x="9930" y="775"/>
                    <a:pt x="10335" y="370"/>
                    <a:pt x="10764" y="1"/>
                  </a:cubicBezTo>
                  <a:close/>
                </a:path>
              </a:pathLst>
            </a:cu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41"/>
            <p:cNvSpPr/>
            <p:nvPr/>
          </p:nvSpPr>
          <p:spPr>
            <a:xfrm>
              <a:off x="1502819" y="4975892"/>
              <a:ext cx="210099" cy="223034"/>
            </a:xfrm>
            <a:custGeom>
              <a:avLst/>
              <a:gdLst/>
              <a:ahLst/>
              <a:cxnLst/>
              <a:rect l="l" t="t" r="r" b="b"/>
              <a:pathLst>
                <a:path w="6562" h="6966" extrusionOk="0">
                  <a:moveTo>
                    <a:pt x="5347" y="1"/>
                  </a:moveTo>
                  <a:cubicBezTo>
                    <a:pt x="4001" y="1513"/>
                    <a:pt x="2692" y="3049"/>
                    <a:pt x="1489" y="4668"/>
                  </a:cubicBezTo>
                  <a:cubicBezTo>
                    <a:pt x="1370" y="4823"/>
                    <a:pt x="1263" y="4978"/>
                    <a:pt x="1144" y="5132"/>
                  </a:cubicBezTo>
                  <a:cubicBezTo>
                    <a:pt x="1144" y="5144"/>
                    <a:pt x="1132" y="5144"/>
                    <a:pt x="1132" y="5156"/>
                  </a:cubicBezTo>
                  <a:cubicBezTo>
                    <a:pt x="953" y="5418"/>
                    <a:pt x="775" y="5656"/>
                    <a:pt x="608" y="5906"/>
                  </a:cubicBezTo>
                  <a:cubicBezTo>
                    <a:pt x="560" y="5966"/>
                    <a:pt x="537" y="6025"/>
                    <a:pt x="501" y="6085"/>
                  </a:cubicBezTo>
                  <a:cubicBezTo>
                    <a:pt x="322" y="6335"/>
                    <a:pt x="168" y="6585"/>
                    <a:pt x="1" y="6859"/>
                  </a:cubicBezTo>
                  <a:lnTo>
                    <a:pt x="4370" y="6966"/>
                  </a:lnTo>
                  <a:cubicBezTo>
                    <a:pt x="4573" y="6383"/>
                    <a:pt x="4775" y="5799"/>
                    <a:pt x="5002" y="5216"/>
                  </a:cubicBezTo>
                  <a:cubicBezTo>
                    <a:pt x="5490" y="3906"/>
                    <a:pt x="6025" y="2596"/>
                    <a:pt x="6561" y="1311"/>
                  </a:cubicBezTo>
                  <a:cubicBezTo>
                    <a:pt x="6156" y="858"/>
                    <a:pt x="5764" y="429"/>
                    <a:pt x="5347" y="1"/>
                  </a:cubicBezTo>
                  <a:close/>
                </a:path>
              </a:pathLst>
            </a:cu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41"/>
            <p:cNvSpPr/>
            <p:nvPr/>
          </p:nvSpPr>
          <p:spPr>
            <a:xfrm>
              <a:off x="462891" y="4519226"/>
              <a:ext cx="152147" cy="652645"/>
            </a:xfrm>
            <a:custGeom>
              <a:avLst/>
              <a:gdLst/>
              <a:ahLst/>
              <a:cxnLst/>
              <a:rect l="l" t="t" r="r" b="b"/>
              <a:pathLst>
                <a:path w="4752" h="20384" extrusionOk="0">
                  <a:moveTo>
                    <a:pt x="2120" y="0"/>
                  </a:moveTo>
                  <a:cubicBezTo>
                    <a:pt x="1584" y="1738"/>
                    <a:pt x="1358" y="3584"/>
                    <a:pt x="1179" y="5417"/>
                  </a:cubicBezTo>
                  <a:cubicBezTo>
                    <a:pt x="1156" y="5787"/>
                    <a:pt x="1120" y="6168"/>
                    <a:pt x="1072" y="6537"/>
                  </a:cubicBezTo>
                  <a:lnTo>
                    <a:pt x="1072" y="6584"/>
                  </a:lnTo>
                  <a:cubicBezTo>
                    <a:pt x="1048" y="6953"/>
                    <a:pt x="1001" y="7334"/>
                    <a:pt x="953" y="7715"/>
                  </a:cubicBezTo>
                  <a:cubicBezTo>
                    <a:pt x="477" y="11775"/>
                    <a:pt x="144" y="15871"/>
                    <a:pt x="1" y="19931"/>
                  </a:cubicBezTo>
                  <a:lnTo>
                    <a:pt x="1" y="20372"/>
                  </a:lnTo>
                  <a:lnTo>
                    <a:pt x="679" y="20384"/>
                  </a:lnTo>
                  <a:cubicBezTo>
                    <a:pt x="715" y="20062"/>
                    <a:pt x="751" y="19753"/>
                    <a:pt x="798" y="19419"/>
                  </a:cubicBezTo>
                  <a:cubicBezTo>
                    <a:pt x="810" y="19360"/>
                    <a:pt x="810" y="19288"/>
                    <a:pt x="822" y="19229"/>
                  </a:cubicBezTo>
                  <a:cubicBezTo>
                    <a:pt x="953" y="18098"/>
                    <a:pt x="1072" y="16955"/>
                    <a:pt x="1215" y="15824"/>
                  </a:cubicBezTo>
                  <a:lnTo>
                    <a:pt x="1215" y="15788"/>
                  </a:lnTo>
                  <a:cubicBezTo>
                    <a:pt x="1251" y="15502"/>
                    <a:pt x="1287" y="15240"/>
                    <a:pt x="1310" y="14954"/>
                  </a:cubicBezTo>
                  <a:cubicBezTo>
                    <a:pt x="1310" y="14907"/>
                    <a:pt x="1334" y="14871"/>
                    <a:pt x="1334" y="14823"/>
                  </a:cubicBezTo>
                  <a:cubicBezTo>
                    <a:pt x="1358" y="14550"/>
                    <a:pt x="1406" y="14300"/>
                    <a:pt x="1429" y="14038"/>
                  </a:cubicBezTo>
                  <a:cubicBezTo>
                    <a:pt x="1429" y="13978"/>
                    <a:pt x="1453" y="13930"/>
                    <a:pt x="1453" y="13871"/>
                  </a:cubicBezTo>
                  <a:cubicBezTo>
                    <a:pt x="1477" y="13621"/>
                    <a:pt x="1525" y="13371"/>
                    <a:pt x="1548" y="13109"/>
                  </a:cubicBezTo>
                  <a:cubicBezTo>
                    <a:pt x="1572" y="13073"/>
                    <a:pt x="1572" y="13014"/>
                    <a:pt x="1584" y="12954"/>
                  </a:cubicBezTo>
                  <a:cubicBezTo>
                    <a:pt x="1632" y="12692"/>
                    <a:pt x="1656" y="12442"/>
                    <a:pt x="1703" y="12192"/>
                  </a:cubicBezTo>
                  <a:cubicBezTo>
                    <a:pt x="1715" y="12145"/>
                    <a:pt x="1715" y="12085"/>
                    <a:pt x="1727" y="12025"/>
                  </a:cubicBezTo>
                  <a:cubicBezTo>
                    <a:pt x="1763" y="11775"/>
                    <a:pt x="1810" y="11525"/>
                    <a:pt x="1846" y="11263"/>
                  </a:cubicBezTo>
                  <a:cubicBezTo>
                    <a:pt x="1870" y="11228"/>
                    <a:pt x="1870" y="11168"/>
                    <a:pt x="1882" y="11121"/>
                  </a:cubicBezTo>
                  <a:cubicBezTo>
                    <a:pt x="1929" y="10871"/>
                    <a:pt x="1965" y="10597"/>
                    <a:pt x="2013" y="10347"/>
                  </a:cubicBezTo>
                  <a:cubicBezTo>
                    <a:pt x="2025" y="10299"/>
                    <a:pt x="2025" y="10275"/>
                    <a:pt x="2049" y="10228"/>
                  </a:cubicBezTo>
                  <a:cubicBezTo>
                    <a:pt x="2108" y="9954"/>
                    <a:pt x="2144" y="9692"/>
                    <a:pt x="2203" y="9418"/>
                  </a:cubicBezTo>
                  <a:cubicBezTo>
                    <a:pt x="2203" y="9406"/>
                    <a:pt x="2227" y="9382"/>
                    <a:pt x="2227" y="9358"/>
                  </a:cubicBezTo>
                  <a:cubicBezTo>
                    <a:pt x="2477" y="8168"/>
                    <a:pt x="2775" y="7001"/>
                    <a:pt x="3144" y="5834"/>
                  </a:cubicBezTo>
                  <a:cubicBezTo>
                    <a:pt x="3251" y="5525"/>
                    <a:pt x="3358" y="5191"/>
                    <a:pt x="3477" y="4870"/>
                  </a:cubicBezTo>
                  <a:cubicBezTo>
                    <a:pt x="3834" y="3870"/>
                    <a:pt x="4263" y="2893"/>
                    <a:pt x="4751" y="1953"/>
                  </a:cubicBezTo>
                  <a:cubicBezTo>
                    <a:pt x="4668" y="1858"/>
                    <a:pt x="4573" y="1762"/>
                    <a:pt x="4489" y="1667"/>
                  </a:cubicBezTo>
                  <a:cubicBezTo>
                    <a:pt x="3775" y="988"/>
                    <a:pt x="2965" y="429"/>
                    <a:pt x="2120" y="0"/>
                  </a:cubicBezTo>
                  <a:close/>
                </a:path>
              </a:pathLst>
            </a:cu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41"/>
            <p:cNvSpPr/>
            <p:nvPr/>
          </p:nvSpPr>
          <p:spPr>
            <a:xfrm>
              <a:off x="405708" y="4484904"/>
              <a:ext cx="80076" cy="686583"/>
            </a:xfrm>
            <a:custGeom>
              <a:avLst/>
              <a:gdLst/>
              <a:ahLst/>
              <a:cxnLst/>
              <a:rect l="l" t="t" r="r" b="b"/>
              <a:pathLst>
                <a:path w="2501" h="21444" extrusionOk="0">
                  <a:moveTo>
                    <a:pt x="536" y="1"/>
                  </a:moveTo>
                  <a:cubicBezTo>
                    <a:pt x="167" y="2179"/>
                    <a:pt x="108" y="4394"/>
                    <a:pt x="72" y="6597"/>
                  </a:cubicBezTo>
                  <a:lnTo>
                    <a:pt x="72" y="6620"/>
                  </a:lnTo>
                  <a:cubicBezTo>
                    <a:pt x="72" y="7061"/>
                    <a:pt x="60" y="7478"/>
                    <a:pt x="60" y="7894"/>
                  </a:cubicBezTo>
                  <a:cubicBezTo>
                    <a:pt x="60" y="8085"/>
                    <a:pt x="60" y="8264"/>
                    <a:pt x="48" y="8466"/>
                  </a:cubicBezTo>
                  <a:cubicBezTo>
                    <a:pt x="1" y="12669"/>
                    <a:pt x="13" y="16860"/>
                    <a:pt x="48" y="21063"/>
                  </a:cubicBezTo>
                  <a:lnTo>
                    <a:pt x="48" y="21444"/>
                  </a:lnTo>
                  <a:lnTo>
                    <a:pt x="286" y="21444"/>
                  </a:lnTo>
                  <a:cubicBezTo>
                    <a:pt x="310" y="19420"/>
                    <a:pt x="406" y="17408"/>
                    <a:pt x="548" y="15383"/>
                  </a:cubicBezTo>
                  <a:cubicBezTo>
                    <a:pt x="703" y="13276"/>
                    <a:pt x="906" y="11157"/>
                    <a:pt x="1144" y="9061"/>
                  </a:cubicBezTo>
                  <a:cubicBezTo>
                    <a:pt x="1191" y="8633"/>
                    <a:pt x="1239" y="8216"/>
                    <a:pt x="1287" y="7787"/>
                  </a:cubicBezTo>
                  <a:cubicBezTo>
                    <a:pt x="1346" y="7335"/>
                    <a:pt x="1382" y="6894"/>
                    <a:pt x="1429" y="6442"/>
                  </a:cubicBezTo>
                  <a:cubicBezTo>
                    <a:pt x="1537" y="5597"/>
                    <a:pt x="1620" y="4739"/>
                    <a:pt x="1763" y="3882"/>
                  </a:cubicBezTo>
                  <a:cubicBezTo>
                    <a:pt x="1941" y="2739"/>
                    <a:pt x="2156" y="1596"/>
                    <a:pt x="2501" y="489"/>
                  </a:cubicBezTo>
                  <a:cubicBezTo>
                    <a:pt x="1858" y="274"/>
                    <a:pt x="1203" y="108"/>
                    <a:pt x="536" y="1"/>
                  </a:cubicBezTo>
                  <a:close/>
                </a:path>
              </a:pathLst>
            </a:cu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2" name="Google Shape;902;p40"/>
          <p:cNvGrpSpPr/>
          <p:nvPr/>
        </p:nvGrpSpPr>
        <p:grpSpPr>
          <a:xfrm>
            <a:off x="126249" y="101600"/>
            <a:ext cx="8288234" cy="5308600"/>
            <a:chOff x="6823750" y="-1765275"/>
            <a:chExt cx="2943250" cy="1427000"/>
          </a:xfrm>
        </p:grpSpPr>
        <p:sp>
          <p:nvSpPr>
            <p:cNvPr id="903" name="Google Shape;903;p40"/>
            <p:cNvSpPr/>
            <p:nvPr/>
          </p:nvSpPr>
          <p:spPr>
            <a:xfrm>
              <a:off x="6823750" y="-1765275"/>
              <a:ext cx="2943250" cy="1427000"/>
            </a:xfrm>
            <a:custGeom>
              <a:avLst/>
              <a:gdLst/>
              <a:ahLst/>
              <a:cxnLst/>
              <a:rect l="l" t="t" r="r" b="b"/>
              <a:pathLst>
                <a:path w="117730" h="57080" extrusionOk="0">
                  <a:moveTo>
                    <a:pt x="51150" y="1"/>
                  </a:moveTo>
                  <a:lnTo>
                    <a:pt x="15157" y="1858"/>
                  </a:lnTo>
                  <a:lnTo>
                    <a:pt x="6942" y="6002"/>
                  </a:lnTo>
                  <a:lnTo>
                    <a:pt x="1" y="8419"/>
                  </a:lnTo>
                  <a:lnTo>
                    <a:pt x="2215" y="41208"/>
                  </a:lnTo>
                  <a:lnTo>
                    <a:pt x="5716" y="50721"/>
                  </a:lnTo>
                  <a:lnTo>
                    <a:pt x="74010" y="57079"/>
                  </a:lnTo>
                  <a:lnTo>
                    <a:pt x="117730" y="46507"/>
                  </a:lnTo>
                  <a:lnTo>
                    <a:pt x="116575" y="16932"/>
                  </a:lnTo>
                  <a:lnTo>
                    <a:pt x="115372" y="3644"/>
                  </a:lnTo>
                  <a:lnTo>
                    <a:pt x="10501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40"/>
            <p:cNvSpPr/>
            <p:nvPr/>
          </p:nvSpPr>
          <p:spPr>
            <a:xfrm>
              <a:off x="6823750" y="-1765275"/>
              <a:ext cx="1920500" cy="1013850"/>
            </a:xfrm>
            <a:custGeom>
              <a:avLst/>
              <a:gdLst/>
              <a:ahLst/>
              <a:cxnLst/>
              <a:rect l="l" t="t" r="r" b="b"/>
              <a:pathLst>
                <a:path w="76820" h="40554" extrusionOk="0">
                  <a:moveTo>
                    <a:pt x="51150" y="1"/>
                  </a:moveTo>
                  <a:lnTo>
                    <a:pt x="15157" y="1858"/>
                  </a:lnTo>
                  <a:lnTo>
                    <a:pt x="6942" y="6002"/>
                  </a:lnTo>
                  <a:lnTo>
                    <a:pt x="1" y="8419"/>
                  </a:lnTo>
                  <a:lnTo>
                    <a:pt x="2180" y="40553"/>
                  </a:lnTo>
                  <a:lnTo>
                    <a:pt x="2215" y="40494"/>
                  </a:lnTo>
                  <a:lnTo>
                    <a:pt x="4442" y="24933"/>
                  </a:lnTo>
                  <a:lnTo>
                    <a:pt x="6228" y="13062"/>
                  </a:lnTo>
                  <a:lnTo>
                    <a:pt x="16289" y="10205"/>
                  </a:lnTo>
                  <a:lnTo>
                    <a:pt x="19146" y="5287"/>
                  </a:lnTo>
                  <a:lnTo>
                    <a:pt x="68438" y="4073"/>
                  </a:lnTo>
                  <a:lnTo>
                    <a:pt x="7682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6" name="Google Shape;906;p40"/>
          <p:cNvSpPr txBox="1">
            <a:spLocks noGrp="1"/>
          </p:cNvSpPr>
          <p:nvPr>
            <p:ph type="subTitle" idx="1"/>
          </p:nvPr>
        </p:nvSpPr>
        <p:spPr>
          <a:xfrm>
            <a:off x="396418" y="1429154"/>
            <a:ext cx="4033727" cy="29739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500" dirty="0" err="1">
                <a:solidFill>
                  <a:schemeClr val="bg2"/>
                </a:solidFill>
              </a:rPr>
              <a:t>Menunjukkan</a:t>
            </a:r>
            <a:r>
              <a:rPr lang="en-US" sz="1500" dirty="0">
                <a:solidFill>
                  <a:schemeClr val="bg2"/>
                </a:solidFill>
              </a:rPr>
              <a:t> </a:t>
            </a:r>
            <a:r>
              <a:rPr lang="en-US" sz="1500" dirty="0" err="1">
                <a:solidFill>
                  <a:schemeClr val="bg2"/>
                </a:solidFill>
              </a:rPr>
              <a:t>enam</a:t>
            </a:r>
            <a:r>
              <a:rPr lang="en-US" sz="1500" dirty="0">
                <a:solidFill>
                  <a:schemeClr val="bg2"/>
                </a:solidFill>
              </a:rPr>
              <a:t> </a:t>
            </a:r>
            <a:r>
              <a:rPr lang="en-US" sz="1500" dirty="0" err="1">
                <a:solidFill>
                  <a:schemeClr val="bg2"/>
                </a:solidFill>
              </a:rPr>
              <a:t>besar</a:t>
            </a:r>
            <a:r>
              <a:rPr lang="en-US" sz="1500" dirty="0">
                <a:solidFill>
                  <a:schemeClr val="bg2"/>
                </a:solidFill>
              </a:rPr>
              <a:t> negara </a:t>
            </a:r>
            <a:r>
              <a:rPr lang="en-US" sz="1500" dirty="0" err="1">
                <a:solidFill>
                  <a:schemeClr val="bg2"/>
                </a:solidFill>
              </a:rPr>
              <a:t>pengekspor</a:t>
            </a:r>
            <a:r>
              <a:rPr lang="en-US" sz="1500" dirty="0">
                <a:solidFill>
                  <a:schemeClr val="bg2"/>
                </a:solidFill>
              </a:rPr>
              <a:t> </a:t>
            </a:r>
            <a:r>
              <a:rPr lang="en-US" sz="1500" dirty="0" err="1">
                <a:solidFill>
                  <a:schemeClr val="bg2"/>
                </a:solidFill>
              </a:rPr>
              <a:t>bijih</a:t>
            </a:r>
            <a:r>
              <a:rPr lang="en-US" sz="1500" dirty="0">
                <a:solidFill>
                  <a:schemeClr val="bg2"/>
                </a:solidFill>
              </a:rPr>
              <a:t> dan </a:t>
            </a:r>
            <a:r>
              <a:rPr lang="en-US" sz="1500" dirty="0" err="1">
                <a:solidFill>
                  <a:schemeClr val="bg2"/>
                </a:solidFill>
              </a:rPr>
              <a:t>konsentrat</a:t>
            </a:r>
            <a:r>
              <a:rPr lang="en-US" sz="1500" dirty="0">
                <a:solidFill>
                  <a:schemeClr val="bg2"/>
                </a:solidFill>
              </a:rPr>
              <a:t> </a:t>
            </a:r>
            <a:r>
              <a:rPr lang="en-US" sz="1500" dirty="0" err="1">
                <a:solidFill>
                  <a:schemeClr val="bg2"/>
                </a:solidFill>
              </a:rPr>
              <a:t>nikel</a:t>
            </a:r>
            <a:r>
              <a:rPr lang="en-US" sz="1500" dirty="0">
                <a:solidFill>
                  <a:schemeClr val="bg2"/>
                </a:solidFill>
              </a:rPr>
              <a:t> (</a:t>
            </a:r>
            <a:r>
              <a:rPr lang="en-US" sz="1500" dirty="0" err="1">
                <a:solidFill>
                  <a:schemeClr val="bg2"/>
                </a:solidFill>
              </a:rPr>
              <a:t>kode</a:t>
            </a:r>
            <a:r>
              <a:rPr lang="en-US" sz="1500" dirty="0">
                <a:solidFill>
                  <a:schemeClr val="bg2"/>
                </a:solidFill>
              </a:rPr>
              <a:t> HS 2604: Nickel ores and concentrates) yang </a:t>
            </a:r>
            <a:r>
              <a:rPr lang="en-US" sz="1500" dirty="0" err="1">
                <a:solidFill>
                  <a:schemeClr val="bg2"/>
                </a:solidFill>
              </a:rPr>
              <a:t>secara</a:t>
            </a:r>
            <a:r>
              <a:rPr lang="en-US" sz="1500" dirty="0">
                <a:solidFill>
                  <a:schemeClr val="bg2"/>
                </a:solidFill>
              </a:rPr>
              <a:t> total </a:t>
            </a:r>
            <a:r>
              <a:rPr lang="en-US" sz="1500" dirty="0" err="1">
                <a:solidFill>
                  <a:schemeClr val="bg2"/>
                </a:solidFill>
              </a:rPr>
              <a:t>menguasai</a:t>
            </a:r>
            <a:r>
              <a:rPr lang="en-US" sz="1500" dirty="0">
                <a:solidFill>
                  <a:schemeClr val="bg2"/>
                </a:solidFill>
              </a:rPr>
              <a:t> 74,1 </a:t>
            </a:r>
            <a:r>
              <a:rPr lang="en-US" sz="1500" dirty="0" err="1">
                <a:solidFill>
                  <a:schemeClr val="bg2"/>
                </a:solidFill>
              </a:rPr>
              <a:t>persen</a:t>
            </a:r>
            <a:r>
              <a:rPr lang="en-US" sz="1500" dirty="0">
                <a:solidFill>
                  <a:schemeClr val="bg2"/>
                </a:solidFill>
              </a:rPr>
              <a:t> </a:t>
            </a:r>
            <a:r>
              <a:rPr lang="en-US" sz="1500" dirty="0" err="1">
                <a:solidFill>
                  <a:schemeClr val="bg2"/>
                </a:solidFill>
              </a:rPr>
              <a:t>ekspor</a:t>
            </a:r>
            <a:r>
              <a:rPr lang="en-US" sz="1500" dirty="0">
                <a:solidFill>
                  <a:schemeClr val="bg2"/>
                </a:solidFill>
              </a:rPr>
              <a:t> dunia.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500" dirty="0">
              <a:solidFill>
                <a:schemeClr val="bg2"/>
              </a:solidFill>
            </a:endParaRP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500" dirty="0" err="1">
                <a:solidFill>
                  <a:schemeClr val="bg2"/>
                </a:solidFill>
              </a:rPr>
              <a:t>Hingga</a:t>
            </a:r>
            <a:r>
              <a:rPr lang="en-US" sz="1500" dirty="0">
                <a:solidFill>
                  <a:schemeClr val="bg2"/>
                </a:solidFill>
              </a:rPr>
              <a:t> 2013, Indonesia </a:t>
            </a:r>
            <a:r>
              <a:rPr lang="en-US" sz="1500" dirty="0" err="1">
                <a:solidFill>
                  <a:schemeClr val="bg2"/>
                </a:solidFill>
              </a:rPr>
              <a:t>selalu</a:t>
            </a:r>
            <a:r>
              <a:rPr lang="en-US" sz="1500" dirty="0">
                <a:solidFill>
                  <a:schemeClr val="bg2"/>
                </a:solidFill>
              </a:rPr>
              <a:t> </a:t>
            </a:r>
            <a:r>
              <a:rPr lang="en-US" sz="1500" dirty="0" err="1">
                <a:solidFill>
                  <a:schemeClr val="bg2"/>
                </a:solidFill>
              </a:rPr>
              <a:t>menduduki</a:t>
            </a:r>
            <a:r>
              <a:rPr lang="en-US" sz="1500" dirty="0">
                <a:solidFill>
                  <a:schemeClr val="bg2"/>
                </a:solidFill>
              </a:rPr>
              <a:t> </a:t>
            </a:r>
            <a:r>
              <a:rPr lang="en-US" sz="1500" dirty="0" err="1">
                <a:solidFill>
                  <a:schemeClr val="bg2"/>
                </a:solidFill>
              </a:rPr>
              <a:t>posisi</a:t>
            </a:r>
            <a:r>
              <a:rPr lang="en-US" sz="1500" dirty="0">
                <a:solidFill>
                  <a:schemeClr val="bg2"/>
                </a:solidFill>
              </a:rPr>
              <a:t> </a:t>
            </a:r>
            <a:r>
              <a:rPr lang="en-US" sz="1500" dirty="0" err="1">
                <a:solidFill>
                  <a:schemeClr val="bg2"/>
                </a:solidFill>
              </a:rPr>
              <a:t>pengekspor</a:t>
            </a:r>
            <a:r>
              <a:rPr lang="en-US" sz="1500" dirty="0">
                <a:solidFill>
                  <a:schemeClr val="bg2"/>
                </a:solidFill>
              </a:rPr>
              <a:t> </a:t>
            </a:r>
            <a:r>
              <a:rPr lang="en-US" sz="1500" dirty="0" err="1">
                <a:solidFill>
                  <a:schemeClr val="bg2"/>
                </a:solidFill>
              </a:rPr>
              <a:t>teratas</a:t>
            </a:r>
            <a:r>
              <a:rPr lang="en-US" sz="1500" dirty="0">
                <a:solidFill>
                  <a:schemeClr val="bg2"/>
                </a:solidFill>
              </a:rPr>
              <a:t> </a:t>
            </a:r>
          </a:p>
        </p:txBody>
      </p:sp>
      <p:grpSp>
        <p:nvGrpSpPr>
          <p:cNvPr id="910" name="Google Shape;910;p40"/>
          <p:cNvGrpSpPr/>
          <p:nvPr/>
        </p:nvGrpSpPr>
        <p:grpSpPr>
          <a:xfrm>
            <a:off x="93733" y="153010"/>
            <a:ext cx="774163" cy="741364"/>
            <a:chOff x="8241062" y="2611272"/>
            <a:chExt cx="333590" cy="319471"/>
          </a:xfrm>
        </p:grpSpPr>
        <p:sp>
          <p:nvSpPr>
            <p:cNvPr id="911" name="Google Shape;911;p40"/>
            <p:cNvSpPr/>
            <p:nvPr/>
          </p:nvSpPr>
          <p:spPr>
            <a:xfrm>
              <a:off x="8241062" y="2611272"/>
              <a:ext cx="333590" cy="319471"/>
            </a:xfrm>
            <a:custGeom>
              <a:avLst/>
              <a:gdLst/>
              <a:ahLst/>
              <a:cxnLst/>
              <a:rect l="l" t="t" r="r" b="b"/>
              <a:pathLst>
                <a:path w="10419" h="9978" extrusionOk="0">
                  <a:moveTo>
                    <a:pt x="3727" y="1"/>
                  </a:moveTo>
                  <a:lnTo>
                    <a:pt x="1" y="5215"/>
                  </a:lnTo>
                  <a:lnTo>
                    <a:pt x="1" y="9978"/>
                  </a:lnTo>
                  <a:lnTo>
                    <a:pt x="5216" y="9978"/>
                  </a:lnTo>
                  <a:lnTo>
                    <a:pt x="10419" y="6108"/>
                  </a:lnTo>
                  <a:lnTo>
                    <a:pt x="77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40"/>
            <p:cNvSpPr/>
            <p:nvPr/>
          </p:nvSpPr>
          <p:spPr>
            <a:xfrm>
              <a:off x="8241062" y="2611272"/>
              <a:ext cx="174623" cy="319471"/>
            </a:xfrm>
            <a:custGeom>
              <a:avLst/>
              <a:gdLst/>
              <a:ahLst/>
              <a:cxnLst/>
              <a:rect l="l" t="t" r="r" b="b"/>
              <a:pathLst>
                <a:path w="5454" h="9978" extrusionOk="0">
                  <a:moveTo>
                    <a:pt x="3727" y="1"/>
                  </a:moveTo>
                  <a:lnTo>
                    <a:pt x="1" y="5215"/>
                  </a:lnTo>
                  <a:lnTo>
                    <a:pt x="1" y="9978"/>
                  </a:lnTo>
                  <a:lnTo>
                    <a:pt x="644" y="9978"/>
                  </a:lnTo>
                  <a:lnTo>
                    <a:pt x="1489" y="8787"/>
                  </a:lnTo>
                  <a:lnTo>
                    <a:pt x="3727" y="5061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913" name="Google Shape;913;p40"/>
          <p:cNvGrpSpPr/>
          <p:nvPr/>
        </p:nvGrpSpPr>
        <p:grpSpPr>
          <a:xfrm>
            <a:off x="7718743" y="236261"/>
            <a:ext cx="695740" cy="457498"/>
            <a:chOff x="7664683" y="3125889"/>
            <a:chExt cx="695740" cy="457498"/>
          </a:xfrm>
        </p:grpSpPr>
        <p:sp>
          <p:nvSpPr>
            <p:cNvPr id="914" name="Google Shape;914;p40"/>
            <p:cNvSpPr/>
            <p:nvPr/>
          </p:nvSpPr>
          <p:spPr>
            <a:xfrm>
              <a:off x="7664683" y="3125889"/>
              <a:ext cx="695740" cy="457498"/>
            </a:xfrm>
            <a:custGeom>
              <a:avLst/>
              <a:gdLst/>
              <a:ahLst/>
              <a:cxnLst/>
              <a:rect l="l" t="t" r="r" b="b"/>
              <a:pathLst>
                <a:path w="21730" h="14289" extrusionOk="0">
                  <a:moveTo>
                    <a:pt x="9668" y="1"/>
                  </a:moveTo>
                  <a:lnTo>
                    <a:pt x="4013" y="3870"/>
                  </a:lnTo>
                  <a:lnTo>
                    <a:pt x="1" y="4763"/>
                  </a:lnTo>
                  <a:lnTo>
                    <a:pt x="739" y="10717"/>
                  </a:lnTo>
                  <a:lnTo>
                    <a:pt x="8930" y="14288"/>
                  </a:lnTo>
                  <a:lnTo>
                    <a:pt x="18801" y="13026"/>
                  </a:lnTo>
                  <a:lnTo>
                    <a:pt x="21729" y="6252"/>
                  </a:lnTo>
                  <a:lnTo>
                    <a:pt x="169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40"/>
            <p:cNvSpPr/>
            <p:nvPr/>
          </p:nvSpPr>
          <p:spPr>
            <a:xfrm>
              <a:off x="7664683" y="3125889"/>
              <a:ext cx="557361" cy="228765"/>
            </a:xfrm>
            <a:custGeom>
              <a:avLst/>
              <a:gdLst/>
              <a:ahLst/>
              <a:cxnLst/>
              <a:rect l="l" t="t" r="r" b="b"/>
              <a:pathLst>
                <a:path w="17408" h="7145" extrusionOk="0">
                  <a:moveTo>
                    <a:pt x="9668" y="1"/>
                  </a:moveTo>
                  <a:lnTo>
                    <a:pt x="4013" y="3870"/>
                  </a:lnTo>
                  <a:lnTo>
                    <a:pt x="1" y="4763"/>
                  </a:lnTo>
                  <a:lnTo>
                    <a:pt x="298" y="7145"/>
                  </a:lnTo>
                  <a:lnTo>
                    <a:pt x="2822" y="7145"/>
                  </a:lnTo>
                  <a:lnTo>
                    <a:pt x="5001" y="3859"/>
                  </a:lnTo>
                  <a:lnTo>
                    <a:pt x="13395" y="4918"/>
                  </a:lnTo>
                  <a:lnTo>
                    <a:pt x="15026" y="2977"/>
                  </a:lnTo>
                  <a:lnTo>
                    <a:pt x="17407" y="596"/>
                  </a:lnTo>
                  <a:lnTo>
                    <a:pt x="169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6" name="Google Shape;916;p40"/>
          <p:cNvGrpSpPr/>
          <p:nvPr/>
        </p:nvGrpSpPr>
        <p:grpSpPr>
          <a:xfrm>
            <a:off x="126249" y="4129068"/>
            <a:ext cx="545514" cy="741383"/>
            <a:chOff x="1569928" y="519600"/>
            <a:chExt cx="290879" cy="395320"/>
          </a:xfrm>
        </p:grpSpPr>
        <p:sp>
          <p:nvSpPr>
            <p:cNvPr id="917" name="Google Shape;917;p40"/>
            <p:cNvSpPr/>
            <p:nvPr/>
          </p:nvSpPr>
          <p:spPr>
            <a:xfrm>
              <a:off x="1569928" y="519600"/>
              <a:ext cx="290879" cy="395320"/>
            </a:xfrm>
            <a:custGeom>
              <a:avLst/>
              <a:gdLst/>
              <a:ahLst/>
              <a:cxnLst/>
              <a:rect l="l" t="t" r="r" b="b"/>
              <a:pathLst>
                <a:path w="9085" h="12347" extrusionOk="0">
                  <a:moveTo>
                    <a:pt x="5656" y="0"/>
                  </a:moveTo>
                  <a:lnTo>
                    <a:pt x="0" y="1786"/>
                  </a:lnTo>
                  <a:lnTo>
                    <a:pt x="0" y="5953"/>
                  </a:lnTo>
                  <a:lnTo>
                    <a:pt x="4168" y="12347"/>
                  </a:lnTo>
                  <a:lnTo>
                    <a:pt x="9085" y="12347"/>
                  </a:lnTo>
                  <a:lnTo>
                    <a:pt x="9085" y="4763"/>
                  </a:lnTo>
                  <a:lnTo>
                    <a:pt x="56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40"/>
            <p:cNvSpPr/>
            <p:nvPr/>
          </p:nvSpPr>
          <p:spPr>
            <a:xfrm>
              <a:off x="1569928" y="519600"/>
              <a:ext cx="181091" cy="395320"/>
            </a:xfrm>
            <a:custGeom>
              <a:avLst/>
              <a:gdLst/>
              <a:ahLst/>
              <a:cxnLst/>
              <a:rect l="l" t="t" r="r" b="b"/>
              <a:pathLst>
                <a:path w="5656" h="12347" extrusionOk="0">
                  <a:moveTo>
                    <a:pt x="5656" y="0"/>
                  </a:moveTo>
                  <a:lnTo>
                    <a:pt x="0" y="1786"/>
                  </a:lnTo>
                  <a:lnTo>
                    <a:pt x="0" y="5953"/>
                  </a:lnTo>
                  <a:lnTo>
                    <a:pt x="4168" y="12347"/>
                  </a:lnTo>
                  <a:lnTo>
                    <a:pt x="3429" y="9525"/>
                  </a:lnTo>
                  <a:lnTo>
                    <a:pt x="2536" y="6251"/>
                  </a:lnTo>
                  <a:lnTo>
                    <a:pt x="3429" y="5203"/>
                  </a:lnTo>
                  <a:lnTo>
                    <a:pt x="4620" y="2679"/>
                  </a:lnTo>
                  <a:lnTo>
                    <a:pt x="5656" y="0"/>
                  </a:lnTo>
                  <a:close/>
                </a:path>
              </a:pathLst>
            </a:custGeom>
            <a:solidFill>
              <a:srgbClr val="577D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 descr="Chart, line chart">
            <a:extLst>
              <a:ext uri="{FF2B5EF4-FFF2-40B4-BE49-F238E27FC236}">
                <a16:creationId xmlns:a16="http://schemas.microsoft.com/office/drawing/2014/main" id="{775EA04F-F7B4-7D36-8EAC-2677616897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7" t="7161" r="5749"/>
          <a:stretch/>
        </p:blipFill>
        <p:spPr bwMode="auto">
          <a:xfrm>
            <a:off x="4573852" y="948749"/>
            <a:ext cx="4570147" cy="3454389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05" name="Google Shape;905;p40"/>
          <p:cNvSpPr txBox="1">
            <a:spLocks noGrp="1"/>
          </p:cNvSpPr>
          <p:nvPr>
            <p:ph type="title"/>
          </p:nvPr>
        </p:nvSpPr>
        <p:spPr>
          <a:xfrm>
            <a:off x="118547" y="630127"/>
            <a:ext cx="4431851" cy="94053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bg2"/>
                </a:solidFill>
              </a:rPr>
              <a:t>Negara Eksportir Utama Bijih and Konsentrat Nikel</a:t>
            </a:r>
            <a:endParaRPr sz="2800" dirty="0">
              <a:solidFill>
                <a:schemeClr val="bg2"/>
              </a:solidFill>
            </a:endParaRPr>
          </a:p>
        </p:txBody>
      </p:sp>
      <p:grpSp>
        <p:nvGrpSpPr>
          <p:cNvPr id="907" name="Google Shape;907;p40"/>
          <p:cNvGrpSpPr/>
          <p:nvPr/>
        </p:nvGrpSpPr>
        <p:grpSpPr>
          <a:xfrm rot="-1110684">
            <a:off x="7641656" y="4057825"/>
            <a:ext cx="1431095" cy="1218381"/>
            <a:chOff x="1041191" y="996085"/>
            <a:chExt cx="609965" cy="519260"/>
          </a:xfrm>
        </p:grpSpPr>
        <p:sp>
          <p:nvSpPr>
            <p:cNvPr id="908" name="Google Shape;908;p40"/>
            <p:cNvSpPr/>
            <p:nvPr/>
          </p:nvSpPr>
          <p:spPr>
            <a:xfrm>
              <a:off x="1041191" y="996085"/>
              <a:ext cx="609965" cy="519260"/>
            </a:xfrm>
            <a:custGeom>
              <a:avLst/>
              <a:gdLst/>
              <a:ahLst/>
              <a:cxnLst/>
              <a:rect l="l" t="t" r="r" b="b"/>
              <a:pathLst>
                <a:path w="19051" h="16218" extrusionOk="0">
                  <a:moveTo>
                    <a:pt x="13240" y="1"/>
                  </a:moveTo>
                  <a:lnTo>
                    <a:pt x="6251" y="2823"/>
                  </a:lnTo>
                  <a:lnTo>
                    <a:pt x="441" y="6549"/>
                  </a:lnTo>
                  <a:lnTo>
                    <a:pt x="0" y="12502"/>
                  </a:lnTo>
                  <a:lnTo>
                    <a:pt x="9073" y="14288"/>
                  </a:lnTo>
                  <a:lnTo>
                    <a:pt x="9525" y="16217"/>
                  </a:lnTo>
                  <a:lnTo>
                    <a:pt x="17562" y="16217"/>
                  </a:lnTo>
                  <a:lnTo>
                    <a:pt x="19050" y="6252"/>
                  </a:lnTo>
                  <a:lnTo>
                    <a:pt x="132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40"/>
            <p:cNvSpPr/>
            <p:nvPr/>
          </p:nvSpPr>
          <p:spPr>
            <a:xfrm>
              <a:off x="1046922" y="996085"/>
              <a:ext cx="604234" cy="326354"/>
            </a:xfrm>
            <a:custGeom>
              <a:avLst/>
              <a:gdLst/>
              <a:ahLst/>
              <a:cxnLst/>
              <a:rect l="l" t="t" r="r" b="b"/>
              <a:pathLst>
                <a:path w="18872" h="10193" extrusionOk="0">
                  <a:moveTo>
                    <a:pt x="13061" y="1"/>
                  </a:moveTo>
                  <a:lnTo>
                    <a:pt x="6072" y="2823"/>
                  </a:lnTo>
                  <a:lnTo>
                    <a:pt x="262" y="6549"/>
                  </a:lnTo>
                  <a:lnTo>
                    <a:pt x="0" y="10193"/>
                  </a:lnTo>
                  <a:lnTo>
                    <a:pt x="2048" y="8038"/>
                  </a:lnTo>
                  <a:lnTo>
                    <a:pt x="5024" y="5954"/>
                  </a:lnTo>
                  <a:lnTo>
                    <a:pt x="7858" y="6847"/>
                  </a:lnTo>
                  <a:lnTo>
                    <a:pt x="12466" y="6692"/>
                  </a:lnTo>
                  <a:lnTo>
                    <a:pt x="14252" y="4609"/>
                  </a:lnTo>
                  <a:lnTo>
                    <a:pt x="16335" y="5502"/>
                  </a:lnTo>
                  <a:lnTo>
                    <a:pt x="18871" y="6252"/>
                  </a:lnTo>
                  <a:lnTo>
                    <a:pt x="130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8" name="Google Shape;1918;p63"/>
          <p:cNvSpPr/>
          <p:nvPr/>
        </p:nvSpPr>
        <p:spPr>
          <a:xfrm>
            <a:off x="241300" y="1227674"/>
            <a:ext cx="8699499" cy="3725325"/>
          </a:xfrm>
          <a:custGeom>
            <a:avLst/>
            <a:gdLst/>
            <a:ahLst/>
            <a:cxnLst/>
            <a:rect l="l" t="t" r="r" b="b"/>
            <a:pathLst>
              <a:path w="117730" h="57080" extrusionOk="0">
                <a:moveTo>
                  <a:pt x="51150" y="1"/>
                </a:moveTo>
                <a:lnTo>
                  <a:pt x="15157" y="1858"/>
                </a:lnTo>
                <a:lnTo>
                  <a:pt x="6942" y="6002"/>
                </a:lnTo>
                <a:lnTo>
                  <a:pt x="1" y="8419"/>
                </a:lnTo>
                <a:lnTo>
                  <a:pt x="2215" y="41208"/>
                </a:lnTo>
                <a:lnTo>
                  <a:pt x="5716" y="50721"/>
                </a:lnTo>
                <a:lnTo>
                  <a:pt x="74010" y="57079"/>
                </a:lnTo>
                <a:lnTo>
                  <a:pt x="117730" y="46507"/>
                </a:lnTo>
                <a:lnTo>
                  <a:pt x="116575" y="16932"/>
                </a:lnTo>
                <a:lnTo>
                  <a:pt x="115372" y="3644"/>
                </a:lnTo>
                <a:lnTo>
                  <a:pt x="10501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D" dirty="0"/>
          </a:p>
        </p:txBody>
      </p:sp>
      <p:sp>
        <p:nvSpPr>
          <p:cNvPr id="1919" name="Google Shape;1919;p63"/>
          <p:cNvSpPr txBox="1">
            <a:spLocks noGrp="1"/>
          </p:cNvSpPr>
          <p:nvPr>
            <p:ph type="title"/>
          </p:nvPr>
        </p:nvSpPr>
        <p:spPr>
          <a:xfrm>
            <a:off x="720300" y="452325"/>
            <a:ext cx="770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Kenapa dilakukan Pelarangan?</a:t>
            </a:r>
            <a:endParaRPr dirty="0"/>
          </a:p>
        </p:txBody>
      </p:sp>
      <p:sp>
        <p:nvSpPr>
          <p:cNvPr id="1920" name="Google Shape;1920;p63"/>
          <p:cNvSpPr txBox="1"/>
          <p:nvPr/>
        </p:nvSpPr>
        <p:spPr>
          <a:xfrm>
            <a:off x="2141042" y="1502566"/>
            <a:ext cx="6447758" cy="1110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500" dirty="0" err="1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Adanya</a:t>
            </a:r>
            <a:r>
              <a:rPr lang="en-ID" sz="1500" dirty="0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 </a:t>
            </a:r>
            <a:r>
              <a:rPr lang="en-ID" sz="1500" dirty="0" err="1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keterbatasan</a:t>
            </a:r>
            <a:r>
              <a:rPr lang="en-ID" sz="1500" dirty="0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 </a:t>
            </a:r>
            <a:r>
              <a:rPr lang="en-ID" sz="1500" dirty="0" err="1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ketahanan</a:t>
            </a:r>
            <a:r>
              <a:rPr lang="en-ID" sz="1500" dirty="0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 </a:t>
            </a:r>
            <a:r>
              <a:rPr lang="en-ID" sz="1500" dirty="0" err="1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cadangan</a:t>
            </a:r>
            <a:r>
              <a:rPr lang="en-ID" sz="1500" dirty="0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, </a:t>
            </a:r>
            <a:r>
              <a:rPr lang="en-ID" sz="1500" dirty="0" err="1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cadangan</a:t>
            </a:r>
            <a:r>
              <a:rPr lang="en-ID" sz="1500" dirty="0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 </a:t>
            </a:r>
            <a:r>
              <a:rPr lang="en-ID" sz="1500" dirty="0" err="1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terbukti</a:t>
            </a:r>
            <a:r>
              <a:rPr lang="en-ID" sz="1500" dirty="0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 </a:t>
            </a:r>
            <a:r>
              <a:rPr lang="en-ID" sz="1500" dirty="0" err="1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untuk</a:t>
            </a:r>
            <a:r>
              <a:rPr lang="en-ID" sz="1500" dirty="0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 </a:t>
            </a:r>
            <a:r>
              <a:rPr lang="en-ID" sz="1500" dirty="0" err="1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komoditas</a:t>
            </a:r>
            <a:r>
              <a:rPr lang="en-ID" sz="1500" dirty="0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 </a:t>
            </a:r>
            <a:r>
              <a:rPr lang="en-ID" sz="1500" dirty="0" err="1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nikel</a:t>
            </a:r>
            <a:r>
              <a:rPr lang="en-ID" sz="1500" dirty="0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 </a:t>
            </a:r>
            <a:r>
              <a:rPr lang="en-ID" sz="1500" dirty="0" err="1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nasional</a:t>
            </a:r>
            <a:r>
              <a:rPr lang="en-ID" sz="1500" dirty="0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 Indonesia </a:t>
            </a:r>
            <a:r>
              <a:rPr lang="en-ID" sz="1500" dirty="0" err="1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sebesar</a:t>
            </a:r>
            <a:r>
              <a:rPr lang="en-ID" sz="1500" dirty="0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 698 </a:t>
            </a:r>
            <a:r>
              <a:rPr lang="en-ID" sz="1500" dirty="0" err="1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juta</a:t>
            </a:r>
            <a:r>
              <a:rPr lang="en-ID" sz="1500" dirty="0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 ton, </a:t>
            </a:r>
            <a:r>
              <a:rPr lang="en-ID" sz="1500" dirty="0" err="1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hanya</a:t>
            </a:r>
            <a:r>
              <a:rPr lang="en-ID" sz="1500" dirty="0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 </a:t>
            </a:r>
            <a:r>
              <a:rPr lang="en-ID" sz="1500" dirty="0" err="1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dapat</a:t>
            </a:r>
            <a:r>
              <a:rPr lang="en-ID" sz="1500" dirty="0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 </a:t>
            </a:r>
            <a:r>
              <a:rPr lang="en-ID" sz="1500" dirty="0" err="1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menjamin</a:t>
            </a:r>
            <a:r>
              <a:rPr lang="en-ID" sz="1500" dirty="0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 </a:t>
            </a:r>
            <a:r>
              <a:rPr lang="en-ID" sz="1500" dirty="0" err="1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suplai</a:t>
            </a:r>
            <a:r>
              <a:rPr lang="en-ID" sz="1500" dirty="0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 </a:t>
            </a:r>
            <a:r>
              <a:rPr lang="en-ID" sz="1500" dirty="0" err="1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bijih</a:t>
            </a:r>
            <a:r>
              <a:rPr lang="en-ID" sz="1500" dirty="0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 </a:t>
            </a:r>
            <a:r>
              <a:rPr lang="en-ID" sz="1500" dirty="0" err="1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nikel</a:t>
            </a:r>
            <a:r>
              <a:rPr lang="en-ID" sz="1500" dirty="0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 </a:t>
            </a:r>
            <a:r>
              <a:rPr lang="en-ID" sz="1500" dirty="0" err="1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bagi</a:t>
            </a:r>
            <a:r>
              <a:rPr lang="en-ID" sz="1500" dirty="0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 </a:t>
            </a:r>
            <a:r>
              <a:rPr lang="en-ID" sz="1500" dirty="0" err="1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fasilitas</a:t>
            </a:r>
            <a:r>
              <a:rPr lang="en-ID" sz="1500" dirty="0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 </a:t>
            </a:r>
            <a:r>
              <a:rPr lang="en-ID" sz="1500" dirty="0" err="1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pemurnian</a:t>
            </a:r>
            <a:r>
              <a:rPr lang="en-ID" sz="1500" dirty="0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 </a:t>
            </a:r>
            <a:r>
              <a:rPr lang="en-ID" sz="1500" dirty="0" err="1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selama</a:t>
            </a:r>
            <a:r>
              <a:rPr lang="en-ID" sz="1500" dirty="0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 7,3 </a:t>
            </a:r>
            <a:r>
              <a:rPr lang="en-ID" sz="1500" dirty="0" err="1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tahun</a:t>
            </a:r>
            <a:r>
              <a:rPr lang="en-ID" sz="1500" dirty="0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 (</a:t>
            </a:r>
            <a:r>
              <a:rPr lang="en-ID" sz="1500" dirty="0" err="1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jika</a:t>
            </a:r>
            <a:r>
              <a:rPr lang="en-ID" sz="1500" dirty="0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 </a:t>
            </a:r>
            <a:r>
              <a:rPr lang="en-ID" sz="1500" dirty="0" err="1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tidak</a:t>
            </a:r>
            <a:r>
              <a:rPr lang="en-ID" sz="1500" dirty="0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 </a:t>
            </a:r>
            <a:r>
              <a:rPr lang="en-ID" sz="1500" dirty="0" err="1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ditemukan</a:t>
            </a:r>
            <a:r>
              <a:rPr lang="en-ID" sz="1500" dirty="0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 </a:t>
            </a:r>
            <a:r>
              <a:rPr lang="en-ID" sz="1500" dirty="0" err="1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cadangan</a:t>
            </a:r>
            <a:r>
              <a:rPr lang="en-ID" sz="1500" dirty="0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 </a:t>
            </a:r>
            <a:r>
              <a:rPr lang="en-ID" sz="1500" dirty="0" err="1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baru</a:t>
            </a:r>
            <a:r>
              <a:rPr lang="en-ID" sz="1500" dirty="0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).</a:t>
            </a:r>
          </a:p>
        </p:txBody>
      </p:sp>
      <p:sp>
        <p:nvSpPr>
          <p:cNvPr id="1921" name="Google Shape;1921;p63"/>
          <p:cNvSpPr txBox="1"/>
          <p:nvPr/>
        </p:nvSpPr>
        <p:spPr>
          <a:xfrm>
            <a:off x="1704900" y="3998700"/>
            <a:ext cx="57342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accent1"/>
              </a:solidFill>
              <a:latin typeface="Karla Medium"/>
              <a:ea typeface="Karla Medium"/>
              <a:cs typeface="Karla Medium"/>
              <a:sym typeface="Karla Medium"/>
            </a:endParaRPr>
          </a:p>
        </p:txBody>
      </p:sp>
      <p:grpSp>
        <p:nvGrpSpPr>
          <p:cNvPr id="1923" name="Google Shape;1923;p63"/>
          <p:cNvGrpSpPr/>
          <p:nvPr/>
        </p:nvGrpSpPr>
        <p:grpSpPr>
          <a:xfrm>
            <a:off x="1514475" y="4264200"/>
            <a:ext cx="6469950" cy="0"/>
            <a:chOff x="1337025" y="3852325"/>
            <a:chExt cx="6469950" cy="0"/>
          </a:xfrm>
        </p:grpSpPr>
        <p:cxnSp>
          <p:nvCxnSpPr>
            <p:cNvPr id="1924" name="Google Shape;1924;p63"/>
            <p:cNvCxnSpPr/>
            <p:nvPr/>
          </p:nvCxnSpPr>
          <p:spPr>
            <a:xfrm rot="10800000">
              <a:off x="1337025" y="3852325"/>
              <a:ext cx="22860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25" name="Google Shape;1925;p63"/>
            <p:cNvCxnSpPr/>
            <p:nvPr/>
          </p:nvCxnSpPr>
          <p:spPr>
            <a:xfrm rot="10800000">
              <a:off x="5520975" y="3852325"/>
              <a:ext cx="22860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" name="Google Shape;10699;p84">
            <a:extLst>
              <a:ext uri="{FF2B5EF4-FFF2-40B4-BE49-F238E27FC236}">
                <a16:creationId xmlns:a16="http://schemas.microsoft.com/office/drawing/2014/main" id="{E3419BCE-DE34-769F-0325-FF6BD3D8447F}"/>
              </a:ext>
            </a:extLst>
          </p:cNvPr>
          <p:cNvGrpSpPr/>
          <p:nvPr/>
        </p:nvGrpSpPr>
        <p:grpSpPr>
          <a:xfrm>
            <a:off x="7856788" y="117053"/>
            <a:ext cx="1133824" cy="1133768"/>
            <a:chOff x="5053975" y="4399375"/>
            <a:chExt cx="483000" cy="482975"/>
          </a:xfrm>
          <a:solidFill>
            <a:srgbClr val="FF0000"/>
          </a:solidFill>
        </p:grpSpPr>
        <p:sp>
          <p:nvSpPr>
            <p:cNvPr id="3" name="Google Shape;10700;p84">
              <a:extLst>
                <a:ext uri="{FF2B5EF4-FFF2-40B4-BE49-F238E27FC236}">
                  <a16:creationId xmlns:a16="http://schemas.microsoft.com/office/drawing/2014/main" id="{4037AFE7-53E8-B1D0-399E-EA855F881289}"/>
                </a:ext>
              </a:extLst>
            </p:cNvPr>
            <p:cNvSpPr/>
            <p:nvPr/>
          </p:nvSpPr>
          <p:spPr>
            <a:xfrm>
              <a:off x="5053975" y="4399375"/>
              <a:ext cx="483000" cy="482975"/>
            </a:xfrm>
            <a:custGeom>
              <a:avLst/>
              <a:gdLst/>
              <a:ahLst/>
              <a:cxnLst/>
              <a:rect l="l" t="t" r="r" b="b"/>
              <a:pathLst>
                <a:path w="19320" h="19319" extrusionOk="0">
                  <a:moveTo>
                    <a:pt x="9660" y="1130"/>
                  </a:moveTo>
                  <a:cubicBezTo>
                    <a:pt x="11822" y="1130"/>
                    <a:pt x="13981" y="1972"/>
                    <a:pt x="15666" y="3654"/>
                  </a:cubicBezTo>
                  <a:cubicBezTo>
                    <a:pt x="19033" y="7021"/>
                    <a:pt x="19033" y="12299"/>
                    <a:pt x="15666" y="15665"/>
                  </a:cubicBezTo>
                  <a:cubicBezTo>
                    <a:pt x="13983" y="17349"/>
                    <a:pt x="11821" y="18190"/>
                    <a:pt x="9660" y="18190"/>
                  </a:cubicBezTo>
                  <a:cubicBezTo>
                    <a:pt x="7499" y="18190"/>
                    <a:pt x="5338" y="17349"/>
                    <a:pt x="3655" y="15665"/>
                  </a:cubicBezTo>
                  <a:cubicBezTo>
                    <a:pt x="288" y="12299"/>
                    <a:pt x="288" y="7024"/>
                    <a:pt x="3655" y="3654"/>
                  </a:cubicBezTo>
                  <a:cubicBezTo>
                    <a:pt x="5339" y="1972"/>
                    <a:pt x="7498" y="1130"/>
                    <a:pt x="9660" y="1130"/>
                  </a:cubicBezTo>
                  <a:close/>
                  <a:moveTo>
                    <a:pt x="9660" y="0"/>
                  </a:moveTo>
                  <a:cubicBezTo>
                    <a:pt x="7112" y="0"/>
                    <a:pt x="4693" y="1015"/>
                    <a:pt x="2854" y="2854"/>
                  </a:cubicBezTo>
                  <a:cubicBezTo>
                    <a:pt x="1016" y="4693"/>
                    <a:pt x="1" y="7111"/>
                    <a:pt x="1" y="9660"/>
                  </a:cubicBezTo>
                  <a:cubicBezTo>
                    <a:pt x="1" y="12208"/>
                    <a:pt x="1016" y="14627"/>
                    <a:pt x="2854" y="16465"/>
                  </a:cubicBezTo>
                  <a:cubicBezTo>
                    <a:pt x="4693" y="18304"/>
                    <a:pt x="7112" y="19319"/>
                    <a:pt x="9660" y="19319"/>
                  </a:cubicBezTo>
                  <a:cubicBezTo>
                    <a:pt x="12209" y="19319"/>
                    <a:pt x="14627" y="18304"/>
                    <a:pt x="16466" y="16465"/>
                  </a:cubicBezTo>
                  <a:cubicBezTo>
                    <a:pt x="18305" y="14627"/>
                    <a:pt x="19319" y="12208"/>
                    <a:pt x="19319" y="9660"/>
                  </a:cubicBezTo>
                  <a:cubicBezTo>
                    <a:pt x="19319" y="7111"/>
                    <a:pt x="18305" y="4693"/>
                    <a:pt x="16466" y="2854"/>
                  </a:cubicBezTo>
                  <a:cubicBezTo>
                    <a:pt x="14627" y="1015"/>
                    <a:pt x="12209" y="0"/>
                    <a:pt x="9660" y="0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" name="Google Shape;10701;p84">
              <a:extLst>
                <a:ext uri="{FF2B5EF4-FFF2-40B4-BE49-F238E27FC236}">
                  <a16:creationId xmlns:a16="http://schemas.microsoft.com/office/drawing/2014/main" id="{A5D7E3B8-E3DE-DFEE-3138-DBF2EB60CA69}"/>
                </a:ext>
              </a:extLst>
            </p:cNvPr>
            <p:cNvSpPr/>
            <p:nvPr/>
          </p:nvSpPr>
          <p:spPr>
            <a:xfrm>
              <a:off x="5100725" y="4528375"/>
              <a:ext cx="309350" cy="296450"/>
            </a:xfrm>
            <a:custGeom>
              <a:avLst/>
              <a:gdLst/>
              <a:ahLst/>
              <a:cxnLst/>
              <a:rect l="l" t="t" r="r" b="b"/>
              <a:pathLst>
                <a:path w="12374" h="11858" extrusionOk="0">
                  <a:moveTo>
                    <a:pt x="2352" y="1462"/>
                  </a:moveTo>
                  <a:lnTo>
                    <a:pt x="10828" y="9938"/>
                  </a:lnTo>
                  <a:cubicBezTo>
                    <a:pt x="9875" y="10469"/>
                    <a:pt x="8830" y="10728"/>
                    <a:pt x="7793" y="10728"/>
                  </a:cubicBezTo>
                  <a:cubicBezTo>
                    <a:pt x="6180" y="10728"/>
                    <a:pt x="4586" y="10102"/>
                    <a:pt x="3388" y="8902"/>
                  </a:cubicBezTo>
                  <a:cubicBezTo>
                    <a:pt x="1416" y="6933"/>
                    <a:pt x="993" y="3896"/>
                    <a:pt x="2352" y="1462"/>
                  </a:cubicBezTo>
                  <a:close/>
                  <a:moveTo>
                    <a:pt x="2253" y="0"/>
                  </a:moveTo>
                  <a:cubicBezTo>
                    <a:pt x="2078" y="0"/>
                    <a:pt x="1904" y="81"/>
                    <a:pt x="1794" y="236"/>
                  </a:cubicBezTo>
                  <a:cubicBezTo>
                    <a:pt x="257" y="2395"/>
                    <a:pt x="0" y="5215"/>
                    <a:pt x="1120" y="7616"/>
                  </a:cubicBezTo>
                  <a:cubicBezTo>
                    <a:pt x="2243" y="10016"/>
                    <a:pt x="4568" y="11628"/>
                    <a:pt x="7210" y="11837"/>
                  </a:cubicBezTo>
                  <a:lnTo>
                    <a:pt x="7210" y="11834"/>
                  </a:lnTo>
                  <a:cubicBezTo>
                    <a:pt x="7404" y="11849"/>
                    <a:pt x="7597" y="11858"/>
                    <a:pt x="7787" y="11858"/>
                  </a:cubicBezTo>
                  <a:cubicBezTo>
                    <a:pt x="9318" y="11858"/>
                    <a:pt x="10807" y="11384"/>
                    <a:pt x="12057" y="10502"/>
                  </a:cubicBezTo>
                  <a:cubicBezTo>
                    <a:pt x="12340" y="10297"/>
                    <a:pt x="12374" y="9886"/>
                    <a:pt x="12126" y="9639"/>
                  </a:cubicBezTo>
                  <a:lnTo>
                    <a:pt x="2654" y="167"/>
                  </a:lnTo>
                  <a:cubicBezTo>
                    <a:pt x="2542" y="55"/>
                    <a:pt x="2397" y="0"/>
                    <a:pt x="2253" y="0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" name="Google Shape;10702;p84">
              <a:extLst>
                <a:ext uri="{FF2B5EF4-FFF2-40B4-BE49-F238E27FC236}">
                  <a16:creationId xmlns:a16="http://schemas.microsoft.com/office/drawing/2014/main" id="{F7AC6822-22D4-B09C-1442-121DC2EDAE53}"/>
                </a:ext>
              </a:extLst>
            </p:cNvPr>
            <p:cNvSpPr/>
            <p:nvPr/>
          </p:nvSpPr>
          <p:spPr>
            <a:xfrm>
              <a:off x="5180875" y="4456850"/>
              <a:ext cx="316625" cy="296575"/>
            </a:xfrm>
            <a:custGeom>
              <a:avLst/>
              <a:gdLst/>
              <a:ahLst/>
              <a:cxnLst/>
              <a:rect l="l" t="t" r="r" b="b"/>
              <a:pathLst>
                <a:path w="12665" h="11863" extrusionOk="0">
                  <a:moveTo>
                    <a:pt x="4584" y="1128"/>
                  </a:moveTo>
                  <a:cubicBezTo>
                    <a:pt x="6196" y="1128"/>
                    <a:pt x="7791" y="1755"/>
                    <a:pt x="8987" y="2958"/>
                  </a:cubicBezTo>
                  <a:cubicBezTo>
                    <a:pt x="10964" y="4924"/>
                    <a:pt x="11387" y="7967"/>
                    <a:pt x="10022" y="10398"/>
                  </a:cubicBezTo>
                  <a:lnTo>
                    <a:pt x="1547" y="1923"/>
                  </a:lnTo>
                  <a:cubicBezTo>
                    <a:pt x="2499" y="1388"/>
                    <a:pt x="3545" y="1128"/>
                    <a:pt x="4584" y="1128"/>
                  </a:cubicBezTo>
                  <a:close/>
                  <a:moveTo>
                    <a:pt x="4578" y="1"/>
                  </a:moveTo>
                  <a:cubicBezTo>
                    <a:pt x="3095" y="1"/>
                    <a:pt x="1604" y="448"/>
                    <a:pt x="321" y="1361"/>
                  </a:cubicBezTo>
                  <a:cubicBezTo>
                    <a:pt x="34" y="1563"/>
                    <a:pt x="1" y="1977"/>
                    <a:pt x="248" y="2224"/>
                  </a:cubicBezTo>
                  <a:lnTo>
                    <a:pt x="9723" y="11697"/>
                  </a:lnTo>
                  <a:cubicBezTo>
                    <a:pt x="9829" y="11802"/>
                    <a:pt x="9971" y="11863"/>
                    <a:pt x="10122" y="11863"/>
                  </a:cubicBezTo>
                  <a:lnTo>
                    <a:pt x="10170" y="11863"/>
                  </a:lnTo>
                  <a:cubicBezTo>
                    <a:pt x="10336" y="11847"/>
                    <a:pt x="10487" y="11763"/>
                    <a:pt x="10584" y="11624"/>
                  </a:cubicBezTo>
                  <a:cubicBezTo>
                    <a:pt x="12664" y="8698"/>
                    <a:pt x="12326" y="4697"/>
                    <a:pt x="9787" y="2158"/>
                  </a:cubicBezTo>
                  <a:cubicBezTo>
                    <a:pt x="8361" y="733"/>
                    <a:pt x="6476" y="1"/>
                    <a:pt x="4578" y="1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C0EBF7EE-CFE9-98F3-E988-BF698E69CB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686401"/>
            <a:ext cx="742950" cy="7429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EF4AD3A-1BA8-33AE-2D23-53E5808FB8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0943" y="2913795"/>
            <a:ext cx="880771" cy="880771"/>
          </a:xfrm>
          <a:prstGeom prst="rect">
            <a:avLst/>
          </a:prstGeom>
        </p:spPr>
      </p:pic>
      <p:sp>
        <p:nvSpPr>
          <p:cNvPr id="10" name="Google Shape;1920;p63">
            <a:extLst>
              <a:ext uri="{FF2B5EF4-FFF2-40B4-BE49-F238E27FC236}">
                <a16:creationId xmlns:a16="http://schemas.microsoft.com/office/drawing/2014/main" id="{FAE8AB0F-9E52-31FD-166A-91B392A3A826}"/>
              </a:ext>
            </a:extLst>
          </p:cNvPr>
          <p:cNvSpPr txBox="1"/>
          <p:nvPr/>
        </p:nvSpPr>
        <p:spPr>
          <a:xfrm>
            <a:off x="2141042" y="2815836"/>
            <a:ext cx="6447758" cy="1351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>
              <a:lnSpc>
                <a:spcPct val="100000"/>
              </a:lnSpc>
            </a:pPr>
            <a:r>
              <a:rPr lang="en-ID" sz="1500" dirty="0" err="1">
                <a:solidFill>
                  <a:schemeClr val="accent3"/>
                </a:solidFill>
                <a:latin typeface="Karla Medium" pitchFamily="2" charset="0"/>
              </a:rPr>
              <a:t>Sementara</a:t>
            </a:r>
            <a:r>
              <a:rPr lang="en-ID" sz="1500" dirty="0">
                <a:solidFill>
                  <a:schemeClr val="accent3"/>
                </a:solidFill>
                <a:latin typeface="Karla Medium" pitchFamily="2" charset="0"/>
              </a:rPr>
              <a:t> </a:t>
            </a:r>
            <a:r>
              <a:rPr lang="en-ID" sz="1500" dirty="0" err="1">
                <a:solidFill>
                  <a:schemeClr val="accent3"/>
                </a:solidFill>
                <a:latin typeface="Karla Medium" pitchFamily="2" charset="0"/>
              </a:rPr>
              <a:t>cadangan</a:t>
            </a:r>
            <a:r>
              <a:rPr lang="en-ID" sz="1500" dirty="0">
                <a:solidFill>
                  <a:schemeClr val="accent3"/>
                </a:solidFill>
                <a:latin typeface="Karla Medium" pitchFamily="2" charset="0"/>
              </a:rPr>
              <a:t> </a:t>
            </a:r>
            <a:r>
              <a:rPr lang="en-ID" sz="1500" dirty="0" err="1">
                <a:solidFill>
                  <a:schemeClr val="accent3"/>
                </a:solidFill>
                <a:latin typeface="Karla Medium" pitchFamily="2" charset="0"/>
              </a:rPr>
              <a:t>terkira</a:t>
            </a:r>
            <a:r>
              <a:rPr lang="en-ID" sz="1500" dirty="0">
                <a:solidFill>
                  <a:schemeClr val="accent3"/>
                </a:solidFill>
                <a:latin typeface="Karla Medium" pitchFamily="2" charset="0"/>
              </a:rPr>
              <a:t> yang </a:t>
            </a:r>
            <a:r>
              <a:rPr lang="en-ID" sz="1500" dirty="0" err="1">
                <a:solidFill>
                  <a:schemeClr val="accent3"/>
                </a:solidFill>
                <a:latin typeface="Karla Medium" pitchFamily="2" charset="0"/>
              </a:rPr>
              <a:t>sebesar</a:t>
            </a:r>
            <a:r>
              <a:rPr lang="en-ID" sz="1500" dirty="0">
                <a:solidFill>
                  <a:schemeClr val="accent3"/>
                </a:solidFill>
                <a:latin typeface="Karla Medium" pitchFamily="2" charset="0"/>
              </a:rPr>
              <a:t> 2,8 </a:t>
            </a:r>
            <a:r>
              <a:rPr lang="en-ID" sz="1500" dirty="0" err="1">
                <a:solidFill>
                  <a:schemeClr val="accent3"/>
                </a:solidFill>
                <a:latin typeface="Karla Medium" pitchFamily="2" charset="0"/>
              </a:rPr>
              <a:t>miliar</a:t>
            </a:r>
            <a:r>
              <a:rPr lang="en-ID" sz="1500" dirty="0">
                <a:solidFill>
                  <a:schemeClr val="accent3"/>
                </a:solidFill>
                <a:latin typeface="Karla Medium" pitchFamily="2" charset="0"/>
              </a:rPr>
              <a:t> ton </a:t>
            </a:r>
            <a:r>
              <a:rPr lang="en-ID" sz="1500" dirty="0" err="1">
                <a:solidFill>
                  <a:schemeClr val="accent3"/>
                </a:solidFill>
                <a:latin typeface="Karla Medium" pitchFamily="2" charset="0"/>
              </a:rPr>
              <a:t>masih</a:t>
            </a:r>
            <a:r>
              <a:rPr lang="en-ID" sz="1500" dirty="0">
                <a:solidFill>
                  <a:schemeClr val="accent3"/>
                </a:solidFill>
                <a:latin typeface="Karla Medium" pitchFamily="2" charset="0"/>
              </a:rPr>
              <a:t> </a:t>
            </a:r>
            <a:r>
              <a:rPr lang="en-ID" sz="1500" dirty="0" err="1">
                <a:solidFill>
                  <a:schemeClr val="accent3"/>
                </a:solidFill>
                <a:latin typeface="Karla Medium" pitchFamily="2" charset="0"/>
              </a:rPr>
              <a:t>memerlukan</a:t>
            </a:r>
            <a:r>
              <a:rPr lang="en-ID" sz="1500" dirty="0">
                <a:solidFill>
                  <a:schemeClr val="accent3"/>
                </a:solidFill>
                <a:latin typeface="Karla Medium" pitchFamily="2" charset="0"/>
              </a:rPr>
              <a:t> </a:t>
            </a:r>
            <a:r>
              <a:rPr lang="en-ID" sz="1500" dirty="0" err="1">
                <a:solidFill>
                  <a:schemeClr val="accent3"/>
                </a:solidFill>
                <a:latin typeface="Karla Medium" pitchFamily="2" charset="0"/>
              </a:rPr>
              <a:t>peningkatan</a:t>
            </a:r>
            <a:r>
              <a:rPr lang="en-ID" sz="1500" dirty="0">
                <a:solidFill>
                  <a:schemeClr val="accent3"/>
                </a:solidFill>
                <a:latin typeface="Karla Medium" pitchFamily="2" charset="0"/>
              </a:rPr>
              <a:t> </a:t>
            </a:r>
            <a:r>
              <a:rPr lang="en-ID" sz="1500" dirty="0" err="1">
                <a:solidFill>
                  <a:schemeClr val="accent3"/>
                </a:solidFill>
                <a:latin typeface="Karla Medium" pitchFamily="2" charset="0"/>
              </a:rPr>
              <a:t>faktor</a:t>
            </a:r>
            <a:r>
              <a:rPr lang="en-ID" sz="1500" dirty="0">
                <a:solidFill>
                  <a:schemeClr val="accent3"/>
                </a:solidFill>
                <a:latin typeface="Karla Medium" pitchFamily="2" charset="0"/>
              </a:rPr>
              <a:t> </a:t>
            </a:r>
            <a:r>
              <a:rPr lang="en-ID" sz="1500" dirty="0" err="1">
                <a:solidFill>
                  <a:schemeClr val="accent3"/>
                </a:solidFill>
                <a:latin typeface="Karla Medium" pitchFamily="2" charset="0"/>
              </a:rPr>
              <a:t>pengubah</a:t>
            </a:r>
            <a:r>
              <a:rPr lang="en-ID" sz="1500" dirty="0">
                <a:solidFill>
                  <a:schemeClr val="accent3"/>
                </a:solidFill>
                <a:latin typeface="Karla Medium" pitchFamily="2" charset="0"/>
              </a:rPr>
              <a:t> </a:t>
            </a:r>
            <a:r>
              <a:rPr lang="en-ID" sz="1500" dirty="0" err="1">
                <a:solidFill>
                  <a:schemeClr val="accent3"/>
                </a:solidFill>
                <a:latin typeface="Karla Medium" pitchFamily="2" charset="0"/>
              </a:rPr>
              <a:t>seperti</a:t>
            </a:r>
            <a:r>
              <a:rPr lang="en-ID" sz="1500" dirty="0">
                <a:solidFill>
                  <a:schemeClr val="accent3"/>
                </a:solidFill>
                <a:latin typeface="Karla Medium" pitchFamily="2" charset="0"/>
              </a:rPr>
              <a:t> </a:t>
            </a:r>
            <a:r>
              <a:rPr lang="en-ID" sz="1500" dirty="0" err="1">
                <a:solidFill>
                  <a:schemeClr val="accent3"/>
                </a:solidFill>
                <a:latin typeface="Karla Medium" pitchFamily="2" charset="0"/>
              </a:rPr>
              <a:t>kemudahan</a:t>
            </a:r>
            <a:r>
              <a:rPr lang="en-ID" sz="1500" dirty="0">
                <a:solidFill>
                  <a:schemeClr val="accent3"/>
                </a:solidFill>
                <a:latin typeface="Karla Medium" pitchFamily="2" charset="0"/>
              </a:rPr>
              <a:t> </a:t>
            </a:r>
            <a:r>
              <a:rPr lang="en-ID" sz="1500" dirty="0" err="1">
                <a:solidFill>
                  <a:schemeClr val="accent3"/>
                </a:solidFill>
                <a:latin typeface="Karla Medium" pitchFamily="2" charset="0"/>
              </a:rPr>
              <a:t>akses</a:t>
            </a:r>
            <a:r>
              <a:rPr lang="en-ID" sz="1500" dirty="0">
                <a:solidFill>
                  <a:schemeClr val="accent3"/>
                </a:solidFill>
                <a:latin typeface="Karla Medium" pitchFamily="2" charset="0"/>
              </a:rPr>
              <a:t>, </a:t>
            </a:r>
            <a:r>
              <a:rPr lang="en-ID" sz="1500" dirty="0" err="1">
                <a:solidFill>
                  <a:schemeClr val="accent3"/>
                </a:solidFill>
                <a:latin typeface="Karla Medium" pitchFamily="2" charset="0"/>
              </a:rPr>
              <a:t>perizinan</a:t>
            </a:r>
            <a:r>
              <a:rPr lang="en-ID" sz="1500" dirty="0">
                <a:solidFill>
                  <a:schemeClr val="accent3"/>
                </a:solidFill>
                <a:latin typeface="Karla Medium" pitchFamily="2" charset="0"/>
              </a:rPr>
              <a:t> (</a:t>
            </a:r>
            <a:r>
              <a:rPr lang="en-ID" sz="1500" dirty="0" err="1">
                <a:solidFill>
                  <a:schemeClr val="accent3"/>
                </a:solidFill>
                <a:latin typeface="Karla Medium" pitchFamily="2" charset="0"/>
              </a:rPr>
              <a:t>izin</a:t>
            </a:r>
            <a:r>
              <a:rPr lang="en-ID" sz="1500" dirty="0">
                <a:solidFill>
                  <a:schemeClr val="accent3"/>
                </a:solidFill>
                <a:latin typeface="Karla Medium" pitchFamily="2" charset="0"/>
              </a:rPr>
              <a:t> </a:t>
            </a:r>
            <a:r>
              <a:rPr lang="en-ID" sz="1500" dirty="0" err="1">
                <a:solidFill>
                  <a:schemeClr val="accent3"/>
                </a:solidFill>
                <a:latin typeface="Karla Medium" pitchFamily="2" charset="0"/>
              </a:rPr>
              <a:t>lingkungan</a:t>
            </a:r>
            <a:r>
              <a:rPr lang="en-ID" sz="1500" dirty="0">
                <a:solidFill>
                  <a:schemeClr val="accent3"/>
                </a:solidFill>
                <a:latin typeface="Karla Medium" pitchFamily="2" charset="0"/>
              </a:rPr>
              <a:t>), dan </a:t>
            </a:r>
            <a:r>
              <a:rPr lang="en-ID" sz="1500" dirty="0" err="1">
                <a:solidFill>
                  <a:schemeClr val="accent3"/>
                </a:solidFill>
                <a:latin typeface="Karla Medium" pitchFamily="2" charset="0"/>
              </a:rPr>
              <a:t>keekonomian</a:t>
            </a:r>
            <a:r>
              <a:rPr lang="en-ID" sz="1500" dirty="0">
                <a:solidFill>
                  <a:schemeClr val="accent3"/>
                </a:solidFill>
                <a:latin typeface="Karla Medium" pitchFamily="2" charset="0"/>
              </a:rPr>
              <a:t> (</a:t>
            </a:r>
            <a:r>
              <a:rPr lang="en-ID" sz="1500" dirty="0" err="1">
                <a:solidFill>
                  <a:schemeClr val="accent3"/>
                </a:solidFill>
                <a:latin typeface="Karla Medium" pitchFamily="2" charset="0"/>
              </a:rPr>
              <a:t>harga</a:t>
            </a:r>
            <a:r>
              <a:rPr lang="en-ID" sz="1500" dirty="0">
                <a:solidFill>
                  <a:schemeClr val="accent3"/>
                </a:solidFill>
                <a:latin typeface="Karla Medium" pitchFamily="2" charset="0"/>
              </a:rPr>
              <a:t>) </a:t>
            </a:r>
            <a:r>
              <a:rPr lang="en-ID" sz="1500" dirty="0" err="1">
                <a:solidFill>
                  <a:schemeClr val="accent3"/>
                </a:solidFill>
                <a:latin typeface="Karla Medium" pitchFamily="2" charset="0"/>
              </a:rPr>
              <a:t>untuk</a:t>
            </a:r>
            <a:r>
              <a:rPr lang="en-ID" sz="1500" dirty="0">
                <a:solidFill>
                  <a:schemeClr val="accent3"/>
                </a:solidFill>
                <a:latin typeface="Karla Medium" pitchFamily="2" charset="0"/>
              </a:rPr>
              <a:t> </a:t>
            </a:r>
            <a:r>
              <a:rPr lang="en-ID" sz="1500" dirty="0" err="1">
                <a:solidFill>
                  <a:schemeClr val="accent3"/>
                </a:solidFill>
                <a:latin typeface="Karla Medium" pitchFamily="2" charset="0"/>
              </a:rPr>
              <a:t>meningkatkan</a:t>
            </a:r>
            <a:r>
              <a:rPr lang="en-ID" sz="1500" dirty="0">
                <a:solidFill>
                  <a:schemeClr val="accent3"/>
                </a:solidFill>
                <a:latin typeface="Karla Medium" pitchFamily="2" charset="0"/>
              </a:rPr>
              <a:t> </a:t>
            </a:r>
            <a:r>
              <a:rPr lang="en-ID" sz="1500" dirty="0" err="1">
                <a:solidFill>
                  <a:schemeClr val="accent3"/>
                </a:solidFill>
                <a:latin typeface="Karla Medium" pitchFamily="2" charset="0"/>
              </a:rPr>
              <a:t>cadangan</a:t>
            </a:r>
            <a:r>
              <a:rPr lang="en-ID" sz="1500" dirty="0">
                <a:solidFill>
                  <a:schemeClr val="accent3"/>
                </a:solidFill>
                <a:latin typeface="Karla Medium" pitchFamily="2" charset="0"/>
              </a:rPr>
              <a:t> </a:t>
            </a:r>
            <a:r>
              <a:rPr lang="en-ID" sz="1500" dirty="0" err="1">
                <a:solidFill>
                  <a:schemeClr val="accent3"/>
                </a:solidFill>
                <a:latin typeface="Karla Medium" pitchFamily="2" charset="0"/>
              </a:rPr>
              <a:t>teknis</a:t>
            </a:r>
            <a:r>
              <a:rPr lang="en-ID" sz="1500" dirty="0">
                <a:solidFill>
                  <a:schemeClr val="accent3"/>
                </a:solidFill>
                <a:latin typeface="Karla Medium" pitchFamily="2" charset="0"/>
              </a:rPr>
              <a:t> </a:t>
            </a:r>
            <a:r>
              <a:rPr lang="en-ID" sz="1500" dirty="0" err="1">
                <a:solidFill>
                  <a:schemeClr val="accent3"/>
                </a:solidFill>
                <a:latin typeface="Karla Medium" pitchFamily="2" charset="0"/>
              </a:rPr>
              <a:t>menjadi</a:t>
            </a:r>
            <a:r>
              <a:rPr lang="en-ID" sz="1500" dirty="0">
                <a:solidFill>
                  <a:schemeClr val="accent3"/>
                </a:solidFill>
                <a:latin typeface="Karla Medium" pitchFamily="2" charset="0"/>
              </a:rPr>
              <a:t> </a:t>
            </a:r>
            <a:r>
              <a:rPr lang="en-ID" sz="1500" dirty="0" err="1">
                <a:solidFill>
                  <a:schemeClr val="accent3"/>
                </a:solidFill>
                <a:latin typeface="Karla Medium" pitchFamily="2" charset="0"/>
              </a:rPr>
              <a:t>terbukti</a:t>
            </a:r>
            <a:r>
              <a:rPr lang="en-ID" sz="1500" dirty="0">
                <a:solidFill>
                  <a:schemeClr val="accent3"/>
                </a:solidFill>
                <a:latin typeface="Karla Medium" pitchFamily="2" charset="0"/>
              </a:rPr>
              <a:t>. </a:t>
            </a:r>
            <a:r>
              <a:rPr lang="en-ID" sz="1500" dirty="0" err="1">
                <a:solidFill>
                  <a:schemeClr val="accent3"/>
                </a:solidFill>
                <a:latin typeface="Karla Medium" pitchFamily="2" charset="0"/>
              </a:rPr>
              <a:t>Sehingga</a:t>
            </a:r>
            <a:r>
              <a:rPr lang="en-ID" sz="1500" dirty="0">
                <a:solidFill>
                  <a:schemeClr val="accent3"/>
                </a:solidFill>
                <a:latin typeface="Karla Medium" pitchFamily="2" charset="0"/>
              </a:rPr>
              <a:t>, </a:t>
            </a:r>
            <a:r>
              <a:rPr lang="en-ID" sz="1500" dirty="0" err="1">
                <a:solidFill>
                  <a:schemeClr val="accent3"/>
                </a:solidFill>
                <a:latin typeface="Karla Medium" pitchFamily="2" charset="0"/>
              </a:rPr>
              <a:t>dapat</a:t>
            </a:r>
            <a:r>
              <a:rPr lang="en-ID" sz="1500" dirty="0">
                <a:solidFill>
                  <a:schemeClr val="accent3"/>
                </a:solidFill>
                <a:latin typeface="Karla Medium" pitchFamily="2" charset="0"/>
              </a:rPr>
              <a:t> </a:t>
            </a:r>
            <a:r>
              <a:rPr lang="en-ID" sz="1500" dirty="0" err="1">
                <a:solidFill>
                  <a:schemeClr val="accent3"/>
                </a:solidFill>
                <a:latin typeface="Karla Medium" pitchFamily="2" charset="0"/>
              </a:rPr>
              <a:t>memenuhi</a:t>
            </a:r>
            <a:r>
              <a:rPr lang="en-ID" sz="1500" dirty="0">
                <a:solidFill>
                  <a:schemeClr val="accent3"/>
                </a:solidFill>
                <a:latin typeface="Karla Medium" pitchFamily="2" charset="0"/>
              </a:rPr>
              <a:t> </a:t>
            </a:r>
            <a:r>
              <a:rPr lang="en-ID" sz="1500" dirty="0" err="1">
                <a:solidFill>
                  <a:schemeClr val="accent3"/>
                </a:solidFill>
                <a:latin typeface="Karla Medium" pitchFamily="2" charset="0"/>
              </a:rPr>
              <a:t>kebutuhan</a:t>
            </a:r>
            <a:r>
              <a:rPr lang="en-ID" sz="1500" dirty="0">
                <a:solidFill>
                  <a:schemeClr val="accent3"/>
                </a:solidFill>
                <a:latin typeface="Karla Medium" pitchFamily="2" charset="0"/>
              </a:rPr>
              <a:t> </a:t>
            </a:r>
            <a:r>
              <a:rPr lang="en-ID" sz="1500" dirty="0" err="1">
                <a:solidFill>
                  <a:schemeClr val="accent3"/>
                </a:solidFill>
                <a:latin typeface="Karla Medium" pitchFamily="2" charset="0"/>
              </a:rPr>
              <a:t>fasilitas</a:t>
            </a:r>
            <a:r>
              <a:rPr lang="en-ID" sz="1500" dirty="0">
                <a:solidFill>
                  <a:schemeClr val="accent3"/>
                </a:solidFill>
                <a:latin typeface="Karla Medium" pitchFamily="2" charset="0"/>
              </a:rPr>
              <a:t> </a:t>
            </a:r>
            <a:r>
              <a:rPr lang="en-ID" sz="1500" dirty="0" err="1">
                <a:solidFill>
                  <a:schemeClr val="accent3"/>
                </a:solidFill>
                <a:latin typeface="Karla Medium" pitchFamily="2" charset="0"/>
              </a:rPr>
              <a:t>pemurnian</a:t>
            </a:r>
            <a:r>
              <a:rPr lang="en-ID" sz="1500" dirty="0">
                <a:solidFill>
                  <a:schemeClr val="accent3"/>
                </a:solidFill>
                <a:latin typeface="Karla Medium" pitchFamily="2" charset="0"/>
              </a:rPr>
              <a:t> </a:t>
            </a:r>
            <a:r>
              <a:rPr lang="en-ID" sz="1500" dirty="0" err="1">
                <a:solidFill>
                  <a:schemeClr val="accent3"/>
                </a:solidFill>
                <a:latin typeface="Karla Medium" pitchFamily="2" charset="0"/>
              </a:rPr>
              <a:t>sekitar</a:t>
            </a:r>
            <a:r>
              <a:rPr lang="en-ID" sz="1500" dirty="0">
                <a:solidFill>
                  <a:schemeClr val="accent3"/>
                </a:solidFill>
                <a:latin typeface="Karla Medium" pitchFamily="2" charset="0"/>
              </a:rPr>
              <a:t> 42,67 </a:t>
            </a:r>
            <a:r>
              <a:rPr lang="en-ID" sz="1500" dirty="0" err="1">
                <a:solidFill>
                  <a:schemeClr val="accent3"/>
                </a:solidFill>
                <a:latin typeface="Karla Medium" pitchFamily="2" charset="0"/>
              </a:rPr>
              <a:t>tahun</a:t>
            </a:r>
            <a:r>
              <a:rPr lang="en-ID" sz="1500" dirty="0">
                <a:solidFill>
                  <a:schemeClr val="accent3"/>
                </a:solidFill>
                <a:latin typeface="Karla Medium" pitchFamily="2" charset="0"/>
              </a:rPr>
              <a:t>.</a:t>
            </a:r>
            <a:endParaRPr lang="en-US" sz="1500" dirty="0">
              <a:solidFill>
                <a:schemeClr val="accent3"/>
              </a:solidFill>
              <a:latin typeface="Karla Medium" pitchFamily="2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0699;p84">
            <a:extLst>
              <a:ext uri="{FF2B5EF4-FFF2-40B4-BE49-F238E27FC236}">
                <a16:creationId xmlns:a16="http://schemas.microsoft.com/office/drawing/2014/main" id="{E3419BCE-DE34-769F-0325-FF6BD3D8447F}"/>
              </a:ext>
            </a:extLst>
          </p:cNvPr>
          <p:cNvGrpSpPr/>
          <p:nvPr/>
        </p:nvGrpSpPr>
        <p:grpSpPr>
          <a:xfrm>
            <a:off x="7984425" y="552633"/>
            <a:ext cx="1133824" cy="1133768"/>
            <a:chOff x="5053975" y="4399375"/>
            <a:chExt cx="483000" cy="482975"/>
          </a:xfrm>
          <a:solidFill>
            <a:srgbClr val="FF0000"/>
          </a:solidFill>
        </p:grpSpPr>
        <p:sp>
          <p:nvSpPr>
            <p:cNvPr id="3" name="Google Shape;10700;p84">
              <a:extLst>
                <a:ext uri="{FF2B5EF4-FFF2-40B4-BE49-F238E27FC236}">
                  <a16:creationId xmlns:a16="http://schemas.microsoft.com/office/drawing/2014/main" id="{4037AFE7-53E8-B1D0-399E-EA855F881289}"/>
                </a:ext>
              </a:extLst>
            </p:cNvPr>
            <p:cNvSpPr/>
            <p:nvPr/>
          </p:nvSpPr>
          <p:spPr>
            <a:xfrm>
              <a:off x="5053975" y="4399375"/>
              <a:ext cx="483000" cy="482975"/>
            </a:xfrm>
            <a:custGeom>
              <a:avLst/>
              <a:gdLst/>
              <a:ahLst/>
              <a:cxnLst/>
              <a:rect l="l" t="t" r="r" b="b"/>
              <a:pathLst>
                <a:path w="19320" h="19319" extrusionOk="0">
                  <a:moveTo>
                    <a:pt x="9660" y="1130"/>
                  </a:moveTo>
                  <a:cubicBezTo>
                    <a:pt x="11822" y="1130"/>
                    <a:pt x="13981" y="1972"/>
                    <a:pt x="15666" y="3654"/>
                  </a:cubicBezTo>
                  <a:cubicBezTo>
                    <a:pt x="19033" y="7021"/>
                    <a:pt x="19033" y="12299"/>
                    <a:pt x="15666" y="15665"/>
                  </a:cubicBezTo>
                  <a:cubicBezTo>
                    <a:pt x="13983" y="17349"/>
                    <a:pt x="11821" y="18190"/>
                    <a:pt x="9660" y="18190"/>
                  </a:cubicBezTo>
                  <a:cubicBezTo>
                    <a:pt x="7499" y="18190"/>
                    <a:pt x="5338" y="17349"/>
                    <a:pt x="3655" y="15665"/>
                  </a:cubicBezTo>
                  <a:cubicBezTo>
                    <a:pt x="288" y="12299"/>
                    <a:pt x="288" y="7024"/>
                    <a:pt x="3655" y="3654"/>
                  </a:cubicBezTo>
                  <a:cubicBezTo>
                    <a:pt x="5339" y="1972"/>
                    <a:pt x="7498" y="1130"/>
                    <a:pt x="9660" y="1130"/>
                  </a:cubicBezTo>
                  <a:close/>
                  <a:moveTo>
                    <a:pt x="9660" y="0"/>
                  </a:moveTo>
                  <a:cubicBezTo>
                    <a:pt x="7112" y="0"/>
                    <a:pt x="4693" y="1015"/>
                    <a:pt x="2854" y="2854"/>
                  </a:cubicBezTo>
                  <a:cubicBezTo>
                    <a:pt x="1016" y="4693"/>
                    <a:pt x="1" y="7111"/>
                    <a:pt x="1" y="9660"/>
                  </a:cubicBezTo>
                  <a:cubicBezTo>
                    <a:pt x="1" y="12208"/>
                    <a:pt x="1016" y="14627"/>
                    <a:pt x="2854" y="16465"/>
                  </a:cubicBezTo>
                  <a:cubicBezTo>
                    <a:pt x="4693" y="18304"/>
                    <a:pt x="7112" y="19319"/>
                    <a:pt x="9660" y="19319"/>
                  </a:cubicBezTo>
                  <a:cubicBezTo>
                    <a:pt x="12209" y="19319"/>
                    <a:pt x="14627" y="18304"/>
                    <a:pt x="16466" y="16465"/>
                  </a:cubicBezTo>
                  <a:cubicBezTo>
                    <a:pt x="18305" y="14627"/>
                    <a:pt x="19319" y="12208"/>
                    <a:pt x="19319" y="9660"/>
                  </a:cubicBezTo>
                  <a:cubicBezTo>
                    <a:pt x="19319" y="7111"/>
                    <a:pt x="18305" y="4693"/>
                    <a:pt x="16466" y="2854"/>
                  </a:cubicBezTo>
                  <a:cubicBezTo>
                    <a:pt x="14627" y="1015"/>
                    <a:pt x="12209" y="0"/>
                    <a:pt x="9660" y="0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" name="Google Shape;10701;p84">
              <a:extLst>
                <a:ext uri="{FF2B5EF4-FFF2-40B4-BE49-F238E27FC236}">
                  <a16:creationId xmlns:a16="http://schemas.microsoft.com/office/drawing/2014/main" id="{A5D7E3B8-E3DE-DFEE-3138-DBF2EB60CA69}"/>
                </a:ext>
              </a:extLst>
            </p:cNvPr>
            <p:cNvSpPr/>
            <p:nvPr/>
          </p:nvSpPr>
          <p:spPr>
            <a:xfrm>
              <a:off x="5100725" y="4528375"/>
              <a:ext cx="309350" cy="296450"/>
            </a:xfrm>
            <a:custGeom>
              <a:avLst/>
              <a:gdLst/>
              <a:ahLst/>
              <a:cxnLst/>
              <a:rect l="l" t="t" r="r" b="b"/>
              <a:pathLst>
                <a:path w="12374" h="11858" extrusionOk="0">
                  <a:moveTo>
                    <a:pt x="2352" y="1462"/>
                  </a:moveTo>
                  <a:lnTo>
                    <a:pt x="10828" y="9938"/>
                  </a:lnTo>
                  <a:cubicBezTo>
                    <a:pt x="9875" y="10469"/>
                    <a:pt x="8830" y="10728"/>
                    <a:pt x="7793" y="10728"/>
                  </a:cubicBezTo>
                  <a:cubicBezTo>
                    <a:pt x="6180" y="10728"/>
                    <a:pt x="4586" y="10102"/>
                    <a:pt x="3388" y="8902"/>
                  </a:cubicBezTo>
                  <a:cubicBezTo>
                    <a:pt x="1416" y="6933"/>
                    <a:pt x="993" y="3896"/>
                    <a:pt x="2352" y="1462"/>
                  </a:cubicBezTo>
                  <a:close/>
                  <a:moveTo>
                    <a:pt x="2253" y="0"/>
                  </a:moveTo>
                  <a:cubicBezTo>
                    <a:pt x="2078" y="0"/>
                    <a:pt x="1904" y="81"/>
                    <a:pt x="1794" y="236"/>
                  </a:cubicBezTo>
                  <a:cubicBezTo>
                    <a:pt x="257" y="2395"/>
                    <a:pt x="0" y="5215"/>
                    <a:pt x="1120" y="7616"/>
                  </a:cubicBezTo>
                  <a:cubicBezTo>
                    <a:pt x="2243" y="10016"/>
                    <a:pt x="4568" y="11628"/>
                    <a:pt x="7210" y="11837"/>
                  </a:cubicBezTo>
                  <a:lnTo>
                    <a:pt x="7210" y="11834"/>
                  </a:lnTo>
                  <a:cubicBezTo>
                    <a:pt x="7404" y="11849"/>
                    <a:pt x="7597" y="11858"/>
                    <a:pt x="7787" y="11858"/>
                  </a:cubicBezTo>
                  <a:cubicBezTo>
                    <a:pt x="9318" y="11858"/>
                    <a:pt x="10807" y="11384"/>
                    <a:pt x="12057" y="10502"/>
                  </a:cubicBezTo>
                  <a:cubicBezTo>
                    <a:pt x="12340" y="10297"/>
                    <a:pt x="12374" y="9886"/>
                    <a:pt x="12126" y="9639"/>
                  </a:cubicBezTo>
                  <a:lnTo>
                    <a:pt x="2654" y="167"/>
                  </a:lnTo>
                  <a:cubicBezTo>
                    <a:pt x="2542" y="55"/>
                    <a:pt x="2397" y="0"/>
                    <a:pt x="2253" y="0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" name="Google Shape;10702;p84">
              <a:extLst>
                <a:ext uri="{FF2B5EF4-FFF2-40B4-BE49-F238E27FC236}">
                  <a16:creationId xmlns:a16="http://schemas.microsoft.com/office/drawing/2014/main" id="{F7AC6822-22D4-B09C-1442-121DC2EDAE53}"/>
                </a:ext>
              </a:extLst>
            </p:cNvPr>
            <p:cNvSpPr/>
            <p:nvPr/>
          </p:nvSpPr>
          <p:spPr>
            <a:xfrm>
              <a:off x="5180875" y="4456850"/>
              <a:ext cx="316625" cy="296575"/>
            </a:xfrm>
            <a:custGeom>
              <a:avLst/>
              <a:gdLst/>
              <a:ahLst/>
              <a:cxnLst/>
              <a:rect l="l" t="t" r="r" b="b"/>
              <a:pathLst>
                <a:path w="12665" h="11863" extrusionOk="0">
                  <a:moveTo>
                    <a:pt x="4584" y="1128"/>
                  </a:moveTo>
                  <a:cubicBezTo>
                    <a:pt x="6196" y="1128"/>
                    <a:pt x="7791" y="1755"/>
                    <a:pt x="8987" y="2958"/>
                  </a:cubicBezTo>
                  <a:cubicBezTo>
                    <a:pt x="10964" y="4924"/>
                    <a:pt x="11387" y="7967"/>
                    <a:pt x="10022" y="10398"/>
                  </a:cubicBezTo>
                  <a:lnTo>
                    <a:pt x="1547" y="1923"/>
                  </a:lnTo>
                  <a:cubicBezTo>
                    <a:pt x="2499" y="1388"/>
                    <a:pt x="3545" y="1128"/>
                    <a:pt x="4584" y="1128"/>
                  </a:cubicBezTo>
                  <a:close/>
                  <a:moveTo>
                    <a:pt x="4578" y="1"/>
                  </a:moveTo>
                  <a:cubicBezTo>
                    <a:pt x="3095" y="1"/>
                    <a:pt x="1604" y="448"/>
                    <a:pt x="321" y="1361"/>
                  </a:cubicBezTo>
                  <a:cubicBezTo>
                    <a:pt x="34" y="1563"/>
                    <a:pt x="1" y="1977"/>
                    <a:pt x="248" y="2224"/>
                  </a:cubicBezTo>
                  <a:lnTo>
                    <a:pt x="9723" y="11697"/>
                  </a:lnTo>
                  <a:cubicBezTo>
                    <a:pt x="9829" y="11802"/>
                    <a:pt x="9971" y="11863"/>
                    <a:pt x="10122" y="11863"/>
                  </a:cubicBezTo>
                  <a:lnTo>
                    <a:pt x="10170" y="11863"/>
                  </a:lnTo>
                  <a:cubicBezTo>
                    <a:pt x="10336" y="11847"/>
                    <a:pt x="10487" y="11763"/>
                    <a:pt x="10584" y="11624"/>
                  </a:cubicBezTo>
                  <a:cubicBezTo>
                    <a:pt x="12664" y="8698"/>
                    <a:pt x="12326" y="4697"/>
                    <a:pt x="9787" y="2158"/>
                  </a:cubicBezTo>
                  <a:cubicBezTo>
                    <a:pt x="8361" y="733"/>
                    <a:pt x="6476" y="1"/>
                    <a:pt x="4578" y="1"/>
                  </a:cubicBezTo>
                  <a:close/>
                </a:path>
              </a:pathLst>
            </a:custGeom>
            <a:grpFill/>
            <a:ln>
              <a:solidFill>
                <a:srgbClr val="FF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918" name="Google Shape;1918;p63"/>
          <p:cNvSpPr/>
          <p:nvPr/>
        </p:nvSpPr>
        <p:spPr>
          <a:xfrm>
            <a:off x="1514474" y="1380894"/>
            <a:ext cx="6021134" cy="2512369"/>
          </a:xfrm>
          <a:custGeom>
            <a:avLst/>
            <a:gdLst/>
            <a:ahLst/>
            <a:cxnLst/>
            <a:rect l="l" t="t" r="r" b="b"/>
            <a:pathLst>
              <a:path w="117730" h="57080" extrusionOk="0">
                <a:moveTo>
                  <a:pt x="51150" y="1"/>
                </a:moveTo>
                <a:lnTo>
                  <a:pt x="15157" y="1858"/>
                </a:lnTo>
                <a:lnTo>
                  <a:pt x="6942" y="6002"/>
                </a:lnTo>
                <a:lnTo>
                  <a:pt x="1" y="8419"/>
                </a:lnTo>
                <a:lnTo>
                  <a:pt x="2215" y="41208"/>
                </a:lnTo>
                <a:lnTo>
                  <a:pt x="5716" y="50721"/>
                </a:lnTo>
                <a:lnTo>
                  <a:pt x="74010" y="57079"/>
                </a:lnTo>
                <a:lnTo>
                  <a:pt x="117730" y="46507"/>
                </a:lnTo>
                <a:lnTo>
                  <a:pt x="116575" y="16932"/>
                </a:lnTo>
                <a:lnTo>
                  <a:pt x="115372" y="3644"/>
                </a:lnTo>
                <a:lnTo>
                  <a:pt x="10501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D" dirty="0"/>
          </a:p>
        </p:txBody>
      </p:sp>
      <p:sp>
        <p:nvSpPr>
          <p:cNvPr id="1919" name="Google Shape;1919;p63"/>
          <p:cNvSpPr txBox="1">
            <a:spLocks noGrp="1"/>
          </p:cNvSpPr>
          <p:nvPr>
            <p:ph type="title"/>
          </p:nvPr>
        </p:nvSpPr>
        <p:spPr>
          <a:xfrm>
            <a:off x="720300" y="44044"/>
            <a:ext cx="7703400" cy="11327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Dampak</a:t>
            </a:r>
            <a:r>
              <a:rPr lang="en-ID" dirty="0"/>
              <a:t> </a:t>
            </a:r>
            <a:r>
              <a:rPr lang="en-ID" dirty="0" err="1"/>
              <a:t>Positif</a:t>
            </a:r>
            <a:r>
              <a:rPr lang="en-ID" dirty="0"/>
              <a:t> </a:t>
            </a:r>
            <a:r>
              <a:rPr lang="en-ID" dirty="0" err="1"/>
              <a:t>Pelarangan</a:t>
            </a:r>
            <a:r>
              <a:rPr lang="en-ID" dirty="0"/>
              <a:t> </a:t>
            </a:r>
            <a:r>
              <a:rPr lang="en-ID" dirty="0" err="1"/>
              <a:t>Ekspor</a:t>
            </a:r>
            <a:r>
              <a:rPr lang="en-ID" dirty="0"/>
              <a:t> </a:t>
            </a:r>
            <a:r>
              <a:rPr lang="en-ID" dirty="0" err="1"/>
              <a:t>Bahan</a:t>
            </a:r>
            <a:r>
              <a:rPr lang="en-ID" dirty="0"/>
              <a:t> </a:t>
            </a:r>
            <a:r>
              <a:rPr lang="en-ID" dirty="0" err="1"/>
              <a:t>Mentah</a:t>
            </a:r>
            <a:endParaRPr dirty="0"/>
          </a:p>
        </p:txBody>
      </p:sp>
      <p:sp>
        <p:nvSpPr>
          <p:cNvPr id="1920" name="Google Shape;1920;p63"/>
          <p:cNvSpPr txBox="1"/>
          <p:nvPr/>
        </p:nvSpPr>
        <p:spPr>
          <a:xfrm>
            <a:off x="2141042" y="1502567"/>
            <a:ext cx="2151558" cy="402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500" dirty="0" err="1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Memperkuat</a:t>
            </a:r>
            <a:r>
              <a:rPr lang="en-ID" sz="1500" dirty="0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 </a:t>
            </a:r>
            <a:r>
              <a:rPr lang="en-ID" sz="1500" dirty="0" err="1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hilirisasi</a:t>
            </a:r>
            <a:endParaRPr lang="en-ID" sz="1500" dirty="0">
              <a:solidFill>
                <a:schemeClr val="dk2"/>
              </a:solidFill>
              <a:latin typeface="Karla Medium"/>
              <a:ea typeface="Karla Medium"/>
              <a:cs typeface="Karla Medium"/>
              <a:sym typeface="Karla Medium"/>
            </a:endParaRPr>
          </a:p>
        </p:txBody>
      </p:sp>
      <p:sp>
        <p:nvSpPr>
          <p:cNvPr id="1921" name="Google Shape;1921;p63"/>
          <p:cNvSpPr txBox="1"/>
          <p:nvPr/>
        </p:nvSpPr>
        <p:spPr>
          <a:xfrm>
            <a:off x="1704900" y="3998700"/>
            <a:ext cx="57342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accent1"/>
              </a:solidFill>
              <a:latin typeface="Karla Medium"/>
              <a:ea typeface="Karla Medium"/>
              <a:cs typeface="Karla Medium"/>
              <a:sym typeface="Karla Medium"/>
            </a:endParaRPr>
          </a:p>
        </p:txBody>
      </p:sp>
      <p:grpSp>
        <p:nvGrpSpPr>
          <p:cNvPr id="1923" name="Google Shape;1923;p63"/>
          <p:cNvGrpSpPr/>
          <p:nvPr/>
        </p:nvGrpSpPr>
        <p:grpSpPr>
          <a:xfrm>
            <a:off x="1514475" y="4264200"/>
            <a:ext cx="6469950" cy="0"/>
            <a:chOff x="1337025" y="3852325"/>
            <a:chExt cx="6469950" cy="0"/>
          </a:xfrm>
        </p:grpSpPr>
        <p:cxnSp>
          <p:nvCxnSpPr>
            <p:cNvPr id="1924" name="Google Shape;1924;p63"/>
            <p:cNvCxnSpPr/>
            <p:nvPr/>
          </p:nvCxnSpPr>
          <p:spPr>
            <a:xfrm rot="10800000">
              <a:off x="1337025" y="3852325"/>
              <a:ext cx="22860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25" name="Google Shape;1925;p63"/>
            <p:cNvCxnSpPr/>
            <p:nvPr/>
          </p:nvCxnSpPr>
          <p:spPr>
            <a:xfrm rot="10800000">
              <a:off x="5520975" y="3852325"/>
              <a:ext cx="22860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C0EBF7EE-CFE9-98F3-E988-BF698E69CB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7073" y="4372466"/>
            <a:ext cx="422734" cy="422734"/>
          </a:xfrm>
          <a:prstGeom prst="rect">
            <a:avLst/>
          </a:prstGeom>
        </p:spPr>
      </p:pic>
      <p:sp>
        <p:nvSpPr>
          <p:cNvPr id="10" name="Google Shape;1920;p63">
            <a:extLst>
              <a:ext uri="{FF2B5EF4-FFF2-40B4-BE49-F238E27FC236}">
                <a16:creationId xmlns:a16="http://schemas.microsoft.com/office/drawing/2014/main" id="{FAE8AB0F-9E52-31FD-166A-91B392A3A826}"/>
              </a:ext>
            </a:extLst>
          </p:cNvPr>
          <p:cNvSpPr txBox="1"/>
          <p:nvPr/>
        </p:nvSpPr>
        <p:spPr>
          <a:xfrm>
            <a:off x="3352050" y="2613613"/>
            <a:ext cx="4183558" cy="454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>
              <a:lnSpc>
                <a:spcPct val="100000"/>
              </a:lnSpc>
            </a:pPr>
            <a:r>
              <a:rPr lang="en-ID" sz="1500" dirty="0" err="1">
                <a:solidFill>
                  <a:schemeClr val="accent3"/>
                </a:solidFill>
                <a:latin typeface="Karla Medium" pitchFamily="2" charset="0"/>
              </a:rPr>
              <a:t>Menyehatkan</a:t>
            </a:r>
            <a:r>
              <a:rPr lang="en-ID" sz="1500" dirty="0">
                <a:solidFill>
                  <a:schemeClr val="accent3"/>
                </a:solidFill>
                <a:latin typeface="Karla Medium" pitchFamily="2" charset="0"/>
              </a:rPr>
              <a:t> </a:t>
            </a:r>
            <a:r>
              <a:rPr lang="en-ID" sz="1500" dirty="0" err="1">
                <a:solidFill>
                  <a:schemeClr val="accent3"/>
                </a:solidFill>
                <a:latin typeface="Karla Medium" pitchFamily="2" charset="0"/>
              </a:rPr>
              <a:t>neraca</a:t>
            </a:r>
            <a:r>
              <a:rPr lang="en-ID" sz="1500" dirty="0">
                <a:solidFill>
                  <a:schemeClr val="accent3"/>
                </a:solidFill>
                <a:latin typeface="Karla Medium" pitchFamily="2" charset="0"/>
              </a:rPr>
              <a:t> </a:t>
            </a:r>
            <a:r>
              <a:rPr lang="en-ID" sz="1500" dirty="0" err="1">
                <a:solidFill>
                  <a:schemeClr val="accent3"/>
                </a:solidFill>
                <a:latin typeface="Karla Medium" pitchFamily="2" charset="0"/>
              </a:rPr>
              <a:t>perdagangan</a:t>
            </a:r>
            <a:r>
              <a:rPr lang="en-ID" sz="1500" dirty="0">
                <a:solidFill>
                  <a:schemeClr val="accent3"/>
                </a:solidFill>
                <a:latin typeface="Karla Medium" pitchFamily="2" charset="0"/>
              </a:rPr>
              <a:t> Indonesia</a:t>
            </a:r>
            <a:endParaRPr lang="en-US" sz="1500" dirty="0">
              <a:solidFill>
                <a:schemeClr val="accent3"/>
              </a:solidFill>
              <a:latin typeface="Karla Medium" pitchFamily="2" charset="0"/>
            </a:endParaRPr>
          </a:p>
        </p:txBody>
      </p:sp>
      <p:sp>
        <p:nvSpPr>
          <p:cNvPr id="8" name="Google Shape;1920;p63">
            <a:extLst>
              <a:ext uri="{FF2B5EF4-FFF2-40B4-BE49-F238E27FC236}">
                <a16:creationId xmlns:a16="http://schemas.microsoft.com/office/drawing/2014/main" id="{FE4CED16-A4A2-3F93-D814-6E02C0083D45}"/>
              </a:ext>
            </a:extLst>
          </p:cNvPr>
          <p:cNvSpPr txBox="1"/>
          <p:nvPr/>
        </p:nvSpPr>
        <p:spPr>
          <a:xfrm>
            <a:off x="2787650" y="2057876"/>
            <a:ext cx="3376417" cy="402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500" dirty="0" err="1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Mengoptimalkan</a:t>
            </a:r>
            <a:r>
              <a:rPr lang="en-ID" sz="1500" dirty="0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 sector </a:t>
            </a:r>
            <a:r>
              <a:rPr lang="en-ID" sz="1500" dirty="0" err="1">
                <a:solidFill>
                  <a:schemeClr val="dk2"/>
                </a:solidFill>
                <a:latin typeface="Karla Medium"/>
                <a:ea typeface="Karla Medium"/>
                <a:cs typeface="Karla Medium"/>
                <a:sym typeface="Karla Medium"/>
              </a:rPr>
              <a:t>Industri</a:t>
            </a:r>
            <a:endParaRPr lang="en-ID" sz="1500" dirty="0">
              <a:solidFill>
                <a:schemeClr val="dk2"/>
              </a:solidFill>
              <a:latin typeface="Karla Medium"/>
              <a:ea typeface="Karla Medium"/>
              <a:cs typeface="Karla Medium"/>
              <a:sym typeface="Karla Medium"/>
            </a:endParaRPr>
          </a:p>
        </p:txBody>
      </p:sp>
    </p:spTree>
    <p:extLst>
      <p:ext uri="{BB962C8B-B14F-4D97-AF65-F5344CB8AC3E}">
        <p14:creationId xmlns:p14="http://schemas.microsoft.com/office/powerpoint/2010/main" val="1957678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Google Shape;1129;p45"/>
          <p:cNvSpPr/>
          <p:nvPr/>
        </p:nvSpPr>
        <p:spPr>
          <a:xfrm>
            <a:off x="2176763" y="1221163"/>
            <a:ext cx="4799852" cy="2701168"/>
          </a:xfrm>
          <a:custGeom>
            <a:avLst/>
            <a:gdLst/>
            <a:ahLst/>
            <a:cxnLst/>
            <a:rect l="l" t="t" r="r" b="b"/>
            <a:pathLst>
              <a:path w="117730" h="57080" extrusionOk="0">
                <a:moveTo>
                  <a:pt x="51150" y="1"/>
                </a:moveTo>
                <a:lnTo>
                  <a:pt x="15157" y="1858"/>
                </a:lnTo>
                <a:lnTo>
                  <a:pt x="6942" y="6002"/>
                </a:lnTo>
                <a:lnTo>
                  <a:pt x="1" y="8419"/>
                </a:lnTo>
                <a:lnTo>
                  <a:pt x="2215" y="41208"/>
                </a:lnTo>
                <a:lnTo>
                  <a:pt x="5716" y="50721"/>
                </a:lnTo>
                <a:lnTo>
                  <a:pt x="74010" y="57079"/>
                </a:lnTo>
                <a:lnTo>
                  <a:pt x="117730" y="46507"/>
                </a:lnTo>
                <a:lnTo>
                  <a:pt x="116575" y="16932"/>
                </a:lnTo>
                <a:lnTo>
                  <a:pt x="115372" y="3644"/>
                </a:lnTo>
                <a:lnTo>
                  <a:pt x="10501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dist="171450" dir="282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0" name="Google Shape;1130;p45"/>
          <p:cNvSpPr/>
          <p:nvPr/>
        </p:nvSpPr>
        <p:spPr>
          <a:xfrm>
            <a:off x="1806100" y="1817963"/>
            <a:ext cx="1424601" cy="1363945"/>
          </a:xfrm>
          <a:custGeom>
            <a:avLst/>
            <a:gdLst/>
            <a:ahLst/>
            <a:cxnLst/>
            <a:rect l="l" t="t" r="r" b="b"/>
            <a:pathLst>
              <a:path w="41971" h="40184" extrusionOk="0">
                <a:moveTo>
                  <a:pt x="25301" y="0"/>
                </a:moveTo>
                <a:lnTo>
                  <a:pt x="13395" y="2227"/>
                </a:lnTo>
                <a:lnTo>
                  <a:pt x="1" y="13395"/>
                </a:lnTo>
                <a:lnTo>
                  <a:pt x="1632" y="32445"/>
                </a:lnTo>
                <a:lnTo>
                  <a:pt x="16515" y="36457"/>
                </a:lnTo>
                <a:lnTo>
                  <a:pt x="20087" y="40184"/>
                </a:lnTo>
                <a:lnTo>
                  <a:pt x="30207" y="40184"/>
                </a:lnTo>
                <a:lnTo>
                  <a:pt x="41970" y="26337"/>
                </a:lnTo>
                <a:lnTo>
                  <a:pt x="35267" y="5656"/>
                </a:lnTo>
                <a:lnTo>
                  <a:pt x="2530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1" name="Google Shape;1131;p45"/>
          <p:cNvSpPr txBox="1">
            <a:spLocks noGrp="1"/>
          </p:cNvSpPr>
          <p:nvPr>
            <p:ph type="title" idx="2"/>
          </p:nvPr>
        </p:nvSpPr>
        <p:spPr>
          <a:xfrm>
            <a:off x="3317143" y="1413571"/>
            <a:ext cx="3576223" cy="17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Mekanisme Kebijakan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1132" name="Google Shape;1132;p45"/>
          <p:cNvSpPr txBox="1">
            <a:spLocks noGrp="1"/>
          </p:cNvSpPr>
          <p:nvPr>
            <p:ph type="subTitle" idx="1"/>
          </p:nvPr>
        </p:nvSpPr>
        <p:spPr>
          <a:xfrm>
            <a:off x="3230701" y="3031425"/>
            <a:ext cx="3063804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Peraturan tentang pelarangan ekspor bijih nikel</a:t>
            </a:r>
            <a:endParaRPr dirty="0"/>
          </a:p>
        </p:txBody>
      </p:sp>
      <p:sp>
        <p:nvSpPr>
          <p:cNvPr id="1133" name="Google Shape;1133;p45"/>
          <p:cNvSpPr txBox="1">
            <a:spLocks noGrp="1"/>
          </p:cNvSpPr>
          <p:nvPr>
            <p:ph type="title"/>
          </p:nvPr>
        </p:nvSpPr>
        <p:spPr>
          <a:xfrm>
            <a:off x="2022350" y="2196188"/>
            <a:ext cx="992100" cy="60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1134" name="Google Shape;1134;p45"/>
          <p:cNvGrpSpPr/>
          <p:nvPr/>
        </p:nvGrpSpPr>
        <p:grpSpPr>
          <a:xfrm rot="-1110684">
            <a:off x="549192" y="433008"/>
            <a:ext cx="1431095" cy="1218381"/>
            <a:chOff x="1041191" y="996085"/>
            <a:chExt cx="609965" cy="519260"/>
          </a:xfrm>
        </p:grpSpPr>
        <p:sp>
          <p:nvSpPr>
            <p:cNvPr id="1135" name="Google Shape;1135;p45"/>
            <p:cNvSpPr/>
            <p:nvPr/>
          </p:nvSpPr>
          <p:spPr>
            <a:xfrm>
              <a:off x="1041191" y="996085"/>
              <a:ext cx="609965" cy="519260"/>
            </a:xfrm>
            <a:custGeom>
              <a:avLst/>
              <a:gdLst/>
              <a:ahLst/>
              <a:cxnLst/>
              <a:rect l="l" t="t" r="r" b="b"/>
              <a:pathLst>
                <a:path w="19051" h="16218" extrusionOk="0">
                  <a:moveTo>
                    <a:pt x="13240" y="1"/>
                  </a:moveTo>
                  <a:lnTo>
                    <a:pt x="6251" y="2823"/>
                  </a:lnTo>
                  <a:lnTo>
                    <a:pt x="441" y="6549"/>
                  </a:lnTo>
                  <a:lnTo>
                    <a:pt x="0" y="12502"/>
                  </a:lnTo>
                  <a:lnTo>
                    <a:pt x="9073" y="14288"/>
                  </a:lnTo>
                  <a:lnTo>
                    <a:pt x="9525" y="16217"/>
                  </a:lnTo>
                  <a:lnTo>
                    <a:pt x="17562" y="16217"/>
                  </a:lnTo>
                  <a:lnTo>
                    <a:pt x="19050" y="6252"/>
                  </a:lnTo>
                  <a:lnTo>
                    <a:pt x="132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5"/>
            <p:cNvSpPr/>
            <p:nvPr/>
          </p:nvSpPr>
          <p:spPr>
            <a:xfrm>
              <a:off x="1046922" y="996085"/>
              <a:ext cx="604234" cy="326354"/>
            </a:xfrm>
            <a:custGeom>
              <a:avLst/>
              <a:gdLst/>
              <a:ahLst/>
              <a:cxnLst/>
              <a:rect l="l" t="t" r="r" b="b"/>
              <a:pathLst>
                <a:path w="18872" h="10193" extrusionOk="0">
                  <a:moveTo>
                    <a:pt x="13061" y="1"/>
                  </a:moveTo>
                  <a:lnTo>
                    <a:pt x="6072" y="2823"/>
                  </a:lnTo>
                  <a:lnTo>
                    <a:pt x="262" y="6549"/>
                  </a:lnTo>
                  <a:lnTo>
                    <a:pt x="0" y="10193"/>
                  </a:lnTo>
                  <a:lnTo>
                    <a:pt x="2048" y="8038"/>
                  </a:lnTo>
                  <a:lnTo>
                    <a:pt x="5024" y="5954"/>
                  </a:lnTo>
                  <a:lnTo>
                    <a:pt x="7858" y="6847"/>
                  </a:lnTo>
                  <a:lnTo>
                    <a:pt x="12466" y="6692"/>
                  </a:lnTo>
                  <a:lnTo>
                    <a:pt x="14252" y="4609"/>
                  </a:lnTo>
                  <a:lnTo>
                    <a:pt x="16335" y="5502"/>
                  </a:lnTo>
                  <a:lnTo>
                    <a:pt x="18871" y="6252"/>
                  </a:lnTo>
                  <a:lnTo>
                    <a:pt x="130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7" name="Google Shape;1137;p45"/>
          <p:cNvGrpSpPr/>
          <p:nvPr/>
        </p:nvGrpSpPr>
        <p:grpSpPr>
          <a:xfrm>
            <a:off x="7084394" y="377092"/>
            <a:ext cx="774163" cy="741364"/>
            <a:chOff x="8241062" y="2611272"/>
            <a:chExt cx="333590" cy="319471"/>
          </a:xfrm>
        </p:grpSpPr>
        <p:sp>
          <p:nvSpPr>
            <p:cNvPr id="1138" name="Google Shape;1138;p45"/>
            <p:cNvSpPr/>
            <p:nvPr/>
          </p:nvSpPr>
          <p:spPr>
            <a:xfrm>
              <a:off x="8241062" y="2611272"/>
              <a:ext cx="333590" cy="319471"/>
            </a:xfrm>
            <a:custGeom>
              <a:avLst/>
              <a:gdLst/>
              <a:ahLst/>
              <a:cxnLst/>
              <a:rect l="l" t="t" r="r" b="b"/>
              <a:pathLst>
                <a:path w="10419" h="9978" extrusionOk="0">
                  <a:moveTo>
                    <a:pt x="3727" y="1"/>
                  </a:moveTo>
                  <a:lnTo>
                    <a:pt x="1" y="5215"/>
                  </a:lnTo>
                  <a:lnTo>
                    <a:pt x="1" y="9978"/>
                  </a:lnTo>
                  <a:lnTo>
                    <a:pt x="5216" y="9978"/>
                  </a:lnTo>
                  <a:lnTo>
                    <a:pt x="10419" y="6108"/>
                  </a:lnTo>
                  <a:lnTo>
                    <a:pt x="77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5"/>
            <p:cNvSpPr/>
            <p:nvPr/>
          </p:nvSpPr>
          <p:spPr>
            <a:xfrm>
              <a:off x="8241062" y="2611272"/>
              <a:ext cx="174623" cy="319471"/>
            </a:xfrm>
            <a:custGeom>
              <a:avLst/>
              <a:gdLst/>
              <a:ahLst/>
              <a:cxnLst/>
              <a:rect l="l" t="t" r="r" b="b"/>
              <a:pathLst>
                <a:path w="5454" h="9978" extrusionOk="0">
                  <a:moveTo>
                    <a:pt x="3727" y="1"/>
                  </a:moveTo>
                  <a:lnTo>
                    <a:pt x="1" y="5215"/>
                  </a:lnTo>
                  <a:lnTo>
                    <a:pt x="1" y="9978"/>
                  </a:lnTo>
                  <a:lnTo>
                    <a:pt x="644" y="9978"/>
                  </a:lnTo>
                  <a:lnTo>
                    <a:pt x="1489" y="8787"/>
                  </a:lnTo>
                  <a:lnTo>
                    <a:pt x="3727" y="5061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0" name="Google Shape;1140;p45"/>
          <p:cNvGrpSpPr/>
          <p:nvPr/>
        </p:nvGrpSpPr>
        <p:grpSpPr>
          <a:xfrm>
            <a:off x="7259158" y="1637339"/>
            <a:ext cx="695740" cy="457498"/>
            <a:chOff x="7664683" y="3125889"/>
            <a:chExt cx="695740" cy="457498"/>
          </a:xfrm>
        </p:grpSpPr>
        <p:sp>
          <p:nvSpPr>
            <p:cNvPr id="1141" name="Google Shape;1141;p45"/>
            <p:cNvSpPr/>
            <p:nvPr/>
          </p:nvSpPr>
          <p:spPr>
            <a:xfrm>
              <a:off x="7664683" y="3125889"/>
              <a:ext cx="695740" cy="457498"/>
            </a:xfrm>
            <a:custGeom>
              <a:avLst/>
              <a:gdLst/>
              <a:ahLst/>
              <a:cxnLst/>
              <a:rect l="l" t="t" r="r" b="b"/>
              <a:pathLst>
                <a:path w="21730" h="14289" extrusionOk="0">
                  <a:moveTo>
                    <a:pt x="9668" y="1"/>
                  </a:moveTo>
                  <a:lnTo>
                    <a:pt x="4013" y="3870"/>
                  </a:lnTo>
                  <a:lnTo>
                    <a:pt x="1" y="4763"/>
                  </a:lnTo>
                  <a:lnTo>
                    <a:pt x="739" y="10717"/>
                  </a:lnTo>
                  <a:lnTo>
                    <a:pt x="8930" y="14288"/>
                  </a:lnTo>
                  <a:lnTo>
                    <a:pt x="18801" y="13026"/>
                  </a:lnTo>
                  <a:lnTo>
                    <a:pt x="21729" y="6252"/>
                  </a:lnTo>
                  <a:lnTo>
                    <a:pt x="169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5"/>
            <p:cNvSpPr/>
            <p:nvPr/>
          </p:nvSpPr>
          <p:spPr>
            <a:xfrm>
              <a:off x="7664683" y="3125889"/>
              <a:ext cx="557361" cy="228765"/>
            </a:xfrm>
            <a:custGeom>
              <a:avLst/>
              <a:gdLst/>
              <a:ahLst/>
              <a:cxnLst/>
              <a:rect l="l" t="t" r="r" b="b"/>
              <a:pathLst>
                <a:path w="17408" h="7145" extrusionOk="0">
                  <a:moveTo>
                    <a:pt x="9668" y="1"/>
                  </a:moveTo>
                  <a:lnTo>
                    <a:pt x="4013" y="3870"/>
                  </a:lnTo>
                  <a:lnTo>
                    <a:pt x="1" y="4763"/>
                  </a:lnTo>
                  <a:lnTo>
                    <a:pt x="298" y="7145"/>
                  </a:lnTo>
                  <a:lnTo>
                    <a:pt x="2822" y="7145"/>
                  </a:lnTo>
                  <a:lnTo>
                    <a:pt x="5001" y="3859"/>
                  </a:lnTo>
                  <a:lnTo>
                    <a:pt x="13395" y="4918"/>
                  </a:lnTo>
                  <a:lnTo>
                    <a:pt x="15026" y="2977"/>
                  </a:lnTo>
                  <a:lnTo>
                    <a:pt x="17407" y="596"/>
                  </a:lnTo>
                  <a:lnTo>
                    <a:pt x="169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3" name="Google Shape;1143;p45"/>
          <p:cNvGrpSpPr/>
          <p:nvPr/>
        </p:nvGrpSpPr>
        <p:grpSpPr>
          <a:xfrm>
            <a:off x="1591150" y="3636048"/>
            <a:ext cx="545514" cy="741383"/>
            <a:chOff x="1569928" y="519600"/>
            <a:chExt cx="290879" cy="395320"/>
          </a:xfrm>
        </p:grpSpPr>
        <p:sp>
          <p:nvSpPr>
            <p:cNvPr id="1144" name="Google Shape;1144;p45"/>
            <p:cNvSpPr/>
            <p:nvPr/>
          </p:nvSpPr>
          <p:spPr>
            <a:xfrm>
              <a:off x="1569928" y="519600"/>
              <a:ext cx="290879" cy="395320"/>
            </a:xfrm>
            <a:custGeom>
              <a:avLst/>
              <a:gdLst/>
              <a:ahLst/>
              <a:cxnLst/>
              <a:rect l="l" t="t" r="r" b="b"/>
              <a:pathLst>
                <a:path w="9085" h="12347" extrusionOk="0">
                  <a:moveTo>
                    <a:pt x="5656" y="0"/>
                  </a:moveTo>
                  <a:lnTo>
                    <a:pt x="0" y="1786"/>
                  </a:lnTo>
                  <a:lnTo>
                    <a:pt x="0" y="5953"/>
                  </a:lnTo>
                  <a:lnTo>
                    <a:pt x="4168" y="12347"/>
                  </a:lnTo>
                  <a:lnTo>
                    <a:pt x="9085" y="12347"/>
                  </a:lnTo>
                  <a:lnTo>
                    <a:pt x="9085" y="4763"/>
                  </a:lnTo>
                  <a:lnTo>
                    <a:pt x="56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5"/>
            <p:cNvSpPr/>
            <p:nvPr/>
          </p:nvSpPr>
          <p:spPr>
            <a:xfrm>
              <a:off x="1569928" y="519600"/>
              <a:ext cx="181091" cy="395320"/>
            </a:xfrm>
            <a:custGeom>
              <a:avLst/>
              <a:gdLst/>
              <a:ahLst/>
              <a:cxnLst/>
              <a:rect l="l" t="t" r="r" b="b"/>
              <a:pathLst>
                <a:path w="5656" h="12347" extrusionOk="0">
                  <a:moveTo>
                    <a:pt x="5656" y="0"/>
                  </a:moveTo>
                  <a:lnTo>
                    <a:pt x="0" y="1786"/>
                  </a:lnTo>
                  <a:lnTo>
                    <a:pt x="0" y="5953"/>
                  </a:lnTo>
                  <a:lnTo>
                    <a:pt x="4168" y="12347"/>
                  </a:lnTo>
                  <a:lnTo>
                    <a:pt x="3429" y="9525"/>
                  </a:lnTo>
                  <a:lnTo>
                    <a:pt x="2536" y="6251"/>
                  </a:lnTo>
                  <a:lnTo>
                    <a:pt x="3429" y="5203"/>
                  </a:lnTo>
                  <a:lnTo>
                    <a:pt x="4620" y="2679"/>
                  </a:lnTo>
                  <a:lnTo>
                    <a:pt x="5656" y="0"/>
                  </a:lnTo>
                  <a:close/>
                </a:path>
              </a:pathLst>
            </a:custGeom>
            <a:solidFill>
              <a:srgbClr val="577D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6" name="Google Shape;1146;p45"/>
          <p:cNvGrpSpPr/>
          <p:nvPr/>
        </p:nvGrpSpPr>
        <p:grpSpPr>
          <a:xfrm>
            <a:off x="5563287" y="993359"/>
            <a:ext cx="333590" cy="396473"/>
            <a:chOff x="1736899" y="3144971"/>
            <a:chExt cx="333590" cy="396473"/>
          </a:xfrm>
        </p:grpSpPr>
        <p:sp>
          <p:nvSpPr>
            <p:cNvPr id="1147" name="Google Shape;1147;p45"/>
            <p:cNvSpPr/>
            <p:nvPr/>
          </p:nvSpPr>
          <p:spPr>
            <a:xfrm>
              <a:off x="1736899" y="3144971"/>
              <a:ext cx="333590" cy="396473"/>
            </a:xfrm>
            <a:custGeom>
              <a:avLst/>
              <a:gdLst/>
              <a:ahLst/>
              <a:cxnLst/>
              <a:rect l="l" t="t" r="r" b="b"/>
              <a:pathLst>
                <a:path w="10419" h="12383" extrusionOk="0">
                  <a:moveTo>
                    <a:pt x="7442" y="0"/>
                  </a:moveTo>
                  <a:lnTo>
                    <a:pt x="1631" y="3274"/>
                  </a:lnTo>
                  <a:lnTo>
                    <a:pt x="0" y="7739"/>
                  </a:lnTo>
                  <a:lnTo>
                    <a:pt x="4644" y="12383"/>
                  </a:lnTo>
                  <a:lnTo>
                    <a:pt x="8775" y="9978"/>
                  </a:lnTo>
                  <a:lnTo>
                    <a:pt x="8775" y="6549"/>
                  </a:lnTo>
                  <a:lnTo>
                    <a:pt x="10418" y="1643"/>
                  </a:lnTo>
                  <a:lnTo>
                    <a:pt x="74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5"/>
            <p:cNvSpPr/>
            <p:nvPr/>
          </p:nvSpPr>
          <p:spPr>
            <a:xfrm>
              <a:off x="1736899" y="3144971"/>
              <a:ext cx="238274" cy="328243"/>
            </a:xfrm>
            <a:custGeom>
              <a:avLst/>
              <a:gdLst/>
              <a:ahLst/>
              <a:cxnLst/>
              <a:rect l="l" t="t" r="r" b="b"/>
              <a:pathLst>
                <a:path w="7442" h="10252" extrusionOk="0">
                  <a:moveTo>
                    <a:pt x="7442" y="0"/>
                  </a:moveTo>
                  <a:lnTo>
                    <a:pt x="1631" y="3274"/>
                  </a:lnTo>
                  <a:lnTo>
                    <a:pt x="0" y="7739"/>
                  </a:lnTo>
                  <a:lnTo>
                    <a:pt x="2513" y="10251"/>
                  </a:lnTo>
                  <a:lnTo>
                    <a:pt x="4013" y="9228"/>
                  </a:lnTo>
                  <a:lnTo>
                    <a:pt x="4013" y="5215"/>
                  </a:lnTo>
                  <a:lnTo>
                    <a:pt x="7442" y="2977"/>
                  </a:lnTo>
                  <a:lnTo>
                    <a:pt x="74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9" name="Google Shape;1149;p45"/>
          <p:cNvGrpSpPr/>
          <p:nvPr/>
        </p:nvGrpSpPr>
        <p:grpSpPr>
          <a:xfrm>
            <a:off x="7205487" y="3808509"/>
            <a:ext cx="333590" cy="396473"/>
            <a:chOff x="1736899" y="3144971"/>
            <a:chExt cx="333590" cy="396473"/>
          </a:xfrm>
        </p:grpSpPr>
        <p:sp>
          <p:nvSpPr>
            <p:cNvPr id="1150" name="Google Shape;1150;p45"/>
            <p:cNvSpPr/>
            <p:nvPr/>
          </p:nvSpPr>
          <p:spPr>
            <a:xfrm>
              <a:off x="1736899" y="3144971"/>
              <a:ext cx="333590" cy="396473"/>
            </a:xfrm>
            <a:custGeom>
              <a:avLst/>
              <a:gdLst/>
              <a:ahLst/>
              <a:cxnLst/>
              <a:rect l="l" t="t" r="r" b="b"/>
              <a:pathLst>
                <a:path w="10419" h="12383" extrusionOk="0">
                  <a:moveTo>
                    <a:pt x="7442" y="0"/>
                  </a:moveTo>
                  <a:lnTo>
                    <a:pt x="1631" y="3274"/>
                  </a:lnTo>
                  <a:lnTo>
                    <a:pt x="0" y="7739"/>
                  </a:lnTo>
                  <a:lnTo>
                    <a:pt x="4644" y="12383"/>
                  </a:lnTo>
                  <a:lnTo>
                    <a:pt x="8775" y="9978"/>
                  </a:lnTo>
                  <a:lnTo>
                    <a:pt x="8775" y="6549"/>
                  </a:lnTo>
                  <a:lnTo>
                    <a:pt x="10418" y="1643"/>
                  </a:lnTo>
                  <a:lnTo>
                    <a:pt x="74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5"/>
            <p:cNvSpPr/>
            <p:nvPr/>
          </p:nvSpPr>
          <p:spPr>
            <a:xfrm>
              <a:off x="1736899" y="3144971"/>
              <a:ext cx="238274" cy="328243"/>
            </a:xfrm>
            <a:custGeom>
              <a:avLst/>
              <a:gdLst/>
              <a:ahLst/>
              <a:cxnLst/>
              <a:rect l="l" t="t" r="r" b="b"/>
              <a:pathLst>
                <a:path w="7442" h="10252" extrusionOk="0">
                  <a:moveTo>
                    <a:pt x="7442" y="0"/>
                  </a:moveTo>
                  <a:lnTo>
                    <a:pt x="1631" y="3274"/>
                  </a:lnTo>
                  <a:lnTo>
                    <a:pt x="0" y="7739"/>
                  </a:lnTo>
                  <a:lnTo>
                    <a:pt x="2513" y="10251"/>
                  </a:lnTo>
                  <a:lnTo>
                    <a:pt x="4013" y="9228"/>
                  </a:lnTo>
                  <a:lnTo>
                    <a:pt x="4013" y="5215"/>
                  </a:lnTo>
                  <a:lnTo>
                    <a:pt x="7442" y="2977"/>
                  </a:lnTo>
                  <a:lnTo>
                    <a:pt x="74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1" name="Google Shape;1181;p47"/>
          <p:cNvGrpSpPr/>
          <p:nvPr/>
        </p:nvGrpSpPr>
        <p:grpSpPr>
          <a:xfrm>
            <a:off x="246569" y="39325"/>
            <a:ext cx="8650861" cy="4484561"/>
            <a:chOff x="6823750" y="-1765275"/>
            <a:chExt cx="2943250" cy="1427000"/>
          </a:xfrm>
        </p:grpSpPr>
        <p:sp>
          <p:nvSpPr>
            <p:cNvPr id="1182" name="Google Shape;1182;p47"/>
            <p:cNvSpPr/>
            <p:nvPr/>
          </p:nvSpPr>
          <p:spPr>
            <a:xfrm>
              <a:off x="6823750" y="-1765275"/>
              <a:ext cx="2943250" cy="1427000"/>
            </a:xfrm>
            <a:custGeom>
              <a:avLst/>
              <a:gdLst/>
              <a:ahLst/>
              <a:cxnLst/>
              <a:rect l="l" t="t" r="r" b="b"/>
              <a:pathLst>
                <a:path w="117730" h="57080" extrusionOk="0">
                  <a:moveTo>
                    <a:pt x="51150" y="1"/>
                  </a:moveTo>
                  <a:lnTo>
                    <a:pt x="15157" y="1858"/>
                  </a:lnTo>
                  <a:lnTo>
                    <a:pt x="6942" y="6002"/>
                  </a:lnTo>
                  <a:lnTo>
                    <a:pt x="1" y="8419"/>
                  </a:lnTo>
                  <a:lnTo>
                    <a:pt x="2215" y="41208"/>
                  </a:lnTo>
                  <a:lnTo>
                    <a:pt x="5716" y="50721"/>
                  </a:lnTo>
                  <a:lnTo>
                    <a:pt x="74010" y="57079"/>
                  </a:lnTo>
                  <a:lnTo>
                    <a:pt x="117730" y="46507"/>
                  </a:lnTo>
                  <a:lnTo>
                    <a:pt x="116575" y="16932"/>
                  </a:lnTo>
                  <a:lnTo>
                    <a:pt x="115372" y="3644"/>
                  </a:lnTo>
                  <a:lnTo>
                    <a:pt x="1050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dirty="0"/>
                <a:t>11</a:t>
              </a:r>
              <a:endParaRPr dirty="0"/>
            </a:p>
          </p:txBody>
        </p:sp>
        <p:sp>
          <p:nvSpPr>
            <p:cNvPr id="1183" name="Google Shape;1183;p47"/>
            <p:cNvSpPr/>
            <p:nvPr/>
          </p:nvSpPr>
          <p:spPr>
            <a:xfrm>
              <a:off x="6823750" y="-1765275"/>
              <a:ext cx="1920500" cy="1013850"/>
            </a:xfrm>
            <a:custGeom>
              <a:avLst/>
              <a:gdLst/>
              <a:ahLst/>
              <a:cxnLst/>
              <a:rect l="l" t="t" r="r" b="b"/>
              <a:pathLst>
                <a:path w="76820" h="40554" extrusionOk="0">
                  <a:moveTo>
                    <a:pt x="51150" y="1"/>
                  </a:moveTo>
                  <a:lnTo>
                    <a:pt x="15157" y="1858"/>
                  </a:lnTo>
                  <a:lnTo>
                    <a:pt x="6942" y="6002"/>
                  </a:lnTo>
                  <a:lnTo>
                    <a:pt x="1" y="8419"/>
                  </a:lnTo>
                  <a:lnTo>
                    <a:pt x="2180" y="40553"/>
                  </a:lnTo>
                  <a:lnTo>
                    <a:pt x="2215" y="40494"/>
                  </a:lnTo>
                  <a:lnTo>
                    <a:pt x="4442" y="24933"/>
                  </a:lnTo>
                  <a:lnTo>
                    <a:pt x="6228" y="13062"/>
                  </a:lnTo>
                  <a:lnTo>
                    <a:pt x="16289" y="10205"/>
                  </a:lnTo>
                  <a:lnTo>
                    <a:pt x="19146" y="5287"/>
                  </a:lnTo>
                  <a:lnTo>
                    <a:pt x="68438" y="4073"/>
                  </a:lnTo>
                  <a:lnTo>
                    <a:pt x="768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5" name="Google Shape;1185;p47"/>
          <p:cNvGrpSpPr/>
          <p:nvPr/>
        </p:nvGrpSpPr>
        <p:grpSpPr>
          <a:xfrm>
            <a:off x="-133" y="3611757"/>
            <a:ext cx="7753506" cy="1531749"/>
            <a:chOff x="234250" y="6242425"/>
            <a:chExt cx="3425450" cy="657375"/>
          </a:xfrm>
        </p:grpSpPr>
        <p:sp>
          <p:nvSpPr>
            <p:cNvPr id="1186" name="Google Shape;1186;p47"/>
            <p:cNvSpPr/>
            <p:nvPr/>
          </p:nvSpPr>
          <p:spPr>
            <a:xfrm>
              <a:off x="234250" y="6242425"/>
              <a:ext cx="3425450" cy="657375"/>
            </a:xfrm>
            <a:custGeom>
              <a:avLst/>
              <a:gdLst/>
              <a:ahLst/>
              <a:cxnLst/>
              <a:rect l="l" t="t" r="r" b="b"/>
              <a:pathLst>
                <a:path w="137018" h="26295" extrusionOk="0">
                  <a:moveTo>
                    <a:pt x="9295" y="0"/>
                  </a:moveTo>
                  <a:cubicBezTo>
                    <a:pt x="6206" y="0"/>
                    <a:pt x="3110" y="304"/>
                    <a:pt x="0" y="1018"/>
                  </a:cubicBezTo>
                  <a:lnTo>
                    <a:pt x="0" y="26295"/>
                  </a:lnTo>
                  <a:lnTo>
                    <a:pt x="137017" y="26295"/>
                  </a:lnTo>
                  <a:cubicBezTo>
                    <a:pt x="112788" y="22068"/>
                    <a:pt x="88499" y="15901"/>
                    <a:pt x="63853" y="9900"/>
                  </a:cubicBezTo>
                  <a:cubicBezTo>
                    <a:pt x="58889" y="9186"/>
                    <a:pt x="53924" y="9186"/>
                    <a:pt x="48971" y="8459"/>
                  </a:cubicBezTo>
                  <a:cubicBezTo>
                    <a:pt x="35638" y="5592"/>
                    <a:pt x="22539" y="0"/>
                    <a:pt x="92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7"/>
            <p:cNvSpPr/>
            <p:nvPr/>
          </p:nvSpPr>
          <p:spPr>
            <a:xfrm>
              <a:off x="234250" y="6293425"/>
              <a:ext cx="3425450" cy="606375"/>
            </a:xfrm>
            <a:custGeom>
              <a:avLst/>
              <a:gdLst/>
              <a:ahLst/>
              <a:cxnLst/>
              <a:rect l="l" t="t" r="r" b="b"/>
              <a:pathLst>
                <a:path w="137018" h="24255" extrusionOk="0">
                  <a:moveTo>
                    <a:pt x="9309" y="0"/>
                  </a:moveTo>
                  <a:cubicBezTo>
                    <a:pt x="6216" y="0"/>
                    <a:pt x="3114" y="282"/>
                    <a:pt x="0" y="943"/>
                  </a:cubicBezTo>
                  <a:lnTo>
                    <a:pt x="0" y="24255"/>
                  </a:lnTo>
                  <a:lnTo>
                    <a:pt x="137017" y="24255"/>
                  </a:lnTo>
                  <a:cubicBezTo>
                    <a:pt x="112788" y="20362"/>
                    <a:pt x="88499" y="14670"/>
                    <a:pt x="63853" y="9134"/>
                  </a:cubicBezTo>
                  <a:cubicBezTo>
                    <a:pt x="58889" y="8467"/>
                    <a:pt x="53924" y="8467"/>
                    <a:pt x="48971" y="7801"/>
                  </a:cubicBezTo>
                  <a:cubicBezTo>
                    <a:pt x="35642" y="5156"/>
                    <a:pt x="22549" y="0"/>
                    <a:pt x="93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8" name="Google Shape;1188;p47"/>
          <p:cNvGrpSpPr/>
          <p:nvPr/>
        </p:nvGrpSpPr>
        <p:grpSpPr>
          <a:xfrm flipH="1">
            <a:off x="4841963" y="4165561"/>
            <a:ext cx="3067215" cy="1038518"/>
            <a:chOff x="-283117" y="4480101"/>
            <a:chExt cx="2136688" cy="723403"/>
          </a:xfrm>
        </p:grpSpPr>
        <p:sp>
          <p:nvSpPr>
            <p:cNvPr id="1189" name="Google Shape;1189;p47"/>
            <p:cNvSpPr/>
            <p:nvPr/>
          </p:nvSpPr>
          <p:spPr>
            <a:xfrm>
              <a:off x="-139422" y="4797106"/>
              <a:ext cx="115551" cy="364487"/>
            </a:xfrm>
            <a:custGeom>
              <a:avLst/>
              <a:gdLst/>
              <a:ahLst/>
              <a:cxnLst/>
              <a:rect l="l" t="t" r="r" b="b"/>
              <a:pathLst>
                <a:path w="3609" h="11384" extrusionOk="0">
                  <a:moveTo>
                    <a:pt x="941" y="1"/>
                  </a:moveTo>
                  <a:cubicBezTo>
                    <a:pt x="620" y="477"/>
                    <a:pt x="298" y="965"/>
                    <a:pt x="1" y="1453"/>
                  </a:cubicBezTo>
                  <a:cubicBezTo>
                    <a:pt x="227" y="2215"/>
                    <a:pt x="453" y="2977"/>
                    <a:pt x="656" y="3751"/>
                  </a:cubicBezTo>
                  <a:cubicBezTo>
                    <a:pt x="1310" y="6228"/>
                    <a:pt x="1811" y="8800"/>
                    <a:pt x="2061" y="11359"/>
                  </a:cubicBezTo>
                  <a:lnTo>
                    <a:pt x="3608" y="11383"/>
                  </a:lnTo>
                  <a:cubicBezTo>
                    <a:pt x="3239" y="7764"/>
                    <a:pt x="1882" y="4287"/>
                    <a:pt x="1108" y="739"/>
                  </a:cubicBezTo>
                  <a:cubicBezTo>
                    <a:pt x="1049" y="489"/>
                    <a:pt x="989" y="251"/>
                    <a:pt x="9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7"/>
            <p:cNvSpPr/>
            <p:nvPr/>
          </p:nvSpPr>
          <p:spPr>
            <a:xfrm>
              <a:off x="-201184" y="4901195"/>
              <a:ext cx="78571" cy="258477"/>
            </a:xfrm>
            <a:custGeom>
              <a:avLst/>
              <a:gdLst/>
              <a:ahLst/>
              <a:cxnLst/>
              <a:rect l="l" t="t" r="r" b="b"/>
              <a:pathLst>
                <a:path w="2454" h="8073" extrusionOk="0">
                  <a:moveTo>
                    <a:pt x="858" y="0"/>
                  </a:moveTo>
                  <a:cubicBezTo>
                    <a:pt x="561" y="548"/>
                    <a:pt x="263" y="1084"/>
                    <a:pt x="1" y="1596"/>
                  </a:cubicBezTo>
                  <a:cubicBezTo>
                    <a:pt x="96" y="1893"/>
                    <a:pt x="203" y="2179"/>
                    <a:pt x="299" y="2477"/>
                  </a:cubicBezTo>
                  <a:cubicBezTo>
                    <a:pt x="870" y="4275"/>
                    <a:pt x="1323" y="6156"/>
                    <a:pt x="1513" y="8061"/>
                  </a:cubicBezTo>
                  <a:lnTo>
                    <a:pt x="2454" y="8073"/>
                  </a:lnTo>
                  <a:cubicBezTo>
                    <a:pt x="2204" y="5644"/>
                    <a:pt x="1727" y="3239"/>
                    <a:pt x="1096" y="881"/>
                  </a:cubicBezTo>
                  <a:cubicBezTo>
                    <a:pt x="1013" y="584"/>
                    <a:pt x="942" y="286"/>
                    <a:pt x="8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7"/>
            <p:cNvSpPr/>
            <p:nvPr/>
          </p:nvSpPr>
          <p:spPr>
            <a:xfrm>
              <a:off x="-283117" y="5015562"/>
              <a:ext cx="80460" cy="142222"/>
            </a:xfrm>
            <a:custGeom>
              <a:avLst/>
              <a:gdLst/>
              <a:ahLst/>
              <a:cxnLst/>
              <a:rect l="l" t="t" r="r" b="b"/>
              <a:pathLst>
                <a:path w="2513" h="4442" extrusionOk="0">
                  <a:moveTo>
                    <a:pt x="1572" y="0"/>
                  </a:moveTo>
                  <a:cubicBezTo>
                    <a:pt x="1488" y="202"/>
                    <a:pt x="1417" y="381"/>
                    <a:pt x="1334" y="560"/>
                  </a:cubicBezTo>
                  <a:cubicBezTo>
                    <a:pt x="834" y="1810"/>
                    <a:pt x="381" y="3084"/>
                    <a:pt x="0" y="4382"/>
                  </a:cubicBezTo>
                  <a:lnTo>
                    <a:pt x="2512" y="4441"/>
                  </a:lnTo>
                  <a:cubicBezTo>
                    <a:pt x="2346" y="2941"/>
                    <a:pt x="2012" y="1453"/>
                    <a:pt x="157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7"/>
            <p:cNvSpPr/>
            <p:nvPr/>
          </p:nvSpPr>
          <p:spPr>
            <a:xfrm>
              <a:off x="-70809" y="4673231"/>
              <a:ext cx="142990" cy="489868"/>
            </a:xfrm>
            <a:custGeom>
              <a:avLst/>
              <a:gdLst/>
              <a:ahLst/>
              <a:cxnLst/>
              <a:rect l="l" t="t" r="r" b="b"/>
              <a:pathLst>
                <a:path w="4466" h="15300" extrusionOk="0">
                  <a:moveTo>
                    <a:pt x="1823" y="0"/>
                  </a:moveTo>
                  <a:cubicBezTo>
                    <a:pt x="1192" y="679"/>
                    <a:pt x="632" y="1322"/>
                    <a:pt x="358" y="1679"/>
                  </a:cubicBezTo>
                  <a:lnTo>
                    <a:pt x="1" y="2167"/>
                  </a:lnTo>
                  <a:cubicBezTo>
                    <a:pt x="275" y="3465"/>
                    <a:pt x="537" y="4751"/>
                    <a:pt x="846" y="6025"/>
                  </a:cubicBezTo>
                  <a:cubicBezTo>
                    <a:pt x="1251" y="7632"/>
                    <a:pt x="1727" y="9228"/>
                    <a:pt x="2144" y="10835"/>
                  </a:cubicBezTo>
                  <a:cubicBezTo>
                    <a:pt x="2370" y="11680"/>
                    <a:pt x="2561" y="12526"/>
                    <a:pt x="2716" y="13371"/>
                  </a:cubicBezTo>
                  <a:cubicBezTo>
                    <a:pt x="2727" y="13478"/>
                    <a:pt x="2751" y="13597"/>
                    <a:pt x="2775" y="13704"/>
                  </a:cubicBezTo>
                  <a:lnTo>
                    <a:pt x="2823" y="13966"/>
                  </a:lnTo>
                  <a:cubicBezTo>
                    <a:pt x="2835" y="14062"/>
                    <a:pt x="2846" y="14133"/>
                    <a:pt x="2858" y="14228"/>
                  </a:cubicBezTo>
                  <a:cubicBezTo>
                    <a:pt x="2894" y="14335"/>
                    <a:pt x="2906" y="14454"/>
                    <a:pt x="2894" y="14538"/>
                  </a:cubicBezTo>
                  <a:cubicBezTo>
                    <a:pt x="2906" y="14597"/>
                    <a:pt x="2906" y="14669"/>
                    <a:pt x="2918" y="14728"/>
                  </a:cubicBezTo>
                  <a:cubicBezTo>
                    <a:pt x="2942" y="14907"/>
                    <a:pt x="2966" y="15085"/>
                    <a:pt x="2977" y="15264"/>
                  </a:cubicBezTo>
                  <a:lnTo>
                    <a:pt x="4466" y="15300"/>
                  </a:lnTo>
                  <a:cubicBezTo>
                    <a:pt x="4442" y="14955"/>
                    <a:pt x="4394" y="14597"/>
                    <a:pt x="4347" y="14252"/>
                  </a:cubicBezTo>
                  <a:cubicBezTo>
                    <a:pt x="4323" y="14097"/>
                    <a:pt x="4311" y="13931"/>
                    <a:pt x="4275" y="13764"/>
                  </a:cubicBezTo>
                  <a:cubicBezTo>
                    <a:pt x="4251" y="13585"/>
                    <a:pt x="4228" y="13407"/>
                    <a:pt x="4204" y="13228"/>
                  </a:cubicBezTo>
                  <a:cubicBezTo>
                    <a:pt x="4168" y="13002"/>
                    <a:pt x="4132" y="12799"/>
                    <a:pt x="4097" y="12573"/>
                  </a:cubicBezTo>
                  <a:cubicBezTo>
                    <a:pt x="4085" y="12454"/>
                    <a:pt x="4049" y="12323"/>
                    <a:pt x="4037" y="12204"/>
                  </a:cubicBezTo>
                  <a:cubicBezTo>
                    <a:pt x="4013" y="11966"/>
                    <a:pt x="3966" y="11728"/>
                    <a:pt x="3918" y="11490"/>
                  </a:cubicBezTo>
                  <a:cubicBezTo>
                    <a:pt x="3906" y="11383"/>
                    <a:pt x="3870" y="11264"/>
                    <a:pt x="3859" y="11156"/>
                  </a:cubicBezTo>
                  <a:cubicBezTo>
                    <a:pt x="3859" y="11097"/>
                    <a:pt x="3847" y="11025"/>
                    <a:pt x="3835" y="10966"/>
                  </a:cubicBezTo>
                  <a:cubicBezTo>
                    <a:pt x="3608" y="9751"/>
                    <a:pt x="3370" y="8513"/>
                    <a:pt x="3156" y="7275"/>
                  </a:cubicBezTo>
                  <a:cubicBezTo>
                    <a:pt x="2739" y="4846"/>
                    <a:pt x="2323" y="2405"/>
                    <a:pt x="18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7"/>
            <p:cNvSpPr/>
            <p:nvPr/>
          </p:nvSpPr>
          <p:spPr>
            <a:xfrm>
              <a:off x="29470" y="4567253"/>
              <a:ext cx="136106" cy="598151"/>
            </a:xfrm>
            <a:custGeom>
              <a:avLst/>
              <a:gdLst/>
              <a:ahLst/>
              <a:cxnLst/>
              <a:rect l="l" t="t" r="r" b="b"/>
              <a:pathLst>
                <a:path w="4251" h="18682" extrusionOk="0">
                  <a:moveTo>
                    <a:pt x="2215" y="0"/>
                  </a:moveTo>
                  <a:cubicBezTo>
                    <a:pt x="1560" y="536"/>
                    <a:pt x="905" y="1096"/>
                    <a:pt x="298" y="1691"/>
                  </a:cubicBezTo>
                  <a:lnTo>
                    <a:pt x="0" y="1989"/>
                  </a:lnTo>
                  <a:cubicBezTo>
                    <a:pt x="179" y="2798"/>
                    <a:pt x="346" y="3620"/>
                    <a:pt x="500" y="4441"/>
                  </a:cubicBezTo>
                  <a:cubicBezTo>
                    <a:pt x="1012" y="7049"/>
                    <a:pt x="1489" y="9668"/>
                    <a:pt x="1905" y="12252"/>
                  </a:cubicBezTo>
                  <a:cubicBezTo>
                    <a:pt x="2060" y="13145"/>
                    <a:pt x="2215" y="14038"/>
                    <a:pt x="2358" y="14931"/>
                  </a:cubicBezTo>
                  <a:cubicBezTo>
                    <a:pt x="2572" y="16169"/>
                    <a:pt x="2751" y="17395"/>
                    <a:pt x="2870" y="18657"/>
                  </a:cubicBezTo>
                  <a:lnTo>
                    <a:pt x="4251" y="18681"/>
                  </a:lnTo>
                  <a:cubicBezTo>
                    <a:pt x="4203" y="18003"/>
                    <a:pt x="4167" y="17312"/>
                    <a:pt x="4108" y="16633"/>
                  </a:cubicBezTo>
                  <a:cubicBezTo>
                    <a:pt x="4072" y="16348"/>
                    <a:pt x="4060" y="16062"/>
                    <a:pt x="4025" y="15776"/>
                  </a:cubicBezTo>
                  <a:cubicBezTo>
                    <a:pt x="4001" y="15395"/>
                    <a:pt x="3953" y="14990"/>
                    <a:pt x="3929" y="14597"/>
                  </a:cubicBezTo>
                  <a:cubicBezTo>
                    <a:pt x="3894" y="14264"/>
                    <a:pt x="3846" y="13919"/>
                    <a:pt x="3822" y="13573"/>
                  </a:cubicBezTo>
                  <a:cubicBezTo>
                    <a:pt x="3786" y="13252"/>
                    <a:pt x="3751" y="12907"/>
                    <a:pt x="3715" y="12561"/>
                  </a:cubicBezTo>
                  <a:cubicBezTo>
                    <a:pt x="3691" y="12240"/>
                    <a:pt x="3644" y="11907"/>
                    <a:pt x="3608" y="11585"/>
                  </a:cubicBezTo>
                  <a:cubicBezTo>
                    <a:pt x="3572" y="11168"/>
                    <a:pt x="3524" y="10764"/>
                    <a:pt x="3477" y="10347"/>
                  </a:cubicBezTo>
                  <a:cubicBezTo>
                    <a:pt x="3465" y="10240"/>
                    <a:pt x="3465" y="10156"/>
                    <a:pt x="3453" y="10049"/>
                  </a:cubicBezTo>
                  <a:cubicBezTo>
                    <a:pt x="3191" y="7775"/>
                    <a:pt x="2917" y="5501"/>
                    <a:pt x="2620" y="3215"/>
                  </a:cubicBezTo>
                  <a:lnTo>
                    <a:pt x="221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7"/>
            <p:cNvSpPr/>
            <p:nvPr/>
          </p:nvSpPr>
          <p:spPr>
            <a:xfrm>
              <a:off x="283337" y="4480101"/>
              <a:ext cx="90770" cy="689497"/>
            </a:xfrm>
            <a:custGeom>
              <a:avLst/>
              <a:gdLst/>
              <a:ahLst/>
              <a:cxnLst/>
              <a:rect l="l" t="t" r="r" b="b"/>
              <a:pathLst>
                <a:path w="2835" h="21535" extrusionOk="0">
                  <a:moveTo>
                    <a:pt x="2431" y="0"/>
                  </a:moveTo>
                  <a:cubicBezTo>
                    <a:pt x="1622" y="0"/>
                    <a:pt x="807" y="88"/>
                    <a:pt x="1" y="210"/>
                  </a:cubicBezTo>
                  <a:cubicBezTo>
                    <a:pt x="1" y="2877"/>
                    <a:pt x="96" y="5520"/>
                    <a:pt x="215" y="8187"/>
                  </a:cubicBezTo>
                  <a:cubicBezTo>
                    <a:pt x="358" y="11497"/>
                    <a:pt x="584" y="14783"/>
                    <a:pt x="834" y="18081"/>
                  </a:cubicBezTo>
                  <a:cubicBezTo>
                    <a:pt x="834" y="18177"/>
                    <a:pt x="846" y="18260"/>
                    <a:pt x="846" y="18355"/>
                  </a:cubicBezTo>
                  <a:cubicBezTo>
                    <a:pt x="882" y="18701"/>
                    <a:pt x="894" y="19022"/>
                    <a:pt x="918" y="19367"/>
                  </a:cubicBezTo>
                  <a:cubicBezTo>
                    <a:pt x="953" y="19796"/>
                    <a:pt x="1001" y="20248"/>
                    <a:pt x="1025" y="20689"/>
                  </a:cubicBezTo>
                  <a:cubicBezTo>
                    <a:pt x="1037" y="20975"/>
                    <a:pt x="1072" y="21237"/>
                    <a:pt x="1084" y="21510"/>
                  </a:cubicBezTo>
                  <a:lnTo>
                    <a:pt x="2323" y="21534"/>
                  </a:lnTo>
                  <a:cubicBezTo>
                    <a:pt x="2323" y="19498"/>
                    <a:pt x="2287" y="17474"/>
                    <a:pt x="2275" y="15438"/>
                  </a:cubicBezTo>
                  <a:cubicBezTo>
                    <a:pt x="2263" y="13319"/>
                    <a:pt x="2299" y="11223"/>
                    <a:pt x="2323" y="9116"/>
                  </a:cubicBezTo>
                  <a:cubicBezTo>
                    <a:pt x="2323" y="8723"/>
                    <a:pt x="2334" y="8318"/>
                    <a:pt x="2334" y="7937"/>
                  </a:cubicBezTo>
                  <a:cubicBezTo>
                    <a:pt x="2346" y="7663"/>
                    <a:pt x="2346" y="7413"/>
                    <a:pt x="2346" y="7151"/>
                  </a:cubicBezTo>
                  <a:cubicBezTo>
                    <a:pt x="2370" y="5854"/>
                    <a:pt x="2394" y="4556"/>
                    <a:pt x="2477" y="3258"/>
                  </a:cubicBezTo>
                  <a:cubicBezTo>
                    <a:pt x="2549" y="2175"/>
                    <a:pt x="2656" y="1091"/>
                    <a:pt x="2834" y="8"/>
                  </a:cubicBezTo>
                  <a:cubicBezTo>
                    <a:pt x="2700" y="3"/>
                    <a:pt x="2566" y="0"/>
                    <a:pt x="24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7"/>
            <p:cNvSpPr/>
            <p:nvPr/>
          </p:nvSpPr>
          <p:spPr>
            <a:xfrm>
              <a:off x="1078555" y="4784523"/>
              <a:ext cx="377422" cy="403741"/>
            </a:xfrm>
            <a:custGeom>
              <a:avLst/>
              <a:gdLst/>
              <a:ahLst/>
              <a:cxnLst/>
              <a:rect l="l" t="t" r="r" b="b"/>
              <a:pathLst>
                <a:path w="11788" h="12610" extrusionOk="0">
                  <a:moveTo>
                    <a:pt x="10942" y="1"/>
                  </a:moveTo>
                  <a:cubicBezTo>
                    <a:pt x="8918" y="870"/>
                    <a:pt x="7180" y="2275"/>
                    <a:pt x="5680" y="3906"/>
                  </a:cubicBezTo>
                  <a:lnTo>
                    <a:pt x="5275" y="4347"/>
                  </a:lnTo>
                  <a:cubicBezTo>
                    <a:pt x="5263" y="4370"/>
                    <a:pt x="5239" y="4394"/>
                    <a:pt x="5227" y="4406"/>
                  </a:cubicBezTo>
                  <a:cubicBezTo>
                    <a:pt x="5096" y="4573"/>
                    <a:pt x="4965" y="4728"/>
                    <a:pt x="4822" y="4882"/>
                  </a:cubicBezTo>
                  <a:cubicBezTo>
                    <a:pt x="2893" y="7204"/>
                    <a:pt x="1358" y="9859"/>
                    <a:pt x="0" y="12550"/>
                  </a:cubicBezTo>
                  <a:lnTo>
                    <a:pt x="3013" y="12610"/>
                  </a:lnTo>
                  <a:lnTo>
                    <a:pt x="3501" y="11538"/>
                  </a:lnTo>
                  <a:cubicBezTo>
                    <a:pt x="3513" y="11490"/>
                    <a:pt x="3536" y="11479"/>
                    <a:pt x="3536" y="11467"/>
                  </a:cubicBezTo>
                  <a:cubicBezTo>
                    <a:pt x="3536" y="11467"/>
                    <a:pt x="3536" y="11455"/>
                    <a:pt x="3560" y="11383"/>
                  </a:cubicBezTo>
                  <a:cubicBezTo>
                    <a:pt x="3632" y="11205"/>
                    <a:pt x="3715" y="11050"/>
                    <a:pt x="3798" y="10871"/>
                  </a:cubicBezTo>
                  <a:cubicBezTo>
                    <a:pt x="4025" y="10395"/>
                    <a:pt x="4263" y="9931"/>
                    <a:pt x="4501" y="9454"/>
                  </a:cubicBezTo>
                  <a:cubicBezTo>
                    <a:pt x="4941" y="8609"/>
                    <a:pt x="5394" y="7776"/>
                    <a:pt x="5882" y="6954"/>
                  </a:cubicBezTo>
                  <a:cubicBezTo>
                    <a:pt x="6346" y="6192"/>
                    <a:pt x="6834" y="5454"/>
                    <a:pt x="7358" y="4751"/>
                  </a:cubicBezTo>
                  <a:cubicBezTo>
                    <a:pt x="7906" y="4025"/>
                    <a:pt x="8489" y="3323"/>
                    <a:pt x="9132" y="2680"/>
                  </a:cubicBezTo>
                  <a:cubicBezTo>
                    <a:pt x="9930" y="1858"/>
                    <a:pt x="10835" y="1132"/>
                    <a:pt x="11787" y="477"/>
                  </a:cubicBezTo>
                  <a:cubicBezTo>
                    <a:pt x="11514" y="299"/>
                    <a:pt x="11228" y="156"/>
                    <a:pt x="109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7"/>
            <p:cNvSpPr/>
            <p:nvPr/>
          </p:nvSpPr>
          <p:spPr>
            <a:xfrm>
              <a:off x="1227981" y="4829508"/>
              <a:ext cx="329012" cy="362182"/>
            </a:xfrm>
            <a:custGeom>
              <a:avLst/>
              <a:gdLst/>
              <a:ahLst/>
              <a:cxnLst/>
              <a:rect l="l" t="t" r="r" b="b"/>
              <a:pathLst>
                <a:path w="10276" h="11312" extrusionOk="0">
                  <a:moveTo>
                    <a:pt x="8585" y="1"/>
                  </a:moveTo>
                  <a:cubicBezTo>
                    <a:pt x="6263" y="1477"/>
                    <a:pt x="4370" y="3418"/>
                    <a:pt x="2882" y="5799"/>
                  </a:cubicBezTo>
                  <a:cubicBezTo>
                    <a:pt x="1786" y="7549"/>
                    <a:pt x="858" y="9395"/>
                    <a:pt x="0" y="11252"/>
                  </a:cubicBezTo>
                  <a:lnTo>
                    <a:pt x="2941" y="11312"/>
                  </a:lnTo>
                  <a:cubicBezTo>
                    <a:pt x="3060" y="11074"/>
                    <a:pt x="3168" y="10847"/>
                    <a:pt x="3275" y="10621"/>
                  </a:cubicBezTo>
                  <a:cubicBezTo>
                    <a:pt x="3299" y="10562"/>
                    <a:pt x="3334" y="10490"/>
                    <a:pt x="3358" y="10431"/>
                  </a:cubicBezTo>
                  <a:cubicBezTo>
                    <a:pt x="3429" y="10264"/>
                    <a:pt x="3513" y="10109"/>
                    <a:pt x="3596" y="9943"/>
                  </a:cubicBezTo>
                  <a:cubicBezTo>
                    <a:pt x="3632" y="9871"/>
                    <a:pt x="3668" y="9812"/>
                    <a:pt x="3703" y="9728"/>
                  </a:cubicBezTo>
                  <a:cubicBezTo>
                    <a:pt x="3787" y="9585"/>
                    <a:pt x="3870" y="9419"/>
                    <a:pt x="3953" y="9252"/>
                  </a:cubicBezTo>
                  <a:cubicBezTo>
                    <a:pt x="4001" y="9192"/>
                    <a:pt x="4025" y="9133"/>
                    <a:pt x="4061" y="9073"/>
                  </a:cubicBezTo>
                  <a:cubicBezTo>
                    <a:pt x="4144" y="8919"/>
                    <a:pt x="4251" y="8740"/>
                    <a:pt x="4346" y="8573"/>
                  </a:cubicBezTo>
                  <a:cubicBezTo>
                    <a:pt x="4358" y="8526"/>
                    <a:pt x="4382" y="8466"/>
                    <a:pt x="4418" y="8419"/>
                  </a:cubicBezTo>
                  <a:cubicBezTo>
                    <a:pt x="4525" y="8228"/>
                    <a:pt x="4644" y="8049"/>
                    <a:pt x="4739" y="7859"/>
                  </a:cubicBezTo>
                  <a:cubicBezTo>
                    <a:pt x="4763" y="7823"/>
                    <a:pt x="4775" y="7811"/>
                    <a:pt x="4787" y="7788"/>
                  </a:cubicBezTo>
                  <a:cubicBezTo>
                    <a:pt x="5180" y="7109"/>
                    <a:pt x="5608" y="6454"/>
                    <a:pt x="6049" y="5823"/>
                  </a:cubicBezTo>
                  <a:cubicBezTo>
                    <a:pt x="6978" y="4513"/>
                    <a:pt x="8013" y="3275"/>
                    <a:pt x="9204" y="2168"/>
                  </a:cubicBezTo>
                  <a:cubicBezTo>
                    <a:pt x="9549" y="1846"/>
                    <a:pt x="9906" y="1549"/>
                    <a:pt x="10276" y="1251"/>
                  </a:cubicBezTo>
                  <a:cubicBezTo>
                    <a:pt x="9728" y="822"/>
                    <a:pt x="9168" y="406"/>
                    <a:pt x="85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7"/>
            <p:cNvSpPr/>
            <p:nvPr/>
          </p:nvSpPr>
          <p:spPr>
            <a:xfrm>
              <a:off x="1375133" y="4901964"/>
              <a:ext cx="263056" cy="293536"/>
            </a:xfrm>
            <a:custGeom>
              <a:avLst/>
              <a:gdLst/>
              <a:ahLst/>
              <a:cxnLst/>
              <a:rect l="l" t="t" r="r" b="b"/>
              <a:pathLst>
                <a:path w="8216" h="9168" extrusionOk="0">
                  <a:moveTo>
                    <a:pt x="6894" y="0"/>
                  </a:moveTo>
                  <a:cubicBezTo>
                    <a:pt x="5072" y="1417"/>
                    <a:pt x="3560" y="3155"/>
                    <a:pt x="2274" y="5072"/>
                  </a:cubicBezTo>
                  <a:cubicBezTo>
                    <a:pt x="2251" y="5108"/>
                    <a:pt x="2227" y="5144"/>
                    <a:pt x="2203" y="5179"/>
                  </a:cubicBezTo>
                  <a:cubicBezTo>
                    <a:pt x="2108" y="5310"/>
                    <a:pt x="2036" y="5441"/>
                    <a:pt x="1953" y="5584"/>
                  </a:cubicBezTo>
                  <a:cubicBezTo>
                    <a:pt x="1905" y="5644"/>
                    <a:pt x="1870" y="5703"/>
                    <a:pt x="1834" y="5763"/>
                  </a:cubicBezTo>
                  <a:cubicBezTo>
                    <a:pt x="1751" y="5894"/>
                    <a:pt x="1679" y="6013"/>
                    <a:pt x="1608" y="6132"/>
                  </a:cubicBezTo>
                  <a:lnTo>
                    <a:pt x="1477" y="6358"/>
                  </a:lnTo>
                  <a:cubicBezTo>
                    <a:pt x="1417" y="6477"/>
                    <a:pt x="1334" y="6572"/>
                    <a:pt x="1274" y="6691"/>
                  </a:cubicBezTo>
                  <a:cubicBezTo>
                    <a:pt x="1227" y="6787"/>
                    <a:pt x="1179" y="6870"/>
                    <a:pt x="1131" y="6965"/>
                  </a:cubicBezTo>
                  <a:lnTo>
                    <a:pt x="953" y="7275"/>
                  </a:lnTo>
                  <a:cubicBezTo>
                    <a:pt x="893" y="7382"/>
                    <a:pt x="846" y="7477"/>
                    <a:pt x="786" y="7584"/>
                  </a:cubicBezTo>
                  <a:cubicBezTo>
                    <a:pt x="738" y="7680"/>
                    <a:pt x="679" y="7787"/>
                    <a:pt x="643" y="7870"/>
                  </a:cubicBezTo>
                  <a:cubicBezTo>
                    <a:pt x="584" y="7989"/>
                    <a:pt x="500" y="8120"/>
                    <a:pt x="441" y="8239"/>
                  </a:cubicBezTo>
                  <a:cubicBezTo>
                    <a:pt x="417" y="8311"/>
                    <a:pt x="369" y="8394"/>
                    <a:pt x="298" y="8513"/>
                  </a:cubicBezTo>
                  <a:cubicBezTo>
                    <a:pt x="191" y="8715"/>
                    <a:pt x="107" y="8906"/>
                    <a:pt x="0" y="9120"/>
                  </a:cubicBezTo>
                  <a:lnTo>
                    <a:pt x="2155" y="9168"/>
                  </a:lnTo>
                  <a:cubicBezTo>
                    <a:pt x="2310" y="8918"/>
                    <a:pt x="2453" y="8656"/>
                    <a:pt x="2620" y="8406"/>
                  </a:cubicBezTo>
                  <a:cubicBezTo>
                    <a:pt x="2691" y="8275"/>
                    <a:pt x="2786" y="8156"/>
                    <a:pt x="2858" y="8037"/>
                  </a:cubicBezTo>
                  <a:cubicBezTo>
                    <a:pt x="2929" y="7906"/>
                    <a:pt x="3024" y="7787"/>
                    <a:pt x="3096" y="7668"/>
                  </a:cubicBezTo>
                  <a:cubicBezTo>
                    <a:pt x="3203" y="7489"/>
                    <a:pt x="3322" y="7322"/>
                    <a:pt x="3441" y="7156"/>
                  </a:cubicBezTo>
                  <a:cubicBezTo>
                    <a:pt x="3477" y="7084"/>
                    <a:pt x="3536" y="7013"/>
                    <a:pt x="3584" y="6929"/>
                  </a:cubicBezTo>
                  <a:cubicBezTo>
                    <a:pt x="3703" y="6751"/>
                    <a:pt x="3834" y="6572"/>
                    <a:pt x="3977" y="6394"/>
                  </a:cubicBezTo>
                  <a:cubicBezTo>
                    <a:pt x="4037" y="6322"/>
                    <a:pt x="4072" y="6251"/>
                    <a:pt x="4132" y="6179"/>
                  </a:cubicBezTo>
                  <a:cubicBezTo>
                    <a:pt x="5418" y="4453"/>
                    <a:pt x="6799" y="2822"/>
                    <a:pt x="8216" y="1214"/>
                  </a:cubicBezTo>
                  <a:cubicBezTo>
                    <a:pt x="7787" y="798"/>
                    <a:pt x="7346" y="381"/>
                    <a:pt x="689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7"/>
            <p:cNvSpPr/>
            <p:nvPr/>
          </p:nvSpPr>
          <p:spPr>
            <a:xfrm>
              <a:off x="988202" y="4743733"/>
              <a:ext cx="380848" cy="442642"/>
            </a:xfrm>
            <a:custGeom>
              <a:avLst/>
              <a:gdLst/>
              <a:ahLst/>
              <a:cxnLst/>
              <a:rect l="l" t="t" r="r" b="b"/>
              <a:pathLst>
                <a:path w="11895" h="13825" extrusionOk="0">
                  <a:moveTo>
                    <a:pt x="9668" y="1"/>
                  </a:moveTo>
                  <a:cubicBezTo>
                    <a:pt x="7930" y="1239"/>
                    <a:pt x="6454" y="2811"/>
                    <a:pt x="5180" y="4537"/>
                  </a:cubicBezTo>
                  <a:cubicBezTo>
                    <a:pt x="5168" y="4549"/>
                    <a:pt x="5144" y="4585"/>
                    <a:pt x="5132" y="4597"/>
                  </a:cubicBezTo>
                  <a:lnTo>
                    <a:pt x="4906" y="4906"/>
                  </a:lnTo>
                  <a:cubicBezTo>
                    <a:pt x="4894" y="4942"/>
                    <a:pt x="4870" y="4990"/>
                    <a:pt x="4834" y="5013"/>
                  </a:cubicBezTo>
                  <a:cubicBezTo>
                    <a:pt x="4751" y="5168"/>
                    <a:pt x="4644" y="5311"/>
                    <a:pt x="4513" y="5490"/>
                  </a:cubicBezTo>
                  <a:cubicBezTo>
                    <a:pt x="2739" y="8097"/>
                    <a:pt x="1310" y="10919"/>
                    <a:pt x="0" y="13788"/>
                  </a:cubicBezTo>
                  <a:lnTo>
                    <a:pt x="1120" y="13824"/>
                  </a:lnTo>
                  <a:cubicBezTo>
                    <a:pt x="1751" y="12502"/>
                    <a:pt x="2441" y="11205"/>
                    <a:pt x="3179" y="9943"/>
                  </a:cubicBezTo>
                  <a:cubicBezTo>
                    <a:pt x="3322" y="9716"/>
                    <a:pt x="3441" y="9502"/>
                    <a:pt x="3572" y="9300"/>
                  </a:cubicBezTo>
                  <a:cubicBezTo>
                    <a:pt x="3596" y="9240"/>
                    <a:pt x="3632" y="9193"/>
                    <a:pt x="3656" y="9145"/>
                  </a:cubicBezTo>
                  <a:cubicBezTo>
                    <a:pt x="3763" y="8966"/>
                    <a:pt x="3882" y="8812"/>
                    <a:pt x="3989" y="8633"/>
                  </a:cubicBezTo>
                  <a:cubicBezTo>
                    <a:pt x="4013" y="8585"/>
                    <a:pt x="4037" y="8550"/>
                    <a:pt x="4060" y="8514"/>
                  </a:cubicBezTo>
                  <a:cubicBezTo>
                    <a:pt x="4180" y="8300"/>
                    <a:pt x="4311" y="8097"/>
                    <a:pt x="4453" y="7895"/>
                  </a:cubicBezTo>
                  <a:lnTo>
                    <a:pt x="4453" y="7883"/>
                  </a:lnTo>
                  <a:cubicBezTo>
                    <a:pt x="5180" y="6776"/>
                    <a:pt x="5977" y="5704"/>
                    <a:pt x="6847" y="4704"/>
                  </a:cubicBezTo>
                  <a:cubicBezTo>
                    <a:pt x="7751" y="3668"/>
                    <a:pt x="8740" y="2704"/>
                    <a:pt x="9811" y="1870"/>
                  </a:cubicBezTo>
                  <a:cubicBezTo>
                    <a:pt x="10478" y="1346"/>
                    <a:pt x="11157" y="894"/>
                    <a:pt x="11895" y="489"/>
                  </a:cubicBezTo>
                  <a:cubicBezTo>
                    <a:pt x="11180" y="263"/>
                    <a:pt x="10442" y="84"/>
                    <a:pt x="96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7"/>
            <p:cNvSpPr/>
            <p:nvPr/>
          </p:nvSpPr>
          <p:spPr>
            <a:xfrm>
              <a:off x="732414" y="4763200"/>
              <a:ext cx="339674" cy="417828"/>
            </a:xfrm>
            <a:custGeom>
              <a:avLst/>
              <a:gdLst/>
              <a:ahLst/>
              <a:cxnLst/>
              <a:rect l="l" t="t" r="r" b="b"/>
              <a:pathLst>
                <a:path w="10609" h="13050" extrusionOk="0">
                  <a:moveTo>
                    <a:pt x="10609" y="0"/>
                  </a:moveTo>
                  <a:cubicBezTo>
                    <a:pt x="9359" y="310"/>
                    <a:pt x="8073" y="631"/>
                    <a:pt x="6811" y="810"/>
                  </a:cubicBezTo>
                  <a:cubicBezTo>
                    <a:pt x="5680" y="2298"/>
                    <a:pt x="4680" y="3905"/>
                    <a:pt x="3763" y="5596"/>
                  </a:cubicBezTo>
                  <a:cubicBezTo>
                    <a:pt x="2417" y="8025"/>
                    <a:pt x="1108" y="10466"/>
                    <a:pt x="0" y="12990"/>
                  </a:cubicBezTo>
                  <a:lnTo>
                    <a:pt x="2917" y="13049"/>
                  </a:lnTo>
                  <a:cubicBezTo>
                    <a:pt x="3191" y="12371"/>
                    <a:pt x="3477" y="11680"/>
                    <a:pt x="3775" y="11013"/>
                  </a:cubicBezTo>
                  <a:cubicBezTo>
                    <a:pt x="4549" y="9263"/>
                    <a:pt x="5358" y="7489"/>
                    <a:pt x="6370" y="5846"/>
                  </a:cubicBezTo>
                  <a:cubicBezTo>
                    <a:pt x="6561" y="5537"/>
                    <a:pt x="6751" y="5227"/>
                    <a:pt x="6966" y="4929"/>
                  </a:cubicBezTo>
                  <a:cubicBezTo>
                    <a:pt x="7775" y="3703"/>
                    <a:pt x="8644" y="2548"/>
                    <a:pt x="9537" y="1381"/>
                  </a:cubicBezTo>
                  <a:lnTo>
                    <a:pt x="1060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7"/>
            <p:cNvSpPr/>
            <p:nvPr/>
          </p:nvSpPr>
          <p:spPr>
            <a:xfrm>
              <a:off x="1693804" y="5059778"/>
              <a:ext cx="81613" cy="141069"/>
            </a:xfrm>
            <a:custGeom>
              <a:avLst/>
              <a:gdLst/>
              <a:ahLst/>
              <a:cxnLst/>
              <a:rect l="l" t="t" r="r" b="b"/>
              <a:pathLst>
                <a:path w="2549" h="4406" extrusionOk="0">
                  <a:moveTo>
                    <a:pt x="1704" y="0"/>
                  </a:moveTo>
                  <a:cubicBezTo>
                    <a:pt x="1287" y="1000"/>
                    <a:pt x="882" y="2036"/>
                    <a:pt x="489" y="3048"/>
                  </a:cubicBezTo>
                  <a:cubicBezTo>
                    <a:pt x="334" y="3477"/>
                    <a:pt x="168" y="3929"/>
                    <a:pt x="1" y="4370"/>
                  </a:cubicBezTo>
                  <a:lnTo>
                    <a:pt x="1430" y="4405"/>
                  </a:lnTo>
                  <a:cubicBezTo>
                    <a:pt x="1787" y="3286"/>
                    <a:pt x="2144" y="2167"/>
                    <a:pt x="2549" y="1072"/>
                  </a:cubicBezTo>
                  <a:lnTo>
                    <a:pt x="170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7"/>
            <p:cNvSpPr/>
            <p:nvPr/>
          </p:nvSpPr>
          <p:spPr>
            <a:xfrm>
              <a:off x="1791041" y="5141743"/>
              <a:ext cx="62530" cy="61762"/>
            </a:xfrm>
            <a:custGeom>
              <a:avLst/>
              <a:gdLst/>
              <a:ahLst/>
              <a:cxnLst/>
              <a:rect l="l" t="t" r="r" b="b"/>
              <a:pathLst>
                <a:path w="1953" h="1929" extrusionOk="0">
                  <a:moveTo>
                    <a:pt x="607" y="0"/>
                  </a:moveTo>
                  <a:cubicBezTo>
                    <a:pt x="405" y="619"/>
                    <a:pt x="191" y="1262"/>
                    <a:pt x="0" y="1881"/>
                  </a:cubicBezTo>
                  <a:lnTo>
                    <a:pt x="1953" y="1929"/>
                  </a:lnTo>
                  <a:cubicBezTo>
                    <a:pt x="1524" y="1274"/>
                    <a:pt x="1072" y="631"/>
                    <a:pt x="6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7"/>
            <p:cNvSpPr/>
            <p:nvPr/>
          </p:nvSpPr>
          <p:spPr>
            <a:xfrm>
              <a:off x="146494" y="4499760"/>
              <a:ext cx="123556" cy="667917"/>
            </a:xfrm>
            <a:custGeom>
              <a:avLst/>
              <a:gdLst/>
              <a:ahLst/>
              <a:cxnLst/>
              <a:rect l="l" t="t" r="r" b="b"/>
              <a:pathLst>
                <a:path w="3859" h="20861" extrusionOk="0">
                  <a:moveTo>
                    <a:pt x="2763" y="1"/>
                  </a:moveTo>
                  <a:cubicBezTo>
                    <a:pt x="1786" y="299"/>
                    <a:pt x="870" y="703"/>
                    <a:pt x="0" y="1192"/>
                  </a:cubicBezTo>
                  <a:cubicBezTo>
                    <a:pt x="393" y="4311"/>
                    <a:pt x="810" y="7442"/>
                    <a:pt x="1179" y="10562"/>
                  </a:cubicBezTo>
                  <a:cubicBezTo>
                    <a:pt x="1393" y="12276"/>
                    <a:pt x="1584" y="13967"/>
                    <a:pt x="1751" y="15670"/>
                  </a:cubicBezTo>
                  <a:lnTo>
                    <a:pt x="1751" y="15717"/>
                  </a:lnTo>
                  <a:cubicBezTo>
                    <a:pt x="1774" y="16086"/>
                    <a:pt x="1822" y="16455"/>
                    <a:pt x="1846" y="16824"/>
                  </a:cubicBezTo>
                  <a:cubicBezTo>
                    <a:pt x="1846" y="16896"/>
                    <a:pt x="1870" y="16944"/>
                    <a:pt x="1870" y="17003"/>
                  </a:cubicBezTo>
                  <a:cubicBezTo>
                    <a:pt x="1894" y="17348"/>
                    <a:pt x="1929" y="17682"/>
                    <a:pt x="1953" y="18015"/>
                  </a:cubicBezTo>
                  <a:cubicBezTo>
                    <a:pt x="1965" y="18110"/>
                    <a:pt x="1965" y="18217"/>
                    <a:pt x="1989" y="18301"/>
                  </a:cubicBezTo>
                  <a:cubicBezTo>
                    <a:pt x="2001" y="18622"/>
                    <a:pt x="2025" y="18944"/>
                    <a:pt x="2072" y="19253"/>
                  </a:cubicBezTo>
                  <a:cubicBezTo>
                    <a:pt x="2084" y="19360"/>
                    <a:pt x="2084" y="19468"/>
                    <a:pt x="2108" y="19575"/>
                  </a:cubicBezTo>
                  <a:cubicBezTo>
                    <a:pt x="2132" y="19980"/>
                    <a:pt x="2167" y="20420"/>
                    <a:pt x="2191" y="20837"/>
                  </a:cubicBezTo>
                  <a:lnTo>
                    <a:pt x="3858" y="20861"/>
                  </a:lnTo>
                  <a:cubicBezTo>
                    <a:pt x="3799" y="19944"/>
                    <a:pt x="3727" y="19015"/>
                    <a:pt x="3644" y="18098"/>
                  </a:cubicBezTo>
                  <a:cubicBezTo>
                    <a:pt x="3632" y="17920"/>
                    <a:pt x="3620" y="17753"/>
                    <a:pt x="3608" y="17575"/>
                  </a:cubicBezTo>
                  <a:cubicBezTo>
                    <a:pt x="3549" y="16741"/>
                    <a:pt x="3489" y="15920"/>
                    <a:pt x="3429" y="15086"/>
                  </a:cubicBezTo>
                  <a:cubicBezTo>
                    <a:pt x="3406" y="14955"/>
                    <a:pt x="3406" y="14812"/>
                    <a:pt x="3394" y="14669"/>
                  </a:cubicBezTo>
                  <a:cubicBezTo>
                    <a:pt x="3251" y="12729"/>
                    <a:pt x="3132" y="10752"/>
                    <a:pt x="3025" y="8812"/>
                  </a:cubicBezTo>
                  <a:cubicBezTo>
                    <a:pt x="2917" y="6621"/>
                    <a:pt x="2834" y="4454"/>
                    <a:pt x="2787" y="2263"/>
                  </a:cubicBezTo>
                  <a:cubicBezTo>
                    <a:pt x="2775" y="1513"/>
                    <a:pt x="2763" y="763"/>
                    <a:pt x="27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7"/>
            <p:cNvSpPr/>
            <p:nvPr/>
          </p:nvSpPr>
          <p:spPr>
            <a:xfrm>
              <a:off x="534930" y="4627093"/>
              <a:ext cx="189896" cy="547819"/>
            </a:xfrm>
            <a:custGeom>
              <a:avLst/>
              <a:gdLst/>
              <a:ahLst/>
              <a:cxnLst/>
              <a:rect l="l" t="t" r="r" b="b"/>
              <a:pathLst>
                <a:path w="5931" h="17110" extrusionOk="0">
                  <a:moveTo>
                    <a:pt x="3501" y="1"/>
                  </a:moveTo>
                  <a:cubicBezTo>
                    <a:pt x="3025" y="989"/>
                    <a:pt x="2620" y="2037"/>
                    <a:pt x="2287" y="3096"/>
                  </a:cubicBezTo>
                  <a:cubicBezTo>
                    <a:pt x="2275" y="3132"/>
                    <a:pt x="2275" y="3168"/>
                    <a:pt x="2263" y="3191"/>
                  </a:cubicBezTo>
                  <a:cubicBezTo>
                    <a:pt x="2215" y="3370"/>
                    <a:pt x="2156" y="3537"/>
                    <a:pt x="2120" y="3715"/>
                  </a:cubicBezTo>
                  <a:cubicBezTo>
                    <a:pt x="2096" y="3775"/>
                    <a:pt x="2085" y="3823"/>
                    <a:pt x="2073" y="3870"/>
                  </a:cubicBezTo>
                  <a:lnTo>
                    <a:pt x="1894" y="4489"/>
                  </a:lnTo>
                  <a:cubicBezTo>
                    <a:pt x="1894" y="4501"/>
                    <a:pt x="1882" y="4537"/>
                    <a:pt x="1882" y="4561"/>
                  </a:cubicBezTo>
                  <a:cubicBezTo>
                    <a:pt x="1823" y="4775"/>
                    <a:pt x="1763" y="4977"/>
                    <a:pt x="1715" y="5192"/>
                  </a:cubicBezTo>
                  <a:cubicBezTo>
                    <a:pt x="1715" y="5204"/>
                    <a:pt x="1704" y="5216"/>
                    <a:pt x="1704" y="5239"/>
                  </a:cubicBezTo>
                  <a:cubicBezTo>
                    <a:pt x="1644" y="5454"/>
                    <a:pt x="1584" y="5692"/>
                    <a:pt x="1537" y="5918"/>
                  </a:cubicBezTo>
                  <a:cubicBezTo>
                    <a:pt x="1525" y="5930"/>
                    <a:pt x="1525" y="5954"/>
                    <a:pt x="1525" y="5966"/>
                  </a:cubicBezTo>
                  <a:cubicBezTo>
                    <a:pt x="1418" y="6430"/>
                    <a:pt x="1323" y="6882"/>
                    <a:pt x="1239" y="7359"/>
                  </a:cubicBezTo>
                  <a:lnTo>
                    <a:pt x="1239" y="7394"/>
                  </a:lnTo>
                  <a:cubicBezTo>
                    <a:pt x="1144" y="7871"/>
                    <a:pt x="1072" y="8347"/>
                    <a:pt x="1001" y="8823"/>
                  </a:cubicBezTo>
                  <a:lnTo>
                    <a:pt x="1001" y="8835"/>
                  </a:lnTo>
                  <a:cubicBezTo>
                    <a:pt x="930" y="9311"/>
                    <a:pt x="846" y="9799"/>
                    <a:pt x="787" y="10276"/>
                  </a:cubicBezTo>
                  <a:cubicBezTo>
                    <a:pt x="703" y="10990"/>
                    <a:pt x="608" y="11728"/>
                    <a:pt x="525" y="12443"/>
                  </a:cubicBezTo>
                  <a:lnTo>
                    <a:pt x="525" y="12502"/>
                  </a:lnTo>
                  <a:cubicBezTo>
                    <a:pt x="489" y="12740"/>
                    <a:pt x="477" y="12955"/>
                    <a:pt x="453" y="13181"/>
                  </a:cubicBezTo>
                  <a:lnTo>
                    <a:pt x="453" y="13193"/>
                  </a:lnTo>
                  <a:cubicBezTo>
                    <a:pt x="418" y="13419"/>
                    <a:pt x="406" y="13657"/>
                    <a:pt x="370" y="13883"/>
                  </a:cubicBezTo>
                  <a:cubicBezTo>
                    <a:pt x="346" y="14133"/>
                    <a:pt x="310" y="14383"/>
                    <a:pt x="287" y="14621"/>
                  </a:cubicBezTo>
                  <a:cubicBezTo>
                    <a:pt x="191" y="15443"/>
                    <a:pt x="108" y="16265"/>
                    <a:pt x="1" y="17086"/>
                  </a:cubicBezTo>
                  <a:lnTo>
                    <a:pt x="1251" y="17110"/>
                  </a:lnTo>
                  <a:cubicBezTo>
                    <a:pt x="1358" y="16669"/>
                    <a:pt x="1477" y="16217"/>
                    <a:pt x="1596" y="15776"/>
                  </a:cubicBezTo>
                  <a:cubicBezTo>
                    <a:pt x="1620" y="15693"/>
                    <a:pt x="1632" y="15634"/>
                    <a:pt x="1656" y="15562"/>
                  </a:cubicBezTo>
                  <a:cubicBezTo>
                    <a:pt x="1775" y="15133"/>
                    <a:pt x="1894" y="14681"/>
                    <a:pt x="2013" y="14252"/>
                  </a:cubicBezTo>
                  <a:cubicBezTo>
                    <a:pt x="2025" y="14205"/>
                    <a:pt x="2037" y="14145"/>
                    <a:pt x="2061" y="14110"/>
                  </a:cubicBezTo>
                  <a:cubicBezTo>
                    <a:pt x="2882" y="11228"/>
                    <a:pt x="3847" y="8395"/>
                    <a:pt x="4978" y="5632"/>
                  </a:cubicBezTo>
                  <a:cubicBezTo>
                    <a:pt x="5252" y="4942"/>
                    <a:pt x="5549" y="4239"/>
                    <a:pt x="5871" y="3537"/>
                  </a:cubicBezTo>
                  <a:cubicBezTo>
                    <a:pt x="5883" y="3489"/>
                    <a:pt x="5906" y="3453"/>
                    <a:pt x="5930" y="3406"/>
                  </a:cubicBezTo>
                  <a:cubicBezTo>
                    <a:pt x="5633" y="3132"/>
                    <a:pt x="5335" y="2822"/>
                    <a:pt x="5049" y="2477"/>
                  </a:cubicBezTo>
                  <a:cubicBezTo>
                    <a:pt x="4466" y="1763"/>
                    <a:pt x="4001" y="846"/>
                    <a:pt x="35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7"/>
            <p:cNvSpPr/>
            <p:nvPr/>
          </p:nvSpPr>
          <p:spPr>
            <a:xfrm>
              <a:off x="626436" y="4765089"/>
              <a:ext cx="258861" cy="411745"/>
            </a:xfrm>
            <a:custGeom>
              <a:avLst/>
              <a:gdLst/>
              <a:ahLst/>
              <a:cxnLst/>
              <a:rect l="l" t="t" r="r" b="b"/>
              <a:pathLst>
                <a:path w="8085" h="12860" extrusionOk="0">
                  <a:moveTo>
                    <a:pt x="4346" y="1"/>
                  </a:moveTo>
                  <a:cubicBezTo>
                    <a:pt x="3918" y="941"/>
                    <a:pt x="3525" y="1918"/>
                    <a:pt x="3156" y="2894"/>
                  </a:cubicBezTo>
                  <a:cubicBezTo>
                    <a:pt x="3037" y="3203"/>
                    <a:pt x="2929" y="3513"/>
                    <a:pt x="2798" y="3823"/>
                  </a:cubicBezTo>
                  <a:cubicBezTo>
                    <a:pt x="1727" y="6775"/>
                    <a:pt x="798" y="9776"/>
                    <a:pt x="0" y="12824"/>
                  </a:cubicBezTo>
                  <a:lnTo>
                    <a:pt x="1655" y="12859"/>
                  </a:lnTo>
                  <a:cubicBezTo>
                    <a:pt x="2072" y="11907"/>
                    <a:pt x="2501" y="10954"/>
                    <a:pt x="2965" y="10014"/>
                  </a:cubicBezTo>
                  <a:cubicBezTo>
                    <a:pt x="3179" y="9597"/>
                    <a:pt x="3394" y="9168"/>
                    <a:pt x="3608" y="8740"/>
                  </a:cubicBezTo>
                  <a:cubicBezTo>
                    <a:pt x="3608" y="8704"/>
                    <a:pt x="3620" y="8692"/>
                    <a:pt x="3632" y="8668"/>
                  </a:cubicBezTo>
                  <a:cubicBezTo>
                    <a:pt x="4275" y="7371"/>
                    <a:pt x="4942" y="6085"/>
                    <a:pt x="5644" y="4823"/>
                  </a:cubicBezTo>
                  <a:cubicBezTo>
                    <a:pt x="6382" y="3501"/>
                    <a:pt x="7156" y="2203"/>
                    <a:pt x="8013" y="965"/>
                  </a:cubicBezTo>
                  <a:cubicBezTo>
                    <a:pt x="8037" y="941"/>
                    <a:pt x="8073" y="906"/>
                    <a:pt x="8085" y="882"/>
                  </a:cubicBezTo>
                  <a:cubicBezTo>
                    <a:pt x="6775" y="882"/>
                    <a:pt x="5513" y="644"/>
                    <a:pt x="43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7"/>
            <p:cNvSpPr/>
            <p:nvPr/>
          </p:nvSpPr>
          <p:spPr>
            <a:xfrm>
              <a:off x="878030" y="4739923"/>
              <a:ext cx="344636" cy="442610"/>
            </a:xfrm>
            <a:custGeom>
              <a:avLst/>
              <a:gdLst/>
              <a:ahLst/>
              <a:cxnLst/>
              <a:rect l="l" t="t" r="r" b="b"/>
              <a:pathLst>
                <a:path w="10764" h="13824" extrusionOk="0">
                  <a:moveTo>
                    <a:pt x="10764" y="1"/>
                  </a:moveTo>
                  <a:lnTo>
                    <a:pt x="10764" y="1"/>
                  </a:lnTo>
                  <a:cubicBezTo>
                    <a:pt x="9930" y="13"/>
                    <a:pt x="9204" y="72"/>
                    <a:pt x="8430" y="203"/>
                  </a:cubicBezTo>
                  <a:cubicBezTo>
                    <a:pt x="8347" y="263"/>
                    <a:pt x="8287" y="346"/>
                    <a:pt x="8228" y="418"/>
                  </a:cubicBezTo>
                  <a:cubicBezTo>
                    <a:pt x="7061" y="1965"/>
                    <a:pt x="5835" y="3501"/>
                    <a:pt x="4692" y="5073"/>
                  </a:cubicBezTo>
                  <a:cubicBezTo>
                    <a:pt x="3691" y="6478"/>
                    <a:pt x="2799" y="7919"/>
                    <a:pt x="2013" y="9454"/>
                  </a:cubicBezTo>
                  <a:cubicBezTo>
                    <a:pt x="1906" y="9657"/>
                    <a:pt x="1798" y="9883"/>
                    <a:pt x="1656" y="10074"/>
                  </a:cubicBezTo>
                  <a:cubicBezTo>
                    <a:pt x="1072" y="11300"/>
                    <a:pt x="524" y="12526"/>
                    <a:pt x="1" y="13776"/>
                  </a:cubicBezTo>
                  <a:lnTo>
                    <a:pt x="1763" y="13824"/>
                  </a:lnTo>
                  <a:cubicBezTo>
                    <a:pt x="1858" y="13586"/>
                    <a:pt x="1977" y="13336"/>
                    <a:pt x="2084" y="13098"/>
                  </a:cubicBezTo>
                  <a:cubicBezTo>
                    <a:pt x="2132" y="13026"/>
                    <a:pt x="2156" y="12931"/>
                    <a:pt x="2203" y="12848"/>
                  </a:cubicBezTo>
                  <a:cubicBezTo>
                    <a:pt x="2275" y="12693"/>
                    <a:pt x="2358" y="12526"/>
                    <a:pt x="2429" y="12371"/>
                  </a:cubicBezTo>
                  <a:lnTo>
                    <a:pt x="2656" y="11871"/>
                  </a:lnTo>
                  <a:cubicBezTo>
                    <a:pt x="2715" y="11740"/>
                    <a:pt x="2787" y="11598"/>
                    <a:pt x="2846" y="11455"/>
                  </a:cubicBezTo>
                  <a:cubicBezTo>
                    <a:pt x="2918" y="11300"/>
                    <a:pt x="3013" y="11133"/>
                    <a:pt x="3084" y="10967"/>
                  </a:cubicBezTo>
                  <a:cubicBezTo>
                    <a:pt x="3108" y="10919"/>
                    <a:pt x="3132" y="10859"/>
                    <a:pt x="3156" y="10824"/>
                  </a:cubicBezTo>
                  <a:cubicBezTo>
                    <a:pt x="4180" y="8692"/>
                    <a:pt x="5335" y="6633"/>
                    <a:pt x="6656" y="4716"/>
                  </a:cubicBezTo>
                  <a:cubicBezTo>
                    <a:pt x="7513" y="3466"/>
                    <a:pt x="8466" y="2275"/>
                    <a:pt x="9526" y="1180"/>
                  </a:cubicBezTo>
                  <a:cubicBezTo>
                    <a:pt x="9930" y="775"/>
                    <a:pt x="10335" y="370"/>
                    <a:pt x="107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7"/>
            <p:cNvSpPr/>
            <p:nvPr/>
          </p:nvSpPr>
          <p:spPr>
            <a:xfrm>
              <a:off x="1502819" y="4975892"/>
              <a:ext cx="210099" cy="223034"/>
            </a:xfrm>
            <a:custGeom>
              <a:avLst/>
              <a:gdLst/>
              <a:ahLst/>
              <a:cxnLst/>
              <a:rect l="l" t="t" r="r" b="b"/>
              <a:pathLst>
                <a:path w="6562" h="6966" extrusionOk="0">
                  <a:moveTo>
                    <a:pt x="5347" y="1"/>
                  </a:moveTo>
                  <a:cubicBezTo>
                    <a:pt x="4001" y="1513"/>
                    <a:pt x="2692" y="3049"/>
                    <a:pt x="1489" y="4668"/>
                  </a:cubicBezTo>
                  <a:cubicBezTo>
                    <a:pt x="1370" y="4823"/>
                    <a:pt x="1263" y="4978"/>
                    <a:pt x="1144" y="5132"/>
                  </a:cubicBezTo>
                  <a:cubicBezTo>
                    <a:pt x="1144" y="5144"/>
                    <a:pt x="1132" y="5144"/>
                    <a:pt x="1132" y="5156"/>
                  </a:cubicBezTo>
                  <a:cubicBezTo>
                    <a:pt x="953" y="5418"/>
                    <a:pt x="775" y="5656"/>
                    <a:pt x="608" y="5906"/>
                  </a:cubicBezTo>
                  <a:cubicBezTo>
                    <a:pt x="560" y="5966"/>
                    <a:pt x="537" y="6025"/>
                    <a:pt x="501" y="6085"/>
                  </a:cubicBezTo>
                  <a:cubicBezTo>
                    <a:pt x="322" y="6335"/>
                    <a:pt x="168" y="6585"/>
                    <a:pt x="1" y="6859"/>
                  </a:cubicBezTo>
                  <a:lnTo>
                    <a:pt x="4370" y="6966"/>
                  </a:lnTo>
                  <a:cubicBezTo>
                    <a:pt x="4573" y="6383"/>
                    <a:pt x="4775" y="5799"/>
                    <a:pt x="5002" y="5216"/>
                  </a:cubicBezTo>
                  <a:cubicBezTo>
                    <a:pt x="5490" y="3906"/>
                    <a:pt x="6025" y="2596"/>
                    <a:pt x="6561" y="1311"/>
                  </a:cubicBezTo>
                  <a:cubicBezTo>
                    <a:pt x="6156" y="858"/>
                    <a:pt x="5764" y="429"/>
                    <a:pt x="53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7"/>
            <p:cNvSpPr/>
            <p:nvPr/>
          </p:nvSpPr>
          <p:spPr>
            <a:xfrm>
              <a:off x="462891" y="4519226"/>
              <a:ext cx="152147" cy="652645"/>
            </a:xfrm>
            <a:custGeom>
              <a:avLst/>
              <a:gdLst/>
              <a:ahLst/>
              <a:cxnLst/>
              <a:rect l="l" t="t" r="r" b="b"/>
              <a:pathLst>
                <a:path w="4752" h="20384" extrusionOk="0">
                  <a:moveTo>
                    <a:pt x="2120" y="0"/>
                  </a:moveTo>
                  <a:cubicBezTo>
                    <a:pt x="1584" y="1738"/>
                    <a:pt x="1358" y="3584"/>
                    <a:pt x="1179" y="5417"/>
                  </a:cubicBezTo>
                  <a:cubicBezTo>
                    <a:pt x="1156" y="5787"/>
                    <a:pt x="1120" y="6168"/>
                    <a:pt x="1072" y="6537"/>
                  </a:cubicBezTo>
                  <a:lnTo>
                    <a:pt x="1072" y="6584"/>
                  </a:lnTo>
                  <a:cubicBezTo>
                    <a:pt x="1048" y="6953"/>
                    <a:pt x="1001" y="7334"/>
                    <a:pt x="953" y="7715"/>
                  </a:cubicBezTo>
                  <a:cubicBezTo>
                    <a:pt x="477" y="11775"/>
                    <a:pt x="144" y="15871"/>
                    <a:pt x="1" y="19931"/>
                  </a:cubicBezTo>
                  <a:lnTo>
                    <a:pt x="1" y="20372"/>
                  </a:lnTo>
                  <a:lnTo>
                    <a:pt x="679" y="20384"/>
                  </a:lnTo>
                  <a:cubicBezTo>
                    <a:pt x="715" y="20062"/>
                    <a:pt x="751" y="19753"/>
                    <a:pt x="798" y="19419"/>
                  </a:cubicBezTo>
                  <a:cubicBezTo>
                    <a:pt x="810" y="19360"/>
                    <a:pt x="810" y="19288"/>
                    <a:pt x="822" y="19229"/>
                  </a:cubicBezTo>
                  <a:cubicBezTo>
                    <a:pt x="953" y="18098"/>
                    <a:pt x="1072" y="16955"/>
                    <a:pt x="1215" y="15824"/>
                  </a:cubicBezTo>
                  <a:lnTo>
                    <a:pt x="1215" y="15788"/>
                  </a:lnTo>
                  <a:cubicBezTo>
                    <a:pt x="1251" y="15502"/>
                    <a:pt x="1287" y="15240"/>
                    <a:pt x="1310" y="14954"/>
                  </a:cubicBezTo>
                  <a:cubicBezTo>
                    <a:pt x="1310" y="14907"/>
                    <a:pt x="1334" y="14871"/>
                    <a:pt x="1334" y="14823"/>
                  </a:cubicBezTo>
                  <a:cubicBezTo>
                    <a:pt x="1358" y="14550"/>
                    <a:pt x="1406" y="14300"/>
                    <a:pt x="1429" y="14038"/>
                  </a:cubicBezTo>
                  <a:cubicBezTo>
                    <a:pt x="1429" y="13978"/>
                    <a:pt x="1453" y="13930"/>
                    <a:pt x="1453" y="13871"/>
                  </a:cubicBezTo>
                  <a:cubicBezTo>
                    <a:pt x="1477" y="13621"/>
                    <a:pt x="1525" y="13371"/>
                    <a:pt x="1548" y="13109"/>
                  </a:cubicBezTo>
                  <a:cubicBezTo>
                    <a:pt x="1572" y="13073"/>
                    <a:pt x="1572" y="13014"/>
                    <a:pt x="1584" y="12954"/>
                  </a:cubicBezTo>
                  <a:cubicBezTo>
                    <a:pt x="1632" y="12692"/>
                    <a:pt x="1656" y="12442"/>
                    <a:pt x="1703" y="12192"/>
                  </a:cubicBezTo>
                  <a:cubicBezTo>
                    <a:pt x="1715" y="12145"/>
                    <a:pt x="1715" y="12085"/>
                    <a:pt x="1727" y="12025"/>
                  </a:cubicBezTo>
                  <a:cubicBezTo>
                    <a:pt x="1763" y="11775"/>
                    <a:pt x="1810" y="11525"/>
                    <a:pt x="1846" y="11263"/>
                  </a:cubicBezTo>
                  <a:cubicBezTo>
                    <a:pt x="1870" y="11228"/>
                    <a:pt x="1870" y="11168"/>
                    <a:pt x="1882" y="11121"/>
                  </a:cubicBezTo>
                  <a:cubicBezTo>
                    <a:pt x="1929" y="10871"/>
                    <a:pt x="1965" y="10597"/>
                    <a:pt x="2013" y="10347"/>
                  </a:cubicBezTo>
                  <a:cubicBezTo>
                    <a:pt x="2025" y="10299"/>
                    <a:pt x="2025" y="10275"/>
                    <a:pt x="2049" y="10228"/>
                  </a:cubicBezTo>
                  <a:cubicBezTo>
                    <a:pt x="2108" y="9954"/>
                    <a:pt x="2144" y="9692"/>
                    <a:pt x="2203" y="9418"/>
                  </a:cubicBezTo>
                  <a:cubicBezTo>
                    <a:pt x="2203" y="9406"/>
                    <a:pt x="2227" y="9382"/>
                    <a:pt x="2227" y="9358"/>
                  </a:cubicBezTo>
                  <a:cubicBezTo>
                    <a:pt x="2477" y="8168"/>
                    <a:pt x="2775" y="7001"/>
                    <a:pt x="3144" y="5834"/>
                  </a:cubicBezTo>
                  <a:cubicBezTo>
                    <a:pt x="3251" y="5525"/>
                    <a:pt x="3358" y="5191"/>
                    <a:pt x="3477" y="4870"/>
                  </a:cubicBezTo>
                  <a:cubicBezTo>
                    <a:pt x="3834" y="3870"/>
                    <a:pt x="4263" y="2893"/>
                    <a:pt x="4751" y="1953"/>
                  </a:cubicBezTo>
                  <a:cubicBezTo>
                    <a:pt x="4668" y="1858"/>
                    <a:pt x="4573" y="1762"/>
                    <a:pt x="4489" y="1667"/>
                  </a:cubicBezTo>
                  <a:cubicBezTo>
                    <a:pt x="3775" y="988"/>
                    <a:pt x="2965" y="429"/>
                    <a:pt x="21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7"/>
            <p:cNvSpPr/>
            <p:nvPr/>
          </p:nvSpPr>
          <p:spPr>
            <a:xfrm>
              <a:off x="405708" y="4484904"/>
              <a:ext cx="80076" cy="686583"/>
            </a:xfrm>
            <a:custGeom>
              <a:avLst/>
              <a:gdLst/>
              <a:ahLst/>
              <a:cxnLst/>
              <a:rect l="l" t="t" r="r" b="b"/>
              <a:pathLst>
                <a:path w="2501" h="21444" extrusionOk="0">
                  <a:moveTo>
                    <a:pt x="536" y="1"/>
                  </a:moveTo>
                  <a:cubicBezTo>
                    <a:pt x="167" y="2179"/>
                    <a:pt x="108" y="4394"/>
                    <a:pt x="72" y="6597"/>
                  </a:cubicBezTo>
                  <a:lnTo>
                    <a:pt x="72" y="6620"/>
                  </a:lnTo>
                  <a:cubicBezTo>
                    <a:pt x="72" y="7061"/>
                    <a:pt x="60" y="7478"/>
                    <a:pt x="60" y="7894"/>
                  </a:cubicBezTo>
                  <a:cubicBezTo>
                    <a:pt x="60" y="8085"/>
                    <a:pt x="60" y="8264"/>
                    <a:pt x="48" y="8466"/>
                  </a:cubicBezTo>
                  <a:cubicBezTo>
                    <a:pt x="1" y="12669"/>
                    <a:pt x="13" y="16860"/>
                    <a:pt x="48" y="21063"/>
                  </a:cubicBezTo>
                  <a:lnTo>
                    <a:pt x="48" y="21444"/>
                  </a:lnTo>
                  <a:lnTo>
                    <a:pt x="286" y="21444"/>
                  </a:lnTo>
                  <a:cubicBezTo>
                    <a:pt x="310" y="19420"/>
                    <a:pt x="406" y="17408"/>
                    <a:pt x="548" y="15383"/>
                  </a:cubicBezTo>
                  <a:cubicBezTo>
                    <a:pt x="703" y="13276"/>
                    <a:pt x="906" y="11157"/>
                    <a:pt x="1144" y="9061"/>
                  </a:cubicBezTo>
                  <a:cubicBezTo>
                    <a:pt x="1191" y="8633"/>
                    <a:pt x="1239" y="8216"/>
                    <a:pt x="1287" y="7787"/>
                  </a:cubicBezTo>
                  <a:cubicBezTo>
                    <a:pt x="1346" y="7335"/>
                    <a:pt x="1382" y="6894"/>
                    <a:pt x="1429" y="6442"/>
                  </a:cubicBezTo>
                  <a:cubicBezTo>
                    <a:pt x="1537" y="5597"/>
                    <a:pt x="1620" y="4739"/>
                    <a:pt x="1763" y="3882"/>
                  </a:cubicBezTo>
                  <a:cubicBezTo>
                    <a:pt x="1941" y="2739"/>
                    <a:pt x="2156" y="1596"/>
                    <a:pt x="2501" y="489"/>
                  </a:cubicBezTo>
                  <a:cubicBezTo>
                    <a:pt x="1858" y="274"/>
                    <a:pt x="1203" y="108"/>
                    <a:pt x="53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9" name="Google Shape;1209;p47"/>
          <p:cNvGrpSpPr/>
          <p:nvPr/>
        </p:nvGrpSpPr>
        <p:grpSpPr>
          <a:xfrm>
            <a:off x="7230769" y="-451071"/>
            <a:ext cx="774163" cy="741364"/>
            <a:chOff x="8241062" y="2611272"/>
            <a:chExt cx="333590" cy="319471"/>
          </a:xfrm>
        </p:grpSpPr>
        <p:sp>
          <p:nvSpPr>
            <p:cNvPr id="1210" name="Google Shape;1210;p47"/>
            <p:cNvSpPr/>
            <p:nvPr/>
          </p:nvSpPr>
          <p:spPr>
            <a:xfrm>
              <a:off x="8241062" y="2611272"/>
              <a:ext cx="333590" cy="319471"/>
            </a:xfrm>
            <a:custGeom>
              <a:avLst/>
              <a:gdLst/>
              <a:ahLst/>
              <a:cxnLst/>
              <a:rect l="l" t="t" r="r" b="b"/>
              <a:pathLst>
                <a:path w="10419" h="9978" extrusionOk="0">
                  <a:moveTo>
                    <a:pt x="3727" y="1"/>
                  </a:moveTo>
                  <a:lnTo>
                    <a:pt x="1" y="5215"/>
                  </a:lnTo>
                  <a:lnTo>
                    <a:pt x="1" y="9978"/>
                  </a:lnTo>
                  <a:lnTo>
                    <a:pt x="5216" y="9978"/>
                  </a:lnTo>
                  <a:lnTo>
                    <a:pt x="10419" y="6108"/>
                  </a:lnTo>
                  <a:lnTo>
                    <a:pt x="77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7"/>
            <p:cNvSpPr/>
            <p:nvPr/>
          </p:nvSpPr>
          <p:spPr>
            <a:xfrm>
              <a:off x="8241062" y="2611272"/>
              <a:ext cx="174623" cy="319471"/>
            </a:xfrm>
            <a:custGeom>
              <a:avLst/>
              <a:gdLst/>
              <a:ahLst/>
              <a:cxnLst/>
              <a:rect l="l" t="t" r="r" b="b"/>
              <a:pathLst>
                <a:path w="5454" h="9978" extrusionOk="0">
                  <a:moveTo>
                    <a:pt x="3727" y="1"/>
                  </a:moveTo>
                  <a:lnTo>
                    <a:pt x="1" y="5215"/>
                  </a:lnTo>
                  <a:lnTo>
                    <a:pt x="1" y="9978"/>
                  </a:lnTo>
                  <a:lnTo>
                    <a:pt x="644" y="9978"/>
                  </a:lnTo>
                  <a:lnTo>
                    <a:pt x="1489" y="8787"/>
                  </a:lnTo>
                  <a:lnTo>
                    <a:pt x="3727" y="5061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2" name="Google Shape;1212;p47"/>
          <p:cNvGrpSpPr/>
          <p:nvPr/>
        </p:nvGrpSpPr>
        <p:grpSpPr>
          <a:xfrm>
            <a:off x="1192033" y="4231976"/>
            <a:ext cx="695740" cy="457498"/>
            <a:chOff x="7664683" y="3125889"/>
            <a:chExt cx="695740" cy="457498"/>
          </a:xfrm>
        </p:grpSpPr>
        <p:sp>
          <p:nvSpPr>
            <p:cNvPr id="1213" name="Google Shape;1213;p47"/>
            <p:cNvSpPr/>
            <p:nvPr/>
          </p:nvSpPr>
          <p:spPr>
            <a:xfrm>
              <a:off x="7664683" y="3125889"/>
              <a:ext cx="695740" cy="457498"/>
            </a:xfrm>
            <a:custGeom>
              <a:avLst/>
              <a:gdLst/>
              <a:ahLst/>
              <a:cxnLst/>
              <a:rect l="l" t="t" r="r" b="b"/>
              <a:pathLst>
                <a:path w="21730" h="14289" extrusionOk="0">
                  <a:moveTo>
                    <a:pt x="9668" y="1"/>
                  </a:moveTo>
                  <a:lnTo>
                    <a:pt x="4013" y="3870"/>
                  </a:lnTo>
                  <a:lnTo>
                    <a:pt x="1" y="4763"/>
                  </a:lnTo>
                  <a:lnTo>
                    <a:pt x="739" y="10717"/>
                  </a:lnTo>
                  <a:lnTo>
                    <a:pt x="8930" y="14288"/>
                  </a:lnTo>
                  <a:lnTo>
                    <a:pt x="18801" y="13026"/>
                  </a:lnTo>
                  <a:lnTo>
                    <a:pt x="21729" y="6252"/>
                  </a:lnTo>
                  <a:lnTo>
                    <a:pt x="169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7"/>
            <p:cNvSpPr/>
            <p:nvPr/>
          </p:nvSpPr>
          <p:spPr>
            <a:xfrm>
              <a:off x="7664683" y="3125889"/>
              <a:ext cx="557361" cy="228765"/>
            </a:xfrm>
            <a:custGeom>
              <a:avLst/>
              <a:gdLst/>
              <a:ahLst/>
              <a:cxnLst/>
              <a:rect l="l" t="t" r="r" b="b"/>
              <a:pathLst>
                <a:path w="17408" h="7145" extrusionOk="0">
                  <a:moveTo>
                    <a:pt x="9668" y="1"/>
                  </a:moveTo>
                  <a:lnTo>
                    <a:pt x="4013" y="3870"/>
                  </a:lnTo>
                  <a:lnTo>
                    <a:pt x="1" y="4763"/>
                  </a:lnTo>
                  <a:lnTo>
                    <a:pt x="298" y="7145"/>
                  </a:lnTo>
                  <a:lnTo>
                    <a:pt x="2822" y="7145"/>
                  </a:lnTo>
                  <a:lnTo>
                    <a:pt x="5001" y="3859"/>
                  </a:lnTo>
                  <a:lnTo>
                    <a:pt x="13395" y="4918"/>
                  </a:lnTo>
                  <a:lnTo>
                    <a:pt x="15026" y="2977"/>
                  </a:lnTo>
                  <a:lnTo>
                    <a:pt x="17407" y="596"/>
                  </a:lnTo>
                  <a:lnTo>
                    <a:pt x="169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5" name="Google Shape;1215;p47"/>
          <p:cNvGrpSpPr/>
          <p:nvPr/>
        </p:nvGrpSpPr>
        <p:grpSpPr>
          <a:xfrm>
            <a:off x="167875" y="2480348"/>
            <a:ext cx="545514" cy="741383"/>
            <a:chOff x="1569928" y="519600"/>
            <a:chExt cx="290879" cy="395320"/>
          </a:xfrm>
        </p:grpSpPr>
        <p:sp>
          <p:nvSpPr>
            <p:cNvPr id="1216" name="Google Shape;1216;p47"/>
            <p:cNvSpPr/>
            <p:nvPr/>
          </p:nvSpPr>
          <p:spPr>
            <a:xfrm>
              <a:off x="1569928" y="519600"/>
              <a:ext cx="290879" cy="395320"/>
            </a:xfrm>
            <a:custGeom>
              <a:avLst/>
              <a:gdLst/>
              <a:ahLst/>
              <a:cxnLst/>
              <a:rect l="l" t="t" r="r" b="b"/>
              <a:pathLst>
                <a:path w="9085" h="12347" extrusionOk="0">
                  <a:moveTo>
                    <a:pt x="5656" y="0"/>
                  </a:moveTo>
                  <a:lnTo>
                    <a:pt x="0" y="1786"/>
                  </a:lnTo>
                  <a:lnTo>
                    <a:pt x="0" y="5953"/>
                  </a:lnTo>
                  <a:lnTo>
                    <a:pt x="4168" y="12347"/>
                  </a:lnTo>
                  <a:lnTo>
                    <a:pt x="9085" y="12347"/>
                  </a:lnTo>
                  <a:lnTo>
                    <a:pt x="9085" y="4763"/>
                  </a:lnTo>
                  <a:lnTo>
                    <a:pt x="56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7"/>
            <p:cNvSpPr/>
            <p:nvPr/>
          </p:nvSpPr>
          <p:spPr>
            <a:xfrm>
              <a:off x="1569928" y="519600"/>
              <a:ext cx="181091" cy="395320"/>
            </a:xfrm>
            <a:custGeom>
              <a:avLst/>
              <a:gdLst/>
              <a:ahLst/>
              <a:cxnLst/>
              <a:rect l="l" t="t" r="r" b="b"/>
              <a:pathLst>
                <a:path w="5656" h="12347" extrusionOk="0">
                  <a:moveTo>
                    <a:pt x="5656" y="0"/>
                  </a:moveTo>
                  <a:lnTo>
                    <a:pt x="0" y="1786"/>
                  </a:lnTo>
                  <a:lnTo>
                    <a:pt x="0" y="5953"/>
                  </a:lnTo>
                  <a:lnTo>
                    <a:pt x="4168" y="12347"/>
                  </a:lnTo>
                  <a:lnTo>
                    <a:pt x="3429" y="9525"/>
                  </a:lnTo>
                  <a:lnTo>
                    <a:pt x="2536" y="6251"/>
                  </a:lnTo>
                  <a:lnTo>
                    <a:pt x="3429" y="5203"/>
                  </a:lnTo>
                  <a:lnTo>
                    <a:pt x="4620" y="2679"/>
                  </a:lnTo>
                  <a:lnTo>
                    <a:pt x="5656" y="0"/>
                  </a:lnTo>
                  <a:close/>
                </a:path>
              </a:pathLst>
            </a:custGeom>
            <a:solidFill>
              <a:srgbClr val="577D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8" name="Google Shape;1218;p47"/>
          <p:cNvGrpSpPr/>
          <p:nvPr/>
        </p:nvGrpSpPr>
        <p:grpSpPr>
          <a:xfrm>
            <a:off x="8583187" y="676221"/>
            <a:ext cx="333590" cy="396473"/>
            <a:chOff x="1736899" y="3144971"/>
            <a:chExt cx="333590" cy="396473"/>
          </a:xfrm>
        </p:grpSpPr>
        <p:sp>
          <p:nvSpPr>
            <p:cNvPr id="1219" name="Google Shape;1219;p47"/>
            <p:cNvSpPr/>
            <p:nvPr/>
          </p:nvSpPr>
          <p:spPr>
            <a:xfrm>
              <a:off x="1736899" y="3144971"/>
              <a:ext cx="333590" cy="396473"/>
            </a:xfrm>
            <a:custGeom>
              <a:avLst/>
              <a:gdLst/>
              <a:ahLst/>
              <a:cxnLst/>
              <a:rect l="l" t="t" r="r" b="b"/>
              <a:pathLst>
                <a:path w="10419" h="12383" extrusionOk="0">
                  <a:moveTo>
                    <a:pt x="7442" y="0"/>
                  </a:moveTo>
                  <a:lnTo>
                    <a:pt x="1631" y="3274"/>
                  </a:lnTo>
                  <a:lnTo>
                    <a:pt x="0" y="7739"/>
                  </a:lnTo>
                  <a:lnTo>
                    <a:pt x="4644" y="12383"/>
                  </a:lnTo>
                  <a:lnTo>
                    <a:pt x="8775" y="9978"/>
                  </a:lnTo>
                  <a:lnTo>
                    <a:pt x="8775" y="6549"/>
                  </a:lnTo>
                  <a:lnTo>
                    <a:pt x="10418" y="1643"/>
                  </a:lnTo>
                  <a:lnTo>
                    <a:pt x="74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7"/>
            <p:cNvSpPr/>
            <p:nvPr/>
          </p:nvSpPr>
          <p:spPr>
            <a:xfrm>
              <a:off x="1736899" y="3144971"/>
              <a:ext cx="238274" cy="328243"/>
            </a:xfrm>
            <a:custGeom>
              <a:avLst/>
              <a:gdLst/>
              <a:ahLst/>
              <a:cxnLst/>
              <a:rect l="l" t="t" r="r" b="b"/>
              <a:pathLst>
                <a:path w="7442" h="10252" extrusionOk="0">
                  <a:moveTo>
                    <a:pt x="7442" y="0"/>
                  </a:moveTo>
                  <a:lnTo>
                    <a:pt x="1631" y="3274"/>
                  </a:lnTo>
                  <a:lnTo>
                    <a:pt x="0" y="7739"/>
                  </a:lnTo>
                  <a:lnTo>
                    <a:pt x="2513" y="10251"/>
                  </a:lnTo>
                  <a:lnTo>
                    <a:pt x="4013" y="9228"/>
                  </a:lnTo>
                  <a:lnTo>
                    <a:pt x="4013" y="5215"/>
                  </a:lnTo>
                  <a:lnTo>
                    <a:pt x="7442" y="2977"/>
                  </a:lnTo>
                  <a:lnTo>
                    <a:pt x="74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C433C136-F93B-EB70-84D4-343D2695D695}"/>
              </a:ext>
            </a:extLst>
          </p:cNvPr>
          <p:cNvSpPr txBox="1"/>
          <p:nvPr/>
        </p:nvSpPr>
        <p:spPr>
          <a:xfrm>
            <a:off x="4158390" y="575857"/>
            <a:ext cx="3605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ID" dirty="0">
                <a:solidFill>
                  <a:schemeClr val="accent3"/>
                </a:solidFill>
                <a:effectLst/>
                <a:latin typeface="Karla Medium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dirty="0">
              <a:solidFill>
                <a:schemeClr val="accent3"/>
              </a:solidFill>
              <a:latin typeface="Karla Medium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65CA797-480C-1C03-2A5E-25103E73F398}"/>
              </a:ext>
            </a:extLst>
          </p:cNvPr>
          <p:cNvSpPr txBox="1"/>
          <p:nvPr/>
        </p:nvSpPr>
        <p:spPr>
          <a:xfrm>
            <a:off x="6513907" y="1315980"/>
            <a:ext cx="3605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ID" dirty="0">
                <a:solidFill>
                  <a:schemeClr val="accent3"/>
                </a:solidFill>
                <a:latin typeface="Karla Medium" pitchFamily="2" charset="0"/>
                <a:cs typeface="Times New Roman" panose="02020603050405020304" pitchFamily="18" charset="0"/>
              </a:rPr>
              <a:t>2</a:t>
            </a:r>
            <a:endParaRPr lang="en-US" dirty="0">
              <a:solidFill>
                <a:schemeClr val="accent3"/>
              </a:solidFill>
              <a:latin typeface="Karla Medium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D484002-C682-279A-4228-24E3B24B1F97}"/>
              </a:ext>
            </a:extLst>
          </p:cNvPr>
          <p:cNvSpPr txBox="1"/>
          <p:nvPr/>
        </p:nvSpPr>
        <p:spPr>
          <a:xfrm>
            <a:off x="1156854" y="5220398"/>
            <a:ext cx="3605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ID" dirty="0">
                <a:solidFill>
                  <a:schemeClr val="accent3"/>
                </a:solidFill>
                <a:latin typeface="Karla Medium" pitchFamily="2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AB9DDDA-256E-3C28-012A-648415865E0E}"/>
              </a:ext>
            </a:extLst>
          </p:cNvPr>
          <p:cNvSpPr txBox="1"/>
          <p:nvPr/>
        </p:nvSpPr>
        <p:spPr>
          <a:xfrm>
            <a:off x="5145340" y="3643691"/>
            <a:ext cx="3605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ID" dirty="0">
                <a:solidFill>
                  <a:schemeClr val="accent3"/>
                </a:solidFill>
                <a:latin typeface="Karla Medium" pitchFamily="2" charset="0"/>
                <a:cs typeface="Times New Roman" panose="02020603050405020304" pitchFamily="18" charset="0"/>
              </a:rPr>
              <a:t>4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7DE1CB8-0C43-265C-8F50-1C5C624D062D}"/>
              </a:ext>
            </a:extLst>
          </p:cNvPr>
          <p:cNvGrpSpPr/>
          <p:nvPr/>
        </p:nvGrpSpPr>
        <p:grpSpPr>
          <a:xfrm>
            <a:off x="3969565" y="960898"/>
            <a:ext cx="2379794" cy="1170244"/>
            <a:chOff x="3763018" y="2294803"/>
            <a:chExt cx="2379794" cy="1170244"/>
          </a:xfrm>
        </p:grpSpPr>
        <p:sp>
          <p:nvSpPr>
            <p:cNvPr id="31" name="Speech Bubble: Rectangle with Corners Rounded 30">
              <a:extLst>
                <a:ext uri="{FF2B5EF4-FFF2-40B4-BE49-F238E27FC236}">
                  <a16:creationId xmlns:a16="http://schemas.microsoft.com/office/drawing/2014/main" id="{80E6F40C-9766-F99E-1842-75459AD0C7D9}"/>
                </a:ext>
              </a:extLst>
            </p:cNvPr>
            <p:cNvSpPr/>
            <p:nvPr/>
          </p:nvSpPr>
          <p:spPr>
            <a:xfrm rot="10800000">
              <a:off x="3763018" y="2294803"/>
              <a:ext cx="2379794" cy="1170244"/>
            </a:xfrm>
            <a:prstGeom prst="wedgeRoundRectCallout">
              <a:avLst>
                <a:gd name="adj1" fmla="val 30398"/>
                <a:gd name="adj2" fmla="val 60330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1" name="Google Shape;1160;p46">
              <a:extLst>
                <a:ext uri="{FF2B5EF4-FFF2-40B4-BE49-F238E27FC236}">
                  <a16:creationId xmlns:a16="http://schemas.microsoft.com/office/drawing/2014/main" id="{3FB7E2C2-BC6A-B4B3-D312-E54827EF6DD5}"/>
                </a:ext>
              </a:extLst>
            </p:cNvPr>
            <p:cNvSpPr txBox="1">
              <a:spLocks/>
            </p:cNvSpPr>
            <p:nvPr/>
          </p:nvSpPr>
          <p:spPr>
            <a:xfrm>
              <a:off x="3922818" y="2324082"/>
              <a:ext cx="2097600" cy="1107802"/>
            </a:xfrm>
            <a:prstGeom prst="rect">
              <a:avLst/>
            </a:prstGeom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sz="1500" dirty="0">
                  <a:solidFill>
                    <a:schemeClr val="accent3"/>
                  </a:solidFill>
                  <a:latin typeface="Karla Medium" pitchFamily="2" charset="0"/>
                </a:rPr>
                <a:t>UU No. 4 </a:t>
              </a:r>
              <a:r>
                <a:rPr lang="en-US" sz="1500" dirty="0" err="1">
                  <a:solidFill>
                    <a:schemeClr val="accent3"/>
                  </a:solidFill>
                  <a:latin typeface="Karla Medium" pitchFamily="2" charset="0"/>
                </a:rPr>
                <a:t>Tahun</a:t>
              </a:r>
              <a:r>
                <a:rPr lang="en-US" sz="1500" dirty="0">
                  <a:solidFill>
                    <a:schemeClr val="accent3"/>
                  </a:solidFill>
                  <a:latin typeface="Karla Medium" pitchFamily="2" charset="0"/>
                </a:rPr>
                <a:t> 2009 tentang </a:t>
              </a:r>
              <a:r>
                <a:rPr lang="en-US" sz="1500" dirty="0" err="1">
                  <a:solidFill>
                    <a:schemeClr val="accent3"/>
                  </a:solidFill>
                  <a:latin typeface="Karla Medium" pitchFamily="2" charset="0"/>
                </a:rPr>
                <a:t>Pertambangan</a:t>
              </a:r>
              <a:r>
                <a:rPr lang="en-US" sz="1500" dirty="0">
                  <a:solidFill>
                    <a:schemeClr val="accent3"/>
                  </a:solidFill>
                  <a:latin typeface="Karla Medium" pitchFamily="2" charset="0"/>
                </a:rPr>
                <a:t> </a:t>
              </a:r>
              <a:r>
                <a:rPr lang="en-US" sz="1500" dirty="0" err="1">
                  <a:solidFill>
                    <a:schemeClr val="accent3"/>
                  </a:solidFill>
                  <a:latin typeface="Karla Medium" pitchFamily="2" charset="0"/>
                </a:rPr>
                <a:t>Minral</a:t>
              </a:r>
              <a:r>
                <a:rPr lang="en-US" sz="1500" dirty="0">
                  <a:solidFill>
                    <a:schemeClr val="accent3"/>
                  </a:solidFill>
                  <a:latin typeface="Karla Medium" pitchFamily="2" charset="0"/>
                </a:rPr>
                <a:t> dan Batubara</a:t>
              </a:r>
            </a:p>
          </p:txBody>
        </p:sp>
      </p:grpSp>
      <p:sp>
        <p:nvSpPr>
          <p:cNvPr id="33" name="Speech Bubble: Rectangle with Corners Rounded 32">
            <a:extLst>
              <a:ext uri="{FF2B5EF4-FFF2-40B4-BE49-F238E27FC236}">
                <a16:creationId xmlns:a16="http://schemas.microsoft.com/office/drawing/2014/main" id="{0E0E3AB3-BCFF-6C95-6970-826E8AE586D1}"/>
              </a:ext>
            </a:extLst>
          </p:cNvPr>
          <p:cNvSpPr/>
          <p:nvPr/>
        </p:nvSpPr>
        <p:spPr>
          <a:xfrm>
            <a:off x="6922763" y="84229"/>
            <a:ext cx="1875285" cy="3437399"/>
          </a:xfrm>
          <a:prstGeom prst="wedgeRoundRectCallout">
            <a:avLst>
              <a:gd name="adj1" fmla="val -56727"/>
              <a:gd name="adj2" fmla="val -1005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2" name="Google Shape;1160;p46">
            <a:extLst>
              <a:ext uri="{FF2B5EF4-FFF2-40B4-BE49-F238E27FC236}">
                <a16:creationId xmlns:a16="http://schemas.microsoft.com/office/drawing/2014/main" id="{8E3BA089-6E8C-1D99-A869-552B9AF1E468}"/>
              </a:ext>
            </a:extLst>
          </p:cNvPr>
          <p:cNvSpPr txBox="1">
            <a:spLocks/>
          </p:cNvSpPr>
          <p:nvPr/>
        </p:nvSpPr>
        <p:spPr>
          <a:xfrm>
            <a:off x="7016309" y="346701"/>
            <a:ext cx="1760497" cy="28016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/>
                </a:solidFill>
                <a:latin typeface="Karla Medium" pitchFamily="2" charset="0"/>
              </a:rPr>
              <a:t>PP No. 1 </a:t>
            </a:r>
            <a:r>
              <a:rPr lang="en-US" dirty="0" err="1">
                <a:solidFill>
                  <a:schemeClr val="accent3"/>
                </a:solidFill>
                <a:latin typeface="Karla Medium" pitchFamily="2" charset="0"/>
              </a:rPr>
              <a:t>Tahun</a:t>
            </a:r>
            <a:r>
              <a:rPr lang="en-US" dirty="0">
                <a:solidFill>
                  <a:schemeClr val="accent3"/>
                </a:solidFill>
                <a:latin typeface="Karla Medium" pitchFamily="2" charset="0"/>
              </a:rPr>
              <a:t> 2014 tentang </a:t>
            </a:r>
            <a:r>
              <a:rPr lang="en-US" dirty="0" err="1">
                <a:solidFill>
                  <a:schemeClr val="accent3"/>
                </a:solidFill>
                <a:latin typeface="Karla Medium" pitchFamily="2" charset="0"/>
              </a:rPr>
              <a:t>Penyelenggaraan</a:t>
            </a:r>
            <a:r>
              <a:rPr lang="en-US" dirty="0">
                <a:solidFill>
                  <a:schemeClr val="accent3"/>
                </a:solidFill>
                <a:latin typeface="Karla Medium" pitchFamily="2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Karla Medium" pitchFamily="2" charset="0"/>
              </a:rPr>
              <a:t>Kegiatan</a:t>
            </a:r>
            <a:r>
              <a:rPr lang="en-US" dirty="0">
                <a:solidFill>
                  <a:schemeClr val="accent3"/>
                </a:solidFill>
                <a:latin typeface="Karla Medium" pitchFamily="2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Karla Medium" pitchFamily="2" charset="0"/>
              </a:rPr>
              <a:t>Pertambangan</a:t>
            </a:r>
            <a:r>
              <a:rPr lang="en-US" dirty="0">
                <a:solidFill>
                  <a:schemeClr val="accent3"/>
                </a:solidFill>
                <a:latin typeface="Karla Medium" pitchFamily="2" charset="0"/>
              </a:rPr>
              <a:t> Mineral dan Batu Bara</a:t>
            </a:r>
          </a:p>
          <a:p>
            <a:endParaRPr lang="en-US" dirty="0">
              <a:solidFill>
                <a:schemeClr val="accent3"/>
              </a:solidFill>
              <a:latin typeface="Karla Medium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3"/>
                </a:solidFill>
                <a:latin typeface="Karla Medium" pitchFamily="2" charset="0"/>
              </a:rPr>
              <a:t>Permen</a:t>
            </a:r>
            <a:r>
              <a:rPr lang="en-US" dirty="0">
                <a:solidFill>
                  <a:schemeClr val="accent3"/>
                </a:solidFill>
                <a:latin typeface="Karla Medium" pitchFamily="2" charset="0"/>
              </a:rPr>
              <a:t> ESDM No. 1 </a:t>
            </a:r>
            <a:r>
              <a:rPr lang="en-US" dirty="0" err="1">
                <a:solidFill>
                  <a:schemeClr val="accent3"/>
                </a:solidFill>
                <a:latin typeface="Karla Medium" pitchFamily="2" charset="0"/>
              </a:rPr>
              <a:t>Tahun</a:t>
            </a:r>
            <a:r>
              <a:rPr lang="en-US" dirty="0">
                <a:solidFill>
                  <a:schemeClr val="accent3"/>
                </a:solidFill>
                <a:latin typeface="Karla Medium" pitchFamily="2" charset="0"/>
              </a:rPr>
              <a:t> 2014 tentang </a:t>
            </a:r>
            <a:r>
              <a:rPr lang="en-US" dirty="0" err="1">
                <a:solidFill>
                  <a:schemeClr val="accent3"/>
                </a:solidFill>
                <a:latin typeface="Karla Medium" pitchFamily="2" charset="0"/>
              </a:rPr>
              <a:t>Kriteria</a:t>
            </a:r>
            <a:r>
              <a:rPr lang="en-US" dirty="0">
                <a:solidFill>
                  <a:schemeClr val="accent3"/>
                </a:solidFill>
                <a:latin typeface="Karla Medium" pitchFamily="2" charset="0"/>
              </a:rPr>
              <a:t> </a:t>
            </a:r>
            <a:r>
              <a:rPr lang="en-US" dirty="0" err="1">
                <a:solidFill>
                  <a:schemeClr val="accent3"/>
                </a:solidFill>
                <a:latin typeface="Karla Medium" pitchFamily="2" charset="0"/>
              </a:rPr>
              <a:t>Peningkatan</a:t>
            </a:r>
            <a:r>
              <a:rPr lang="en-US" dirty="0">
                <a:solidFill>
                  <a:schemeClr val="accent3"/>
                </a:solidFill>
                <a:latin typeface="Karla Medium" pitchFamily="2" charset="0"/>
              </a:rPr>
              <a:t> Nilai </a:t>
            </a:r>
            <a:r>
              <a:rPr lang="en-US" dirty="0" err="1">
                <a:solidFill>
                  <a:schemeClr val="accent3"/>
                </a:solidFill>
                <a:latin typeface="Karla Medium" pitchFamily="2" charset="0"/>
              </a:rPr>
              <a:t>Tambah</a:t>
            </a:r>
            <a:endParaRPr lang="en-US" dirty="0">
              <a:solidFill>
                <a:schemeClr val="accent3"/>
              </a:solidFill>
              <a:latin typeface="Karla Medium" pitchFamily="2" charset="0"/>
            </a:endParaRPr>
          </a:p>
        </p:txBody>
      </p:sp>
      <p:sp>
        <p:nvSpPr>
          <p:cNvPr id="37" name="Speech Bubble: Rectangle with Corners Rounded 36">
            <a:extLst>
              <a:ext uri="{FF2B5EF4-FFF2-40B4-BE49-F238E27FC236}">
                <a16:creationId xmlns:a16="http://schemas.microsoft.com/office/drawing/2014/main" id="{B6E7E33C-9327-8FBC-B8B8-7F78DD2C8C7D}"/>
              </a:ext>
            </a:extLst>
          </p:cNvPr>
          <p:cNvSpPr/>
          <p:nvPr/>
        </p:nvSpPr>
        <p:spPr>
          <a:xfrm>
            <a:off x="354972" y="849763"/>
            <a:ext cx="3415702" cy="1175673"/>
          </a:xfrm>
          <a:prstGeom prst="wedgeRoundRectCallout">
            <a:avLst>
              <a:gd name="adj1" fmla="val 26388"/>
              <a:gd name="adj2" fmla="val 6574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3C2A793-0CA4-465E-DA9F-7B9635FC327A}"/>
              </a:ext>
            </a:extLst>
          </p:cNvPr>
          <p:cNvSpPr txBox="1"/>
          <p:nvPr/>
        </p:nvSpPr>
        <p:spPr>
          <a:xfrm>
            <a:off x="373228" y="883634"/>
            <a:ext cx="3458643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 err="1">
                <a:solidFill>
                  <a:schemeClr val="accent3"/>
                </a:solidFill>
                <a:latin typeface="Karla Medium" pitchFamily="2" charset="0"/>
              </a:rPr>
              <a:t>Permen</a:t>
            </a:r>
            <a:r>
              <a:rPr lang="en-ID" dirty="0">
                <a:solidFill>
                  <a:schemeClr val="accent3"/>
                </a:solidFill>
                <a:latin typeface="Karla Medium" pitchFamily="2" charset="0"/>
              </a:rPr>
              <a:t> ESDM No. 11 </a:t>
            </a:r>
            <a:r>
              <a:rPr lang="en-ID" dirty="0" err="1">
                <a:solidFill>
                  <a:schemeClr val="accent3"/>
                </a:solidFill>
                <a:latin typeface="Karla Medium" pitchFamily="2" charset="0"/>
              </a:rPr>
              <a:t>Tahun</a:t>
            </a:r>
            <a:r>
              <a:rPr lang="en-ID" dirty="0">
                <a:solidFill>
                  <a:schemeClr val="accent3"/>
                </a:solidFill>
                <a:latin typeface="Karla Medium" pitchFamily="2" charset="0"/>
              </a:rPr>
              <a:t> 2019 </a:t>
            </a:r>
            <a:r>
              <a:rPr lang="en-ID" dirty="0" err="1">
                <a:solidFill>
                  <a:schemeClr val="accent3"/>
                </a:solidFill>
                <a:latin typeface="Karla Medium" pitchFamily="2" charset="0"/>
              </a:rPr>
              <a:t>tentang</a:t>
            </a:r>
            <a:r>
              <a:rPr lang="en-ID" dirty="0">
                <a:solidFill>
                  <a:schemeClr val="accent3"/>
                </a:solidFill>
                <a:latin typeface="Karla Medium" pitchFamily="2" charset="0"/>
              </a:rPr>
              <a:t> </a:t>
            </a:r>
            <a:r>
              <a:rPr lang="en-ID" dirty="0" err="1">
                <a:solidFill>
                  <a:schemeClr val="accent3"/>
                </a:solidFill>
                <a:latin typeface="Karla Medium" pitchFamily="2" charset="0"/>
              </a:rPr>
              <a:t>Perubahan</a:t>
            </a:r>
            <a:r>
              <a:rPr lang="en-ID" dirty="0">
                <a:solidFill>
                  <a:schemeClr val="accent3"/>
                </a:solidFill>
                <a:latin typeface="Karla Medium" pitchFamily="2" charset="0"/>
              </a:rPr>
              <a:t> </a:t>
            </a:r>
            <a:r>
              <a:rPr lang="en-ID" dirty="0" err="1">
                <a:solidFill>
                  <a:schemeClr val="accent3"/>
                </a:solidFill>
                <a:latin typeface="Karla Medium" pitchFamily="2" charset="0"/>
              </a:rPr>
              <a:t>Kedua</a:t>
            </a:r>
            <a:r>
              <a:rPr lang="en-ID" dirty="0">
                <a:solidFill>
                  <a:schemeClr val="accent3"/>
                </a:solidFill>
                <a:latin typeface="Karla Medium" pitchFamily="2" charset="0"/>
              </a:rPr>
              <a:t> Atas </a:t>
            </a:r>
            <a:r>
              <a:rPr lang="en-ID" dirty="0" err="1">
                <a:solidFill>
                  <a:schemeClr val="accent3"/>
                </a:solidFill>
                <a:latin typeface="Karla Medium" pitchFamily="2" charset="0"/>
              </a:rPr>
              <a:t>Permen</a:t>
            </a:r>
            <a:r>
              <a:rPr lang="en-ID" dirty="0">
                <a:solidFill>
                  <a:schemeClr val="accent3"/>
                </a:solidFill>
                <a:latin typeface="Karla Medium" pitchFamily="2" charset="0"/>
              </a:rPr>
              <a:t> ESDM No. 25 </a:t>
            </a:r>
            <a:r>
              <a:rPr lang="en-ID" dirty="0" err="1">
                <a:solidFill>
                  <a:schemeClr val="accent3"/>
                </a:solidFill>
                <a:latin typeface="Karla Medium" pitchFamily="2" charset="0"/>
              </a:rPr>
              <a:t>Tahun</a:t>
            </a:r>
            <a:r>
              <a:rPr lang="en-ID" dirty="0">
                <a:solidFill>
                  <a:schemeClr val="accent3"/>
                </a:solidFill>
                <a:latin typeface="Karla Medium" pitchFamily="2" charset="0"/>
              </a:rPr>
              <a:t> 2018 </a:t>
            </a:r>
            <a:r>
              <a:rPr lang="en-ID" dirty="0" err="1">
                <a:solidFill>
                  <a:schemeClr val="accent3"/>
                </a:solidFill>
                <a:latin typeface="Karla Medium" pitchFamily="2" charset="0"/>
              </a:rPr>
              <a:t>tentang</a:t>
            </a:r>
            <a:r>
              <a:rPr lang="en-ID" dirty="0">
                <a:solidFill>
                  <a:schemeClr val="accent3"/>
                </a:solidFill>
                <a:latin typeface="Karla Medium" pitchFamily="2" charset="0"/>
              </a:rPr>
              <a:t> </a:t>
            </a:r>
            <a:r>
              <a:rPr lang="en-ID" dirty="0" err="1">
                <a:solidFill>
                  <a:schemeClr val="accent3"/>
                </a:solidFill>
                <a:latin typeface="Karla Medium" pitchFamily="2" charset="0"/>
              </a:rPr>
              <a:t>Pengusahaan</a:t>
            </a:r>
            <a:r>
              <a:rPr lang="en-ID" dirty="0">
                <a:solidFill>
                  <a:schemeClr val="accent3"/>
                </a:solidFill>
                <a:latin typeface="Karla Medium" pitchFamily="2" charset="0"/>
              </a:rPr>
              <a:t> </a:t>
            </a:r>
            <a:r>
              <a:rPr lang="en-ID" dirty="0" err="1">
                <a:solidFill>
                  <a:schemeClr val="accent3"/>
                </a:solidFill>
                <a:latin typeface="Karla Medium" pitchFamily="2" charset="0"/>
              </a:rPr>
              <a:t>Pertambangan</a:t>
            </a:r>
            <a:r>
              <a:rPr lang="en-ID" dirty="0">
                <a:solidFill>
                  <a:schemeClr val="accent3"/>
                </a:solidFill>
                <a:latin typeface="Karla Medium" pitchFamily="2" charset="0"/>
              </a:rPr>
              <a:t> Mineral dan Batubara</a:t>
            </a:r>
          </a:p>
        </p:txBody>
      </p:sp>
      <p:grpSp>
        <p:nvGrpSpPr>
          <p:cNvPr id="4" name="Google Shape;9075;p80">
            <a:extLst>
              <a:ext uri="{FF2B5EF4-FFF2-40B4-BE49-F238E27FC236}">
                <a16:creationId xmlns:a16="http://schemas.microsoft.com/office/drawing/2014/main" id="{69929D60-7AFB-6D82-880C-EA0F089DAC76}"/>
              </a:ext>
            </a:extLst>
          </p:cNvPr>
          <p:cNvGrpSpPr/>
          <p:nvPr/>
        </p:nvGrpSpPr>
        <p:grpSpPr>
          <a:xfrm>
            <a:off x="1175205" y="587187"/>
            <a:ext cx="5599347" cy="4921289"/>
            <a:chOff x="4394180" y="2151471"/>
            <a:chExt cx="4494294" cy="3950055"/>
          </a:xfrm>
        </p:grpSpPr>
        <p:grpSp>
          <p:nvGrpSpPr>
            <p:cNvPr id="5" name="Google Shape;9076;p80">
              <a:extLst>
                <a:ext uri="{FF2B5EF4-FFF2-40B4-BE49-F238E27FC236}">
                  <a16:creationId xmlns:a16="http://schemas.microsoft.com/office/drawing/2014/main" id="{461DE97E-3E2B-B4C4-36F4-E5AAD966E6A3}"/>
                </a:ext>
              </a:extLst>
            </p:cNvPr>
            <p:cNvGrpSpPr/>
            <p:nvPr/>
          </p:nvGrpSpPr>
          <p:grpSpPr>
            <a:xfrm>
              <a:off x="5045710" y="2230081"/>
              <a:ext cx="3761070" cy="2523736"/>
              <a:chOff x="2691785" y="1783306"/>
              <a:chExt cx="3761070" cy="2523736"/>
            </a:xfrm>
          </p:grpSpPr>
          <p:sp>
            <p:nvSpPr>
              <p:cNvPr id="12" name="Google Shape;9077;p80">
                <a:extLst>
                  <a:ext uri="{FF2B5EF4-FFF2-40B4-BE49-F238E27FC236}">
                    <a16:creationId xmlns:a16="http://schemas.microsoft.com/office/drawing/2014/main" id="{1EFCED6E-32FB-B996-E330-AE8AE0107263}"/>
                  </a:ext>
                </a:extLst>
              </p:cNvPr>
              <p:cNvSpPr/>
              <p:nvPr/>
            </p:nvSpPr>
            <p:spPr>
              <a:xfrm>
                <a:off x="4306153" y="4266675"/>
                <a:ext cx="932050" cy="40353"/>
              </a:xfrm>
              <a:custGeom>
                <a:avLst/>
                <a:gdLst/>
                <a:ahLst/>
                <a:cxnLst/>
                <a:rect l="l" t="t" r="r" b="b"/>
                <a:pathLst>
                  <a:path w="106520" h="2706" extrusionOk="0">
                    <a:moveTo>
                      <a:pt x="0" y="0"/>
                    </a:moveTo>
                    <a:lnTo>
                      <a:pt x="0" y="2705"/>
                    </a:lnTo>
                    <a:lnTo>
                      <a:pt x="106520" y="2705"/>
                    </a:lnTo>
                    <a:lnTo>
                      <a:pt x="106520" y="0"/>
                    </a:lnTo>
                    <a:close/>
                  </a:path>
                </a:pathLst>
              </a:custGeom>
              <a:solidFill>
                <a:srgbClr val="A5B7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9078;p80">
                <a:extLst>
                  <a:ext uri="{FF2B5EF4-FFF2-40B4-BE49-F238E27FC236}">
                    <a16:creationId xmlns:a16="http://schemas.microsoft.com/office/drawing/2014/main" id="{02CD859D-A924-2D04-1366-DB9A2686D18C}"/>
                  </a:ext>
                </a:extLst>
              </p:cNvPr>
              <p:cNvSpPr/>
              <p:nvPr/>
            </p:nvSpPr>
            <p:spPr>
              <a:xfrm>
                <a:off x="2691785" y="3683642"/>
                <a:ext cx="1916674" cy="623400"/>
              </a:xfrm>
              <a:custGeom>
                <a:avLst/>
                <a:gdLst/>
                <a:ahLst/>
                <a:cxnLst/>
                <a:rect l="l" t="t" r="r" b="b"/>
                <a:pathLst>
                  <a:path w="128485" h="36518" extrusionOk="0">
                    <a:moveTo>
                      <a:pt x="2706" y="1"/>
                    </a:moveTo>
                    <a:lnTo>
                      <a:pt x="1" y="326"/>
                    </a:lnTo>
                    <a:cubicBezTo>
                      <a:pt x="1461" y="10577"/>
                      <a:pt x="6547" y="19612"/>
                      <a:pt x="13850" y="26130"/>
                    </a:cubicBezTo>
                    <a:cubicBezTo>
                      <a:pt x="21288" y="32568"/>
                      <a:pt x="30999" y="36517"/>
                      <a:pt x="41575" y="36517"/>
                    </a:cubicBezTo>
                    <a:lnTo>
                      <a:pt x="128484" y="36517"/>
                    </a:lnTo>
                    <a:lnTo>
                      <a:pt x="128484" y="33812"/>
                    </a:lnTo>
                    <a:lnTo>
                      <a:pt x="41575" y="33812"/>
                    </a:lnTo>
                    <a:cubicBezTo>
                      <a:pt x="31675" y="33812"/>
                      <a:pt x="22641" y="30188"/>
                      <a:pt x="15662" y="24102"/>
                    </a:cubicBezTo>
                    <a:cubicBezTo>
                      <a:pt x="8792" y="18016"/>
                      <a:pt x="4058" y="9468"/>
                      <a:pt x="2706" y="1"/>
                    </a:cubicBezTo>
                    <a:close/>
                  </a:path>
                </a:pathLst>
              </a:custGeom>
              <a:solidFill>
                <a:srgbClr val="A5B7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9079;p80">
                <a:extLst>
                  <a:ext uri="{FF2B5EF4-FFF2-40B4-BE49-F238E27FC236}">
                    <a16:creationId xmlns:a16="http://schemas.microsoft.com/office/drawing/2014/main" id="{5B2D319A-5227-4113-8E6B-97ED5BE34291}"/>
                  </a:ext>
                </a:extLst>
              </p:cNvPr>
              <p:cNvSpPr/>
              <p:nvPr/>
            </p:nvSpPr>
            <p:spPr>
              <a:xfrm>
                <a:off x="2691785" y="3035999"/>
                <a:ext cx="758197" cy="694403"/>
              </a:xfrm>
              <a:custGeom>
                <a:avLst/>
                <a:gdLst/>
                <a:ahLst/>
                <a:cxnLst/>
                <a:rect l="l" t="t" r="r" b="b"/>
                <a:pathLst>
                  <a:path w="50609" h="35489" extrusionOk="0">
                    <a:moveTo>
                      <a:pt x="41358" y="0"/>
                    </a:moveTo>
                    <a:cubicBezTo>
                      <a:pt x="30998" y="0"/>
                      <a:pt x="21423" y="3814"/>
                      <a:pt x="14093" y="10144"/>
                    </a:cubicBezTo>
                    <a:cubicBezTo>
                      <a:pt x="6762" y="16338"/>
                      <a:pt x="1596" y="25129"/>
                      <a:pt x="0" y="35029"/>
                    </a:cubicBezTo>
                    <a:lnTo>
                      <a:pt x="2597" y="35489"/>
                    </a:lnTo>
                    <a:cubicBezTo>
                      <a:pt x="4166" y="26238"/>
                      <a:pt x="9034" y="18015"/>
                      <a:pt x="15905" y="12173"/>
                    </a:cubicBezTo>
                    <a:cubicBezTo>
                      <a:pt x="22775" y="6303"/>
                      <a:pt x="31675" y="2705"/>
                      <a:pt x="41358" y="2705"/>
                    </a:cubicBezTo>
                    <a:lnTo>
                      <a:pt x="50609" y="2705"/>
                    </a:lnTo>
                    <a:lnTo>
                      <a:pt x="50609" y="0"/>
                    </a:lnTo>
                    <a:close/>
                  </a:path>
                </a:pathLst>
              </a:custGeom>
              <a:solidFill>
                <a:srgbClr val="A5B7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9080;p80">
                <a:extLst>
                  <a:ext uri="{FF2B5EF4-FFF2-40B4-BE49-F238E27FC236}">
                    <a16:creationId xmlns:a16="http://schemas.microsoft.com/office/drawing/2014/main" id="{99AF31E8-4D49-4861-21EE-624B1BEFC7E2}"/>
                  </a:ext>
                </a:extLst>
              </p:cNvPr>
              <p:cNvSpPr/>
              <p:nvPr/>
            </p:nvSpPr>
            <p:spPr>
              <a:xfrm>
                <a:off x="3661791" y="2531620"/>
                <a:ext cx="2791064" cy="544757"/>
              </a:xfrm>
              <a:custGeom>
                <a:avLst/>
                <a:gdLst/>
                <a:ahLst/>
                <a:cxnLst/>
                <a:rect l="l" t="t" r="r" b="b"/>
                <a:pathLst>
                  <a:path w="187100" h="36518" extrusionOk="0">
                    <a:moveTo>
                      <a:pt x="184395" y="1"/>
                    </a:moveTo>
                    <a:cubicBezTo>
                      <a:pt x="183150" y="9468"/>
                      <a:pt x="178309" y="17908"/>
                      <a:pt x="171438" y="23994"/>
                    </a:cubicBezTo>
                    <a:cubicBezTo>
                      <a:pt x="164432" y="30080"/>
                      <a:pt x="155425" y="33812"/>
                      <a:pt x="145498" y="33812"/>
                    </a:cubicBezTo>
                    <a:lnTo>
                      <a:pt x="1" y="33812"/>
                    </a:lnTo>
                    <a:lnTo>
                      <a:pt x="1" y="36517"/>
                    </a:lnTo>
                    <a:lnTo>
                      <a:pt x="145498" y="36517"/>
                    </a:lnTo>
                    <a:cubicBezTo>
                      <a:pt x="156101" y="36517"/>
                      <a:pt x="165785" y="32568"/>
                      <a:pt x="173223" y="26022"/>
                    </a:cubicBezTo>
                    <a:cubicBezTo>
                      <a:pt x="180554" y="19612"/>
                      <a:pt x="185747" y="10469"/>
                      <a:pt x="187100" y="326"/>
                    </a:cubicBezTo>
                    <a:lnTo>
                      <a:pt x="184395" y="1"/>
                    </a:lnTo>
                    <a:close/>
                  </a:path>
                </a:pathLst>
              </a:custGeom>
              <a:solidFill>
                <a:srgbClr val="A5B7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9081;p80">
                <a:extLst>
                  <a:ext uri="{FF2B5EF4-FFF2-40B4-BE49-F238E27FC236}">
                    <a16:creationId xmlns:a16="http://schemas.microsoft.com/office/drawing/2014/main" id="{C500C81D-4971-4B46-6343-BE4094437998}"/>
                  </a:ext>
                </a:extLst>
              </p:cNvPr>
              <p:cNvSpPr/>
              <p:nvPr/>
            </p:nvSpPr>
            <p:spPr>
              <a:xfrm>
                <a:off x="4660203" y="1783306"/>
                <a:ext cx="1791536" cy="534489"/>
              </a:xfrm>
              <a:custGeom>
                <a:avLst/>
                <a:gdLst/>
                <a:ahLst/>
                <a:cxnLst/>
                <a:rect l="l" t="t" r="r" b="b"/>
                <a:pathLst>
                  <a:path w="86774" h="34353" extrusionOk="0">
                    <a:moveTo>
                      <a:pt x="0" y="0"/>
                    </a:moveTo>
                    <a:lnTo>
                      <a:pt x="0" y="2705"/>
                    </a:lnTo>
                    <a:lnTo>
                      <a:pt x="45524" y="2705"/>
                    </a:lnTo>
                    <a:cubicBezTo>
                      <a:pt x="54991" y="2705"/>
                      <a:pt x="63674" y="6195"/>
                      <a:pt x="70545" y="11821"/>
                    </a:cubicBezTo>
                    <a:cubicBezTo>
                      <a:pt x="77415" y="17582"/>
                      <a:pt x="82284" y="25454"/>
                      <a:pt x="84177" y="34353"/>
                    </a:cubicBezTo>
                    <a:lnTo>
                      <a:pt x="86774" y="33920"/>
                    </a:lnTo>
                    <a:cubicBezTo>
                      <a:pt x="84854" y="24345"/>
                      <a:pt x="79579" y="15878"/>
                      <a:pt x="72249" y="9792"/>
                    </a:cubicBezTo>
                    <a:cubicBezTo>
                      <a:pt x="65027" y="3706"/>
                      <a:pt x="55668" y="0"/>
                      <a:pt x="45524" y="0"/>
                    </a:cubicBezTo>
                    <a:close/>
                  </a:path>
                </a:pathLst>
              </a:custGeom>
              <a:solidFill>
                <a:srgbClr val="A5B7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9082;p80">
                <a:extLst>
                  <a:ext uri="{FF2B5EF4-FFF2-40B4-BE49-F238E27FC236}">
                    <a16:creationId xmlns:a16="http://schemas.microsoft.com/office/drawing/2014/main" id="{F771DABE-0BE1-A39B-38FF-17CAC4C43F27}"/>
                  </a:ext>
                </a:extLst>
              </p:cNvPr>
              <p:cNvSpPr/>
              <p:nvPr/>
            </p:nvSpPr>
            <p:spPr>
              <a:xfrm>
                <a:off x="2785807" y="1805334"/>
                <a:ext cx="1625593" cy="36696"/>
              </a:xfrm>
              <a:custGeom>
                <a:avLst/>
                <a:gdLst/>
                <a:ahLst/>
                <a:cxnLst/>
                <a:rect l="l" t="t" r="r" b="b"/>
                <a:pathLst>
                  <a:path w="143713" h="2706" extrusionOk="0">
                    <a:moveTo>
                      <a:pt x="0" y="0"/>
                    </a:moveTo>
                    <a:lnTo>
                      <a:pt x="0" y="2705"/>
                    </a:lnTo>
                    <a:lnTo>
                      <a:pt x="143712" y="2705"/>
                    </a:lnTo>
                    <a:lnTo>
                      <a:pt x="143712" y="0"/>
                    </a:lnTo>
                    <a:close/>
                  </a:path>
                </a:pathLst>
              </a:custGeom>
              <a:solidFill>
                <a:srgbClr val="A5B7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9083;p80">
                <a:extLst>
                  <a:ext uri="{FF2B5EF4-FFF2-40B4-BE49-F238E27FC236}">
                    <a16:creationId xmlns:a16="http://schemas.microsoft.com/office/drawing/2014/main" id="{31B61122-F3B1-6667-73A1-D1D15C955521}"/>
                  </a:ext>
                </a:extLst>
              </p:cNvPr>
              <p:cNvSpPr/>
              <p:nvPr/>
            </p:nvSpPr>
            <p:spPr>
              <a:xfrm>
                <a:off x="5447728" y="4266675"/>
                <a:ext cx="932050" cy="40353"/>
              </a:xfrm>
              <a:custGeom>
                <a:avLst/>
                <a:gdLst/>
                <a:ahLst/>
                <a:cxnLst/>
                <a:rect l="l" t="t" r="r" b="b"/>
                <a:pathLst>
                  <a:path w="106520" h="2706" extrusionOk="0">
                    <a:moveTo>
                      <a:pt x="0" y="0"/>
                    </a:moveTo>
                    <a:lnTo>
                      <a:pt x="0" y="2705"/>
                    </a:lnTo>
                    <a:lnTo>
                      <a:pt x="106520" y="2705"/>
                    </a:lnTo>
                    <a:lnTo>
                      <a:pt x="106520" y="0"/>
                    </a:lnTo>
                    <a:close/>
                  </a:path>
                </a:pathLst>
              </a:custGeom>
              <a:solidFill>
                <a:srgbClr val="A5B7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" name="Google Shape;9084;p80">
              <a:extLst>
                <a:ext uri="{FF2B5EF4-FFF2-40B4-BE49-F238E27FC236}">
                  <a16:creationId xmlns:a16="http://schemas.microsoft.com/office/drawing/2014/main" id="{74497455-9F56-5B33-DED9-F07C3124DB2C}"/>
                </a:ext>
              </a:extLst>
            </p:cNvPr>
            <p:cNvGrpSpPr/>
            <p:nvPr/>
          </p:nvGrpSpPr>
          <p:grpSpPr>
            <a:xfrm>
              <a:off x="4394180" y="2151471"/>
              <a:ext cx="4494294" cy="3950055"/>
              <a:chOff x="2040255" y="1704696"/>
              <a:chExt cx="4494294" cy="3950055"/>
            </a:xfrm>
          </p:grpSpPr>
          <p:sp>
            <p:nvSpPr>
              <p:cNvPr id="7" name="Google Shape;9085;p80">
                <a:extLst>
                  <a:ext uri="{FF2B5EF4-FFF2-40B4-BE49-F238E27FC236}">
                    <a16:creationId xmlns:a16="http://schemas.microsoft.com/office/drawing/2014/main" id="{8CC3AEDA-2153-F501-70C3-235FB343FF84}"/>
                  </a:ext>
                </a:extLst>
              </p:cNvPr>
              <p:cNvSpPr/>
              <p:nvPr/>
            </p:nvSpPr>
            <p:spPr>
              <a:xfrm rot="5400000">
                <a:off x="4414994" y="1720789"/>
                <a:ext cx="241614" cy="209428"/>
              </a:xfrm>
              <a:custGeom>
                <a:avLst/>
                <a:gdLst/>
                <a:ahLst/>
                <a:cxnLst/>
                <a:rect l="l" t="t" r="r" b="b"/>
                <a:pathLst>
                  <a:path w="31949" h="27693" extrusionOk="0">
                    <a:moveTo>
                      <a:pt x="7959" y="1"/>
                    </a:moveTo>
                    <a:lnTo>
                      <a:pt x="1" y="13847"/>
                    </a:lnTo>
                    <a:lnTo>
                      <a:pt x="7959" y="27693"/>
                    </a:lnTo>
                    <a:lnTo>
                      <a:pt x="23991" y="27693"/>
                    </a:lnTo>
                    <a:lnTo>
                      <a:pt x="31949" y="13847"/>
                    </a:lnTo>
                    <a:lnTo>
                      <a:pt x="23991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869FB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9086;p80">
                <a:extLst>
                  <a:ext uri="{FF2B5EF4-FFF2-40B4-BE49-F238E27FC236}">
                    <a16:creationId xmlns:a16="http://schemas.microsoft.com/office/drawing/2014/main" id="{42817723-6CEA-0EE6-F959-CADC33B405EF}"/>
                  </a:ext>
                </a:extLst>
              </p:cNvPr>
              <p:cNvSpPr/>
              <p:nvPr/>
            </p:nvSpPr>
            <p:spPr>
              <a:xfrm rot="5400000">
                <a:off x="6309028" y="2311963"/>
                <a:ext cx="241614" cy="209428"/>
              </a:xfrm>
              <a:custGeom>
                <a:avLst/>
                <a:gdLst/>
                <a:ahLst/>
                <a:cxnLst/>
                <a:rect l="l" t="t" r="r" b="b"/>
                <a:pathLst>
                  <a:path w="31949" h="27693" extrusionOk="0">
                    <a:moveTo>
                      <a:pt x="7959" y="1"/>
                    </a:moveTo>
                    <a:lnTo>
                      <a:pt x="1" y="13847"/>
                    </a:lnTo>
                    <a:lnTo>
                      <a:pt x="7959" y="27693"/>
                    </a:lnTo>
                    <a:lnTo>
                      <a:pt x="23991" y="27693"/>
                    </a:lnTo>
                    <a:lnTo>
                      <a:pt x="31949" y="13847"/>
                    </a:lnTo>
                    <a:lnTo>
                      <a:pt x="23991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869FB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9087;p80">
                <a:extLst>
                  <a:ext uri="{FF2B5EF4-FFF2-40B4-BE49-F238E27FC236}">
                    <a16:creationId xmlns:a16="http://schemas.microsoft.com/office/drawing/2014/main" id="{B1AE6E7D-5680-6E60-1EB8-55F88E31EB46}"/>
                  </a:ext>
                </a:extLst>
              </p:cNvPr>
              <p:cNvSpPr/>
              <p:nvPr/>
            </p:nvSpPr>
            <p:spPr>
              <a:xfrm rot="5400000">
                <a:off x="5222154" y="4182115"/>
                <a:ext cx="241614" cy="209428"/>
              </a:xfrm>
              <a:custGeom>
                <a:avLst/>
                <a:gdLst/>
                <a:ahLst/>
                <a:cxnLst/>
                <a:rect l="l" t="t" r="r" b="b"/>
                <a:pathLst>
                  <a:path w="31949" h="27693" extrusionOk="0">
                    <a:moveTo>
                      <a:pt x="7959" y="1"/>
                    </a:moveTo>
                    <a:lnTo>
                      <a:pt x="1" y="13847"/>
                    </a:lnTo>
                    <a:lnTo>
                      <a:pt x="7959" y="27693"/>
                    </a:lnTo>
                    <a:lnTo>
                      <a:pt x="23991" y="27693"/>
                    </a:lnTo>
                    <a:lnTo>
                      <a:pt x="31949" y="13847"/>
                    </a:lnTo>
                    <a:lnTo>
                      <a:pt x="23991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869FB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9088;p80">
                <a:extLst>
                  <a:ext uri="{FF2B5EF4-FFF2-40B4-BE49-F238E27FC236}">
                    <a16:creationId xmlns:a16="http://schemas.microsoft.com/office/drawing/2014/main" id="{0438739A-246C-14A3-9252-FE3DC45D5850}"/>
                  </a:ext>
                </a:extLst>
              </p:cNvPr>
              <p:cNvSpPr/>
              <p:nvPr/>
            </p:nvSpPr>
            <p:spPr>
              <a:xfrm rot="5400000">
                <a:off x="2024162" y="5429230"/>
                <a:ext cx="241614" cy="209428"/>
              </a:xfrm>
              <a:custGeom>
                <a:avLst/>
                <a:gdLst/>
                <a:ahLst/>
                <a:cxnLst/>
                <a:rect l="l" t="t" r="r" b="b"/>
                <a:pathLst>
                  <a:path w="31949" h="27693" extrusionOk="0">
                    <a:moveTo>
                      <a:pt x="7959" y="1"/>
                    </a:moveTo>
                    <a:lnTo>
                      <a:pt x="1" y="13847"/>
                    </a:lnTo>
                    <a:lnTo>
                      <a:pt x="7959" y="27693"/>
                    </a:lnTo>
                    <a:lnTo>
                      <a:pt x="23991" y="27693"/>
                    </a:lnTo>
                    <a:lnTo>
                      <a:pt x="31949" y="13847"/>
                    </a:lnTo>
                    <a:lnTo>
                      <a:pt x="23991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869FB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9089;p80">
                <a:extLst>
                  <a:ext uri="{FF2B5EF4-FFF2-40B4-BE49-F238E27FC236}">
                    <a16:creationId xmlns:a16="http://schemas.microsoft.com/office/drawing/2014/main" id="{4171FDAA-C959-1892-CF10-F8DEF48F7EAA}"/>
                  </a:ext>
                </a:extLst>
              </p:cNvPr>
              <p:cNvSpPr/>
              <p:nvPr/>
            </p:nvSpPr>
            <p:spPr>
              <a:xfrm rot="5400000">
                <a:off x="3433899" y="2945028"/>
                <a:ext cx="241614" cy="209428"/>
              </a:xfrm>
              <a:custGeom>
                <a:avLst/>
                <a:gdLst/>
                <a:ahLst/>
                <a:cxnLst/>
                <a:rect l="l" t="t" r="r" b="b"/>
                <a:pathLst>
                  <a:path w="31949" h="27693" extrusionOk="0">
                    <a:moveTo>
                      <a:pt x="7959" y="1"/>
                    </a:moveTo>
                    <a:lnTo>
                      <a:pt x="1" y="13847"/>
                    </a:lnTo>
                    <a:lnTo>
                      <a:pt x="7959" y="27693"/>
                    </a:lnTo>
                    <a:lnTo>
                      <a:pt x="23991" y="27693"/>
                    </a:lnTo>
                    <a:lnTo>
                      <a:pt x="31949" y="13847"/>
                    </a:lnTo>
                    <a:lnTo>
                      <a:pt x="23991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rgbClr val="869FB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471419F9-13AD-3885-3C45-1374979F6AAF}"/>
              </a:ext>
            </a:extLst>
          </p:cNvPr>
          <p:cNvSpPr txBox="1"/>
          <p:nvPr/>
        </p:nvSpPr>
        <p:spPr>
          <a:xfrm>
            <a:off x="2924263" y="2105685"/>
            <a:ext cx="3605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ID" dirty="0">
                <a:solidFill>
                  <a:schemeClr val="accent3"/>
                </a:solidFill>
                <a:latin typeface="Karla Medium" pitchFamily="2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38" name="Speech Bubble: Rectangle with Corners Rounded 37">
            <a:extLst>
              <a:ext uri="{FF2B5EF4-FFF2-40B4-BE49-F238E27FC236}">
                <a16:creationId xmlns:a16="http://schemas.microsoft.com/office/drawing/2014/main" id="{712BC5FD-E284-3988-C902-518DCB0C9AAF}"/>
              </a:ext>
            </a:extLst>
          </p:cNvPr>
          <p:cNvSpPr/>
          <p:nvPr/>
        </p:nvSpPr>
        <p:spPr>
          <a:xfrm>
            <a:off x="2668236" y="2565592"/>
            <a:ext cx="3845394" cy="953623"/>
          </a:xfrm>
          <a:prstGeom prst="wedgeRoundRectCallout">
            <a:avLst>
              <a:gd name="adj1" fmla="val 18052"/>
              <a:gd name="adj2" fmla="val 6250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dirty="0" err="1">
                <a:solidFill>
                  <a:schemeClr val="accent3"/>
                </a:solidFill>
                <a:latin typeface="Karla Medium" pitchFamily="2" charset="0"/>
              </a:rPr>
              <a:t>Peraturan</a:t>
            </a:r>
            <a:r>
              <a:rPr lang="en-ID" dirty="0">
                <a:solidFill>
                  <a:schemeClr val="accent3"/>
                </a:solidFill>
                <a:latin typeface="Karla Medium" pitchFamily="2" charset="0"/>
              </a:rPr>
              <a:t> </a:t>
            </a:r>
            <a:r>
              <a:rPr lang="en-ID" dirty="0" err="1">
                <a:solidFill>
                  <a:schemeClr val="accent3"/>
                </a:solidFill>
                <a:latin typeface="Karla Medium" pitchFamily="2" charset="0"/>
              </a:rPr>
              <a:t>Presiden</a:t>
            </a:r>
            <a:r>
              <a:rPr lang="en-ID" dirty="0">
                <a:solidFill>
                  <a:schemeClr val="accent3"/>
                </a:solidFill>
                <a:latin typeface="Karla Medium" pitchFamily="2" charset="0"/>
              </a:rPr>
              <a:t> No. 55 </a:t>
            </a:r>
            <a:r>
              <a:rPr lang="en-ID" dirty="0" err="1">
                <a:solidFill>
                  <a:schemeClr val="accent3"/>
                </a:solidFill>
                <a:latin typeface="Karla Medium" pitchFamily="2" charset="0"/>
              </a:rPr>
              <a:t>tahun</a:t>
            </a:r>
            <a:r>
              <a:rPr lang="en-ID" dirty="0">
                <a:solidFill>
                  <a:schemeClr val="accent3"/>
                </a:solidFill>
                <a:latin typeface="Karla Medium" pitchFamily="2" charset="0"/>
              </a:rPr>
              <a:t> 2019 </a:t>
            </a:r>
            <a:r>
              <a:rPr lang="en-ID" dirty="0" err="1">
                <a:solidFill>
                  <a:schemeClr val="accent3"/>
                </a:solidFill>
                <a:latin typeface="Karla Medium" pitchFamily="2" charset="0"/>
              </a:rPr>
              <a:t>tentang</a:t>
            </a:r>
            <a:r>
              <a:rPr lang="en-ID" dirty="0">
                <a:solidFill>
                  <a:schemeClr val="accent3"/>
                </a:solidFill>
                <a:latin typeface="Karla Medium" pitchFamily="2" charset="0"/>
              </a:rPr>
              <a:t> </a:t>
            </a:r>
            <a:r>
              <a:rPr lang="en-ID" dirty="0" err="1">
                <a:solidFill>
                  <a:schemeClr val="accent3"/>
                </a:solidFill>
                <a:latin typeface="Karla Medium" pitchFamily="2" charset="0"/>
              </a:rPr>
              <a:t>Percepatan</a:t>
            </a:r>
            <a:r>
              <a:rPr lang="en-ID" dirty="0">
                <a:solidFill>
                  <a:schemeClr val="accent3"/>
                </a:solidFill>
                <a:latin typeface="Karla Medium" pitchFamily="2" charset="0"/>
              </a:rPr>
              <a:t> Program </a:t>
            </a:r>
            <a:r>
              <a:rPr lang="en-ID" dirty="0" err="1">
                <a:solidFill>
                  <a:schemeClr val="accent3"/>
                </a:solidFill>
                <a:latin typeface="Karla Medium" pitchFamily="2" charset="0"/>
              </a:rPr>
              <a:t>Kendaraan</a:t>
            </a:r>
            <a:r>
              <a:rPr lang="en-ID" dirty="0">
                <a:solidFill>
                  <a:schemeClr val="accent3"/>
                </a:solidFill>
                <a:latin typeface="Karla Medium" pitchFamily="2" charset="0"/>
              </a:rPr>
              <a:t> </a:t>
            </a:r>
            <a:r>
              <a:rPr lang="en-ID" dirty="0" err="1">
                <a:solidFill>
                  <a:schemeClr val="accent3"/>
                </a:solidFill>
                <a:latin typeface="Karla Medium" pitchFamily="2" charset="0"/>
              </a:rPr>
              <a:t>Bermotor</a:t>
            </a:r>
            <a:r>
              <a:rPr lang="en-ID" dirty="0">
                <a:solidFill>
                  <a:schemeClr val="accent3"/>
                </a:solidFill>
                <a:latin typeface="Karla Medium" pitchFamily="2" charset="0"/>
              </a:rPr>
              <a:t> Listrik </a:t>
            </a:r>
            <a:r>
              <a:rPr lang="en-ID" dirty="0" err="1">
                <a:solidFill>
                  <a:schemeClr val="accent3"/>
                </a:solidFill>
                <a:latin typeface="Karla Medium" pitchFamily="2" charset="0"/>
              </a:rPr>
              <a:t>Berbasis</a:t>
            </a:r>
            <a:r>
              <a:rPr lang="en-ID" dirty="0">
                <a:solidFill>
                  <a:schemeClr val="accent3"/>
                </a:solidFill>
                <a:latin typeface="Karla Medium" pitchFamily="2" charset="0"/>
              </a:rPr>
              <a:t> Battery </a:t>
            </a:r>
            <a:r>
              <a:rPr lang="en-ID" dirty="0" err="1">
                <a:solidFill>
                  <a:schemeClr val="accent3"/>
                </a:solidFill>
                <a:latin typeface="Karla Medium" pitchFamily="2" charset="0"/>
              </a:rPr>
              <a:t>untuk</a:t>
            </a:r>
            <a:r>
              <a:rPr lang="en-ID" dirty="0">
                <a:solidFill>
                  <a:schemeClr val="accent3"/>
                </a:solidFill>
                <a:latin typeface="Karla Medium" pitchFamily="2" charset="0"/>
              </a:rPr>
              <a:t> </a:t>
            </a:r>
            <a:r>
              <a:rPr lang="en-ID" dirty="0" err="1">
                <a:solidFill>
                  <a:schemeClr val="accent3"/>
                </a:solidFill>
                <a:latin typeface="Karla Medium" pitchFamily="2" charset="0"/>
              </a:rPr>
              <a:t>Transportasi</a:t>
            </a:r>
            <a:r>
              <a:rPr lang="en-ID" dirty="0">
                <a:solidFill>
                  <a:schemeClr val="accent3"/>
                </a:solidFill>
                <a:latin typeface="Karla Medium" pitchFamily="2" charset="0"/>
              </a:rPr>
              <a:t> Jalan.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38"/>
          <p:cNvSpPr/>
          <p:nvPr/>
        </p:nvSpPr>
        <p:spPr>
          <a:xfrm>
            <a:off x="419100" y="1831110"/>
            <a:ext cx="8255000" cy="3312390"/>
          </a:xfrm>
          <a:custGeom>
            <a:avLst/>
            <a:gdLst/>
            <a:ahLst/>
            <a:cxnLst/>
            <a:rect l="l" t="t" r="r" b="b"/>
            <a:pathLst>
              <a:path w="117730" h="57080" extrusionOk="0">
                <a:moveTo>
                  <a:pt x="51150" y="1"/>
                </a:moveTo>
                <a:lnTo>
                  <a:pt x="15157" y="1858"/>
                </a:lnTo>
                <a:lnTo>
                  <a:pt x="6942" y="6002"/>
                </a:lnTo>
                <a:lnTo>
                  <a:pt x="1" y="8419"/>
                </a:lnTo>
                <a:lnTo>
                  <a:pt x="2215" y="41208"/>
                </a:lnTo>
                <a:lnTo>
                  <a:pt x="5716" y="50721"/>
                </a:lnTo>
                <a:lnTo>
                  <a:pt x="74010" y="57079"/>
                </a:lnTo>
                <a:lnTo>
                  <a:pt x="117730" y="46507"/>
                </a:lnTo>
                <a:lnTo>
                  <a:pt x="116575" y="16932"/>
                </a:lnTo>
                <a:lnTo>
                  <a:pt x="115372" y="3644"/>
                </a:lnTo>
                <a:lnTo>
                  <a:pt x="10501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8" name="Google Shape;868;p38"/>
          <p:cNvSpPr txBox="1">
            <a:spLocks noGrp="1"/>
          </p:cNvSpPr>
          <p:nvPr>
            <p:ph type="title"/>
          </p:nvPr>
        </p:nvSpPr>
        <p:spPr>
          <a:xfrm>
            <a:off x="1891050" y="349911"/>
            <a:ext cx="5716250" cy="125246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Pelaranganan serta Pembangunan Smelter</a:t>
            </a:r>
            <a:endParaRPr dirty="0"/>
          </a:p>
        </p:txBody>
      </p:sp>
      <p:sp>
        <p:nvSpPr>
          <p:cNvPr id="869" name="Google Shape;869;p38"/>
          <p:cNvSpPr txBox="1">
            <a:spLocks noGrp="1"/>
          </p:cNvSpPr>
          <p:nvPr>
            <p:ph type="subTitle" idx="1"/>
          </p:nvPr>
        </p:nvSpPr>
        <p:spPr>
          <a:xfrm>
            <a:off x="827066" y="2125082"/>
            <a:ext cx="7499163" cy="27898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sz="1500" dirty="0" err="1"/>
              <a:t>Terhitung</a:t>
            </a:r>
            <a:r>
              <a:rPr lang="en-ID" sz="1500" dirty="0"/>
              <a:t> </a:t>
            </a:r>
            <a:r>
              <a:rPr lang="en-ID" sz="1500" dirty="0" err="1"/>
              <a:t>mulai</a:t>
            </a:r>
            <a:r>
              <a:rPr lang="en-ID" sz="1500" dirty="0"/>
              <a:t> 1 </a:t>
            </a:r>
            <a:r>
              <a:rPr lang="en-ID" sz="1500" dirty="0" err="1"/>
              <a:t>Januari</a:t>
            </a:r>
            <a:r>
              <a:rPr lang="en-ID" sz="1500" dirty="0"/>
              <a:t> 2020 </a:t>
            </a:r>
            <a:r>
              <a:rPr lang="en-ID" sz="1500" dirty="0" err="1"/>
              <a:t>bijih</a:t>
            </a:r>
            <a:r>
              <a:rPr lang="en-ID" sz="1500" dirty="0"/>
              <a:t> </a:t>
            </a:r>
            <a:r>
              <a:rPr lang="en-ID" sz="1500" dirty="0" err="1"/>
              <a:t>nikel</a:t>
            </a:r>
            <a:r>
              <a:rPr lang="en-ID" sz="1500" dirty="0"/>
              <a:t> </a:t>
            </a:r>
            <a:r>
              <a:rPr lang="en-ID" sz="1500" dirty="0" err="1"/>
              <a:t>dengan</a:t>
            </a:r>
            <a:r>
              <a:rPr lang="en-ID" sz="1500" dirty="0"/>
              <a:t> </a:t>
            </a:r>
            <a:r>
              <a:rPr lang="en-ID" sz="1500" dirty="0" err="1"/>
              <a:t>kadar</a:t>
            </a:r>
            <a:r>
              <a:rPr lang="en-ID" sz="1500" dirty="0"/>
              <a:t> di </a:t>
            </a:r>
            <a:r>
              <a:rPr lang="en-ID" sz="1500" dirty="0" err="1"/>
              <a:t>bawah</a:t>
            </a:r>
            <a:r>
              <a:rPr lang="en-ID" sz="1500" dirty="0"/>
              <a:t> 1,7% </a:t>
            </a:r>
            <a:r>
              <a:rPr lang="en-ID" sz="1500" dirty="0" err="1"/>
              <a:t>tidak</a:t>
            </a:r>
            <a:r>
              <a:rPr lang="en-ID" sz="1500" dirty="0"/>
              <a:t> </a:t>
            </a:r>
            <a:r>
              <a:rPr lang="en-ID" sz="1500" dirty="0" err="1"/>
              <a:t>lagi</a:t>
            </a:r>
            <a:r>
              <a:rPr lang="en-ID" sz="1500" dirty="0"/>
              <a:t> </a:t>
            </a:r>
            <a:r>
              <a:rPr lang="en-ID" sz="1500" dirty="0" err="1"/>
              <a:t>diperbolehkan</a:t>
            </a:r>
            <a:r>
              <a:rPr lang="en-ID" sz="1500" dirty="0"/>
              <a:t> </a:t>
            </a:r>
            <a:r>
              <a:rPr lang="en-ID" sz="1500" dirty="0" err="1"/>
              <a:t>untuk</a:t>
            </a:r>
            <a:r>
              <a:rPr lang="en-ID" sz="1500" dirty="0"/>
              <a:t> </a:t>
            </a:r>
            <a:r>
              <a:rPr lang="en-ID" sz="1500" dirty="0" err="1"/>
              <a:t>dieskpor</a:t>
            </a:r>
            <a:r>
              <a:rPr lang="en-ID" sz="1500" dirty="0"/>
              <a:t>. Perusahaan </a:t>
            </a:r>
            <a:r>
              <a:rPr lang="en-ID" sz="1500" dirty="0" err="1"/>
              <a:t>memiliki</a:t>
            </a:r>
            <a:r>
              <a:rPr lang="en-ID" sz="1500" dirty="0"/>
              <a:t> masa </a:t>
            </a:r>
            <a:r>
              <a:rPr lang="en-ID" sz="1500" dirty="0" err="1"/>
              <a:t>transisi</a:t>
            </a:r>
            <a:r>
              <a:rPr lang="en-ID" sz="1500" dirty="0"/>
              <a:t> </a:t>
            </a:r>
            <a:r>
              <a:rPr lang="en-ID" sz="1500" dirty="0" err="1"/>
              <a:t>selama</a:t>
            </a:r>
            <a:r>
              <a:rPr lang="en-ID" sz="1500" dirty="0"/>
              <a:t> 4 </a:t>
            </a:r>
            <a:r>
              <a:rPr lang="en-ID" sz="1500" dirty="0" err="1"/>
              <a:t>bulan</a:t>
            </a:r>
            <a:r>
              <a:rPr lang="en-ID" sz="1500" dirty="0"/>
              <a:t> </a:t>
            </a:r>
            <a:r>
              <a:rPr lang="en-ID" sz="1500" dirty="0" err="1"/>
              <a:t>sejak</a:t>
            </a:r>
            <a:r>
              <a:rPr lang="en-ID" sz="1500" dirty="0"/>
              <a:t> </a:t>
            </a:r>
            <a:r>
              <a:rPr lang="en-ID" sz="1500" dirty="0" err="1"/>
              <a:t>bulan</a:t>
            </a:r>
            <a:r>
              <a:rPr lang="en-ID" sz="1500" dirty="0"/>
              <a:t> September </a:t>
            </a:r>
            <a:r>
              <a:rPr lang="en-ID" sz="1500" dirty="0" err="1"/>
              <a:t>hingga</a:t>
            </a:r>
            <a:r>
              <a:rPr lang="en-ID" sz="1500" dirty="0"/>
              <a:t> </a:t>
            </a:r>
            <a:r>
              <a:rPr lang="en-ID" sz="1500" dirty="0" err="1"/>
              <a:t>Desember</a:t>
            </a:r>
            <a:r>
              <a:rPr lang="en-ID" sz="1500" dirty="0"/>
              <a:t> 2019 </a:t>
            </a:r>
            <a:r>
              <a:rPr lang="en-ID" sz="1500" dirty="0" err="1"/>
              <a:t>untuk</a:t>
            </a:r>
            <a:r>
              <a:rPr lang="en-ID" sz="1500" dirty="0"/>
              <a:t> </a:t>
            </a:r>
            <a:r>
              <a:rPr lang="en-ID" sz="1500" dirty="0" err="1"/>
              <a:t>mulai</a:t>
            </a:r>
            <a:r>
              <a:rPr lang="en-ID" sz="1500" dirty="0"/>
              <a:t> </a:t>
            </a:r>
            <a:r>
              <a:rPr lang="en-ID" sz="1500" dirty="0" err="1"/>
              <a:t>menyesuaikan</a:t>
            </a:r>
            <a:r>
              <a:rPr lang="en-ID" sz="1500" dirty="0"/>
              <a:t> </a:t>
            </a:r>
            <a:r>
              <a:rPr lang="en-ID" sz="1500" dirty="0" err="1"/>
              <a:t>kebijakan</a:t>
            </a:r>
            <a:r>
              <a:rPr lang="en-ID" sz="1500" dirty="0"/>
              <a:t> </a:t>
            </a:r>
            <a:r>
              <a:rPr lang="en-ID" sz="1500" dirty="0" err="1"/>
              <a:t>baru</a:t>
            </a:r>
            <a:r>
              <a:rPr lang="en-ID" sz="1500" dirty="0"/>
              <a:t>. </a:t>
            </a:r>
            <a:r>
              <a:rPr lang="en-ID" sz="1500" dirty="0" err="1"/>
              <a:t>Kebijakan</a:t>
            </a:r>
            <a:r>
              <a:rPr lang="en-ID" sz="1500" dirty="0"/>
              <a:t> </a:t>
            </a:r>
            <a:r>
              <a:rPr lang="en-ID" sz="1500" dirty="0" err="1"/>
              <a:t>tersebut</a:t>
            </a:r>
            <a:r>
              <a:rPr lang="en-ID" sz="1500" dirty="0"/>
              <a:t> </a:t>
            </a:r>
            <a:r>
              <a:rPr lang="en-ID" sz="1500" dirty="0" err="1"/>
              <a:t>diterbitkan</a:t>
            </a:r>
            <a:r>
              <a:rPr lang="en-ID" sz="1500" dirty="0"/>
              <a:t> agar </a:t>
            </a:r>
            <a:r>
              <a:rPr lang="en-ID" sz="1500" dirty="0" err="1"/>
              <a:t>perkembangan</a:t>
            </a:r>
            <a:r>
              <a:rPr lang="en-ID" sz="1500" dirty="0"/>
              <a:t> </a:t>
            </a:r>
            <a:r>
              <a:rPr lang="en-ID" sz="1500" dirty="0" err="1"/>
              <a:t>pembangunan</a:t>
            </a:r>
            <a:r>
              <a:rPr lang="en-ID" sz="1500" dirty="0"/>
              <a:t> smelter </a:t>
            </a:r>
            <a:r>
              <a:rPr lang="en-ID" sz="1500" dirty="0" err="1"/>
              <a:t>khususnya</a:t>
            </a:r>
            <a:r>
              <a:rPr lang="en-ID" sz="1500" dirty="0"/>
              <a:t> </a:t>
            </a:r>
            <a:r>
              <a:rPr lang="en-ID" sz="1500" dirty="0" err="1"/>
              <a:t>nikel</a:t>
            </a:r>
            <a:r>
              <a:rPr lang="en-ID" sz="1500" dirty="0"/>
              <a:t> </a:t>
            </a:r>
            <a:r>
              <a:rPr lang="en-ID" sz="1500" dirty="0" err="1"/>
              <a:t>dapat</a:t>
            </a:r>
            <a:r>
              <a:rPr lang="en-ID" sz="1500" dirty="0"/>
              <a:t> </a:t>
            </a:r>
            <a:r>
              <a:rPr lang="en-ID" sz="1500" dirty="0" err="1"/>
              <a:t>berjalan</a:t>
            </a:r>
            <a:r>
              <a:rPr lang="en-ID" sz="1500" dirty="0"/>
              <a:t> </a:t>
            </a:r>
            <a:r>
              <a:rPr lang="en-ID" sz="1500" dirty="0" err="1"/>
              <a:t>lebih</a:t>
            </a:r>
            <a:r>
              <a:rPr lang="en-ID" sz="1500" dirty="0"/>
              <a:t> </a:t>
            </a:r>
            <a:r>
              <a:rPr lang="en-ID" sz="1500" dirty="0" err="1"/>
              <a:t>cepat</a:t>
            </a:r>
            <a:r>
              <a:rPr lang="en-ID" sz="1500" dirty="0"/>
              <a:t>. 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</a:pPr>
            <a:endParaRPr lang="en-ID" sz="1500" dirty="0"/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sz="1500" dirty="0" err="1"/>
              <a:t>Sejak</a:t>
            </a:r>
            <a:r>
              <a:rPr lang="en-ID" sz="1500" dirty="0"/>
              <a:t> </a:t>
            </a:r>
            <a:r>
              <a:rPr lang="en-ID" sz="1500" dirty="0" err="1"/>
              <a:t>tahun</a:t>
            </a:r>
            <a:r>
              <a:rPr lang="en-ID" sz="1500" dirty="0"/>
              <a:t> 2019, </a:t>
            </a:r>
            <a:r>
              <a:rPr lang="en-ID" sz="1500" dirty="0" err="1"/>
              <a:t>terhitung</a:t>
            </a:r>
            <a:r>
              <a:rPr lang="en-ID" sz="1500" dirty="0"/>
              <a:t> </a:t>
            </a:r>
            <a:r>
              <a:rPr lang="en-ID" sz="1500" dirty="0" err="1"/>
              <a:t>ada</a:t>
            </a:r>
            <a:r>
              <a:rPr lang="en-ID" sz="1500" dirty="0"/>
              <a:t> 58 </a:t>
            </a:r>
            <a:r>
              <a:rPr lang="en-ID" sz="1500" dirty="0" err="1"/>
              <a:t>proyek</a:t>
            </a:r>
            <a:r>
              <a:rPr lang="en-ID" sz="1500" dirty="0"/>
              <a:t> smelter yang </a:t>
            </a:r>
            <a:r>
              <a:rPr lang="en-ID" sz="1500" dirty="0" err="1"/>
              <a:t>dibangun</a:t>
            </a:r>
            <a:r>
              <a:rPr lang="en-ID" sz="1500" dirty="0"/>
              <a:t> di Indonesia Dari 58 smelter </a:t>
            </a:r>
            <a:r>
              <a:rPr lang="en-ID" sz="1500" dirty="0" err="1"/>
              <a:t>itu</a:t>
            </a:r>
            <a:r>
              <a:rPr lang="en-ID" sz="1500" dirty="0"/>
              <a:t> 29 unit di </a:t>
            </a:r>
            <a:r>
              <a:rPr lang="en-ID" sz="1500" dirty="0" err="1"/>
              <a:t>antaranya</a:t>
            </a:r>
            <a:r>
              <a:rPr lang="en-ID" sz="1500" dirty="0"/>
              <a:t> </a:t>
            </a:r>
            <a:r>
              <a:rPr lang="en-ID" sz="1500" dirty="0" err="1"/>
              <a:t>sudah</a:t>
            </a:r>
            <a:r>
              <a:rPr lang="en-ID" sz="1500" dirty="0"/>
              <a:t> </a:t>
            </a:r>
            <a:r>
              <a:rPr lang="en-ID" sz="1500" dirty="0" err="1"/>
              <a:t>beroperasi</a:t>
            </a:r>
            <a:r>
              <a:rPr lang="en-ID" sz="1500" dirty="0"/>
              <a:t>, 24 </a:t>
            </a:r>
            <a:r>
              <a:rPr lang="en-ID" sz="1500" dirty="0" err="1"/>
              <a:t>proyek</a:t>
            </a:r>
            <a:r>
              <a:rPr lang="en-ID" sz="1500" dirty="0"/>
              <a:t> </a:t>
            </a:r>
            <a:r>
              <a:rPr lang="en-ID" sz="1500" dirty="0" err="1"/>
              <a:t>lainnya</a:t>
            </a:r>
            <a:r>
              <a:rPr lang="en-ID" sz="1500" dirty="0"/>
              <a:t> </a:t>
            </a:r>
            <a:r>
              <a:rPr lang="en-ID" sz="1500" dirty="0" err="1"/>
              <a:t>masih</a:t>
            </a:r>
            <a:r>
              <a:rPr lang="en-ID" sz="1500" dirty="0"/>
              <a:t> </a:t>
            </a:r>
            <a:r>
              <a:rPr lang="en-ID" sz="1500" dirty="0" err="1"/>
              <a:t>dalam</a:t>
            </a:r>
            <a:r>
              <a:rPr lang="en-ID" sz="1500" dirty="0"/>
              <a:t> </a:t>
            </a:r>
            <a:r>
              <a:rPr lang="en-ID" sz="1500" dirty="0" err="1"/>
              <a:t>tahap</a:t>
            </a:r>
            <a:r>
              <a:rPr lang="en-ID" sz="1500" dirty="0"/>
              <a:t> </a:t>
            </a:r>
            <a:r>
              <a:rPr lang="en-ID" sz="1500" dirty="0" err="1"/>
              <a:t>konstruksi</a:t>
            </a:r>
            <a:r>
              <a:rPr lang="en-ID" sz="1500" dirty="0"/>
              <a:t> dan </a:t>
            </a:r>
            <a:r>
              <a:rPr lang="en-ID" sz="1500" dirty="0" err="1"/>
              <a:t>sisanya</a:t>
            </a:r>
            <a:r>
              <a:rPr lang="en-ID" sz="1500" dirty="0"/>
              <a:t> 5 </a:t>
            </a:r>
            <a:r>
              <a:rPr lang="en-ID" sz="1500" dirty="0" err="1"/>
              <a:t>proyek</a:t>
            </a:r>
            <a:r>
              <a:rPr lang="en-ID" sz="1500" dirty="0"/>
              <a:t> </a:t>
            </a:r>
            <a:r>
              <a:rPr lang="en-ID" sz="1500" dirty="0" err="1"/>
              <a:t>masih</a:t>
            </a:r>
            <a:r>
              <a:rPr lang="en-ID" sz="1500" dirty="0"/>
              <a:t> </a:t>
            </a:r>
            <a:r>
              <a:rPr lang="en-ID" sz="1500" dirty="0" err="1"/>
              <a:t>dalam</a:t>
            </a:r>
            <a:r>
              <a:rPr lang="en-ID" sz="1500" dirty="0"/>
              <a:t> </a:t>
            </a:r>
            <a:r>
              <a:rPr lang="en-ID" sz="1500" dirty="0" err="1"/>
              <a:t>tahap</a:t>
            </a:r>
            <a:r>
              <a:rPr lang="en-ID" sz="1500" dirty="0"/>
              <a:t> </a:t>
            </a:r>
            <a:r>
              <a:rPr lang="en-ID" sz="1500" dirty="0" err="1"/>
              <a:t>perencanaan</a:t>
            </a:r>
            <a:r>
              <a:rPr lang="en-ID" sz="1500" dirty="0"/>
              <a:t>.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D" sz="1500" dirty="0"/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D" sz="1500" dirty="0"/>
          </a:p>
        </p:txBody>
      </p:sp>
      <p:grpSp>
        <p:nvGrpSpPr>
          <p:cNvPr id="870" name="Google Shape;870;p38"/>
          <p:cNvGrpSpPr/>
          <p:nvPr/>
        </p:nvGrpSpPr>
        <p:grpSpPr>
          <a:xfrm rot="-1110702">
            <a:off x="967007" y="514494"/>
            <a:ext cx="763085" cy="649659"/>
            <a:chOff x="1041191" y="996085"/>
            <a:chExt cx="609965" cy="519260"/>
          </a:xfrm>
        </p:grpSpPr>
        <p:sp>
          <p:nvSpPr>
            <p:cNvPr id="871" name="Google Shape;871;p38"/>
            <p:cNvSpPr/>
            <p:nvPr/>
          </p:nvSpPr>
          <p:spPr>
            <a:xfrm>
              <a:off x="1041191" y="996085"/>
              <a:ext cx="609965" cy="519260"/>
            </a:xfrm>
            <a:custGeom>
              <a:avLst/>
              <a:gdLst/>
              <a:ahLst/>
              <a:cxnLst/>
              <a:rect l="l" t="t" r="r" b="b"/>
              <a:pathLst>
                <a:path w="19051" h="16218" extrusionOk="0">
                  <a:moveTo>
                    <a:pt x="13240" y="1"/>
                  </a:moveTo>
                  <a:lnTo>
                    <a:pt x="6251" y="2823"/>
                  </a:lnTo>
                  <a:lnTo>
                    <a:pt x="441" y="6549"/>
                  </a:lnTo>
                  <a:lnTo>
                    <a:pt x="0" y="12502"/>
                  </a:lnTo>
                  <a:lnTo>
                    <a:pt x="9073" y="14288"/>
                  </a:lnTo>
                  <a:lnTo>
                    <a:pt x="9525" y="16217"/>
                  </a:lnTo>
                  <a:lnTo>
                    <a:pt x="17562" y="16217"/>
                  </a:lnTo>
                  <a:lnTo>
                    <a:pt x="19050" y="6252"/>
                  </a:lnTo>
                  <a:lnTo>
                    <a:pt x="132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8"/>
            <p:cNvSpPr/>
            <p:nvPr/>
          </p:nvSpPr>
          <p:spPr>
            <a:xfrm>
              <a:off x="1046922" y="996085"/>
              <a:ext cx="604234" cy="326354"/>
            </a:xfrm>
            <a:custGeom>
              <a:avLst/>
              <a:gdLst/>
              <a:ahLst/>
              <a:cxnLst/>
              <a:rect l="l" t="t" r="r" b="b"/>
              <a:pathLst>
                <a:path w="18872" h="10193" extrusionOk="0">
                  <a:moveTo>
                    <a:pt x="13061" y="1"/>
                  </a:moveTo>
                  <a:lnTo>
                    <a:pt x="6072" y="2823"/>
                  </a:lnTo>
                  <a:lnTo>
                    <a:pt x="262" y="6549"/>
                  </a:lnTo>
                  <a:lnTo>
                    <a:pt x="0" y="10193"/>
                  </a:lnTo>
                  <a:lnTo>
                    <a:pt x="2048" y="8038"/>
                  </a:lnTo>
                  <a:lnTo>
                    <a:pt x="5024" y="5954"/>
                  </a:lnTo>
                  <a:lnTo>
                    <a:pt x="7858" y="6847"/>
                  </a:lnTo>
                  <a:lnTo>
                    <a:pt x="12466" y="6692"/>
                  </a:lnTo>
                  <a:lnTo>
                    <a:pt x="14252" y="4609"/>
                  </a:lnTo>
                  <a:lnTo>
                    <a:pt x="16335" y="5502"/>
                  </a:lnTo>
                  <a:lnTo>
                    <a:pt x="18871" y="6252"/>
                  </a:lnTo>
                  <a:lnTo>
                    <a:pt x="130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3" name="Google Shape;873;p38"/>
          <p:cNvGrpSpPr/>
          <p:nvPr/>
        </p:nvGrpSpPr>
        <p:grpSpPr>
          <a:xfrm>
            <a:off x="8559800" y="457726"/>
            <a:ext cx="333590" cy="319471"/>
            <a:chOff x="8241062" y="2611272"/>
            <a:chExt cx="333590" cy="319471"/>
          </a:xfrm>
        </p:grpSpPr>
        <p:sp>
          <p:nvSpPr>
            <p:cNvPr id="874" name="Google Shape;874;p38"/>
            <p:cNvSpPr/>
            <p:nvPr/>
          </p:nvSpPr>
          <p:spPr>
            <a:xfrm>
              <a:off x="8241062" y="2611272"/>
              <a:ext cx="333590" cy="319471"/>
            </a:xfrm>
            <a:custGeom>
              <a:avLst/>
              <a:gdLst/>
              <a:ahLst/>
              <a:cxnLst/>
              <a:rect l="l" t="t" r="r" b="b"/>
              <a:pathLst>
                <a:path w="10419" h="9978" extrusionOk="0">
                  <a:moveTo>
                    <a:pt x="3727" y="1"/>
                  </a:moveTo>
                  <a:lnTo>
                    <a:pt x="1" y="5215"/>
                  </a:lnTo>
                  <a:lnTo>
                    <a:pt x="1" y="9978"/>
                  </a:lnTo>
                  <a:lnTo>
                    <a:pt x="5216" y="9978"/>
                  </a:lnTo>
                  <a:lnTo>
                    <a:pt x="10419" y="6108"/>
                  </a:lnTo>
                  <a:lnTo>
                    <a:pt x="77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8"/>
            <p:cNvSpPr/>
            <p:nvPr/>
          </p:nvSpPr>
          <p:spPr>
            <a:xfrm>
              <a:off x="8241062" y="2611272"/>
              <a:ext cx="174623" cy="319471"/>
            </a:xfrm>
            <a:custGeom>
              <a:avLst/>
              <a:gdLst/>
              <a:ahLst/>
              <a:cxnLst/>
              <a:rect l="l" t="t" r="r" b="b"/>
              <a:pathLst>
                <a:path w="5454" h="9978" extrusionOk="0">
                  <a:moveTo>
                    <a:pt x="3727" y="1"/>
                  </a:moveTo>
                  <a:lnTo>
                    <a:pt x="1" y="5215"/>
                  </a:lnTo>
                  <a:lnTo>
                    <a:pt x="1" y="9978"/>
                  </a:lnTo>
                  <a:lnTo>
                    <a:pt x="644" y="9978"/>
                  </a:lnTo>
                  <a:lnTo>
                    <a:pt x="1489" y="8787"/>
                  </a:lnTo>
                  <a:lnTo>
                    <a:pt x="3727" y="5061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6" name="Google Shape;876;p38"/>
          <p:cNvGrpSpPr/>
          <p:nvPr/>
        </p:nvGrpSpPr>
        <p:grpSpPr>
          <a:xfrm>
            <a:off x="8326230" y="4245008"/>
            <a:ext cx="695740" cy="457498"/>
            <a:chOff x="7664683" y="3125889"/>
            <a:chExt cx="695740" cy="457498"/>
          </a:xfrm>
        </p:grpSpPr>
        <p:sp>
          <p:nvSpPr>
            <p:cNvPr id="877" name="Google Shape;877;p38"/>
            <p:cNvSpPr/>
            <p:nvPr/>
          </p:nvSpPr>
          <p:spPr>
            <a:xfrm>
              <a:off x="7664683" y="3125889"/>
              <a:ext cx="695740" cy="457498"/>
            </a:xfrm>
            <a:custGeom>
              <a:avLst/>
              <a:gdLst/>
              <a:ahLst/>
              <a:cxnLst/>
              <a:rect l="l" t="t" r="r" b="b"/>
              <a:pathLst>
                <a:path w="21730" h="14289" extrusionOk="0">
                  <a:moveTo>
                    <a:pt x="9668" y="1"/>
                  </a:moveTo>
                  <a:lnTo>
                    <a:pt x="4013" y="3870"/>
                  </a:lnTo>
                  <a:lnTo>
                    <a:pt x="1" y="4763"/>
                  </a:lnTo>
                  <a:lnTo>
                    <a:pt x="739" y="10717"/>
                  </a:lnTo>
                  <a:lnTo>
                    <a:pt x="8930" y="14288"/>
                  </a:lnTo>
                  <a:lnTo>
                    <a:pt x="18801" y="13026"/>
                  </a:lnTo>
                  <a:lnTo>
                    <a:pt x="21729" y="6252"/>
                  </a:lnTo>
                  <a:lnTo>
                    <a:pt x="169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8"/>
            <p:cNvSpPr/>
            <p:nvPr/>
          </p:nvSpPr>
          <p:spPr>
            <a:xfrm>
              <a:off x="7664683" y="3125889"/>
              <a:ext cx="557361" cy="228765"/>
            </a:xfrm>
            <a:custGeom>
              <a:avLst/>
              <a:gdLst/>
              <a:ahLst/>
              <a:cxnLst/>
              <a:rect l="l" t="t" r="r" b="b"/>
              <a:pathLst>
                <a:path w="17408" h="7145" extrusionOk="0">
                  <a:moveTo>
                    <a:pt x="9668" y="1"/>
                  </a:moveTo>
                  <a:lnTo>
                    <a:pt x="4013" y="3870"/>
                  </a:lnTo>
                  <a:lnTo>
                    <a:pt x="1" y="4763"/>
                  </a:lnTo>
                  <a:lnTo>
                    <a:pt x="298" y="7145"/>
                  </a:lnTo>
                  <a:lnTo>
                    <a:pt x="2822" y="7145"/>
                  </a:lnTo>
                  <a:lnTo>
                    <a:pt x="5001" y="3859"/>
                  </a:lnTo>
                  <a:lnTo>
                    <a:pt x="13395" y="4918"/>
                  </a:lnTo>
                  <a:lnTo>
                    <a:pt x="15026" y="2977"/>
                  </a:lnTo>
                  <a:lnTo>
                    <a:pt x="17407" y="596"/>
                  </a:lnTo>
                  <a:lnTo>
                    <a:pt x="169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9" name="Google Shape;879;p38"/>
          <p:cNvGrpSpPr/>
          <p:nvPr/>
        </p:nvGrpSpPr>
        <p:grpSpPr>
          <a:xfrm>
            <a:off x="1080578" y="1352138"/>
            <a:ext cx="290879" cy="395320"/>
            <a:chOff x="1569928" y="519600"/>
            <a:chExt cx="290879" cy="395320"/>
          </a:xfrm>
        </p:grpSpPr>
        <p:sp>
          <p:nvSpPr>
            <p:cNvPr id="880" name="Google Shape;880;p38"/>
            <p:cNvSpPr/>
            <p:nvPr/>
          </p:nvSpPr>
          <p:spPr>
            <a:xfrm>
              <a:off x="1569928" y="519600"/>
              <a:ext cx="290879" cy="395320"/>
            </a:xfrm>
            <a:custGeom>
              <a:avLst/>
              <a:gdLst/>
              <a:ahLst/>
              <a:cxnLst/>
              <a:rect l="l" t="t" r="r" b="b"/>
              <a:pathLst>
                <a:path w="9085" h="12347" extrusionOk="0">
                  <a:moveTo>
                    <a:pt x="5656" y="0"/>
                  </a:moveTo>
                  <a:lnTo>
                    <a:pt x="0" y="1786"/>
                  </a:lnTo>
                  <a:lnTo>
                    <a:pt x="0" y="5953"/>
                  </a:lnTo>
                  <a:lnTo>
                    <a:pt x="4168" y="12347"/>
                  </a:lnTo>
                  <a:lnTo>
                    <a:pt x="9085" y="12347"/>
                  </a:lnTo>
                  <a:lnTo>
                    <a:pt x="9085" y="4763"/>
                  </a:lnTo>
                  <a:lnTo>
                    <a:pt x="56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8"/>
            <p:cNvSpPr/>
            <p:nvPr/>
          </p:nvSpPr>
          <p:spPr>
            <a:xfrm>
              <a:off x="1569928" y="519600"/>
              <a:ext cx="181091" cy="395320"/>
            </a:xfrm>
            <a:custGeom>
              <a:avLst/>
              <a:gdLst/>
              <a:ahLst/>
              <a:cxnLst/>
              <a:rect l="l" t="t" r="r" b="b"/>
              <a:pathLst>
                <a:path w="5656" h="12347" extrusionOk="0">
                  <a:moveTo>
                    <a:pt x="5656" y="0"/>
                  </a:moveTo>
                  <a:lnTo>
                    <a:pt x="0" y="1786"/>
                  </a:lnTo>
                  <a:lnTo>
                    <a:pt x="0" y="5953"/>
                  </a:lnTo>
                  <a:lnTo>
                    <a:pt x="4168" y="12347"/>
                  </a:lnTo>
                  <a:lnTo>
                    <a:pt x="3429" y="9525"/>
                  </a:lnTo>
                  <a:lnTo>
                    <a:pt x="2536" y="6251"/>
                  </a:lnTo>
                  <a:lnTo>
                    <a:pt x="3429" y="5203"/>
                  </a:lnTo>
                  <a:lnTo>
                    <a:pt x="4620" y="2679"/>
                  </a:lnTo>
                  <a:lnTo>
                    <a:pt x="5656" y="0"/>
                  </a:lnTo>
                  <a:close/>
                </a:path>
              </a:pathLst>
            </a:custGeom>
            <a:solidFill>
              <a:srgbClr val="577D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2" name="Google Shape;882;p38"/>
          <p:cNvGrpSpPr/>
          <p:nvPr/>
        </p:nvGrpSpPr>
        <p:grpSpPr>
          <a:xfrm>
            <a:off x="588792" y="4353900"/>
            <a:ext cx="333590" cy="396473"/>
            <a:chOff x="1736899" y="3144971"/>
            <a:chExt cx="333590" cy="396473"/>
          </a:xfrm>
        </p:grpSpPr>
        <p:sp>
          <p:nvSpPr>
            <p:cNvPr id="883" name="Google Shape;883;p38"/>
            <p:cNvSpPr/>
            <p:nvPr/>
          </p:nvSpPr>
          <p:spPr>
            <a:xfrm>
              <a:off x="1736899" y="3144971"/>
              <a:ext cx="333590" cy="396473"/>
            </a:xfrm>
            <a:custGeom>
              <a:avLst/>
              <a:gdLst/>
              <a:ahLst/>
              <a:cxnLst/>
              <a:rect l="l" t="t" r="r" b="b"/>
              <a:pathLst>
                <a:path w="10419" h="12383" extrusionOk="0">
                  <a:moveTo>
                    <a:pt x="7442" y="0"/>
                  </a:moveTo>
                  <a:lnTo>
                    <a:pt x="1631" y="3274"/>
                  </a:lnTo>
                  <a:lnTo>
                    <a:pt x="0" y="7739"/>
                  </a:lnTo>
                  <a:lnTo>
                    <a:pt x="4644" y="12383"/>
                  </a:lnTo>
                  <a:lnTo>
                    <a:pt x="8775" y="9978"/>
                  </a:lnTo>
                  <a:lnTo>
                    <a:pt x="8775" y="6549"/>
                  </a:lnTo>
                  <a:lnTo>
                    <a:pt x="10418" y="1643"/>
                  </a:lnTo>
                  <a:lnTo>
                    <a:pt x="744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8"/>
            <p:cNvSpPr/>
            <p:nvPr/>
          </p:nvSpPr>
          <p:spPr>
            <a:xfrm>
              <a:off x="1736899" y="3144971"/>
              <a:ext cx="238274" cy="328243"/>
            </a:xfrm>
            <a:custGeom>
              <a:avLst/>
              <a:gdLst/>
              <a:ahLst/>
              <a:cxnLst/>
              <a:rect l="l" t="t" r="r" b="b"/>
              <a:pathLst>
                <a:path w="7442" h="10252" extrusionOk="0">
                  <a:moveTo>
                    <a:pt x="7442" y="0"/>
                  </a:moveTo>
                  <a:lnTo>
                    <a:pt x="1631" y="3274"/>
                  </a:lnTo>
                  <a:lnTo>
                    <a:pt x="0" y="7739"/>
                  </a:lnTo>
                  <a:lnTo>
                    <a:pt x="2513" y="10251"/>
                  </a:lnTo>
                  <a:lnTo>
                    <a:pt x="4013" y="9228"/>
                  </a:lnTo>
                  <a:lnTo>
                    <a:pt x="4013" y="5215"/>
                  </a:lnTo>
                  <a:lnTo>
                    <a:pt x="7442" y="2977"/>
                  </a:lnTo>
                  <a:lnTo>
                    <a:pt x="74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Social Studies Subject for High school - 9th Grade: A New Nation by Slidesgo">
  <a:themeElements>
    <a:clrScheme name="Simple Light">
      <a:dk1>
        <a:srgbClr val="193340"/>
      </a:dk1>
      <a:lt1>
        <a:srgbClr val="234551"/>
      </a:lt1>
      <a:dk2>
        <a:srgbClr val="FFFFFF"/>
      </a:dk2>
      <a:lt2>
        <a:srgbClr val="BFC343"/>
      </a:lt2>
      <a:accent1>
        <a:srgbClr val="436D7F"/>
      </a:accent1>
      <a:accent2>
        <a:srgbClr val="577D92"/>
      </a:accent2>
      <a:accent3>
        <a:srgbClr val="CCF0F0"/>
      </a:accent3>
      <a:accent4>
        <a:srgbClr val="A9AC3B"/>
      </a:accent4>
      <a:accent5>
        <a:srgbClr val="84912F"/>
      </a:accent5>
      <a:accent6>
        <a:srgbClr val="D2BA30"/>
      </a:accent6>
      <a:hlink>
        <a:srgbClr val="19334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</TotalTime>
  <Words>1396</Words>
  <Application>Microsoft Office PowerPoint</Application>
  <PresentationFormat>On-screen Show (16:9)</PresentationFormat>
  <Paragraphs>120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Karla Medium</vt:lpstr>
      <vt:lpstr>Wingdings</vt:lpstr>
      <vt:lpstr>Arial</vt:lpstr>
      <vt:lpstr>Calibri</vt:lpstr>
      <vt:lpstr>Barlow Black</vt:lpstr>
      <vt:lpstr>Rajdhani Medium</vt:lpstr>
      <vt:lpstr>Karla</vt:lpstr>
      <vt:lpstr>Roboto Condensed Light</vt:lpstr>
      <vt:lpstr>Times New Roman</vt:lpstr>
      <vt:lpstr>Social Studies Subject for High school - 9th Grade: A New Nation by Slidesgo</vt:lpstr>
      <vt:lpstr>Pelarangan Ekspor Bijih Nikel</vt:lpstr>
      <vt:lpstr>Pendahuluan</vt:lpstr>
      <vt:lpstr>Jumlah Nikel dan Cadangannnya di Dunia</vt:lpstr>
      <vt:lpstr>Negara Eksportir Utama Bijih and Konsentrat Nikel</vt:lpstr>
      <vt:lpstr>Kenapa dilakukan Pelarangan?</vt:lpstr>
      <vt:lpstr>Dampak Positif Pelarangan Ekspor Bahan Mentah</vt:lpstr>
      <vt:lpstr>Mekanisme Kebijakan</vt:lpstr>
      <vt:lpstr>PowerPoint Presentation</vt:lpstr>
      <vt:lpstr>Pelaranganan serta Pembangunan Smelter</vt:lpstr>
      <vt:lpstr>Literature Review</vt:lpstr>
      <vt:lpstr>PowerPoint Presentation</vt:lpstr>
      <vt:lpstr>Relevansi Topik</vt:lpstr>
      <vt:lpstr>Relevansi Topik</vt:lpstr>
      <vt:lpstr>Trade Policy</vt:lpstr>
      <vt:lpstr>Trade Policy</vt:lpstr>
      <vt:lpstr>Trade Policy</vt:lpstr>
      <vt:lpstr>Trade Policy</vt:lpstr>
      <vt:lpstr>Industrial Policy</vt:lpstr>
      <vt:lpstr>Industrial Policy</vt:lpstr>
      <vt:lpstr>Nilai Ekspor Setelah Pelarangan</vt:lpstr>
      <vt:lpstr>Neraca Perdagangan Setelah Pelarangan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Pelarangan Ekspor Bijih Nikel</dc:title>
  <dc:creator>angger setyo</dc:creator>
  <cp:lastModifiedBy>Tatik Sumiyati</cp:lastModifiedBy>
  <cp:revision>9</cp:revision>
  <dcterms:modified xsi:type="dcterms:W3CDTF">2022-12-05T07:03:13Z</dcterms:modified>
</cp:coreProperties>
</file>