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6" r:id="rId7"/>
    <p:sldId id="265" r:id="rId8"/>
    <p:sldId id="261" r:id="rId9"/>
    <p:sldId id="263" r:id="rId10"/>
    <p:sldId id="264" r:id="rId11"/>
    <p:sldId id="268" r:id="rId12"/>
    <p:sldId id="269" r:id="rId13"/>
    <p:sldId id="270" r:id="rId14"/>
    <p:sldId id="271" r:id="rId15"/>
    <p:sldId id="267"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4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48E40E-C275-7E4E-A2D5-E6D63946C355}" type="datetimeFigureOut">
              <a:rPr lang="en-US" smtClean="0"/>
              <a:t>3/10/15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B4F5E-525B-E341-B669-F2EEDBCD8327}" type="slidenum">
              <a:rPr lang="en-US" smtClean="0"/>
              <a:t>‹#›</a:t>
            </a:fld>
            <a:endParaRPr lang="en-US"/>
          </a:p>
        </p:txBody>
      </p:sp>
    </p:spTree>
    <p:extLst>
      <p:ext uri="{BB962C8B-B14F-4D97-AF65-F5344CB8AC3E}">
        <p14:creationId xmlns:p14="http://schemas.microsoft.com/office/powerpoint/2010/main" val="10563608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you press star, login form shows. Ng-show, </a:t>
            </a:r>
            <a:r>
              <a:rPr lang="en-US" baseline="0" dirty="0" err="1" smtClean="0"/>
              <a:t>ng</a:t>
            </a:r>
            <a:r>
              <a:rPr lang="en-US" baseline="0" dirty="0" smtClean="0"/>
              <a:t>-hide.</a:t>
            </a:r>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1</a:t>
            </a:fld>
            <a:endParaRPr lang="en-US"/>
          </a:p>
        </p:txBody>
      </p:sp>
    </p:spTree>
    <p:extLst>
      <p:ext uri="{BB962C8B-B14F-4D97-AF65-F5344CB8AC3E}">
        <p14:creationId xmlns:p14="http://schemas.microsoft.com/office/powerpoint/2010/main" val="2521724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10</a:t>
            </a:fld>
            <a:endParaRPr lang="en-US"/>
          </a:p>
        </p:txBody>
      </p:sp>
    </p:spTree>
    <p:extLst>
      <p:ext uri="{BB962C8B-B14F-4D97-AF65-F5344CB8AC3E}">
        <p14:creationId xmlns:p14="http://schemas.microsoft.com/office/powerpoint/2010/main" val="2362993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can either</a:t>
            </a:r>
            <a:r>
              <a:rPr lang="en-US" baseline="0" dirty="0" smtClean="0"/>
              <a:t> figure out how to send push notifications or just set this up to send a SMS to mobile phone at designated time which will vibrate child’s Pebble watch</a:t>
            </a:r>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11</a:t>
            </a:fld>
            <a:endParaRPr lang="en-US"/>
          </a:p>
        </p:txBody>
      </p:sp>
    </p:spTree>
    <p:extLst>
      <p:ext uri="{BB962C8B-B14F-4D97-AF65-F5344CB8AC3E}">
        <p14:creationId xmlns:p14="http://schemas.microsoft.com/office/powerpoint/2010/main" val="2104218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Parent can update</a:t>
            </a:r>
            <a:r>
              <a:rPr lang="en-US" baseline="0" dirty="0" smtClean="0"/>
              <a:t> and add pharmacy</a:t>
            </a:r>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12</a:t>
            </a:fld>
            <a:endParaRPr lang="en-US"/>
          </a:p>
        </p:txBody>
      </p:sp>
    </p:spTree>
    <p:extLst>
      <p:ext uri="{BB962C8B-B14F-4D97-AF65-F5344CB8AC3E}">
        <p14:creationId xmlns:p14="http://schemas.microsoft.com/office/powerpoint/2010/main" val="87556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 Screen- will add in login functionality if there is time</a:t>
            </a:r>
          </a:p>
          <a:p>
            <a:r>
              <a:rPr lang="en-US" dirty="0" smtClean="0"/>
              <a:t>Med and </a:t>
            </a:r>
            <a:r>
              <a:rPr lang="en-US" dirty="0" err="1" smtClean="0"/>
              <a:t>Tx</a:t>
            </a:r>
            <a:r>
              <a:rPr lang="en-US" dirty="0" smtClean="0"/>
              <a:t> Schedule – Will</a:t>
            </a:r>
            <a:r>
              <a:rPr lang="en-US" baseline="0" dirty="0" smtClean="0"/>
              <a:t> have CRUD functionality – this sets up the SMS schedule</a:t>
            </a:r>
            <a:endParaRPr lang="en-US" dirty="0" smtClean="0"/>
          </a:p>
          <a:p>
            <a:r>
              <a:rPr lang="en-US" dirty="0" smtClean="0"/>
              <a:t>Number</a:t>
            </a:r>
            <a:r>
              <a:rPr lang="en-US" baseline="0" dirty="0" smtClean="0"/>
              <a:t> Screen Pharmacy and Doctor Numbers</a:t>
            </a:r>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14</a:t>
            </a:fld>
            <a:endParaRPr lang="en-US"/>
          </a:p>
        </p:txBody>
      </p:sp>
    </p:spTree>
    <p:extLst>
      <p:ext uri="{BB962C8B-B14F-4D97-AF65-F5344CB8AC3E}">
        <p14:creationId xmlns:p14="http://schemas.microsoft.com/office/powerpoint/2010/main" val="165051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School nurse login</a:t>
            </a:r>
          </a:p>
          <a:p>
            <a:r>
              <a:rPr lang="en-US" dirty="0" smtClean="0"/>
              <a:t>Click on</a:t>
            </a:r>
            <a:r>
              <a:rPr lang="en-US" baseline="0" dirty="0" smtClean="0"/>
              <a:t> student name; name will lead to child’s profile</a:t>
            </a:r>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2</a:t>
            </a:fld>
            <a:endParaRPr lang="en-US"/>
          </a:p>
        </p:txBody>
      </p:sp>
    </p:spTree>
    <p:extLst>
      <p:ext uri="{BB962C8B-B14F-4D97-AF65-F5344CB8AC3E}">
        <p14:creationId xmlns:p14="http://schemas.microsoft.com/office/powerpoint/2010/main" val="637600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Medications Name will go to Medication</a:t>
            </a:r>
            <a:r>
              <a:rPr lang="en-US" baseline="0" dirty="0" smtClean="0"/>
              <a:t> Administration Record</a:t>
            </a:r>
          </a:p>
          <a:p>
            <a:r>
              <a:rPr lang="en-US" baseline="0" dirty="0" smtClean="0"/>
              <a:t>Click on Blood Sugar Schedule will go to Blood Sugar Link</a:t>
            </a:r>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3</a:t>
            </a:fld>
            <a:endParaRPr lang="en-US"/>
          </a:p>
        </p:txBody>
      </p:sp>
    </p:spTree>
    <p:extLst>
      <p:ext uri="{BB962C8B-B14F-4D97-AF65-F5344CB8AC3E}">
        <p14:creationId xmlns:p14="http://schemas.microsoft.com/office/powerpoint/2010/main" val="11884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rectangle when</a:t>
            </a:r>
            <a:r>
              <a:rPr lang="en-US" baseline="0" dirty="0" smtClean="0"/>
              <a:t> medication is taken will then send a text message to parent that medication has been taken</a:t>
            </a:r>
          </a:p>
          <a:p>
            <a:r>
              <a:rPr lang="en-US" baseline="0" dirty="0" smtClean="0"/>
              <a:t>Inputs to Glucose fields will send text message to parent</a:t>
            </a:r>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4</a:t>
            </a:fld>
            <a:endParaRPr lang="en-US"/>
          </a:p>
        </p:txBody>
      </p:sp>
    </p:spTree>
    <p:extLst>
      <p:ext uri="{BB962C8B-B14F-4D97-AF65-F5344CB8AC3E}">
        <p14:creationId xmlns:p14="http://schemas.microsoft.com/office/powerpoint/2010/main" val="2436151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Nurse will input Glucose</a:t>
            </a:r>
            <a:r>
              <a:rPr lang="en-US" baseline="0" dirty="0" smtClean="0"/>
              <a:t> result into before lunch field; this number will then be texted to parent</a:t>
            </a:r>
          </a:p>
          <a:p>
            <a:r>
              <a:rPr lang="en-US" baseline="0" dirty="0" smtClean="0"/>
              <a:t>If a child is experiencing symptoms such as lethargy, this will be an indication for an unscheduled glucose check. The nurse will input the reason for the unscheduled check and the result. Both inputs will be texted to parent. </a:t>
            </a:r>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5</a:t>
            </a:fld>
            <a:endParaRPr lang="en-US"/>
          </a:p>
        </p:txBody>
      </p:sp>
    </p:spTree>
    <p:extLst>
      <p:ext uri="{BB962C8B-B14F-4D97-AF65-F5344CB8AC3E}">
        <p14:creationId xmlns:p14="http://schemas.microsoft.com/office/powerpoint/2010/main" val="2073915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a:t>
            </a:r>
            <a:r>
              <a:rPr lang="en-US" baseline="0" dirty="0" smtClean="0"/>
              <a:t> nurse would like to send a message, this will send SMS to parent’s phone.</a:t>
            </a:r>
          </a:p>
          <a:p>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6</a:t>
            </a:fld>
            <a:endParaRPr lang="en-US"/>
          </a:p>
        </p:txBody>
      </p:sp>
    </p:spTree>
    <p:extLst>
      <p:ext uri="{BB962C8B-B14F-4D97-AF65-F5344CB8AC3E}">
        <p14:creationId xmlns:p14="http://schemas.microsoft.com/office/powerpoint/2010/main" val="1440402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Child’s Name: will go</a:t>
            </a:r>
            <a:r>
              <a:rPr lang="en-US" baseline="0" dirty="0" smtClean="0"/>
              <a:t> to Child’s Profile</a:t>
            </a:r>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7</a:t>
            </a:fld>
            <a:endParaRPr lang="en-US"/>
          </a:p>
        </p:txBody>
      </p:sp>
    </p:spTree>
    <p:extLst>
      <p:ext uri="{BB962C8B-B14F-4D97-AF65-F5344CB8AC3E}">
        <p14:creationId xmlns:p14="http://schemas.microsoft.com/office/powerpoint/2010/main" val="2318576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Medication Name will go to Medication</a:t>
            </a:r>
            <a:r>
              <a:rPr lang="en-US" baseline="0" dirty="0" smtClean="0"/>
              <a:t> Administration Record</a:t>
            </a:r>
          </a:p>
          <a:p>
            <a:r>
              <a:rPr lang="en-US" baseline="0" dirty="0" smtClean="0"/>
              <a:t>Click on Blood Sugar Monitoring will go to Blood Sugar Link</a:t>
            </a:r>
          </a:p>
          <a:p>
            <a:r>
              <a:rPr lang="en-US" baseline="0" dirty="0" smtClean="0"/>
              <a:t>The inputs on this view will send SMS to parent’s phone reminding them at the appropriate times</a:t>
            </a:r>
            <a:endParaRPr lang="en-US" dirty="0" smtClean="0"/>
          </a:p>
          <a:p>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8</a:t>
            </a:fld>
            <a:endParaRPr lang="en-US"/>
          </a:p>
        </p:txBody>
      </p:sp>
    </p:spTree>
    <p:extLst>
      <p:ext uri="{BB962C8B-B14F-4D97-AF65-F5344CB8AC3E}">
        <p14:creationId xmlns:p14="http://schemas.microsoft.com/office/powerpoint/2010/main" val="4076106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rectangle will mean</a:t>
            </a:r>
            <a:r>
              <a:rPr lang="en-US" baseline="0" dirty="0" smtClean="0"/>
              <a:t> the medication was taken today. This information will be put into medication history</a:t>
            </a:r>
          </a:p>
          <a:p>
            <a:r>
              <a:rPr lang="en-US" baseline="0" dirty="0" smtClean="0"/>
              <a:t>An input put into the Blood Glucose Section will save Blood Glucose in medication history</a:t>
            </a:r>
          </a:p>
          <a:p>
            <a:r>
              <a:rPr lang="en-US" baseline="0" dirty="0" smtClean="0"/>
              <a:t>Inputs here will also update on Nurse Views</a:t>
            </a:r>
            <a:endParaRPr lang="en-US" dirty="0"/>
          </a:p>
        </p:txBody>
      </p:sp>
      <p:sp>
        <p:nvSpPr>
          <p:cNvPr id="4" name="Slide Number Placeholder 3"/>
          <p:cNvSpPr>
            <a:spLocks noGrp="1"/>
          </p:cNvSpPr>
          <p:nvPr>
            <p:ph type="sldNum" sz="quarter" idx="10"/>
          </p:nvPr>
        </p:nvSpPr>
        <p:spPr/>
        <p:txBody>
          <a:bodyPr/>
          <a:lstStyle/>
          <a:p>
            <a:fld id="{8F3B4F5E-525B-E341-B669-F2EEDBCD8327}" type="slidenum">
              <a:rPr lang="en-US" smtClean="0"/>
              <a:t>9</a:t>
            </a:fld>
            <a:endParaRPr lang="en-US"/>
          </a:p>
        </p:txBody>
      </p:sp>
    </p:spTree>
    <p:extLst>
      <p:ext uri="{BB962C8B-B14F-4D97-AF65-F5344CB8AC3E}">
        <p14:creationId xmlns:p14="http://schemas.microsoft.com/office/powerpoint/2010/main" val="243615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256892-20AB-4248-A09D-51FBCE0BADDA}"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02032-8D48-2C40-B145-20C83819B832}" type="slidenum">
              <a:rPr lang="en-US" smtClean="0"/>
              <a:t>‹#›</a:t>
            </a:fld>
            <a:endParaRPr lang="en-US"/>
          </a:p>
        </p:txBody>
      </p:sp>
    </p:spTree>
    <p:extLst>
      <p:ext uri="{BB962C8B-B14F-4D97-AF65-F5344CB8AC3E}">
        <p14:creationId xmlns:p14="http://schemas.microsoft.com/office/powerpoint/2010/main" val="320836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56892-20AB-4248-A09D-51FBCE0BADDA}"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02032-8D48-2C40-B145-20C83819B832}" type="slidenum">
              <a:rPr lang="en-US" smtClean="0"/>
              <a:t>‹#›</a:t>
            </a:fld>
            <a:endParaRPr lang="en-US"/>
          </a:p>
        </p:txBody>
      </p:sp>
    </p:spTree>
    <p:extLst>
      <p:ext uri="{BB962C8B-B14F-4D97-AF65-F5344CB8AC3E}">
        <p14:creationId xmlns:p14="http://schemas.microsoft.com/office/powerpoint/2010/main" val="119154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56892-20AB-4248-A09D-51FBCE0BADDA}"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02032-8D48-2C40-B145-20C83819B832}" type="slidenum">
              <a:rPr lang="en-US" smtClean="0"/>
              <a:t>‹#›</a:t>
            </a:fld>
            <a:endParaRPr lang="en-US"/>
          </a:p>
        </p:txBody>
      </p:sp>
    </p:spTree>
    <p:extLst>
      <p:ext uri="{BB962C8B-B14F-4D97-AF65-F5344CB8AC3E}">
        <p14:creationId xmlns:p14="http://schemas.microsoft.com/office/powerpoint/2010/main" val="129375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56892-20AB-4248-A09D-51FBCE0BADDA}"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02032-8D48-2C40-B145-20C83819B832}" type="slidenum">
              <a:rPr lang="en-US" smtClean="0"/>
              <a:t>‹#›</a:t>
            </a:fld>
            <a:endParaRPr lang="en-US"/>
          </a:p>
        </p:txBody>
      </p:sp>
    </p:spTree>
    <p:extLst>
      <p:ext uri="{BB962C8B-B14F-4D97-AF65-F5344CB8AC3E}">
        <p14:creationId xmlns:p14="http://schemas.microsoft.com/office/powerpoint/2010/main" val="139993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256892-20AB-4248-A09D-51FBCE0BADDA}"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02032-8D48-2C40-B145-20C83819B832}" type="slidenum">
              <a:rPr lang="en-US" smtClean="0"/>
              <a:t>‹#›</a:t>
            </a:fld>
            <a:endParaRPr lang="en-US"/>
          </a:p>
        </p:txBody>
      </p:sp>
    </p:spTree>
    <p:extLst>
      <p:ext uri="{BB962C8B-B14F-4D97-AF65-F5344CB8AC3E}">
        <p14:creationId xmlns:p14="http://schemas.microsoft.com/office/powerpoint/2010/main" val="401435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256892-20AB-4248-A09D-51FBCE0BADDA}" type="datetimeFigureOut">
              <a:rPr lang="en-US" smtClean="0"/>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02032-8D48-2C40-B145-20C83819B832}" type="slidenum">
              <a:rPr lang="en-US" smtClean="0"/>
              <a:t>‹#›</a:t>
            </a:fld>
            <a:endParaRPr lang="en-US"/>
          </a:p>
        </p:txBody>
      </p:sp>
    </p:spTree>
    <p:extLst>
      <p:ext uri="{BB962C8B-B14F-4D97-AF65-F5344CB8AC3E}">
        <p14:creationId xmlns:p14="http://schemas.microsoft.com/office/powerpoint/2010/main" val="3833789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256892-20AB-4248-A09D-51FBCE0BADDA}" type="datetimeFigureOut">
              <a:rPr lang="en-US" smtClean="0"/>
              <a:t>3/10/15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02032-8D48-2C40-B145-20C83819B832}" type="slidenum">
              <a:rPr lang="en-US" smtClean="0"/>
              <a:t>‹#›</a:t>
            </a:fld>
            <a:endParaRPr lang="en-US"/>
          </a:p>
        </p:txBody>
      </p:sp>
    </p:spTree>
    <p:extLst>
      <p:ext uri="{BB962C8B-B14F-4D97-AF65-F5344CB8AC3E}">
        <p14:creationId xmlns:p14="http://schemas.microsoft.com/office/powerpoint/2010/main" val="110854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256892-20AB-4248-A09D-51FBCE0BADDA}" type="datetimeFigureOut">
              <a:rPr lang="en-US" smtClean="0"/>
              <a:t>3/10/15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02032-8D48-2C40-B145-20C83819B832}" type="slidenum">
              <a:rPr lang="en-US" smtClean="0"/>
              <a:t>‹#›</a:t>
            </a:fld>
            <a:endParaRPr lang="en-US"/>
          </a:p>
        </p:txBody>
      </p:sp>
    </p:spTree>
    <p:extLst>
      <p:ext uri="{BB962C8B-B14F-4D97-AF65-F5344CB8AC3E}">
        <p14:creationId xmlns:p14="http://schemas.microsoft.com/office/powerpoint/2010/main" val="223892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56892-20AB-4248-A09D-51FBCE0BADDA}" type="datetimeFigureOut">
              <a:rPr lang="en-US" smtClean="0"/>
              <a:t>3/10/15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02032-8D48-2C40-B145-20C83819B832}" type="slidenum">
              <a:rPr lang="en-US" smtClean="0"/>
              <a:t>‹#›</a:t>
            </a:fld>
            <a:endParaRPr lang="en-US"/>
          </a:p>
        </p:txBody>
      </p:sp>
    </p:spTree>
    <p:extLst>
      <p:ext uri="{BB962C8B-B14F-4D97-AF65-F5344CB8AC3E}">
        <p14:creationId xmlns:p14="http://schemas.microsoft.com/office/powerpoint/2010/main" val="325314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256892-20AB-4248-A09D-51FBCE0BADDA}" type="datetimeFigureOut">
              <a:rPr lang="en-US" smtClean="0"/>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02032-8D48-2C40-B145-20C83819B832}" type="slidenum">
              <a:rPr lang="en-US" smtClean="0"/>
              <a:t>‹#›</a:t>
            </a:fld>
            <a:endParaRPr lang="en-US"/>
          </a:p>
        </p:txBody>
      </p:sp>
    </p:spTree>
    <p:extLst>
      <p:ext uri="{BB962C8B-B14F-4D97-AF65-F5344CB8AC3E}">
        <p14:creationId xmlns:p14="http://schemas.microsoft.com/office/powerpoint/2010/main" val="90239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256892-20AB-4248-A09D-51FBCE0BADDA}" type="datetimeFigureOut">
              <a:rPr lang="en-US" smtClean="0"/>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02032-8D48-2C40-B145-20C83819B832}" type="slidenum">
              <a:rPr lang="en-US" smtClean="0"/>
              <a:t>‹#›</a:t>
            </a:fld>
            <a:endParaRPr lang="en-US"/>
          </a:p>
        </p:txBody>
      </p:sp>
    </p:spTree>
    <p:extLst>
      <p:ext uri="{BB962C8B-B14F-4D97-AF65-F5344CB8AC3E}">
        <p14:creationId xmlns:p14="http://schemas.microsoft.com/office/powerpoint/2010/main" val="40768042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56892-20AB-4248-A09D-51FBCE0BADDA}" type="datetimeFigureOut">
              <a:rPr lang="en-US" smtClean="0"/>
              <a:t>3/10/15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02032-8D48-2C40-B145-20C83819B832}" type="slidenum">
              <a:rPr lang="en-US" smtClean="0"/>
              <a:t>‹#›</a:t>
            </a:fld>
            <a:endParaRPr lang="en-US"/>
          </a:p>
        </p:txBody>
      </p:sp>
    </p:spTree>
    <p:extLst>
      <p:ext uri="{BB962C8B-B14F-4D97-AF65-F5344CB8AC3E}">
        <p14:creationId xmlns:p14="http://schemas.microsoft.com/office/powerpoint/2010/main" val="81518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1212" y="262777"/>
            <a:ext cx="7772400" cy="1470025"/>
          </a:xfrm>
        </p:spPr>
        <p:txBody>
          <a:bodyPr/>
          <a:lstStyle/>
          <a:p>
            <a:r>
              <a:rPr lang="en-US" dirty="0" smtClean="0">
                <a:latin typeface="Chalkboard"/>
                <a:cs typeface="Chalkboard"/>
              </a:rPr>
              <a:t>MERLIN     HELPS</a:t>
            </a:r>
            <a:endParaRPr lang="en-US" dirty="0">
              <a:latin typeface="Chalkboard"/>
              <a:cs typeface="Chalkboard"/>
            </a:endParaRPr>
          </a:p>
        </p:txBody>
      </p:sp>
      <p:pic>
        <p:nvPicPr>
          <p:cNvPr id="4" name="Picture 3" descr="cat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009" y="5853777"/>
            <a:ext cx="959971" cy="959971"/>
          </a:xfrm>
          <a:prstGeom prst="rect">
            <a:avLst/>
          </a:prstGeom>
        </p:spPr>
      </p:pic>
      <p:sp>
        <p:nvSpPr>
          <p:cNvPr id="5" name="TextBox 4"/>
          <p:cNvSpPr txBox="1"/>
          <p:nvPr/>
        </p:nvSpPr>
        <p:spPr>
          <a:xfrm>
            <a:off x="759666" y="3325587"/>
            <a:ext cx="2480235" cy="369332"/>
          </a:xfrm>
          <a:prstGeom prst="rect">
            <a:avLst/>
          </a:prstGeom>
          <a:noFill/>
        </p:spPr>
        <p:txBody>
          <a:bodyPr wrap="square" rtlCol="0">
            <a:spAutoFit/>
          </a:bodyPr>
          <a:lstStyle/>
          <a:p>
            <a:r>
              <a:rPr lang="en-US" dirty="0" smtClean="0"/>
              <a:t>SCHOOL NURSE LOGIN</a:t>
            </a:r>
            <a:endParaRPr lang="en-US" dirty="0"/>
          </a:p>
        </p:txBody>
      </p:sp>
      <p:sp>
        <p:nvSpPr>
          <p:cNvPr id="7" name="Rectangle 6"/>
          <p:cNvSpPr/>
          <p:nvPr/>
        </p:nvSpPr>
        <p:spPr>
          <a:xfrm>
            <a:off x="3223466" y="3897549"/>
            <a:ext cx="2488256" cy="369332"/>
          </a:xfrm>
          <a:prstGeom prst="rect">
            <a:avLst/>
          </a:prstGeom>
        </p:spPr>
        <p:txBody>
          <a:bodyPr wrap="none">
            <a:spAutoFit/>
          </a:bodyPr>
          <a:lstStyle/>
          <a:p>
            <a:r>
              <a:rPr lang="en-US" dirty="0" smtClean="0"/>
              <a:t>MERLIN’S FRIEND LOGIN</a:t>
            </a:r>
            <a:endParaRPr lang="en-US" dirty="0"/>
          </a:p>
        </p:txBody>
      </p:sp>
      <p:sp>
        <p:nvSpPr>
          <p:cNvPr id="8" name="Rectangle 7"/>
          <p:cNvSpPr/>
          <p:nvPr/>
        </p:nvSpPr>
        <p:spPr>
          <a:xfrm>
            <a:off x="6376055" y="3429000"/>
            <a:ext cx="1591865" cy="369332"/>
          </a:xfrm>
          <a:prstGeom prst="rect">
            <a:avLst/>
          </a:prstGeom>
        </p:spPr>
        <p:txBody>
          <a:bodyPr wrap="none">
            <a:spAutoFit/>
          </a:bodyPr>
          <a:lstStyle/>
          <a:p>
            <a:r>
              <a:rPr lang="en-US" dirty="0" smtClean="0"/>
              <a:t>PARENT LOGIN</a:t>
            </a:r>
            <a:endParaRPr lang="en-US" dirty="0"/>
          </a:p>
        </p:txBody>
      </p:sp>
      <p:sp>
        <p:nvSpPr>
          <p:cNvPr id="9" name="5-Point Star 8"/>
          <p:cNvSpPr/>
          <p:nvPr/>
        </p:nvSpPr>
        <p:spPr>
          <a:xfrm>
            <a:off x="3068917" y="3127155"/>
            <a:ext cx="748553" cy="808922"/>
          </a:xfrm>
          <a:prstGeom prst="star5">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5-Point Star 10"/>
          <p:cNvSpPr/>
          <p:nvPr/>
        </p:nvSpPr>
        <p:spPr>
          <a:xfrm>
            <a:off x="-1494" y="2921126"/>
            <a:ext cx="748553" cy="808922"/>
          </a:xfrm>
          <a:prstGeom prst="star5">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5-Point Star 11"/>
          <p:cNvSpPr/>
          <p:nvPr/>
        </p:nvSpPr>
        <p:spPr>
          <a:xfrm>
            <a:off x="5821737" y="2975644"/>
            <a:ext cx="748553" cy="808922"/>
          </a:xfrm>
          <a:prstGeom prst="star5">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cat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6646" y="78441"/>
            <a:ext cx="1352176" cy="1352176"/>
          </a:xfrm>
          <a:prstGeom prst="rect">
            <a:avLst/>
          </a:prstGeom>
        </p:spPr>
      </p:pic>
      <p:sp>
        <p:nvSpPr>
          <p:cNvPr id="15" name="TextBox 14"/>
          <p:cNvSpPr txBox="1"/>
          <p:nvPr/>
        </p:nvSpPr>
        <p:spPr>
          <a:xfrm>
            <a:off x="7881051" y="6145768"/>
            <a:ext cx="945122" cy="369332"/>
          </a:xfrm>
          <a:prstGeom prst="rect">
            <a:avLst/>
          </a:prstGeom>
          <a:noFill/>
        </p:spPr>
        <p:txBody>
          <a:bodyPr wrap="square" rtlCol="0">
            <a:spAutoFit/>
          </a:bodyPr>
          <a:lstStyle/>
          <a:p>
            <a:r>
              <a:rPr lang="en-US" dirty="0" smtClean="0"/>
              <a:t>About</a:t>
            </a:r>
            <a:endParaRPr lang="en-US" dirty="0"/>
          </a:p>
        </p:txBody>
      </p:sp>
      <p:pic>
        <p:nvPicPr>
          <p:cNvPr id="18" name="Picture 17" descr="cat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4" y="3897549"/>
            <a:ext cx="1766737" cy="1596156"/>
          </a:xfrm>
          <a:prstGeom prst="rect">
            <a:avLst/>
          </a:prstGeom>
        </p:spPr>
      </p:pic>
      <p:pic>
        <p:nvPicPr>
          <p:cNvPr id="3" name="Picture 2" descr="blackca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2222" y="4813300"/>
            <a:ext cx="2006600" cy="1701800"/>
          </a:xfrm>
          <a:prstGeom prst="rect">
            <a:avLst/>
          </a:prstGeom>
        </p:spPr>
      </p:pic>
      <p:pic>
        <p:nvPicPr>
          <p:cNvPr id="6" name="Picture 5" descr="orangeca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3812" y="3694919"/>
            <a:ext cx="1879600" cy="1701800"/>
          </a:xfrm>
          <a:prstGeom prst="rect">
            <a:avLst/>
          </a:prstGeom>
        </p:spPr>
      </p:pic>
      <p:pic>
        <p:nvPicPr>
          <p:cNvPr id="10" name="Picture 9" descr="whiteca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78822" y="3936077"/>
            <a:ext cx="1854200" cy="1917700"/>
          </a:xfrm>
          <a:prstGeom prst="rect">
            <a:avLst/>
          </a:prstGeom>
        </p:spPr>
      </p:pic>
      <p:pic>
        <p:nvPicPr>
          <p:cNvPr id="13" name="Picture 12" descr="brownca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9964" y="3936077"/>
            <a:ext cx="1828800" cy="1676400"/>
          </a:xfrm>
          <a:prstGeom prst="rect">
            <a:avLst/>
          </a:prstGeom>
        </p:spPr>
      </p:pic>
    </p:spTree>
    <p:extLst>
      <p:ext uri="{BB962C8B-B14F-4D97-AF65-F5344CB8AC3E}">
        <p14:creationId xmlns:p14="http://schemas.microsoft.com/office/powerpoint/2010/main" val="14850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smtClean="0"/>
              <a:t>Medication and Treatment History</a:t>
            </a:r>
            <a:endParaRPr lang="en-US" dirty="0"/>
          </a:p>
          <a:p>
            <a:pPr marL="0" indent="0">
              <a:buNone/>
            </a:pPr>
            <a:r>
              <a:rPr lang="en-US" b="1" dirty="0" smtClean="0"/>
              <a:t>3/12/14</a:t>
            </a:r>
          </a:p>
          <a:p>
            <a:pPr marL="0" indent="0">
              <a:buNone/>
            </a:pPr>
            <a:r>
              <a:rPr lang="en-US" b="1" dirty="0" smtClean="0"/>
              <a:t>Medications History:</a:t>
            </a:r>
          </a:p>
          <a:p>
            <a:pPr marL="0" indent="0">
              <a:buNone/>
            </a:pPr>
            <a:endParaRPr lang="en-US" b="1" dirty="0" smtClean="0"/>
          </a:p>
          <a:p>
            <a:pPr marL="0" indent="0">
              <a:buNone/>
            </a:pPr>
            <a:r>
              <a:rPr lang="en-US" dirty="0" smtClean="0"/>
              <a:t>3/12/14 0845 Lopressor 25 mg PO </a:t>
            </a:r>
          </a:p>
          <a:p>
            <a:pPr marL="0" indent="0">
              <a:buNone/>
            </a:pPr>
            <a:r>
              <a:rPr lang="en-US" dirty="0" smtClean="0"/>
              <a:t>3/12/14 0725 Metformin 250mg PO</a:t>
            </a:r>
          </a:p>
          <a:p>
            <a:pPr marL="0" indent="0">
              <a:buNone/>
            </a:pPr>
            <a:r>
              <a:rPr lang="en-US" dirty="0" smtClean="0"/>
              <a:t>3/12/14 0700 Lantus 5 Units SQ   </a:t>
            </a:r>
          </a:p>
          <a:p>
            <a:pPr marL="0" indent="0">
              <a:buNone/>
            </a:pPr>
            <a:r>
              <a:rPr lang="en-US" dirty="0" smtClean="0"/>
              <a:t>3/12/14 1812 Metformin 250mg PO</a:t>
            </a:r>
          </a:p>
          <a:p>
            <a:pPr marL="0" indent="0">
              <a:buNone/>
            </a:pPr>
            <a:endParaRPr lang="en-US" dirty="0" smtClean="0"/>
          </a:p>
          <a:p>
            <a:pPr marL="0" indent="0">
              <a:buNone/>
            </a:pPr>
            <a:r>
              <a:rPr lang="en-US" b="1" dirty="0" smtClean="0"/>
              <a:t>Blood Glucose History:</a:t>
            </a:r>
            <a:endParaRPr lang="en-US" dirty="0"/>
          </a:p>
          <a:p>
            <a:pPr marL="0" indent="0">
              <a:buNone/>
            </a:pPr>
            <a:r>
              <a:rPr lang="en-US" dirty="0" smtClean="0"/>
              <a:t>03/12/14 9:22AM Blood Glucose: 125</a:t>
            </a:r>
          </a:p>
          <a:p>
            <a:pPr marL="0" indent="0">
              <a:buNone/>
            </a:pPr>
            <a:r>
              <a:rPr lang="en-US" dirty="0" smtClean="0"/>
              <a:t>03/12/14 1:12PM Blood Glucose: 155</a:t>
            </a:r>
          </a:p>
          <a:p>
            <a:pPr marL="0" indent="0">
              <a:buNone/>
            </a:pPr>
            <a:endParaRPr lang="en-US"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Chalkboard"/>
                <a:cs typeface="Chalkboard"/>
              </a:rPr>
              <a:t>Parent     Login</a:t>
            </a:r>
            <a:endParaRPr lang="en-US" dirty="0">
              <a:latin typeface="Chalkboard"/>
              <a:cs typeface="Chalkboard"/>
            </a:endParaRPr>
          </a:p>
        </p:txBody>
      </p:sp>
      <p:pic>
        <p:nvPicPr>
          <p:cNvPr id="5" name="Picture 4" descr="cat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499" y="274638"/>
            <a:ext cx="959971" cy="959971"/>
          </a:xfrm>
          <a:prstGeom prst="rect">
            <a:avLst/>
          </a:prstGeom>
        </p:spPr>
      </p:pic>
      <p:sp>
        <p:nvSpPr>
          <p:cNvPr id="6" name="Rectangle 5"/>
          <p:cNvSpPr/>
          <p:nvPr/>
        </p:nvSpPr>
        <p:spPr>
          <a:xfrm>
            <a:off x="0" y="1207714"/>
            <a:ext cx="9144000" cy="419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179294" y="1207714"/>
            <a:ext cx="1464235" cy="369332"/>
          </a:xfrm>
          <a:prstGeom prst="rect">
            <a:avLst/>
          </a:prstGeom>
          <a:noFill/>
        </p:spPr>
        <p:txBody>
          <a:bodyPr wrap="square" rtlCol="0">
            <a:spAutoFit/>
          </a:bodyPr>
          <a:lstStyle/>
          <a:p>
            <a:r>
              <a:rPr lang="en-US" dirty="0" smtClean="0"/>
              <a:t>Home</a:t>
            </a:r>
            <a:endParaRPr lang="en-US" dirty="0"/>
          </a:p>
        </p:txBody>
      </p:sp>
      <p:sp>
        <p:nvSpPr>
          <p:cNvPr id="8" name="TextBox 7"/>
          <p:cNvSpPr txBox="1"/>
          <p:nvPr/>
        </p:nvSpPr>
        <p:spPr>
          <a:xfrm>
            <a:off x="1270000" y="1190252"/>
            <a:ext cx="2420471" cy="369332"/>
          </a:xfrm>
          <a:prstGeom prst="rect">
            <a:avLst/>
          </a:prstGeom>
          <a:noFill/>
        </p:spPr>
        <p:txBody>
          <a:bodyPr wrap="square" rtlCol="0">
            <a:spAutoFit/>
          </a:bodyPr>
          <a:lstStyle/>
          <a:p>
            <a:r>
              <a:rPr lang="en-US" dirty="0" smtClean="0"/>
              <a:t>Medication History</a:t>
            </a:r>
            <a:endParaRPr lang="en-US" dirty="0"/>
          </a:p>
        </p:txBody>
      </p:sp>
      <p:sp>
        <p:nvSpPr>
          <p:cNvPr id="9" name="TextBox 8"/>
          <p:cNvSpPr txBox="1"/>
          <p:nvPr/>
        </p:nvSpPr>
        <p:spPr>
          <a:xfrm>
            <a:off x="3857811" y="1202672"/>
            <a:ext cx="1464235" cy="369332"/>
          </a:xfrm>
          <a:prstGeom prst="rect">
            <a:avLst/>
          </a:prstGeom>
          <a:noFill/>
        </p:spPr>
        <p:txBody>
          <a:bodyPr wrap="square" rtlCol="0">
            <a:spAutoFit/>
          </a:bodyPr>
          <a:lstStyle/>
          <a:p>
            <a:r>
              <a:rPr lang="en-US" dirty="0" smtClean="0"/>
              <a:t>Pharmacies</a:t>
            </a:r>
            <a:endParaRPr lang="en-US" dirty="0"/>
          </a:p>
        </p:txBody>
      </p:sp>
      <p:sp>
        <p:nvSpPr>
          <p:cNvPr id="10" name="TextBox 9"/>
          <p:cNvSpPr txBox="1"/>
          <p:nvPr/>
        </p:nvSpPr>
        <p:spPr>
          <a:xfrm>
            <a:off x="6472518" y="1175448"/>
            <a:ext cx="1464235" cy="369332"/>
          </a:xfrm>
          <a:prstGeom prst="rect">
            <a:avLst/>
          </a:prstGeom>
          <a:noFill/>
        </p:spPr>
        <p:txBody>
          <a:bodyPr wrap="square" rtlCol="0">
            <a:spAutoFit/>
          </a:bodyPr>
          <a:lstStyle/>
          <a:p>
            <a:r>
              <a:rPr lang="en-US" dirty="0" smtClean="0"/>
              <a:t>Doctors</a:t>
            </a:r>
            <a:endParaRPr lang="en-US" dirty="0"/>
          </a:p>
        </p:txBody>
      </p:sp>
    </p:spTree>
    <p:extLst>
      <p:ext uri="{BB962C8B-B14F-4D97-AF65-F5344CB8AC3E}">
        <p14:creationId xmlns:p14="http://schemas.microsoft.com/office/powerpoint/2010/main" val="281592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Pebble Notification System</a:t>
            </a:r>
          </a:p>
          <a:p>
            <a:pPr marL="0" indent="0">
              <a:buNone/>
            </a:pPr>
            <a:endParaRPr lang="en-US" dirty="0"/>
          </a:p>
          <a:p>
            <a:pPr marL="0" indent="0">
              <a:buNone/>
            </a:pPr>
            <a:endParaRPr lang="en-US" dirty="0"/>
          </a:p>
        </p:txBody>
      </p:sp>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Chalkboard"/>
                <a:cs typeface="Chalkboard"/>
              </a:rPr>
              <a:t>Parent     Login</a:t>
            </a:r>
            <a:endParaRPr lang="en-US" dirty="0">
              <a:latin typeface="Chalkboard"/>
              <a:cs typeface="Chalkboard"/>
            </a:endParaRPr>
          </a:p>
        </p:txBody>
      </p:sp>
      <p:sp>
        <p:nvSpPr>
          <p:cNvPr id="5" name="Rectangle 4"/>
          <p:cNvSpPr/>
          <p:nvPr/>
        </p:nvSpPr>
        <p:spPr>
          <a:xfrm>
            <a:off x="756023" y="2510119"/>
            <a:ext cx="4004235" cy="161364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004235" y="4407648"/>
            <a:ext cx="756023" cy="5229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004236" y="4512236"/>
            <a:ext cx="756022" cy="369332"/>
          </a:xfrm>
          <a:prstGeom prst="rect">
            <a:avLst/>
          </a:prstGeom>
          <a:noFill/>
        </p:spPr>
        <p:txBody>
          <a:bodyPr wrap="square" rtlCol="0">
            <a:spAutoFit/>
          </a:bodyPr>
          <a:lstStyle/>
          <a:p>
            <a:r>
              <a:rPr lang="en-US" dirty="0" smtClean="0"/>
              <a:t>SEND</a:t>
            </a:r>
            <a:endParaRPr lang="en-US" dirty="0"/>
          </a:p>
        </p:txBody>
      </p:sp>
      <p:pic>
        <p:nvPicPr>
          <p:cNvPr id="8" name="Picture 7" descr="cat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499" y="274638"/>
            <a:ext cx="959971" cy="959971"/>
          </a:xfrm>
          <a:prstGeom prst="rect">
            <a:avLst/>
          </a:prstGeom>
        </p:spPr>
      </p:pic>
      <p:sp>
        <p:nvSpPr>
          <p:cNvPr id="14" name="Rectangle 13"/>
          <p:cNvSpPr/>
          <p:nvPr/>
        </p:nvSpPr>
        <p:spPr>
          <a:xfrm>
            <a:off x="0" y="1207714"/>
            <a:ext cx="9144000" cy="419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179294" y="1207714"/>
            <a:ext cx="1464235" cy="369332"/>
          </a:xfrm>
          <a:prstGeom prst="rect">
            <a:avLst/>
          </a:prstGeom>
          <a:noFill/>
        </p:spPr>
        <p:txBody>
          <a:bodyPr wrap="square" rtlCol="0">
            <a:spAutoFit/>
          </a:bodyPr>
          <a:lstStyle/>
          <a:p>
            <a:r>
              <a:rPr lang="en-US" dirty="0" smtClean="0"/>
              <a:t>Home</a:t>
            </a:r>
            <a:endParaRPr lang="en-US" dirty="0"/>
          </a:p>
        </p:txBody>
      </p:sp>
      <p:sp>
        <p:nvSpPr>
          <p:cNvPr id="16" name="TextBox 15"/>
          <p:cNvSpPr txBox="1"/>
          <p:nvPr/>
        </p:nvSpPr>
        <p:spPr>
          <a:xfrm>
            <a:off x="1270000" y="1190252"/>
            <a:ext cx="2420471" cy="369332"/>
          </a:xfrm>
          <a:prstGeom prst="rect">
            <a:avLst/>
          </a:prstGeom>
          <a:noFill/>
        </p:spPr>
        <p:txBody>
          <a:bodyPr wrap="square" rtlCol="0">
            <a:spAutoFit/>
          </a:bodyPr>
          <a:lstStyle/>
          <a:p>
            <a:r>
              <a:rPr lang="en-US" dirty="0" smtClean="0"/>
              <a:t>Medication History</a:t>
            </a:r>
            <a:endParaRPr lang="en-US" dirty="0"/>
          </a:p>
        </p:txBody>
      </p:sp>
      <p:sp>
        <p:nvSpPr>
          <p:cNvPr id="17" name="TextBox 16"/>
          <p:cNvSpPr txBox="1"/>
          <p:nvPr/>
        </p:nvSpPr>
        <p:spPr>
          <a:xfrm>
            <a:off x="3857811" y="1202672"/>
            <a:ext cx="1464235" cy="369332"/>
          </a:xfrm>
          <a:prstGeom prst="rect">
            <a:avLst/>
          </a:prstGeom>
          <a:noFill/>
        </p:spPr>
        <p:txBody>
          <a:bodyPr wrap="square" rtlCol="0">
            <a:spAutoFit/>
          </a:bodyPr>
          <a:lstStyle/>
          <a:p>
            <a:r>
              <a:rPr lang="en-US" dirty="0" smtClean="0"/>
              <a:t>Pharmacies</a:t>
            </a:r>
            <a:endParaRPr lang="en-US" dirty="0"/>
          </a:p>
        </p:txBody>
      </p:sp>
      <p:sp>
        <p:nvSpPr>
          <p:cNvPr id="18" name="TextBox 17"/>
          <p:cNvSpPr txBox="1"/>
          <p:nvPr/>
        </p:nvSpPr>
        <p:spPr>
          <a:xfrm>
            <a:off x="6472518" y="1175448"/>
            <a:ext cx="1464235" cy="369332"/>
          </a:xfrm>
          <a:prstGeom prst="rect">
            <a:avLst/>
          </a:prstGeom>
          <a:noFill/>
        </p:spPr>
        <p:txBody>
          <a:bodyPr wrap="square" rtlCol="0">
            <a:spAutoFit/>
          </a:bodyPr>
          <a:lstStyle/>
          <a:p>
            <a:r>
              <a:rPr lang="en-US" dirty="0" smtClean="0"/>
              <a:t>Doctors</a:t>
            </a:r>
            <a:endParaRPr lang="en-US" dirty="0"/>
          </a:p>
        </p:txBody>
      </p:sp>
    </p:spTree>
    <p:extLst>
      <p:ext uri="{BB962C8B-B14F-4D97-AF65-F5344CB8AC3E}">
        <p14:creationId xmlns:p14="http://schemas.microsoft.com/office/powerpoint/2010/main" val="357600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Pharmacies </a:t>
            </a:r>
          </a:p>
          <a:p>
            <a:pPr marL="0" indent="0">
              <a:buNone/>
            </a:pPr>
            <a:r>
              <a:rPr lang="en-US" dirty="0" smtClean="0"/>
              <a:t>Rite-Aid on Long Point Road</a:t>
            </a:r>
          </a:p>
          <a:p>
            <a:pPr marL="0" indent="0">
              <a:buNone/>
            </a:pPr>
            <a:r>
              <a:rPr lang="en-US" dirty="0" smtClean="0"/>
              <a:t>843-555-5555</a:t>
            </a:r>
          </a:p>
          <a:p>
            <a:pPr marL="0" indent="0">
              <a:buNone/>
            </a:pPr>
            <a:endParaRPr lang="en-US" dirty="0" smtClean="0"/>
          </a:p>
          <a:p>
            <a:pPr marL="0" indent="0">
              <a:buNone/>
            </a:pPr>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Chalkboard"/>
                <a:cs typeface="Chalkboard"/>
              </a:rPr>
              <a:t>Parent     Login</a:t>
            </a:r>
            <a:endParaRPr lang="en-US" dirty="0">
              <a:latin typeface="Chalkboard"/>
              <a:cs typeface="Chalkboard"/>
            </a:endParaRPr>
          </a:p>
        </p:txBody>
      </p:sp>
    </p:spTree>
    <p:extLst>
      <p:ext uri="{BB962C8B-B14F-4D97-AF65-F5344CB8AC3E}">
        <p14:creationId xmlns:p14="http://schemas.microsoft.com/office/powerpoint/2010/main" val="145515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smtClean="0"/>
              <a:t>Doctors</a:t>
            </a:r>
          </a:p>
          <a:p>
            <a:pPr marL="0" indent="0">
              <a:buNone/>
            </a:pPr>
            <a:endParaRPr lang="en-US" dirty="0"/>
          </a:p>
          <a:p>
            <a:pPr marL="0" indent="0">
              <a:buNone/>
            </a:pPr>
            <a:r>
              <a:rPr lang="en-US" dirty="0" smtClean="0"/>
              <a:t>Dr. Webster</a:t>
            </a:r>
          </a:p>
          <a:p>
            <a:pPr marL="0" indent="0">
              <a:buNone/>
            </a:pPr>
            <a:r>
              <a:rPr lang="en-US" dirty="0" smtClean="0"/>
              <a:t>Palmetto Family Practice</a:t>
            </a:r>
          </a:p>
          <a:p>
            <a:pPr marL="0" indent="0">
              <a:buNone/>
            </a:pPr>
            <a:r>
              <a:rPr lang="en-US" dirty="0" smtClean="0"/>
              <a:t>843-555-5555</a:t>
            </a:r>
          </a:p>
          <a:p>
            <a:pPr marL="0" indent="0">
              <a:buNone/>
            </a:pPr>
            <a:endParaRPr lang="en-US" dirty="0"/>
          </a:p>
          <a:p>
            <a:pPr marL="0" indent="0">
              <a:buNone/>
            </a:pPr>
            <a:r>
              <a:rPr lang="en-US" dirty="0" smtClean="0"/>
              <a:t>Dr. Courtney</a:t>
            </a:r>
          </a:p>
          <a:p>
            <a:pPr marL="0" indent="0">
              <a:buNone/>
            </a:pPr>
            <a:r>
              <a:rPr lang="en-US" dirty="0" smtClean="0"/>
              <a:t>Carolina Ear, Nose, and Throat</a:t>
            </a:r>
          </a:p>
          <a:p>
            <a:pPr marL="0" indent="0">
              <a:buNone/>
            </a:pPr>
            <a:r>
              <a:rPr lang="en-US" dirty="0" smtClean="0"/>
              <a:t>843-555-555</a:t>
            </a:r>
          </a:p>
          <a:p>
            <a:pPr marL="0" indent="0">
              <a:buNone/>
            </a:pPr>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latin typeface="Chalkboard"/>
                <a:cs typeface="Chalkboard"/>
              </a:rPr>
              <a:t>Parent     Login</a:t>
            </a:r>
            <a:endParaRPr lang="en-US" dirty="0">
              <a:latin typeface="Chalkboard"/>
              <a:cs typeface="Chalkboard"/>
            </a:endParaRPr>
          </a:p>
        </p:txBody>
      </p:sp>
    </p:spTree>
    <p:extLst>
      <p:ext uri="{BB962C8B-B14F-4D97-AF65-F5344CB8AC3E}">
        <p14:creationId xmlns:p14="http://schemas.microsoft.com/office/powerpoint/2010/main" val="176783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Chalkboard"/>
                <a:cs typeface="Chalkboard"/>
              </a:rPr>
              <a:t>Parent Ionic App</a:t>
            </a:r>
            <a:endParaRPr lang="en-US" dirty="0">
              <a:latin typeface="Chalkboard"/>
              <a:cs typeface="Chalkboard"/>
            </a:endParaRPr>
          </a:p>
        </p:txBody>
      </p:sp>
      <p:sp>
        <p:nvSpPr>
          <p:cNvPr id="5" name="Rectangle 4"/>
          <p:cNvSpPr/>
          <p:nvPr/>
        </p:nvSpPr>
        <p:spPr>
          <a:xfrm>
            <a:off x="7044764" y="386696"/>
            <a:ext cx="1038412" cy="10309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ca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4764" y="379226"/>
            <a:ext cx="1038412" cy="1038412"/>
          </a:xfrm>
          <a:prstGeom prst="rect">
            <a:avLst/>
          </a:prstGeom>
        </p:spPr>
      </p:pic>
      <p:sp>
        <p:nvSpPr>
          <p:cNvPr id="7" name="Oval 6"/>
          <p:cNvSpPr/>
          <p:nvPr/>
        </p:nvSpPr>
        <p:spPr>
          <a:xfrm>
            <a:off x="1598706" y="5707530"/>
            <a:ext cx="298823" cy="298823"/>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87294" y="1613647"/>
            <a:ext cx="2226235" cy="375322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67765" y="1417638"/>
            <a:ext cx="2525059" cy="4784723"/>
          </a:xfrm>
          <a:prstGeom prst="rect">
            <a:avLst/>
          </a:prstGeom>
          <a:solidFill>
            <a:schemeClr val="bg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687294" y="4800316"/>
            <a:ext cx="2226235" cy="307777"/>
          </a:xfrm>
          <a:prstGeom prst="rect">
            <a:avLst/>
          </a:prstGeom>
          <a:noFill/>
        </p:spPr>
        <p:txBody>
          <a:bodyPr wrap="square" rtlCol="0">
            <a:spAutoFit/>
          </a:bodyPr>
          <a:lstStyle/>
          <a:p>
            <a:r>
              <a:rPr lang="en-US" sz="1400" dirty="0" smtClean="0"/>
              <a:t>Home    Schedule  Numbers</a:t>
            </a:r>
            <a:endParaRPr lang="en-US" sz="1400" dirty="0"/>
          </a:p>
        </p:txBody>
      </p:sp>
      <p:sp>
        <p:nvSpPr>
          <p:cNvPr id="12" name="Oval 11"/>
          <p:cNvSpPr/>
          <p:nvPr/>
        </p:nvSpPr>
        <p:spPr>
          <a:xfrm>
            <a:off x="4485341" y="5707530"/>
            <a:ext cx="298823" cy="298823"/>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3573929" y="1613647"/>
            <a:ext cx="2226235" cy="375322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454400" y="1417638"/>
            <a:ext cx="2525059" cy="4784723"/>
          </a:xfrm>
          <a:prstGeom prst="rect">
            <a:avLst/>
          </a:prstGeom>
          <a:solidFill>
            <a:schemeClr val="bg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3573929" y="2081022"/>
            <a:ext cx="2136588" cy="307777"/>
          </a:xfrm>
          <a:prstGeom prst="rect">
            <a:avLst/>
          </a:prstGeom>
          <a:noFill/>
        </p:spPr>
        <p:txBody>
          <a:bodyPr wrap="square" rtlCol="0">
            <a:spAutoFit/>
          </a:bodyPr>
          <a:lstStyle/>
          <a:p>
            <a:r>
              <a:rPr lang="en-US" sz="1400" dirty="0" smtClean="0"/>
              <a:t>Med and </a:t>
            </a:r>
            <a:r>
              <a:rPr lang="en-US" sz="1400" dirty="0" err="1" smtClean="0"/>
              <a:t>Tx</a:t>
            </a:r>
            <a:r>
              <a:rPr lang="en-US" sz="1400" dirty="0" smtClean="0"/>
              <a:t> Schedule</a:t>
            </a:r>
            <a:endParaRPr lang="en-US" sz="1400" dirty="0"/>
          </a:p>
        </p:txBody>
      </p:sp>
      <p:pic>
        <p:nvPicPr>
          <p:cNvPr id="16" name="Picture 15" descr="ca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883" y="2508344"/>
            <a:ext cx="1332752" cy="1332752"/>
          </a:xfrm>
          <a:prstGeom prst="rect">
            <a:avLst/>
          </a:prstGeom>
        </p:spPr>
      </p:pic>
      <p:sp>
        <p:nvSpPr>
          <p:cNvPr id="17" name="Rectangle 16"/>
          <p:cNvSpPr/>
          <p:nvPr/>
        </p:nvSpPr>
        <p:spPr>
          <a:xfrm>
            <a:off x="3573929" y="2491992"/>
            <a:ext cx="1942353" cy="2308324"/>
          </a:xfrm>
          <a:prstGeom prst="rect">
            <a:avLst/>
          </a:prstGeom>
        </p:spPr>
        <p:txBody>
          <a:bodyPr wrap="square">
            <a:spAutoFit/>
          </a:bodyPr>
          <a:lstStyle/>
          <a:p>
            <a:r>
              <a:rPr lang="en-US" sz="1200" b="1" dirty="0"/>
              <a:t>Medications:</a:t>
            </a:r>
          </a:p>
          <a:p>
            <a:r>
              <a:rPr lang="en-US" sz="1200" dirty="0"/>
              <a:t>Lopressor 25 mg PO 0900 Daily</a:t>
            </a:r>
          </a:p>
          <a:p>
            <a:r>
              <a:rPr lang="en-US" sz="1200" dirty="0"/>
              <a:t>Metformin 250mg PO Twice a Day 0730 and 1800</a:t>
            </a:r>
          </a:p>
          <a:p>
            <a:r>
              <a:rPr lang="en-US" sz="1200" dirty="0"/>
              <a:t>Lantus 5 Units SQ Once a day 0730  </a:t>
            </a:r>
          </a:p>
          <a:p>
            <a:endParaRPr lang="en-US" sz="1200" dirty="0"/>
          </a:p>
          <a:p>
            <a:r>
              <a:rPr lang="en-US" sz="1200" b="1" dirty="0"/>
              <a:t>Blood Glucose Schedule:</a:t>
            </a:r>
          </a:p>
          <a:p>
            <a:r>
              <a:rPr lang="en-US" sz="1200" dirty="0"/>
              <a:t>0730</a:t>
            </a:r>
          </a:p>
          <a:p>
            <a:r>
              <a:rPr lang="en-US" sz="1200" dirty="0"/>
              <a:t>1130</a:t>
            </a:r>
          </a:p>
          <a:p>
            <a:r>
              <a:rPr lang="en-US" sz="1200" dirty="0"/>
              <a:t>1730</a:t>
            </a:r>
          </a:p>
        </p:txBody>
      </p:sp>
      <p:sp>
        <p:nvSpPr>
          <p:cNvPr id="18" name="TextBox 17"/>
          <p:cNvSpPr txBox="1"/>
          <p:nvPr/>
        </p:nvSpPr>
        <p:spPr>
          <a:xfrm>
            <a:off x="3573929" y="4822444"/>
            <a:ext cx="2226235" cy="307777"/>
          </a:xfrm>
          <a:prstGeom prst="rect">
            <a:avLst/>
          </a:prstGeom>
          <a:noFill/>
        </p:spPr>
        <p:txBody>
          <a:bodyPr wrap="square" rtlCol="0">
            <a:spAutoFit/>
          </a:bodyPr>
          <a:lstStyle/>
          <a:p>
            <a:r>
              <a:rPr lang="en-US" sz="1400" dirty="0" smtClean="0"/>
              <a:t>Home    Schedule  Numbers</a:t>
            </a:r>
            <a:endParaRPr lang="en-US" sz="1400" dirty="0"/>
          </a:p>
        </p:txBody>
      </p:sp>
    </p:spTree>
    <p:extLst>
      <p:ext uri="{BB962C8B-B14F-4D97-AF65-F5344CB8AC3E}">
        <p14:creationId xmlns:p14="http://schemas.microsoft.com/office/powerpoint/2010/main" val="223018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Crossword Game</a:t>
            </a:r>
            <a:endParaRPr lang="en-US" dirty="0"/>
          </a:p>
        </p:txBody>
      </p:sp>
      <p:sp>
        <p:nvSpPr>
          <p:cNvPr id="4" name="Title 1"/>
          <p:cNvSpPr>
            <a:spLocks noGrp="1"/>
          </p:cNvSpPr>
          <p:nvPr>
            <p:ph type="title"/>
          </p:nvPr>
        </p:nvSpPr>
        <p:spPr>
          <a:xfrm>
            <a:off x="457200" y="274638"/>
            <a:ext cx="8229600" cy="1143000"/>
          </a:xfrm>
        </p:spPr>
        <p:txBody>
          <a:bodyPr/>
          <a:lstStyle/>
          <a:p>
            <a:r>
              <a:rPr lang="en-US" dirty="0" smtClean="0">
                <a:latin typeface="Chalkboard"/>
                <a:cs typeface="Chalkboard"/>
              </a:rPr>
              <a:t>Friend     Login</a:t>
            </a:r>
            <a:endParaRPr lang="en-US" dirty="0">
              <a:latin typeface="Chalkboard"/>
              <a:cs typeface="Chalkboard"/>
            </a:endParaRPr>
          </a:p>
        </p:txBody>
      </p:sp>
      <p:pic>
        <p:nvPicPr>
          <p:cNvPr id="5" name="Picture 4" descr="cat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499" y="274638"/>
            <a:ext cx="959971" cy="959971"/>
          </a:xfrm>
          <a:prstGeom prst="rect">
            <a:avLst/>
          </a:prstGeom>
        </p:spPr>
      </p:pic>
    </p:spTree>
    <p:extLst>
      <p:ext uri="{BB962C8B-B14F-4D97-AF65-F5344CB8AC3E}">
        <p14:creationId xmlns:p14="http://schemas.microsoft.com/office/powerpoint/2010/main" val="1175457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106707" y="1016001"/>
            <a:ext cx="3600823" cy="349623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419414" y="1389530"/>
            <a:ext cx="4885762" cy="4870828"/>
          </a:xfrm>
          <a:prstGeom prst="rect">
            <a:avLst/>
          </a:prstGeom>
          <a:noFill/>
        </p:spPr>
        <p:txBody>
          <a:bodyPr wrap="none" lIns="91440" tIns="45720" rIns="91440" bIns="45720">
            <a:prstTxWarp prst="textArchUpPour">
              <a:avLst>
                <a:gd name="adj1" fmla="val 13388710"/>
                <a:gd name="adj2" fmla="val 65449"/>
              </a:avLst>
            </a:prstTxWarp>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Merlin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9" name="Picture 8" descr="ca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706" y="2134813"/>
            <a:ext cx="1555658" cy="1555658"/>
          </a:xfrm>
          <a:prstGeom prst="rect">
            <a:avLst/>
          </a:prstGeom>
        </p:spPr>
      </p:pic>
      <p:sp>
        <p:nvSpPr>
          <p:cNvPr id="10" name="Rectangle 9"/>
          <p:cNvSpPr/>
          <p:nvPr/>
        </p:nvSpPr>
        <p:spPr>
          <a:xfrm>
            <a:off x="1391307" y="702235"/>
            <a:ext cx="5152333" cy="3673755"/>
          </a:xfrm>
          <a:prstGeom prst="rect">
            <a:avLst/>
          </a:prstGeom>
          <a:noFill/>
        </p:spPr>
        <p:txBody>
          <a:bodyPr wrap="none" lIns="91440" tIns="45720" rIns="91440" bIns="45720">
            <a:prstTxWarp prst="textArchDownPour">
              <a:avLst>
                <a:gd name="adj1" fmla="val 3300454"/>
                <a:gd name="adj2" fmla="val 53426"/>
              </a:avLst>
            </a:prstTxWarp>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elps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58011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Stephanie </a:t>
            </a:r>
            <a:r>
              <a:rPr lang="en-US" dirty="0" err="1" smtClean="0"/>
              <a:t>Lauziere</a:t>
            </a:r>
            <a:endParaRPr lang="en-US" dirty="0" smtClean="0"/>
          </a:p>
          <a:p>
            <a:pPr marL="0" indent="0">
              <a:buNone/>
            </a:pPr>
            <a:r>
              <a:rPr lang="en-US" dirty="0" smtClean="0"/>
              <a:t>William Griffin</a:t>
            </a:r>
          </a:p>
          <a:p>
            <a:pPr marL="0" indent="0">
              <a:buNone/>
            </a:pPr>
            <a:r>
              <a:rPr lang="en-US" dirty="0" smtClean="0"/>
              <a:t>Jon Courtney</a:t>
            </a:r>
          </a:p>
          <a:p>
            <a:pPr marL="0" indent="0">
              <a:buNone/>
            </a:pPr>
            <a:r>
              <a:rPr lang="en-US" dirty="0" smtClean="0"/>
              <a:t>Matthew Gallo</a:t>
            </a:r>
          </a:p>
          <a:p>
            <a:pPr marL="0" indent="0">
              <a:buNone/>
            </a:pPr>
            <a:endParaRPr lang="en-US" dirty="0"/>
          </a:p>
        </p:txBody>
      </p:sp>
      <p:sp>
        <p:nvSpPr>
          <p:cNvPr id="4" name="Title 1"/>
          <p:cNvSpPr>
            <a:spLocks noGrp="1"/>
          </p:cNvSpPr>
          <p:nvPr>
            <p:ph type="title"/>
          </p:nvPr>
        </p:nvSpPr>
        <p:spPr>
          <a:xfrm>
            <a:off x="337671" y="274638"/>
            <a:ext cx="8229600" cy="1143000"/>
          </a:xfrm>
        </p:spPr>
        <p:txBody>
          <a:bodyPr/>
          <a:lstStyle/>
          <a:p>
            <a:r>
              <a:rPr lang="en-US" dirty="0" smtClean="0">
                <a:latin typeface="Chalkboard"/>
                <a:cs typeface="Chalkboard"/>
              </a:rPr>
              <a:t>Nurse     Login</a:t>
            </a:r>
            <a:endParaRPr lang="en-US" dirty="0">
              <a:latin typeface="Chalkboard"/>
              <a:cs typeface="Chalkboard"/>
            </a:endParaRPr>
          </a:p>
        </p:txBody>
      </p:sp>
      <p:pic>
        <p:nvPicPr>
          <p:cNvPr id="5" name="Picture 4" descr="cat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205" y="274638"/>
            <a:ext cx="959971" cy="959971"/>
          </a:xfrm>
          <a:prstGeom prst="rect">
            <a:avLst/>
          </a:prstGeom>
        </p:spPr>
      </p:pic>
      <p:sp>
        <p:nvSpPr>
          <p:cNvPr id="6" name="TextBox 5"/>
          <p:cNvSpPr txBox="1"/>
          <p:nvPr/>
        </p:nvSpPr>
        <p:spPr>
          <a:xfrm>
            <a:off x="7037295" y="1784866"/>
            <a:ext cx="1404471" cy="369332"/>
          </a:xfrm>
          <a:prstGeom prst="rect">
            <a:avLst/>
          </a:prstGeom>
          <a:noFill/>
        </p:spPr>
        <p:txBody>
          <a:bodyPr wrap="square" rtlCol="0">
            <a:spAutoFit/>
          </a:bodyPr>
          <a:lstStyle/>
          <a:p>
            <a:r>
              <a:rPr lang="en-US" dirty="0" smtClean="0"/>
              <a:t>Add Student</a:t>
            </a:r>
            <a:endParaRPr lang="en-US" dirty="0"/>
          </a:p>
        </p:txBody>
      </p:sp>
      <p:sp>
        <p:nvSpPr>
          <p:cNvPr id="7" name="Rectangle 6"/>
          <p:cNvSpPr/>
          <p:nvPr/>
        </p:nvSpPr>
        <p:spPr>
          <a:xfrm>
            <a:off x="0" y="1207714"/>
            <a:ext cx="9144000" cy="419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313765" y="1207714"/>
            <a:ext cx="1464235" cy="369332"/>
          </a:xfrm>
          <a:prstGeom prst="rect">
            <a:avLst/>
          </a:prstGeom>
          <a:noFill/>
        </p:spPr>
        <p:txBody>
          <a:bodyPr wrap="square" rtlCol="0">
            <a:spAutoFit/>
          </a:bodyPr>
          <a:lstStyle/>
          <a:p>
            <a:r>
              <a:rPr lang="en-US" dirty="0" smtClean="0"/>
              <a:t>Home</a:t>
            </a:r>
            <a:endParaRPr lang="en-US" dirty="0"/>
          </a:p>
        </p:txBody>
      </p:sp>
      <p:sp>
        <p:nvSpPr>
          <p:cNvPr id="9" name="TextBox 8"/>
          <p:cNvSpPr txBox="1"/>
          <p:nvPr/>
        </p:nvSpPr>
        <p:spPr>
          <a:xfrm>
            <a:off x="1654734" y="1202672"/>
            <a:ext cx="2420471" cy="369332"/>
          </a:xfrm>
          <a:prstGeom prst="rect">
            <a:avLst/>
          </a:prstGeom>
          <a:noFill/>
        </p:spPr>
        <p:txBody>
          <a:bodyPr wrap="square" rtlCol="0">
            <a:spAutoFit/>
          </a:bodyPr>
          <a:lstStyle/>
          <a:p>
            <a:r>
              <a:rPr lang="en-US" dirty="0" smtClean="0"/>
              <a:t>Student Roster</a:t>
            </a:r>
            <a:endParaRPr lang="en-US" dirty="0"/>
          </a:p>
        </p:txBody>
      </p:sp>
      <p:sp>
        <p:nvSpPr>
          <p:cNvPr id="10" name="TextBox 9"/>
          <p:cNvSpPr txBox="1"/>
          <p:nvPr/>
        </p:nvSpPr>
        <p:spPr>
          <a:xfrm>
            <a:off x="3944471" y="1202672"/>
            <a:ext cx="2495177" cy="369332"/>
          </a:xfrm>
          <a:prstGeom prst="rect">
            <a:avLst/>
          </a:prstGeom>
          <a:noFill/>
        </p:spPr>
        <p:txBody>
          <a:bodyPr wrap="square" rtlCol="0">
            <a:spAutoFit/>
          </a:bodyPr>
          <a:lstStyle/>
          <a:p>
            <a:r>
              <a:rPr lang="en-US" dirty="0" smtClean="0"/>
              <a:t>Message to Parent</a:t>
            </a:r>
            <a:endParaRPr lang="en-US" dirty="0"/>
          </a:p>
        </p:txBody>
      </p:sp>
      <p:sp>
        <p:nvSpPr>
          <p:cNvPr id="11" name="TextBox 10"/>
          <p:cNvSpPr txBox="1"/>
          <p:nvPr/>
        </p:nvSpPr>
        <p:spPr>
          <a:xfrm>
            <a:off x="7204635" y="1207714"/>
            <a:ext cx="1464235" cy="369332"/>
          </a:xfrm>
          <a:prstGeom prst="rect">
            <a:avLst/>
          </a:prstGeom>
          <a:noFill/>
        </p:spPr>
        <p:txBody>
          <a:bodyPr wrap="square" rtlCol="0">
            <a:spAutoFit/>
          </a:bodyPr>
          <a:lstStyle/>
          <a:p>
            <a:r>
              <a:rPr lang="en-US" dirty="0" smtClean="0"/>
              <a:t>Logout</a:t>
            </a:r>
            <a:endParaRPr lang="en-US" dirty="0"/>
          </a:p>
        </p:txBody>
      </p:sp>
    </p:spTree>
    <p:extLst>
      <p:ext uri="{BB962C8B-B14F-4D97-AF65-F5344CB8AC3E}">
        <p14:creationId xmlns:p14="http://schemas.microsoft.com/office/powerpoint/2010/main" val="150422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29094"/>
          </a:xfrm>
        </p:spPr>
        <p:txBody>
          <a:bodyPr>
            <a:normAutofit fontScale="92500" lnSpcReduction="10000"/>
          </a:bodyPr>
          <a:lstStyle/>
          <a:p>
            <a:pPr marL="0" indent="0">
              <a:buNone/>
            </a:pPr>
            <a:endParaRPr lang="en-US" sz="1800" dirty="0" smtClean="0"/>
          </a:p>
          <a:p>
            <a:pPr marL="0" indent="0">
              <a:buNone/>
            </a:pPr>
            <a:r>
              <a:rPr lang="en-US" sz="1800" b="1" dirty="0" smtClean="0"/>
              <a:t>Stephanie </a:t>
            </a:r>
            <a:r>
              <a:rPr lang="en-US" sz="1800" b="1" dirty="0" err="1" smtClean="0"/>
              <a:t>Lauziere</a:t>
            </a:r>
            <a:endParaRPr lang="en-US" sz="1800" b="1" dirty="0" smtClean="0"/>
          </a:p>
          <a:p>
            <a:pPr marL="0" indent="0">
              <a:buNone/>
            </a:pPr>
            <a:r>
              <a:rPr lang="en-US" sz="1800" dirty="0" smtClean="0"/>
              <a:t>Age: 5</a:t>
            </a:r>
          </a:p>
          <a:p>
            <a:pPr marL="0" indent="0">
              <a:buNone/>
            </a:pPr>
            <a:r>
              <a:rPr lang="en-US" sz="1800" b="1" dirty="0" smtClean="0"/>
              <a:t>Parents:</a:t>
            </a:r>
          </a:p>
          <a:p>
            <a:pPr marL="0" indent="0">
              <a:buNone/>
            </a:pPr>
            <a:r>
              <a:rPr lang="en-US" sz="1800" dirty="0" smtClean="0"/>
              <a:t>Brenda and Steve </a:t>
            </a:r>
            <a:r>
              <a:rPr lang="en-US" sz="1800" dirty="0" err="1" smtClean="0"/>
              <a:t>Lauziere</a:t>
            </a:r>
            <a:endParaRPr lang="en-US" sz="1800" dirty="0" smtClean="0"/>
          </a:p>
          <a:p>
            <a:pPr marL="0" indent="0">
              <a:buNone/>
            </a:pPr>
            <a:r>
              <a:rPr lang="en-US" sz="1800" b="1" dirty="0" smtClean="0"/>
              <a:t>Phone numbers:</a:t>
            </a:r>
          </a:p>
          <a:p>
            <a:pPr marL="0" indent="0">
              <a:buNone/>
            </a:pPr>
            <a:r>
              <a:rPr lang="en-US" sz="1800" dirty="0" smtClean="0"/>
              <a:t> Brenda :Work:  843-555-555, Mobile: 843-555-555</a:t>
            </a:r>
          </a:p>
          <a:p>
            <a:pPr marL="0" indent="0">
              <a:buNone/>
            </a:pPr>
            <a:r>
              <a:rPr lang="en-US" sz="1800" dirty="0" smtClean="0"/>
              <a:t>Steve: Work: 843-555-5555, Mobile: 843-555-555</a:t>
            </a:r>
            <a:endParaRPr lang="en-US" sz="1800" dirty="0"/>
          </a:p>
          <a:p>
            <a:pPr marL="0" indent="0">
              <a:buNone/>
            </a:pPr>
            <a:r>
              <a:rPr lang="en-US" sz="1800" b="1" dirty="0" smtClean="0"/>
              <a:t>Medications:</a:t>
            </a:r>
          </a:p>
          <a:p>
            <a:pPr marL="0" indent="0">
              <a:buNone/>
            </a:pPr>
            <a:r>
              <a:rPr lang="en-US" sz="1800" dirty="0" smtClean="0"/>
              <a:t>Lopressor 25 mg PO 0900 Daily</a:t>
            </a:r>
          </a:p>
          <a:p>
            <a:pPr marL="0" indent="0">
              <a:buNone/>
            </a:pPr>
            <a:r>
              <a:rPr lang="en-US" sz="1800" dirty="0" smtClean="0"/>
              <a:t>Metformin 250mg PO Twice a Day 0730 and 1800</a:t>
            </a:r>
          </a:p>
          <a:p>
            <a:pPr marL="0" indent="0">
              <a:buNone/>
            </a:pPr>
            <a:r>
              <a:rPr lang="en-US" sz="1800" dirty="0" smtClean="0"/>
              <a:t>Lantus 5 Units SQ Once a day 0730  </a:t>
            </a:r>
            <a:endParaRPr lang="en-US" sz="1800" dirty="0"/>
          </a:p>
          <a:p>
            <a:pPr marL="0" indent="0">
              <a:buNone/>
            </a:pPr>
            <a:endParaRPr lang="en-US" sz="1800" dirty="0" smtClean="0"/>
          </a:p>
          <a:p>
            <a:pPr marL="0" indent="0">
              <a:buNone/>
            </a:pPr>
            <a:r>
              <a:rPr lang="en-US" sz="1800" b="1" dirty="0" smtClean="0"/>
              <a:t>Blood Glucose Schedule:</a:t>
            </a:r>
          </a:p>
          <a:p>
            <a:pPr marL="0" indent="0">
              <a:buNone/>
            </a:pPr>
            <a:r>
              <a:rPr lang="en-US" sz="1800" dirty="0" smtClean="0"/>
              <a:t>0730</a:t>
            </a:r>
          </a:p>
          <a:p>
            <a:pPr marL="0" indent="0">
              <a:buNone/>
            </a:pPr>
            <a:r>
              <a:rPr lang="en-US" sz="1800" dirty="0" smtClean="0"/>
              <a:t>1130</a:t>
            </a:r>
          </a:p>
          <a:p>
            <a:pPr marL="0" indent="0">
              <a:buNone/>
            </a:pPr>
            <a:r>
              <a:rPr lang="en-US" sz="1800" dirty="0" smtClean="0"/>
              <a:t>1730</a:t>
            </a:r>
            <a:endParaRPr lang="en-US" sz="1800" dirty="0"/>
          </a:p>
        </p:txBody>
      </p:sp>
      <p:sp>
        <p:nvSpPr>
          <p:cNvPr id="4" name="Title 1"/>
          <p:cNvSpPr>
            <a:spLocks noGrp="1"/>
          </p:cNvSpPr>
          <p:nvPr>
            <p:ph type="title"/>
          </p:nvPr>
        </p:nvSpPr>
        <p:spPr/>
        <p:txBody>
          <a:bodyPr/>
          <a:lstStyle/>
          <a:p>
            <a:r>
              <a:rPr lang="en-US" dirty="0" smtClean="0">
                <a:latin typeface="Chalkboard"/>
                <a:cs typeface="Chalkboard"/>
              </a:rPr>
              <a:t>Nurse     Login</a:t>
            </a:r>
            <a:endParaRPr lang="en-US" dirty="0">
              <a:latin typeface="Chalkboard"/>
              <a:cs typeface="Chalkboard"/>
            </a:endParaRPr>
          </a:p>
        </p:txBody>
      </p:sp>
      <p:pic>
        <p:nvPicPr>
          <p:cNvPr id="5" name="Picture 4" descr="cat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205" y="274638"/>
            <a:ext cx="959971" cy="959971"/>
          </a:xfrm>
          <a:prstGeom prst="rect">
            <a:avLst/>
          </a:prstGeom>
        </p:spPr>
      </p:pic>
      <p:sp>
        <p:nvSpPr>
          <p:cNvPr id="6" name="Rectangle 5"/>
          <p:cNvSpPr/>
          <p:nvPr/>
        </p:nvSpPr>
        <p:spPr>
          <a:xfrm>
            <a:off x="0" y="1207714"/>
            <a:ext cx="9144000" cy="419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313765" y="1207714"/>
            <a:ext cx="1464235" cy="369332"/>
          </a:xfrm>
          <a:prstGeom prst="rect">
            <a:avLst/>
          </a:prstGeom>
          <a:noFill/>
        </p:spPr>
        <p:txBody>
          <a:bodyPr wrap="square" rtlCol="0">
            <a:spAutoFit/>
          </a:bodyPr>
          <a:lstStyle/>
          <a:p>
            <a:r>
              <a:rPr lang="en-US" dirty="0" smtClean="0"/>
              <a:t>Home</a:t>
            </a:r>
            <a:endParaRPr lang="en-US" dirty="0"/>
          </a:p>
        </p:txBody>
      </p:sp>
      <p:sp>
        <p:nvSpPr>
          <p:cNvPr id="8" name="TextBox 7"/>
          <p:cNvSpPr txBox="1"/>
          <p:nvPr/>
        </p:nvSpPr>
        <p:spPr>
          <a:xfrm>
            <a:off x="1654734" y="1202672"/>
            <a:ext cx="2420471" cy="369332"/>
          </a:xfrm>
          <a:prstGeom prst="rect">
            <a:avLst/>
          </a:prstGeom>
          <a:noFill/>
        </p:spPr>
        <p:txBody>
          <a:bodyPr wrap="square" rtlCol="0">
            <a:spAutoFit/>
          </a:bodyPr>
          <a:lstStyle/>
          <a:p>
            <a:r>
              <a:rPr lang="en-US" dirty="0" smtClean="0"/>
              <a:t>Student Roster</a:t>
            </a:r>
            <a:endParaRPr lang="en-US" dirty="0"/>
          </a:p>
        </p:txBody>
      </p:sp>
      <p:sp>
        <p:nvSpPr>
          <p:cNvPr id="9" name="TextBox 8"/>
          <p:cNvSpPr txBox="1"/>
          <p:nvPr/>
        </p:nvSpPr>
        <p:spPr>
          <a:xfrm>
            <a:off x="3944471" y="1202672"/>
            <a:ext cx="2495177" cy="369332"/>
          </a:xfrm>
          <a:prstGeom prst="rect">
            <a:avLst/>
          </a:prstGeom>
          <a:noFill/>
        </p:spPr>
        <p:txBody>
          <a:bodyPr wrap="square" rtlCol="0">
            <a:spAutoFit/>
          </a:bodyPr>
          <a:lstStyle/>
          <a:p>
            <a:r>
              <a:rPr lang="en-US" dirty="0" smtClean="0"/>
              <a:t>Message to Parent</a:t>
            </a:r>
            <a:endParaRPr lang="en-US" dirty="0"/>
          </a:p>
        </p:txBody>
      </p:sp>
      <p:sp>
        <p:nvSpPr>
          <p:cNvPr id="10" name="TextBox 9"/>
          <p:cNvSpPr txBox="1"/>
          <p:nvPr/>
        </p:nvSpPr>
        <p:spPr>
          <a:xfrm>
            <a:off x="7204635" y="1207714"/>
            <a:ext cx="1464235" cy="369332"/>
          </a:xfrm>
          <a:prstGeom prst="rect">
            <a:avLst/>
          </a:prstGeom>
          <a:noFill/>
        </p:spPr>
        <p:txBody>
          <a:bodyPr wrap="square" rtlCol="0">
            <a:spAutoFit/>
          </a:bodyPr>
          <a:lstStyle/>
          <a:p>
            <a:r>
              <a:rPr lang="en-US" dirty="0" smtClean="0"/>
              <a:t>Logout</a:t>
            </a:r>
            <a:endParaRPr lang="en-US" dirty="0"/>
          </a:p>
        </p:txBody>
      </p:sp>
      <p:pic>
        <p:nvPicPr>
          <p:cNvPr id="11" name="Picture 10" descr="step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4981" y="1734670"/>
            <a:ext cx="1140150" cy="1427629"/>
          </a:xfrm>
          <a:prstGeom prst="rect">
            <a:avLst/>
          </a:prstGeom>
        </p:spPr>
      </p:pic>
      <p:sp>
        <p:nvSpPr>
          <p:cNvPr id="12" name="TextBox 11"/>
          <p:cNvSpPr txBox="1"/>
          <p:nvPr/>
        </p:nvSpPr>
        <p:spPr>
          <a:xfrm>
            <a:off x="7037295" y="1784866"/>
            <a:ext cx="1404471" cy="369332"/>
          </a:xfrm>
          <a:prstGeom prst="rect">
            <a:avLst/>
          </a:prstGeom>
          <a:noFill/>
        </p:spPr>
        <p:txBody>
          <a:bodyPr wrap="square" rtlCol="0">
            <a:spAutoFit/>
          </a:bodyPr>
          <a:lstStyle/>
          <a:p>
            <a:r>
              <a:rPr lang="en-US" dirty="0" smtClean="0"/>
              <a:t>Update Info</a:t>
            </a:r>
            <a:endParaRPr lang="en-US" dirty="0"/>
          </a:p>
        </p:txBody>
      </p:sp>
      <p:sp>
        <p:nvSpPr>
          <p:cNvPr id="13" name="TextBox 12"/>
          <p:cNvSpPr txBox="1"/>
          <p:nvPr/>
        </p:nvSpPr>
        <p:spPr>
          <a:xfrm>
            <a:off x="6783295" y="2208875"/>
            <a:ext cx="2154519" cy="369332"/>
          </a:xfrm>
          <a:prstGeom prst="rect">
            <a:avLst/>
          </a:prstGeom>
          <a:noFill/>
        </p:spPr>
        <p:txBody>
          <a:bodyPr wrap="square" rtlCol="0">
            <a:spAutoFit/>
          </a:bodyPr>
          <a:lstStyle/>
          <a:p>
            <a:r>
              <a:rPr lang="en-US" dirty="0" smtClean="0"/>
              <a:t>Today’s Schedule</a:t>
            </a:r>
            <a:endParaRPr lang="en-US" dirty="0"/>
          </a:p>
        </p:txBody>
      </p:sp>
    </p:spTree>
    <p:extLst>
      <p:ext uri="{BB962C8B-B14F-4D97-AF65-F5344CB8AC3E}">
        <p14:creationId xmlns:p14="http://schemas.microsoft.com/office/powerpoint/2010/main" val="144150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dirty="0" smtClean="0"/>
              <a:t>03/13/14</a:t>
            </a:r>
          </a:p>
          <a:p>
            <a:pPr marL="0" indent="0">
              <a:buNone/>
            </a:pPr>
            <a:r>
              <a:rPr lang="en-US" b="1" dirty="0" smtClean="0"/>
              <a:t>Today’s Medication Schedule</a:t>
            </a:r>
          </a:p>
          <a:p>
            <a:pPr marL="0" indent="0">
              <a:buNone/>
            </a:pPr>
            <a:endParaRPr lang="en-US" dirty="0"/>
          </a:p>
          <a:p>
            <a:pPr marL="0" indent="0">
              <a:buNone/>
            </a:pPr>
            <a:r>
              <a:rPr lang="en-US" dirty="0" smtClean="0"/>
              <a:t>Lopressor 25 mg PO 0900</a:t>
            </a:r>
          </a:p>
          <a:p>
            <a:pPr marL="0" indent="0">
              <a:buNone/>
            </a:pPr>
            <a:endParaRPr lang="en-US" dirty="0" smtClean="0"/>
          </a:p>
          <a:p>
            <a:pPr marL="0" indent="0">
              <a:buNone/>
            </a:pPr>
            <a:r>
              <a:rPr lang="en-US" b="1" dirty="0" smtClean="0"/>
              <a:t>Today’s Glucose Monitoring Schedule</a:t>
            </a:r>
          </a:p>
          <a:p>
            <a:pPr marL="0" indent="0">
              <a:buNone/>
            </a:pPr>
            <a:r>
              <a:rPr lang="en-US" dirty="0" smtClean="0"/>
              <a:t>Before Lunch: _____</a:t>
            </a:r>
          </a:p>
          <a:p>
            <a:pPr marL="0" indent="0">
              <a:buNone/>
            </a:pPr>
            <a:endParaRPr lang="en-US" dirty="0" smtClean="0"/>
          </a:p>
          <a:p>
            <a:pPr marL="0" indent="0">
              <a:buNone/>
            </a:pPr>
            <a:r>
              <a:rPr lang="en-US" dirty="0" smtClean="0"/>
              <a:t>Unscheduled Glucose Checks</a:t>
            </a:r>
          </a:p>
          <a:p>
            <a:pPr marL="0" indent="0">
              <a:buNone/>
            </a:pPr>
            <a:r>
              <a:rPr lang="en-US" dirty="0" smtClean="0"/>
              <a:t>Reason: _____</a:t>
            </a:r>
          </a:p>
          <a:p>
            <a:pPr marL="0" indent="0">
              <a:buNone/>
            </a:pPr>
            <a:r>
              <a:rPr lang="en-US" dirty="0" smtClean="0"/>
              <a:t>Result: ______</a:t>
            </a:r>
          </a:p>
          <a:p>
            <a:pPr marL="0" indent="0">
              <a:buNone/>
            </a:pPr>
            <a:endParaRPr lang="en-US" dirty="0"/>
          </a:p>
        </p:txBody>
      </p:sp>
      <p:sp>
        <p:nvSpPr>
          <p:cNvPr id="4" name="Title 1"/>
          <p:cNvSpPr>
            <a:spLocks noGrp="1"/>
          </p:cNvSpPr>
          <p:nvPr>
            <p:ph type="title"/>
          </p:nvPr>
        </p:nvSpPr>
        <p:spPr/>
        <p:txBody>
          <a:bodyPr/>
          <a:lstStyle/>
          <a:p>
            <a:r>
              <a:rPr lang="en-US" dirty="0" smtClean="0">
                <a:latin typeface="Chalkboard"/>
                <a:cs typeface="Chalkboard"/>
              </a:rPr>
              <a:t>Nurse     Login</a:t>
            </a:r>
            <a:endParaRPr lang="en-US" dirty="0">
              <a:latin typeface="Chalkboard"/>
              <a:cs typeface="Chalkboard"/>
            </a:endParaRPr>
          </a:p>
        </p:txBody>
      </p:sp>
      <p:pic>
        <p:nvPicPr>
          <p:cNvPr id="5" name="Picture 4" descr="cat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205" y="274638"/>
            <a:ext cx="959971" cy="959971"/>
          </a:xfrm>
          <a:prstGeom prst="rect">
            <a:avLst/>
          </a:prstGeom>
        </p:spPr>
      </p:pic>
      <p:sp>
        <p:nvSpPr>
          <p:cNvPr id="6" name="Rectangle 5"/>
          <p:cNvSpPr/>
          <p:nvPr/>
        </p:nvSpPr>
        <p:spPr>
          <a:xfrm>
            <a:off x="3944471" y="2629646"/>
            <a:ext cx="567765" cy="4930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1207714"/>
            <a:ext cx="9144000" cy="419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313765" y="1207714"/>
            <a:ext cx="1464235" cy="369332"/>
          </a:xfrm>
          <a:prstGeom prst="rect">
            <a:avLst/>
          </a:prstGeom>
          <a:noFill/>
        </p:spPr>
        <p:txBody>
          <a:bodyPr wrap="square" rtlCol="0">
            <a:spAutoFit/>
          </a:bodyPr>
          <a:lstStyle/>
          <a:p>
            <a:r>
              <a:rPr lang="en-US" dirty="0" smtClean="0"/>
              <a:t>Home</a:t>
            </a:r>
            <a:endParaRPr lang="en-US" dirty="0"/>
          </a:p>
        </p:txBody>
      </p:sp>
      <p:sp>
        <p:nvSpPr>
          <p:cNvPr id="10" name="TextBox 9"/>
          <p:cNvSpPr txBox="1"/>
          <p:nvPr/>
        </p:nvSpPr>
        <p:spPr>
          <a:xfrm>
            <a:off x="1654734" y="1202672"/>
            <a:ext cx="2420471" cy="369332"/>
          </a:xfrm>
          <a:prstGeom prst="rect">
            <a:avLst/>
          </a:prstGeom>
          <a:noFill/>
        </p:spPr>
        <p:txBody>
          <a:bodyPr wrap="square" rtlCol="0">
            <a:spAutoFit/>
          </a:bodyPr>
          <a:lstStyle/>
          <a:p>
            <a:r>
              <a:rPr lang="en-US" dirty="0" smtClean="0"/>
              <a:t>Student Roster</a:t>
            </a:r>
            <a:endParaRPr lang="en-US" dirty="0"/>
          </a:p>
        </p:txBody>
      </p:sp>
      <p:sp>
        <p:nvSpPr>
          <p:cNvPr id="11" name="TextBox 10"/>
          <p:cNvSpPr txBox="1"/>
          <p:nvPr/>
        </p:nvSpPr>
        <p:spPr>
          <a:xfrm>
            <a:off x="3944471" y="1202672"/>
            <a:ext cx="2495177" cy="369332"/>
          </a:xfrm>
          <a:prstGeom prst="rect">
            <a:avLst/>
          </a:prstGeom>
          <a:noFill/>
        </p:spPr>
        <p:txBody>
          <a:bodyPr wrap="square" rtlCol="0">
            <a:spAutoFit/>
          </a:bodyPr>
          <a:lstStyle/>
          <a:p>
            <a:r>
              <a:rPr lang="en-US" dirty="0" smtClean="0"/>
              <a:t>Message to Parent</a:t>
            </a:r>
            <a:endParaRPr lang="en-US" dirty="0"/>
          </a:p>
        </p:txBody>
      </p:sp>
      <p:sp>
        <p:nvSpPr>
          <p:cNvPr id="12" name="TextBox 11"/>
          <p:cNvSpPr txBox="1"/>
          <p:nvPr/>
        </p:nvSpPr>
        <p:spPr>
          <a:xfrm>
            <a:off x="7204635" y="1207714"/>
            <a:ext cx="1464235" cy="369332"/>
          </a:xfrm>
          <a:prstGeom prst="rect">
            <a:avLst/>
          </a:prstGeom>
          <a:noFill/>
        </p:spPr>
        <p:txBody>
          <a:bodyPr wrap="square" rtlCol="0">
            <a:spAutoFit/>
          </a:bodyPr>
          <a:lstStyle/>
          <a:p>
            <a:r>
              <a:rPr lang="en-US" dirty="0" smtClean="0"/>
              <a:t>Logout</a:t>
            </a:r>
            <a:endParaRPr lang="en-US" dirty="0"/>
          </a:p>
        </p:txBody>
      </p:sp>
    </p:spTree>
    <p:extLst>
      <p:ext uri="{BB962C8B-B14F-4D97-AF65-F5344CB8AC3E}">
        <p14:creationId xmlns:p14="http://schemas.microsoft.com/office/powerpoint/2010/main" val="39498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Glucose Monitoring Schedule</a:t>
            </a:r>
          </a:p>
          <a:p>
            <a:pPr marL="0" indent="0">
              <a:buNone/>
            </a:pPr>
            <a:r>
              <a:rPr lang="en-US" dirty="0" smtClean="0"/>
              <a:t>Before Lunch: _____</a:t>
            </a:r>
          </a:p>
          <a:p>
            <a:pPr marL="0" indent="0">
              <a:buNone/>
            </a:pPr>
            <a:endParaRPr lang="en-US" dirty="0"/>
          </a:p>
          <a:p>
            <a:pPr marL="0" indent="0">
              <a:buNone/>
            </a:pPr>
            <a:r>
              <a:rPr lang="en-US" dirty="0" smtClean="0"/>
              <a:t>Unscheduled Glucose Checks</a:t>
            </a:r>
          </a:p>
          <a:p>
            <a:pPr marL="0" indent="0">
              <a:buNone/>
            </a:pPr>
            <a:r>
              <a:rPr lang="en-US" dirty="0" smtClean="0"/>
              <a:t>Reason: _____</a:t>
            </a:r>
          </a:p>
          <a:p>
            <a:pPr marL="0" indent="0">
              <a:buNone/>
            </a:pPr>
            <a:r>
              <a:rPr lang="en-US" dirty="0" smtClean="0"/>
              <a:t>Result: ______</a:t>
            </a:r>
            <a:endParaRPr lang="en-US" dirty="0"/>
          </a:p>
        </p:txBody>
      </p:sp>
      <p:sp>
        <p:nvSpPr>
          <p:cNvPr id="4" name="Title 1"/>
          <p:cNvSpPr>
            <a:spLocks noGrp="1"/>
          </p:cNvSpPr>
          <p:nvPr>
            <p:ph type="title"/>
          </p:nvPr>
        </p:nvSpPr>
        <p:spPr/>
        <p:txBody>
          <a:bodyPr/>
          <a:lstStyle/>
          <a:p>
            <a:r>
              <a:rPr lang="en-US" dirty="0" smtClean="0">
                <a:latin typeface="Chalkboard"/>
                <a:cs typeface="Chalkboard"/>
              </a:rPr>
              <a:t>Nurse     Login</a:t>
            </a:r>
            <a:endParaRPr lang="en-US" dirty="0">
              <a:latin typeface="Chalkboard"/>
              <a:cs typeface="Chalkboard"/>
            </a:endParaRPr>
          </a:p>
        </p:txBody>
      </p:sp>
      <p:pic>
        <p:nvPicPr>
          <p:cNvPr id="5" name="Picture 4" descr="cat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205" y="274638"/>
            <a:ext cx="959971" cy="959971"/>
          </a:xfrm>
          <a:prstGeom prst="rect">
            <a:avLst/>
          </a:prstGeom>
        </p:spPr>
      </p:pic>
      <p:sp>
        <p:nvSpPr>
          <p:cNvPr id="7" name="Rectangle 6"/>
          <p:cNvSpPr/>
          <p:nvPr/>
        </p:nvSpPr>
        <p:spPr>
          <a:xfrm>
            <a:off x="0" y="1207714"/>
            <a:ext cx="9144000" cy="419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313765" y="1207714"/>
            <a:ext cx="1464235" cy="369332"/>
          </a:xfrm>
          <a:prstGeom prst="rect">
            <a:avLst/>
          </a:prstGeom>
          <a:noFill/>
        </p:spPr>
        <p:txBody>
          <a:bodyPr wrap="square" rtlCol="0">
            <a:spAutoFit/>
          </a:bodyPr>
          <a:lstStyle/>
          <a:p>
            <a:r>
              <a:rPr lang="en-US" dirty="0" smtClean="0"/>
              <a:t>Home</a:t>
            </a:r>
            <a:endParaRPr lang="en-US" dirty="0"/>
          </a:p>
        </p:txBody>
      </p:sp>
      <p:sp>
        <p:nvSpPr>
          <p:cNvPr id="9" name="TextBox 8"/>
          <p:cNvSpPr txBox="1"/>
          <p:nvPr/>
        </p:nvSpPr>
        <p:spPr>
          <a:xfrm>
            <a:off x="1654734" y="1202672"/>
            <a:ext cx="2420471" cy="369332"/>
          </a:xfrm>
          <a:prstGeom prst="rect">
            <a:avLst/>
          </a:prstGeom>
          <a:noFill/>
        </p:spPr>
        <p:txBody>
          <a:bodyPr wrap="square" rtlCol="0">
            <a:spAutoFit/>
          </a:bodyPr>
          <a:lstStyle/>
          <a:p>
            <a:r>
              <a:rPr lang="en-US" dirty="0" smtClean="0"/>
              <a:t>Student Roster</a:t>
            </a:r>
            <a:endParaRPr lang="en-US" dirty="0"/>
          </a:p>
        </p:txBody>
      </p:sp>
      <p:sp>
        <p:nvSpPr>
          <p:cNvPr id="10" name="TextBox 9"/>
          <p:cNvSpPr txBox="1"/>
          <p:nvPr/>
        </p:nvSpPr>
        <p:spPr>
          <a:xfrm>
            <a:off x="3944471" y="1202672"/>
            <a:ext cx="2495177" cy="369332"/>
          </a:xfrm>
          <a:prstGeom prst="rect">
            <a:avLst/>
          </a:prstGeom>
          <a:noFill/>
        </p:spPr>
        <p:txBody>
          <a:bodyPr wrap="square" rtlCol="0">
            <a:spAutoFit/>
          </a:bodyPr>
          <a:lstStyle/>
          <a:p>
            <a:r>
              <a:rPr lang="en-US" dirty="0" smtClean="0"/>
              <a:t>Message to Parent</a:t>
            </a:r>
            <a:endParaRPr lang="en-US" dirty="0"/>
          </a:p>
        </p:txBody>
      </p:sp>
      <p:sp>
        <p:nvSpPr>
          <p:cNvPr id="11" name="TextBox 10"/>
          <p:cNvSpPr txBox="1"/>
          <p:nvPr/>
        </p:nvSpPr>
        <p:spPr>
          <a:xfrm>
            <a:off x="7204635" y="1207714"/>
            <a:ext cx="1464235" cy="369332"/>
          </a:xfrm>
          <a:prstGeom prst="rect">
            <a:avLst/>
          </a:prstGeom>
          <a:noFill/>
        </p:spPr>
        <p:txBody>
          <a:bodyPr wrap="square" rtlCol="0">
            <a:spAutoFit/>
          </a:bodyPr>
          <a:lstStyle/>
          <a:p>
            <a:r>
              <a:rPr lang="en-US" dirty="0" smtClean="0"/>
              <a:t>Logout</a:t>
            </a:r>
            <a:endParaRPr lang="en-US" dirty="0"/>
          </a:p>
        </p:txBody>
      </p:sp>
    </p:spTree>
    <p:extLst>
      <p:ext uri="{BB962C8B-B14F-4D97-AF65-F5344CB8AC3E}">
        <p14:creationId xmlns:p14="http://schemas.microsoft.com/office/powerpoint/2010/main" val="281878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Send Message to Stephanie’s Parent:</a:t>
            </a:r>
          </a:p>
          <a:p>
            <a:pPr marL="0" indent="0">
              <a:buNone/>
            </a:pPr>
            <a:endParaRPr lang="en-US" dirty="0"/>
          </a:p>
        </p:txBody>
      </p:sp>
      <p:sp>
        <p:nvSpPr>
          <p:cNvPr id="4" name="Title 1"/>
          <p:cNvSpPr>
            <a:spLocks noGrp="1"/>
          </p:cNvSpPr>
          <p:nvPr>
            <p:ph type="title"/>
          </p:nvPr>
        </p:nvSpPr>
        <p:spPr>
          <a:xfrm>
            <a:off x="457200" y="274638"/>
            <a:ext cx="8229600" cy="1143000"/>
          </a:xfrm>
        </p:spPr>
        <p:txBody>
          <a:bodyPr/>
          <a:lstStyle/>
          <a:p>
            <a:r>
              <a:rPr lang="en-US" dirty="0" smtClean="0">
                <a:latin typeface="Chalkboard"/>
                <a:cs typeface="Chalkboard"/>
              </a:rPr>
              <a:t>Nurse     Login</a:t>
            </a:r>
            <a:endParaRPr lang="en-US" dirty="0">
              <a:latin typeface="Chalkboard"/>
              <a:cs typeface="Chalkboard"/>
            </a:endParaRPr>
          </a:p>
        </p:txBody>
      </p:sp>
      <p:pic>
        <p:nvPicPr>
          <p:cNvPr id="5" name="Picture 4" descr="cat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205" y="274638"/>
            <a:ext cx="959971" cy="959971"/>
          </a:xfrm>
          <a:prstGeom prst="rect">
            <a:avLst/>
          </a:prstGeom>
        </p:spPr>
      </p:pic>
      <p:sp>
        <p:nvSpPr>
          <p:cNvPr id="6" name="Rectangle 5"/>
          <p:cNvSpPr/>
          <p:nvPr/>
        </p:nvSpPr>
        <p:spPr>
          <a:xfrm>
            <a:off x="457200" y="2330824"/>
            <a:ext cx="4004235" cy="165847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705412" y="4198471"/>
            <a:ext cx="756023" cy="5229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705413" y="4303059"/>
            <a:ext cx="756022" cy="369332"/>
          </a:xfrm>
          <a:prstGeom prst="rect">
            <a:avLst/>
          </a:prstGeom>
          <a:noFill/>
        </p:spPr>
        <p:txBody>
          <a:bodyPr wrap="square" rtlCol="0">
            <a:spAutoFit/>
          </a:bodyPr>
          <a:lstStyle/>
          <a:p>
            <a:r>
              <a:rPr lang="en-US" dirty="0" smtClean="0"/>
              <a:t>SEND</a:t>
            </a:r>
            <a:endParaRPr lang="en-US" dirty="0"/>
          </a:p>
        </p:txBody>
      </p:sp>
    </p:spTree>
    <p:extLst>
      <p:ext uri="{BB962C8B-B14F-4D97-AF65-F5344CB8AC3E}">
        <p14:creationId xmlns:p14="http://schemas.microsoft.com/office/powerpoint/2010/main" val="89803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Stephanie</a:t>
            </a:r>
          </a:p>
          <a:p>
            <a:pPr marL="0" indent="0">
              <a:buNone/>
            </a:pPr>
            <a:endParaRPr lang="en-US" dirty="0"/>
          </a:p>
          <a:p>
            <a:pPr marL="0" indent="0">
              <a:buNone/>
            </a:pPr>
            <a:r>
              <a:rPr lang="en-US" dirty="0" smtClean="0"/>
              <a:t>Jon</a:t>
            </a:r>
            <a:endParaRPr lang="en-US" dirty="0"/>
          </a:p>
        </p:txBody>
      </p:sp>
      <p:sp>
        <p:nvSpPr>
          <p:cNvPr id="4" name="Title 1"/>
          <p:cNvSpPr>
            <a:spLocks noGrp="1"/>
          </p:cNvSpPr>
          <p:nvPr>
            <p:ph type="title"/>
          </p:nvPr>
        </p:nvSpPr>
        <p:spPr>
          <a:xfrm>
            <a:off x="457200" y="150814"/>
            <a:ext cx="8229600" cy="1143000"/>
          </a:xfrm>
        </p:spPr>
        <p:txBody>
          <a:bodyPr/>
          <a:lstStyle/>
          <a:p>
            <a:r>
              <a:rPr lang="en-US" dirty="0" smtClean="0">
                <a:latin typeface="Chalkboard"/>
                <a:cs typeface="Chalkboard"/>
              </a:rPr>
              <a:t>Parent     Login</a:t>
            </a:r>
            <a:endParaRPr lang="en-US" dirty="0">
              <a:latin typeface="Chalkboard"/>
              <a:cs typeface="Chalkboard"/>
            </a:endParaRPr>
          </a:p>
        </p:txBody>
      </p:sp>
      <p:sp>
        <p:nvSpPr>
          <p:cNvPr id="5" name="Rectangle 4"/>
          <p:cNvSpPr/>
          <p:nvPr/>
        </p:nvSpPr>
        <p:spPr>
          <a:xfrm>
            <a:off x="0" y="1207714"/>
            <a:ext cx="9144000" cy="419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79294" y="1207714"/>
            <a:ext cx="1464235" cy="369332"/>
          </a:xfrm>
          <a:prstGeom prst="rect">
            <a:avLst/>
          </a:prstGeom>
          <a:noFill/>
        </p:spPr>
        <p:txBody>
          <a:bodyPr wrap="square" rtlCol="0">
            <a:spAutoFit/>
          </a:bodyPr>
          <a:lstStyle/>
          <a:p>
            <a:r>
              <a:rPr lang="en-US" dirty="0" smtClean="0"/>
              <a:t>Home</a:t>
            </a:r>
            <a:endParaRPr lang="en-US" dirty="0"/>
          </a:p>
        </p:txBody>
      </p:sp>
      <p:sp>
        <p:nvSpPr>
          <p:cNvPr id="7" name="TextBox 6"/>
          <p:cNvSpPr txBox="1"/>
          <p:nvPr/>
        </p:nvSpPr>
        <p:spPr>
          <a:xfrm>
            <a:off x="1766046" y="1190252"/>
            <a:ext cx="1464235" cy="369332"/>
          </a:xfrm>
          <a:prstGeom prst="rect">
            <a:avLst/>
          </a:prstGeom>
          <a:noFill/>
        </p:spPr>
        <p:txBody>
          <a:bodyPr wrap="square" rtlCol="0">
            <a:spAutoFit/>
          </a:bodyPr>
          <a:lstStyle/>
          <a:p>
            <a:r>
              <a:rPr lang="en-US" dirty="0" smtClean="0"/>
              <a:t>Medications</a:t>
            </a:r>
            <a:endParaRPr lang="en-US" dirty="0"/>
          </a:p>
        </p:txBody>
      </p:sp>
      <p:sp>
        <p:nvSpPr>
          <p:cNvPr id="8" name="TextBox 7"/>
          <p:cNvSpPr txBox="1"/>
          <p:nvPr/>
        </p:nvSpPr>
        <p:spPr>
          <a:xfrm>
            <a:off x="3857811" y="1202672"/>
            <a:ext cx="1464235" cy="369332"/>
          </a:xfrm>
          <a:prstGeom prst="rect">
            <a:avLst/>
          </a:prstGeom>
          <a:noFill/>
        </p:spPr>
        <p:txBody>
          <a:bodyPr wrap="square" rtlCol="0">
            <a:spAutoFit/>
          </a:bodyPr>
          <a:lstStyle/>
          <a:p>
            <a:r>
              <a:rPr lang="en-US" dirty="0" smtClean="0"/>
              <a:t>Pharmacies</a:t>
            </a:r>
            <a:endParaRPr lang="en-US" dirty="0"/>
          </a:p>
        </p:txBody>
      </p:sp>
      <p:sp>
        <p:nvSpPr>
          <p:cNvPr id="9" name="TextBox 8"/>
          <p:cNvSpPr txBox="1"/>
          <p:nvPr/>
        </p:nvSpPr>
        <p:spPr>
          <a:xfrm>
            <a:off x="6472518" y="1175448"/>
            <a:ext cx="1464235" cy="369332"/>
          </a:xfrm>
          <a:prstGeom prst="rect">
            <a:avLst/>
          </a:prstGeom>
          <a:noFill/>
        </p:spPr>
        <p:txBody>
          <a:bodyPr wrap="square" rtlCol="0">
            <a:spAutoFit/>
          </a:bodyPr>
          <a:lstStyle/>
          <a:p>
            <a:r>
              <a:rPr lang="en-US" dirty="0" smtClean="0"/>
              <a:t>Doctors</a:t>
            </a:r>
            <a:endParaRPr lang="en-US" dirty="0"/>
          </a:p>
        </p:txBody>
      </p:sp>
    </p:spTree>
    <p:extLst>
      <p:ext uri="{BB962C8B-B14F-4D97-AF65-F5344CB8AC3E}">
        <p14:creationId xmlns:p14="http://schemas.microsoft.com/office/powerpoint/2010/main" val="317015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6226"/>
            <a:ext cx="8229600" cy="4525963"/>
          </a:xfrm>
        </p:spPr>
        <p:txBody>
          <a:bodyPr>
            <a:normAutofit fontScale="70000" lnSpcReduction="20000"/>
          </a:bodyPr>
          <a:lstStyle/>
          <a:p>
            <a:pPr marL="0" indent="0">
              <a:buNone/>
            </a:pPr>
            <a:endParaRPr lang="en-US" dirty="0" smtClean="0"/>
          </a:p>
          <a:p>
            <a:pPr marL="0" indent="0">
              <a:buNone/>
            </a:pPr>
            <a:r>
              <a:rPr lang="en-US" b="1" dirty="0" smtClean="0"/>
              <a:t>Stephanie </a:t>
            </a:r>
            <a:r>
              <a:rPr lang="en-US" b="1" dirty="0" err="1" smtClean="0"/>
              <a:t>Lauziere</a:t>
            </a:r>
            <a:endParaRPr lang="en-US" b="1" dirty="0" smtClean="0"/>
          </a:p>
          <a:p>
            <a:pPr marL="0" indent="0">
              <a:buNone/>
            </a:pPr>
            <a:endParaRPr lang="en-US" b="1" dirty="0" smtClean="0"/>
          </a:p>
          <a:p>
            <a:pPr marL="0" indent="0">
              <a:buNone/>
            </a:pPr>
            <a:r>
              <a:rPr lang="en-US" b="1" dirty="0" smtClean="0"/>
              <a:t>Medications:</a:t>
            </a:r>
          </a:p>
          <a:p>
            <a:pPr marL="0" indent="0">
              <a:buNone/>
            </a:pPr>
            <a:r>
              <a:rPr lang="en-US" dirty="0" smtClean="0"/>
              <a:t>Lopressor 25 mg PO 0900 Daily</a:t>
            </a:r>
          </a:p>
          <a:p>
            <a:pPr marL="0" indent="0">
              <a:buNone/>
            </a:pPr>
            <a:r>
              <a:rPr lang="en-US" dirty="0" smtClean="0"/>
              <a:t>Metformin 250mg PO Twice a Day 0730 and 1800</a:t>
            </a:r>
          </a:p>
          <a:p>
            <a:pPr marL="0" indent="0">
              <a:buNone/>
            </a:pPr>
            <a:r>
              <a:rPr lang="en-US" dirty="0" smtClean="0"/>
              <a:t>Lantus 5 Units SQ Once a day 0730  </a:t>
            </a:r>
          </a:p>
          <a:p>
            <a:pPr marL="0" indent="0">
              <a:buNone/>
            </a:pPr>
            <a:endParaRPr lang="en-US" dirty="0" smtClean="0"/>
          </a:p>
          <a:p>
            <a:pPr marL="0" indent="0">
              <a:buNone/>
            </a:pPr>
            <a:r>
              <a:rPr lang="en-US" b="1" dirty="0" smtClean="0"/>
              <a:t>Blood Glucose Schedule:</a:t>
            </a:r>
          </a:p>
          <a:p>
            <a:pPr marL="0" indent="0">
              <a:buNone/>
            </a:pPr>
            <a:r>
              <a:rPr lang="en-US" dirty="0" smtClean="0"/>
              <a:t>0730</a:t>
            </a:r>
          </a:p>
          <a:p>
            <a:pPr marL="0" indent="0">
              <a:buNone/>
            </a:pPr>
            <a:r>
              <a:rPr lang="en-US" dirty="0" smtClean="0"/>
              <a:t>1130</a:t>
            </a:r>
          </a:p>
          <a:p>
            <a:pPr marL="0" indent="0">
              <a:buNone/>
            </a:pPr>
            <a:r>
              <a:rPr lang="en-US" dirty="0" smtClean="0"/>
              <a:t>1730</a:t>
            </a:r>
          </a:p>
          <a:p>
            <a:pPr marL="0" indent="0">
              <a:buNone/>
            </a:pPr>
            <a:endParaRPr lang="en-US" dirty="0" smtClean="0"/>
          </a:p>
          <a:p>
            <a:pPr marL="0" indent="0">
              <a:buNone/>
            </a:pPr>
            <a:endParaRPr lang="en-US" dirty="0"/>
          </a:p>
        </p:txBody>
      </p:sp>
      <p:sp>
        <p:nvSpPr>
          <p:cNvPr id="4" name="Title 1"/>
          <p:cNvSpPr>
            <a:spLocks noGrp="1"/>
          </p:cNvSpPr>
          <p:nvPr>
            <p:ph type="title"/>
          </p:nvPr>
        </p:nvSpPr>
        <p:spPr/>
        <p:txBody>
          <a:bodyPr/>
          <a:lstStyle/>
          <a:p>
            <a:r>
              <a:rPr lang="en-US" dirty="0" smtClean="0">
                <a:latin typeface="Chalkboard"/>
                <a:cs typeface="Chalkboard"/>
              </a:rPr>
              <a:t>Parent     Login</a:t>
            </a:r>
            <a:endParaRPr lang="en-US" dirty="0">
              <a:latin typeface="Chalkboard"/>
              <a:cs typeface="Chalkboard"/>
            </a:endParaRPr>
          </a:p>
        </p:txBody>
      </p:sp>
      <p:pic>
        <p:nvPicPr>
          <p:cNvPr id="5" name="Picture 4" descr="cat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735" y="295276"/>
            <a:ext cx="959971" cy="959971"/>
          </a:xfrm>
          <a:prstGeom prst="rect">
            <a:avLst/>
          </a:prstGeom>
        </p:spPr>
      </p:pic>
      <p:sp>
        <p:nvSpPr>
          <p:cNvPr id="6" name="Rectangle 5"/>
          <p:cNvSpPr/>
          <p:nvPr/>
        </p:nvSpPr>
        <p:spPr>
          <a:xfrm>
            <a:off x="0" y="1207714"/>
            <a:ext cx="9144000" cy="419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179294" y="1207714"/>
            <a:ext cx="1464235" cy="369332"/>
          </a:xfrm>
          <a:prstGeom prst="rect">
            <a:avLst/>
          </a:prstGeom>
          <a:noFill/>
        </p:spPr>
        <p:txBody>
          <a:bodyPr wrap="square" rtlCol="0">
            <a:spAutoFit/>
          </a:bodyPr>
          <a:lstStyle/>
          <a:p>
            <a:r>
              <a:rPr lang="en-US" dirty="0" smtClean="0"/>
              <a:t>Home</a:t>
            </a:r>
            <a:endParaRPr lang="en-US" dirty="0"/>
          </a:p>
        </p:txBody>
      </p:sp>
      <p:sp>
        <p:nvSpPr>
          <p:cNvPr id="8" name="TextBox 7"/>
          <p:cNvSpPr txBox="1"/>
          <p:nvPr/>
        </p:nvSpPr>
        <p:spPr>
          <a:xfrm>
            <a:off x="1766046" y="1190252"/>
            <a:ext cx="1464235" cy="369332"/>
          </a:xfrm>
          <a:prstGeom prst="rect">
            <a:avLst/>
          </a:prstGeom>
          <a:noFill/>
        </p:spPr>
        <p:txBody>
          <a:bodyPr wrap="square" rtlCol="0">
            <a:spAutoFit/>
          </a:bodyPr>
          <a:lstStyle/>
          <a:p>
            <a:r>
              <a:rPr lang="en-US" dirty="0" smtClean="0"/>
              <a:t>Medications</a:t>
            </a:r>
            <a:endParaRPr lang="en-US" dirty="0"/>
          </a:p>
        </p:txBody>
      </p:sp>
      <p:sp>
        <p:nvSpPr>
          <p:cNvPr id="9" name="TextBox 8"/>
          <p:cNvSpPr txBox="1"/>
          <p:nvPr/>
        </p:nvSpPr>
        <p:spPr>
          <a:xfrm>
            <a:off x="5605929" y="1207714"/>
            <a:ext cx="1464235" cy="369332"/>
          </a:xfrm>
          <a:prstGeom prst="rect">
            <a:avLst/>
          </a:prstGeom>
          <a:noFill/>
        </p:spPr>
        <p:txBody>
          <a:bodyPr wrap="square" rtlCol="0">
            <a:spAutoFit/>
          </a:bodyPr>
          <a:lstStyle/>
          <a:p>
            <a:r>
              <a:rPr lang="en-US" dirty="0" smtClean="0"/>
              <a:t>Pebble</a:t>
            </a:r>
            <a:endParaRPr lang="en-US" dirty="0"/>
          </a:p>
        </p:txBody>
      </p:sp>
      <p:sp>
        <p:nvSpPr>
          <p:cNvPr id="10" name="TextBox 9"/>
          <p:cNvSpPr txBox="1"/>
          <p:nvPr/>
        </p:nvSpPr>
        <p:spPr>
          <a:xfrm>
            <a:off x="7443695" y="1207714"/>
            <a:ext cx="1464235" cy="369332"/>
          </a:xfrm>
          <a:prstGeom prst="rect">
            <a:avLst/>
          </a:prstGeom>
          <a:noFill/>
        </p:spPr>
        <p:txBody>
          <a:bodyPr wrap="square" rtlCol="0">
            <a:spAutoFit/>
          </a:bodyPr>
          <a:lstStyle/>
          <a:p>
            <a:r>
              <a:rPr lang="en-US" dirty="0" smtClean="0"/>
              <a:t>Doctors</a:t>
            </a:r>
            <a:endParaRPr lang="en-US" dirty="0"/>
          </a:p>
        </p:txBody>
      </p:sp>
      <p:sp>
        <p:nvSpPr>
          <p:cNvPr id="12" name="TextBox 11"/>
          <p:cNvSpPr txBox="1"/>
          <p:nvPr/>
        </p:nvSpPr>
        <p:spPr>
          <a:xfrm>
            <a:off x="3690471" y="1230500"/>
            <a:ext cx="1464235" cy="369332"/>
          </a:xfrm>
          <a:prstGeom prst="rect">
            <a:avLst/>
          </a:prstGeom>
          <a:noFill/>
        </p:spPr>
        <p:txBody>
          <a:bodyPr wrap="square" rtlCol="0">
            <a:spAutoFit/>
          </a:bodyPr>
          <a:lstStyle/>
          <a:p>
            <a:r>
              <a:rPr lang="en-US" dirty="0" smtClean="0"/>
              <a:t>Pharmacies</a:t>
            </a:r>
            <a:endParaRPr lang="en-US" dirty="0"/>
          </a:p>
        </p:txBody>
      </p:sp>
      <p:sp>
        <p:nvSpPr>
          <p:cNvPr id="13" name="TextBox 12"/>
          <p:cNvSpPr txBox="1"/>
          <p:nvPr/>
        </p:nvSpPr>
        <p:spPr>
          <a:xfrm>
            <a:off x="5946588" y="1768464"/>
            <a:ext cx="3059953" cy="369332"/>
          </a:xfrm>
          <a:prstGeom prst="rect">
            <a:avLst/>
          </a:prstGeom>
          <a:noFill/>
        </p:spPr>
        <p:txBody>
          <a:bodyPr wrap="square" rtlCol="0">
            <a:spAutoFit/>
          </a:bodyPr>
          <a:lstStyle/>
          <a:p>
            <a:r>
              <a:rPr lang="en-US" dirty="0" smtClean="0"/>
              <a:t>Update Medication Schedule</a:t>
            </a:r>
            <a:endParaRPr lang="en-US" dirty="0"/>
          </a:p>
        </p:txBody>
      </p:sp>
    </p:spTree>
    <p:extLst>
      <p:ext uri="{BB962C8B-B14F-4D97-AF65-F5344CB8AC3E}">
        <p14:creationId xmlns:p14="http://schemas.microsoft.com/office/powerpoint/2010/main" val="219488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Stephanie</a:t>
            </a:r>
          </a:p>
          <a:p>
            <a:pPr marL="0" indent="0">
              <a:buNone/>
            </a:pPr>
            <a:r>
              <a:rPr lang="en-US" dirty="0" smtClean="0"/>
              <a:t>03/13/14 Today’s Medication Schedule</a:t>
            </a:r>
          </a:p>
          <a:p>
            <a:pPr marL="0" indent="0">
              <a:buNone/>
            </a:pPr>
            <a:endParaRPr lang="en-US" sz="2000" dirty="0"/>
          </a:p>
          <a:p>
            <a:pPr marL="0" indent="0">
              <a:buNone/>
            </a:pPr>
            <a:r>
              <a:rPr lang="en-US" sz="2000" dirty="0" smtClean="0"/>
              <a:t>Lopressor 25mg by mouth 0900  </a:t>
            </a:r>
          </a:p>
          <a:p>
            <a:pPr marL="0" indent="0">
              <a:buNone/>
            </a:pPr>
            <a:r>
              <a:rPr lang="en-US" sz="2000" dirty="0" smtClean="0"/>
              <a:t>Metformin 250 mg by mouth 0730</a:t>
            </a:r>
          </a:p>
          <a:p>
            <a:pPr marL="0" indent="0">
              <a:buNone/>
            </a:pPr>
            <a:r>
              <a:rPr lang="en-US" sz="2000" dirty="0" smtClean="0"/>
              <a:t>Lantus 5 Units SQ 0730 </a:t>
            </a:r>
            <a:endParaRPr lang="en-US" sz="2000" dirty="0"/>
          </a:p>
        </p:txBody>
      </p:sp>
      <p:sp>
        <p:nvSpPr>
          <p:cNvPr id="4" name="Title 1"/>
          <p:cNvSpPr>
            <a:spLocks noGrp="1"/>
          </p:cNvSpPr>
          <p:nvPr>
            <p:ph type="title"/>
          </p:nvPr>
        </p:nvSpPr>
        <p:spPr/>
        <p:txBody>
          <a:bodyPr/>
          <a:lstStyle/>
          <a:p>
            <a:r>
              <a:rPr lang="en-US" dirty="0" smtClean="0">
                <a:latin typeface="Chalkboard"/>
                <a:cs typeface="Chalkboard"/>
              </a:rPr>
              <a:t>Parent     Login</a:t>
            </a:r>
            <a:endParaRPr lang="en-US" dirty="0">
              <a:latin typeface="Chalkboard"/>
              <a:cs typeface="Chalkboard"/>
            </a:endParaRPr>
          </a:p>
        </p:txBody>
      </p:sp>
      <p:pic>
        <p:nvPicPr>
          <p:cNvPr id="5" name="Picture 4" descr="cat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499" y="274638"/>
            <a:ext cx="959971" cy="959971"/>
          </a:xfrm>
          <a:prstGeom prst="rect">
            <a:avLst/>
          </a:prstGeom>
        </p:spPr>
      </p:pic>
      <p:sp>
        <p:nvSpPr>
          <p:cNvPr id="6" name="Rectangle 5"/>
          <p:cNvSpPr/>
          <p:nvPr/>
        </p:nvSpPr>
        <p:spPr>
          <a:xfrm>
            <a:off x="4055035" y="3081617"/>
            <a:ext cx="373530" cy="33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94094" y="3526117"/>
            <a:ext cx="418353" cy="361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1207714"/>
            <a:ext cx="9144000" cy="419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179294" y="1207714"/>
            <a:ext cx="1464235" cy="369332"/>
          </a:xfrm>
          <a:prstGeom prst="rect">
            <a:avLst/>
          </a:prstGeom>
          <a:noFill/>
        </p:spPr>
        <p:txBody>
          <a:bodyPr wrap="square" rtlCol="0">
            <a:spAutoFit/>
          </a:bodyPr>
          <a:lstStyle/>
          <a:p>
            <a:r>
              <a:rPr lang="en-US" dirty="0" smtClean="0"/>
              <a:t>Home</a:t>
            </a:r>
            <a:endParaRPr lang="en-US" dirty="0"/>
          </a:p>
        </p:txBody>
      </p:sp>
      <p:sp>
        <p:nvSpPr>
          <p:cNvPr id="10" name="TextBox 9"/>
          <p:cNvSpPr txBox="1"/>
          <p:nvPr/>
        </p:nvSpPr>
        <p:spPr>
          <a:xfrm>
            <a:off x="1270000" y="1190252"/>
            <a:ext cx="2420471" cy="369332"/>
          </a:xfrm>
          <a:prstGeom prst="rect">
            <a:avLst/>
          </a:prstGeom>
          <a:noFill/>
        </p:spPr>
        <p:txBody>
          <a:bodyPr wrap="square" rtlCol="0">
            <a:spAutoFit/>
          </a:bodyPr>
          <a:lstStyle/>
          <a:p>
            <a:r>
              <a:rPr lang="en-US" dirty="0" smtClean="0"/>
              <a:t>Medication History</a:t>
            </a:r>
            <a:endParaRPr lang="en-US" dirty="0"/>
          </a:p>
        </p:txBody>
      </p:sp>
      <p:sp>
        <p:nvSpPr>
          <p:cNvPr id="11" name="TextBox 10"/>
          <p:cNvSpPr txBox="1"/>
          <p:nvPr/>
        </p:nvSpPr>
        <p:spPr>
          <a:xfrm>
            <a:off x="3857811" y="1202672"/>
            <a:ext cx="1464235" cy="369332"/>
          </a:xfrm>
          <a:prstGeom prst="rect">
            <a:avLst/>
          </a:prstGeom>
          <a:noFill/>
        </p:spPr>
        <p:txBody>
          <a:bodyPr wrap="square" rtlCol="0">
            <a:spAutoFit/>
          </a:bodyPr>
          <a:lstStyle/>
          <a:p>
            <a:r>
              <a:rPr lang="en-US" dirty="0" smtClean="0"/>
              <a:t>Pharmacies</a:t>
            </a:r>
            <a:endParaRPr lang="en-US" dirty="0"/>
          </a:p>
        </p:txBody>
      </p:sp>
      <p:sp>
        <p:nvSpPr>
          <p:cNvPr id="12" name="TextBox 11"/>
          <p:cNvSpPr txBox="1"/>
          <p:nvPr/>
        </p:nvSpPr>
        <p:spPr>
          <a:xfrm>
            <a:off x="6472518" y="1175448"/>
            <a:ext cx="1464235" cy="369332"/>
          </a:xfrm>
          <a:prstGeom prst="rect">
            <a:avLst/>
          </a:prstGeom>
          <a:noFill/>
        </p:spPr>
        <p:txBody>
          <a:bodyPr wrap="square" rtlCol="0">
            <a:spAutoFit/>
          </a:bodyPr>
          <a:lstStyle/>
          <a:p>
            <a:r>
              <a:rPr lang="en-US" dirty="0" smtClean="0"/>
              <a:t>Doctors</a:t>
            </a:r>
            <a:endParaRPr lang="en-US" dirty="0"/>
          </a:p>
        </p:txBody>
      </p:sp>
      <p:sp>
        <p:nvSpPr>
          <p:cNvPr id="2" name="Rectangle 1"/>
          <p:cNvSpPr/>
          <p:nvPr/>
        </p:nvSpPr>
        <p:spPr>
          <a:xfrm>
            <a:off x="5946588" y="1785789"/>
            <a:ext cx="2853765" cy="3526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946588" y="1768464"/>
            <a:ext cx="3059953" cy="369332"/>
          </a:xfrm>
          <a:prstGeom prst="rect">
            <a:avLst/>
          </a:prstGeom>
          <a:noFill/>
        </p:spPr>
        <p:txBody>
          <a:bodyPr wrap="square" rtlCol="0">
            <a:spAutoFit/>
          </a:bodyPr>
          <a:lstStyle/>
          <a:p>
            <a:r>
              <a:rPr lang="en-US" dirty="0" smtClean="0"/>
              <a:t>Update Medication Schedule</a:t>
            </a:r>
            <a:endParaRPr lang="en-US" dirty="0"/>
          </a:p>
        </p:txBody>
      </p:sp>
      <p:sp>
        <p:nvSpPr>
          <p:cNvPr id="15" name="Rectangle 14"/>
          <p:cNvSpPr/>
          <p:nvPr/>
        </p:nvSpPr>
        <p:spPr>
          <a:xfrm>
            <a:off x="3068918" y="3887693"/>
            <a:ext cx="418353" cy="361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03623" y="4576954"/>
            <a:ext cx="4572000" cy="1323439"/>
          </a:xfrm>
          <a:prstGeom prst="rect">
            <a:avLst/>
          </a:prstGeom>
        </p:spPr>
        <p:txBody>
          <a:bodyPr>
            <a:spAutoFit/>
          </a:bodyPr>
          <a:lstStyle/>
          <a:p>
            <a:r>
              <a:rPr lang="en-US" sz="2000" b="1" dirty="0" smtClean="0"/>
              <a:t>Blood Glucose Schedule:</a:t>
            </a:r>
          </a:p>
          <a:p>
            <a:r>
              <a:rPr lang="en-US" sz="2000" dirty="0" smtClean="0"/>
              <a:t>0730 </a:t>
            </a:r>
          </a:p>
          <a:p>
            <a:r>
              <a:rPr lang="en-US" sz="2000" dirty="0" smtClean="0"/>
              <a:t>1130</a:t>
            </a:r>
          </a:p>
          <a:p>
            <a:r>
              <a:rPr lang="en-US" sz="2000" dirty="0" smtClean="0"/>
              <a:t>1730</a:t>
            </a:r>
          </a:p>
        </p:txBody>
      </p:sp>
      <p:sp>
        <p:nvSpPr>
          <p:cNvPr id="18" name="Rectangle 17"/>
          <p:cNvSpPr/>
          <p:nvPr/>
        </p:nvSpPr>
        <p:spPr>
          <a:xfrm>
            <a:off x="1270000" y="4915649"/>
            <a:ext cx="493059" cy="268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328270" y="5299636"/>
            <a:ext cx="493059" cy="268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flipV="1">
            <a:off x="1328270" y="5595468"/>
            <a:ext cx="493059" cy="25399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654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3344</TotalTime>
  <Words>818</Words>
  <Application>Microsoft Macintosh PowerPoint</Application>
  <PresentationFormat>On-screen Show (4:3)</PresentationFormat>
  <Paragraphs>203</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MERLIN     HELPS</vt:lpstr>
      <vt:lpstr>Nurse     Login</vt:lpstr>
      <vt:lpstr>Nurse     Login</vt:lpstr>
      <vt:lpstr>Nurse     Login</vt:lpstr>
      <vt:lpstr>Nurse     Login</vt:lpstr>
      <vt:lpstr>Nurse     Login</vt:lpstr>
      <vt:lpstr>Parent     Login</vt:lpstr>
      <vt:lpstr>Parent     Login</vt:lpstr>
      <vt:lpstr>Parent     Login</vt:lpstr>
      <vt:lpstr>PowerPoint Presentation</vt:lpstr>
      <vt:lpstr>Parent     Login</vt:lpstr>
      <vt:lpstr>PowerPoint Presentation</vt:lpstr>
      <vt:lpstr>PowerPoint Presentation</vt:lpstr>
      <vt:lpstr>Parent Ionic App</vt:lpstr>
      <vt:lpstr>Friend     Login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Imee</dc:creator>
  <cp:lastModifiedBy>Imee</cp:lastModifiedBy>
  <cp:revision>34</cp:revision>
  <dcterms:created xsi:type="dcterms:W3CDTF">2015-03-08T03:31:13Z</dcterms:created>
  <dcterms:modified xsi:type="dcterms:W3CDTF">2015-03-10T19:58:13Z</dcterms:modified>
</cp:coreProperties>
</file>