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63F-7456-47AE-AD4F-FD6CE872B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1E565-9CBE-40E9-BB0D-AA9BCFED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CACD1-29AE-49E5-9AB5-56C73B38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F6A-52E3-4AA3-9984-05B4D08004A5}" type="datetimeFigureOut">
              <a:rPr lang="en-ID" smtClean="0"/>
              <a:t>01/06/2024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08886-20E4-45E4-9C1D-F1D9A32E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8055D-4CFA-4D98-95BE-E4BDE686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8AB2-995F-4A08-98EA-6F89FA966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468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530B-4CB2-4599-BCEE-18638074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F0E6D-C4A8-4ABC-9D0E-271E73D80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8D1B-DF7F-4C2D-AE81-88068AF5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F6A-52E3-4AA3-9984-05B4D08004A5}" type="datetimeFigureOut">
              <a:rPr lang="en-ID" smtClean="0"/>
              <a:t>01/06/2024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E1D2-9C84-4856-80D8-A5C5F313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CF5C-D77F-4BB5-932C-44AC0567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8AB2-995F-4A08-98EA-6F89FA966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427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97C0A-0FF9-4291-B1AE-37EBBA2E5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1E26B-979A-4042-8510-03164B5C7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0C54F-5E17-4FA4-AC8D-6267E6DB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F6A-52E3-4AA3-9984-05B4D08004A5}" type="datetimeFigureOut">
              <a:rPr lang="en-ID" smtClean="0"/>
              <a:t>01/06/2024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0B8BB-34DC-45AF-A5F9-FE85EDE6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2856A-5086-429E-BB96-B7AB949B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8AB2-995F-4A08-98EA-6F89FA966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255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B499-45DA-4A31-AACD-9B7C2368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7918-F9BD-419E-A551-B0923E7C2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F5CBE-E518-4017-BC35-F16F8CC8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F6A-52E3-4AA3-9984-05B4D08004A5}" type="datetimeFigureOut">
              <a:rPr lang="en-ID" smtClean="0"/>
              <a:t>01/06/2024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03185-0A56-43AF-8A93-719F30F9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60C57-8A9A-47F9-AF59-B54F2088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8AB2-995F-4A08-98EA-6F89FA966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141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0419-A629-4F10-BAF9-A18011C2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56E87-5E1D-4C3B-9A82-9A0067791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A104-64C5-4D54-81C1-11D8D6F4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F6A-52E3-4AA3-9984-05B4D08004A5}" type="datetimeFigureOut">
              <a:rPr lang="en-ID" smtClean="0"/>
              <a:t>01/06/2024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5C08B-E674-4C4D-B5E3-AB9FABD1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51A22-5FAD-486D-B91C-F615AC0C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8AB2-995F-4A08-98EA-6F89FA966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501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A9D6-3C99-4E1F-B4E9-0CD15E02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5ABC-2CCB-40A4-81A6-F12ADAE4C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63B77-CEFB-4681-ABAB-3EBE2C497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08F8B-1C90-4CCC-8E54-17DD1A03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F6A-52E3-4AA3-9984-05B4D08004A5}" type="datetimeFigureOut">
              <a:rPr lang="en-ID" smtClean="0"/>
              <a:t>01/06/2024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30D22-C044-4E41-8FC6-9E4ABD52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6B725-FD8C-42BC-B00D-02B153D3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8AB2-995F-4A08-98EA-6F89FA966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75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26A7-5C6C-453A-8DA2-4DFFE461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3D471-B003-4CF3-BA03-D116637C1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E36A8-B317-4F28-BB96-FBBDDB206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5B2DB-58B2-4F2D-9500-A34D349A2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7D9CB-6BDF-471B-980B-2F4DB4CA2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60D5B-2DCC-405E-A4AB-194507E8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F6A-52E3-4AA3-9984-05B4D08004A5}" type="datetimeFigureOut">
              <a:rPr lang="en-ID" smtClean="0"/>
              <a:t>01/06/2024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B1958-F8D9-4BE1-97A0-5C8B05F3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48476-6320-4CC4-90F5-62CCCCE6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8AB2-995F-4A08-98EA-6F89FA966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824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3517-D596-4D66-B827-9FDEF505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4F27A-3E7E-4E87-91E2-B07DE1F2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F6A-52E3-4AA3-9984-05B4D08004A5}" type="datetimeFigureOut">
              <a:rPr lang="en-ID" smtClean="0"/>
              <a:t>01/06/2024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B37A4-BFE5-4B4A-96DA-2133F672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6FEFB-C6B6-4F52-97F0-1B6E7322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8AB2-995F-4A08-98EA-6F89FA966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020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73180-E8A7-42DE-B685-F44EB293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F6A-52E3-4AA3-9984-05B4D08004A5}" type="datetimeFigureOut">
              <a:rPr lang="en-ID" smtClean="0"/>
              <a:t>01/06/2024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4632D-2B3C-447B-9939-59C4AEC2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26928-3FC3-4AE9-B83C-29CC75E9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8AB2-995F-4A08-98EA-6F89FA966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940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5DAA-FF2F-4ABB-9174-3CC27E70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A067-243C-4DEA-BCC8-A3263F36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CF586-96CE-43FF-AB9C-445A16EF0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3C25D-BD50-4DB7-8610-6C0476A6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F6A-52E3-4AA3-9984-05B4D08004A5}" type="datetimeFigureOut">
              <a:rPr lang="en-ID" smtClean="0"/>
              <a:t>01/06/2024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97A4E-1CFD-4286-A292-DA8B7858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FDE7C-69A1-4710-BDF3-849C6F4D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8AB2-995F-4A08-98EA-6F89FA966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331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2F7E-31E7-45A8-B713-30C239E7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50084-3F58-48DB-B1A0-B5BD86B44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9A017-71AA-403C-A3A4-B45C3CE08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A0471-55D0-47E7-817B-D27587D0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6F6A-52E3-4AA3-9984-05B4D08004A5}" type="datetimeFigureOut">
              <a:rPr lang="en-ID" smtClean="0"/>
              <a:t>01/06/2024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EA261-501C-4DD4-BD0D-D179B65E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1E652-3E5A-4528-BCD7-AAF095E3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8AB2-995F-4A08-98EA-6F89FA966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152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C6135-8ADD-4B2B-B2EE-62CAE79E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64B05-7F23-497B-BEBC-3C68EE2B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5B00-3A9B-4774-8320-A2CC2ECD3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6F6A-52E3-4AA3-9984-05B4D08004A5}" type="datetimeFigureOut">
              <a:rPr lang="en-ID" smtClean="0"/>
              <a:t>01/06/2024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75111-D446-4EAB-84F8-56A0A7459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978C2-F0ED-43CD-B178-4EACE84E2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8AB2-995F-4A08-98EA-6F89FA96641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8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1FEA-9535-4501-B8FF-3736B3353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874168"/>
            <a:ext cx="9144000" cy="11096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Multiplayer </a:t>
            </a:r>
            <a:r>
              <a:rPr lang="en-US" dirty="0" err="1">
                <a:solidFill>
                  <a:schemeClr val="bg1"/>
                </a:solidFill>
              </a:rPr>
              <a:t>tetris</a:t>
            </a:r>
            <a:r>
              <a:rPr lang="en-US" dirty="0">
                <a:solidFill>
                  <a:schemeClr val="bg1"/>
                </a:solidFill>
              </a:rPr>
              <a:t> prototype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25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4B112C-6CA8-4F6F-902A-E4DD10EDE097}"/>
              </a:ext>
            </a:extLst>
          </p:cNvPr>
          <p:cNvSpPr/>
          <p:nvPr/>
        </p:nvSpPr>
        <p:spPr>
          <a:xfrm>
            <a:off x="1435672" y="2374900"/>
            <a:ext cx="8775700" cy="2476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Press any key to play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Developed by: lovely jane </a:t>
            </a:r>
            <a:r>
              <a:rPr lang="en-US" dirty="0" err="1">
                <a:solidFill>
                  <a:schemeClr val="accent1"/>
                </a:solidFill>
                <a:latin typeface="Algerian" panose="04020705040A02060702" pitchFamily="82" charset="0"/>
              </a:rPr>
              <a:t>colis</a:t>
            </a:r>
            <a:endParaRPr lang="en-ID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2395DB-4C7E-47DE-AD60-7DF6A0760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52731"/>
              </p:ext>
            </p:extLst>
          </p:nvPr>
        </p:nvGraphicFramePr>
        <p:xfrm>
          <a:off x="211016" y="1481732"/>
          <a:ext cx="4664223" cy="528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247">
                  <a:extLst>
                    <a:ext uri="{9D8B030D-6E8A-4147-A177-3AD203B41FA5}">
                      <a16:colId xmlns:a16="http://schemas.microsoft.com/office/drawing/2014/main" val="3284536607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621991530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754085212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268654382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562495029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4199914433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2917383419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033086381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46388342"/>
                    </a:ext>
                  </a:extLst>
                </a:gridCol>
              </a:tblGrid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484849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561442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487449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6050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140412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92625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6387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08716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7A748BE-E8AA-4C10-A2DF-0E5FEBA30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45650"/>
              </p:ext>
            </p:extLst>
          </p:nvPr>
        </p:nvGraphicFramePr>
        <p:xfrm>
          <a:off x="7316761" y="1387876"/>
          <a:ext cx="4664223" cy="5376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247">
                  <a:extLst>
                    <a:ext uri="{9D8B030D-6E8A-4147-A177-3AD203B41FA5}">
                      <a16:colId xmlns:a16="http://schemas.microsoft.com/office/drawing/2014/main" val="3284536607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621991530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754085212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268654382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562495029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4199914433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2917383419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033086381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46388342"/>
                    </a:ext>
                  </a:extLst>
                </a:gridCol>
              </a:tblGrid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484849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561442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487449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6050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140412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92625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6387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087169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093CC24-C4BF-4490-819B-5D6FC82EB283}"/>
              </a:ext>
            </a:extLst>
          </p:cNvPr>
          <p:cNvGrpSpPr/>
          <p:nvPr/>
        </p:nvGrpSpPr>
        <p:grpSpPr>
          <a:xfrm>
            <a:off x="0" y="555674"/>
            <a:ext cx="4566138" cy="832202"/>
            <a:chOff x="0" y="555674"/>
            <a:chExt cx="4566138" cy="8322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F0FF8B-5275-4448-8B46-4767687AABB6}"/>
                </a:ext>
              </a:extLst>
            </p:cNvPr>
            <p:cNvSpPr/>
            <p:nvPr/>
          </p:nvSpPr>
          <p:spPr>
            <a:xfrm>
              <a:off x="2124616" y="555674"/>
              <a:ext cx="2441522" cy="804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lgerian" panose="020B0604020202020204" pitchFamily="82" charset="0"/>
                </a:rPr>
                <a:t>Next shape:</a:t>
              </a:r>
              <a:endParaRPr lang="en-ID" sz="2800" dirty="0">
                <a:latin typeface="Algerian" panose="020B0604020202020204" pitchFamily="82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595D66F-0F20-4F21-94BF-B6399FC1EC35}"/>
                </a:ext>
              </a:extLst>
            </p:cNvPr>
            <p:cNvGrpSpPr/>
            <p:nvPr/>
          </p:nvGrpSpPr>
          <p:grpSpPr>
            <a:xfrm>
              <a:off x="0" y="583810"/>
              <a:ext cx="2124616" cy="804066"/>
              <a:chOff x="0" y="583810"/>
              <a:chExt cx="2124616" cy="80406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D57DFB-A05F-47BB-9131-6965D01C38BD}"/>
                  </a:ext>
                </a:extLst>
              </p:cNvPr>
              <p:cNvSpPr/>
              <p:nvPr/>
            </p:nvSpPr>
            <p:spPr>
              <a:xfrm>
                <a:off x="0" y="583810"/>
                <a:ext cx="1606061" cy="8040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lgerian" panose="020B0604020202020204" pitchFamily="82" charset="0"/>
                  </a:rPr>
                  <a:t>Score:</a:t>
                </a:r>
                <a:endParaRPr lang="en-ID" sz="2800" dirty="0">
                  <a:latin typeface="Algerian" panose="020B0604020202020204" pitchFamily="82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F3E4F1D-C8BA-44A8-B3D3-7000B1CC0310}"/>
                  </a:ext>
                </a:extLst>
              </p:cNvPr>
              <p:cNvSpPr/>
              <p:nvPr/>
            </p:nvSpPr>
            <p:spPr>
              <a:xfrm>
                <a:off x="1062308" y="706300"/>
                <a:ext cx="1062308" cy="5590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lgerian" panose="020B0604020202020204" pitchFamily="82" charset="0"/>
                  </a:rPr>
                  <a:t>0</a:t>
                </a:r>
                <a:endParaRPr lang="en-ID" sz="2800" dirty="0">
                  <a:latin typeface="Algerian" panose="020B0604020202020204" pitchFamily="82" charset="0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30D2BB-F2CF-4D44-B042-1057C23D14C6}"/>
              </a:ext>
            </a:extLst>
          </p:cNvPr>
          <p:cNvGrpSpPr/>
          <p:nvPr/>
        </p:nvGrpSpPr>
        <p:grpSpPr>
          <a:xfrm>
            <a:off x="6822833" y="520507"/>
            <a:ext cx="4465312" cy="804066"/>
            <a:chOff x="6822833" y="520507"/>
            <a:chExt cx="4465312" cy="80406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C4AAE4-5569-41EF-9E2D-321BE6F44DC3}"/>
                </a:ext>
              </a:extLst>
            </p:cNvPr>
            <p:cNvSpPr/>
            <p:nvPr/>
          </p:nvSpPr>
          <p:spPr>
            <a:xfrm>
              <a:off x="6822833" y="520507"/>
              <a:ext cx="1606061" cy="804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lgerian" panose="020B0604020202020204" pitchFamily="82" charset="0"/>
                </a:rPr>
                <a:t>Score:</a:t>
              </a:r>
              <a:endParaRPr lang="en-ID" sz="2800" dirty="0">
                <a:latin typeface="Algerian" panose="020B0604020202020204" pitchFamily="8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0EFEC6-6F1F-4A7D-9A41-25E4BFE25F0A}"/>
                </a:ext>
              </a:extLst>
            </p:cNvPr>
            <p:cNvSpPr/>
            <p:nvPr/>
          </p:nvSpPr>
          <p:spPr>
            <a:xfrm>
              <a:off x="8846623" y="520507"/>
              <a:ext cx="2441522" cy="804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lgerian" panose="020B0604020202020204" pitchFamily="82" charset="0"/>
                </a:rPr>
                <a:t>Next shape:</a:t>
              </a:r>
              <a:endParaRPr lang="en-ID" sz="2800" dirty="0">
                <a:latin typeface="Algerian" panose="020B0604020202020204" pitchFamily="8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281741-555E-459D-BE74-734E16B86217}"/>
                </a:ext>
              </a:extLst>
            </p:cNvPr>
            <p:cNvSpPr/>
            <p:nvPr/>
          </p:nvSpPr>
          <p:spPr>
            <a:xfrm>
              <a:off x="7897740" y="642997"/>
              <a:ext cx="1062308" cy="5590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lgerian" panose="020B0604020202020204" pitchFamily="82" charset="0"/>
                </a:rPr>
                <a:t>0</a:t>
              </a:r>
              <a:endParaRPr lang="en-ID" sz="2800" dirty="0">
                <a:latin typeface="Algerian" panose="020B0604020202020204" pitchFamily="82" charset="0"/>
              </a:endParaRPr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2C78E00-E9E0-4D3B-B8CB-9CE3B020D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86071"/>
              </p:ext>
            </p:extLst>
          </p:nvPr>
        </p:nvGraphicFramePr>
        <p:xfrm>
          <a:off x="4571806" y="368676"/>
          <a:ext cx="60686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33">
                  <a:extLst>
                    <a:ext uri="{9D8B030D-6E8A-4147-A177-3AD203B41FA5}">
                      <a16:colId xmlns:a16="http://schemas.microsoft.com/office/drawing/2014/main" val="1876841819"/>
                    </a:ext>
                  </a:extLst>
                </a:gridCol>
                <a:gridCol w="303433">
                  <a:extLst>
                    <a:ext uri="{9D8B030D-6E8A-4147-A177-3AD203B41FA5}">
                      <a16:colId xmlns:a16="http://schemas.microsoft.com/office/drawing/2014/main" val="1278369244"/>
                    </a:ext>
                  </a:extLst>
                </a:gridCol>
              </a:tblGrid>
              <a:tr h="316171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900544"/>
                  </a:ext>
                </a:extLst>
              </a:tr>
              <a:tr h="316171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440763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43BEB06F-89EA-4595-9C58-CB72C9DB1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28906"/>
              </p:ext>
            </p:extLst>
          </p:nvPr>
        </p:nvGraphicFramePr>
        <p:xfrm>
          <a:off x="11288145" y="27550"/>
          <a:ext cx="3034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33">
                  <a:extLst>
                    <a:ext uri="{9D8B030D-6E8A-4147-A177-3AD203B41FA5}">
                      <a16:colId xmlns:a16="http://schemas.microsoft.com/office/drawing/2014/main" val="314034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78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283990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E7B033E-0D9A-4F03-A35C-FD4534614C25}"/>
              </a:ext>
            </a:extLst>
          </p:cNvPr>
          <p:cNvSpPr/>
          <p:nvPr/>
        </p:nvSpPr>
        <p:spPr>
          <a:xfrm>
            <a:off x="4875239" y="2217560"/>
            <a:ext cx="2441522" cy="1831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Algerian" panose="020B0604020202020204" pitchFamily="82" charset="0"/>
              </a:rPr>
              <a:t>Multiplayer</a:t>
            </a:r>
            <a:r>
              <a:rPr lang="en-US" sz="2400" dirty="0">
                <a:latin typeface="Algerian" panose="020B0604020202020204" pitchFamily="82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accent6"/>
                </a:solidFill>
                <a:latin typeface="Algerian" panose="020B0604020202020204" pitchFamily="82" charset="0"/>
              </a:rPr>
              <a:t>tetris</a:t>
            </a:r>
            <a:endParaRPr lang="en-ID" sz="2400" dirty="0">
              <a:solidFill>
                <a:schemeClr val="accent6"/>
              </a:solidFill>
              <a:latin typeface="Algerian" panose="020B06040202020202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9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A5047D-73F5-42F9-9804-C1D02BA29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05206"/>
              </p:ext>
            </p:extLst>
          </p:nvPr>
        </p:nvGraphicFramePr>
        <p:xfrm>
          <a:off x="211016" y="1481732"/>
          <a:ext cx="4664223" cy="528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247">
                  <a:extLst>
                    <a:ext uri="{9D8B030D-6E8A-4147-A177-3AD203B41FA5}">
                      <a16:colId xmlns:a16="http://schemas.microsoft.com/office/drawing/2014/main" val="3284536607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621991530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754085212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268654382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562495029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4199914433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2917383419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033086381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46388342"/>
                    </a:ext>
                  </a:extLst>
                </a:gridCol>
              </a:tblGrid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484849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561442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487449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6050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140412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92625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6387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0871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1CD7B1-5690-4614-AB55-2340A6794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503315"/>
              </p:ext>
            </p:extLst>
          </p:nvPr>
        </p:nvGraphicFramePr>
        <p:xfrm>
          <a:off x="7316761" y="1387876"/>
          <a:ext cx="4664223" cy="5376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247">
                  <a:extLst>
                    <a:ext uri="{9D8B030D-6E8A-4147-A177-3AD203B41FA5}">
                      <a16:colId xmlns:a16="http://schemas.microsoft.com/office/drawing/2014/main" val="3284536607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621991530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754085212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268654382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562495029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4199914433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2917383419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033086381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46388342"/>
                    </a:ext>
                  </a:extLst>
                </a:gridCol>
              </a:tblGrid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484849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561442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487449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6050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140412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92625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6387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08716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C988D61A-A6DD-43DF-8723-0FCC93E9B5FF}"/>
              </a:ext>
            </a:extLst>
          </p:cNvPr>
          <p:cNvGrpSpPr/>
          <p:nvPr/>
        </p:nvGrpSpPr>
        <p:grpSpPr>
          <a:xfrm>
            <a:off x="0" y="555674"/>
            <a:ext cx="4566138" cy="832202"/>
            <a:chOff x="0" y="555674"/>
            <a:chExt cx="4566138" cy="8322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F04402-2C7F-4D69-89FE-25C09D385D11}"/>
                </a:ext>
              </a:extLst>
            </p:cNvPr>
            <p:cNvSpPr/>
            <p:nvPr/>
          </p:nvSpPr>
          <p:spPr>
            <a:xfrm>
              <a:off x="2124616" y="555674"/>
              <a:ext cx="2441522" cy="804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lgerian" panose="020B0604020202020204" pitchFamily="82" charset="0"/>
                </a:rPr>
                <a:t>Next shape:</a:t>
              </a:r>
              <a:endParaRPr lang="en-ID" sz="2800" dirty="0">
                <a:latin typeface="Algerian" panose="020B0604020202020204" pitchFamily="8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EA0F862-B8D7-4876-BC54-4FB894424B71}"/>
                </a:ext>
              </a:extLst>
            </p:cNvPr>
            <p:cNvGrpSpPr/>
            <p:nvPr/>
          </p:nvGrpSpPr>
          <p:grpSpPr>
            <a:xfrm>
              <a:off x="0" y="583810"/>
              <a:ext cx="2124616" cy="804066"/>
              <a:chOff x="0" y="583810"/>
              <a:chExt cx="2124616" cy="80406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D5AA77-CCB6-49CC-B6F3-8FDC4888E0E7}"/>
                  </a:ext>
                </a:extLst>
              </p:cNvPr>
              <p:cNvSpPr/>
              <p:nvPr/>
            </p:nvSpPr>
            <p:spPr>
              <a:xfrm>
                <a:off x="0" y="583810"/>
                <a:ext cx="1606061" cy="8040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lgerian" panose="020B0604020202020204" pitchFamily="82" charset="0"/>
                  </a:rPr>
                  <a:t>Score:</a:t>
                </a:r>
                <a:endParaRPr lang="en-ID" sz="2800" dirty="0">
                  <a:latin typeface="Algerian" panose="020B0604020202020204" pitchFamily="82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BF400D-EC93-4252-BE5F-EE4AEFC3BD39}"/>
                  </a:ext>
                </a:extLst>
              </p:cNvPr>
              <p:cNvSpPr/>
              <p:nvPr/>
            </p:nvSpPr>
            <p:spPr>
              <a:xfrm>
                <a:off x="1062308" y="706300"/>
                <a:ext cx="1062308" cy="5590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lgerian" panose="020B0604020202020204" pitchFamily="82" charset="0"/>
                  </a:rPr>
                  <a:t>0</a:t>
                </a:r>
                <a:endParaRPr lang="en-ID" sz="2800" dirty="0">
                  <a:latin typeface="Algerian" panose="020B0604020202020204" pitchFamily="82" charset="0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14FAAD-E373-44EF-8C6C-58395EE2BC11}"/>
              </a:ext>
            </a:extLst>
          </p:cNvPr>
          <p:cNvGrpSpPr/>
          <p:nvPr/>
        </p:nvGrpSpPr>
        <p:grpSpPr>
          <a:xfrm>
            <a:off x="6822833" y="520507"/>
            <a:ext cx="4465312" cy="804066"/>
            <a:chOff x="6822833" y="520507"/>
            <a:chExt cx="4465312" cy="80406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F4531E-F14D-434B-901C-62979F68D89F}"/>
                </a:ext>
              </a:extLst>
            </p:cNvPr>
            <p:cNvSpPr/>
            <p:nvPr/>
          </p:nvSpPr>
          <p:spPr>
            <a:xfrm>
              <a:off x="6822833" y="520507"/>
              <a:ext cx="1606061" cy="804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lgerian" panose="020B0604020202020204" pitchFamily="82" charset="0"/>
                </a:rPr>
                <a:t>Score:</a:t>
              </a:r>
              <a:endParaRPr lang="en-ID" sz="2800" dirty="0">
                <a:latin typeface="Algerian" panose="020B0604020202020204" pitchFamily="8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F0E184-CB48-4169-8166-B5CE3237991C}"/>
                </a:ext>
              </a:extLst>
            </p:cNvPr>
            <p:cNvSpPr/>
            <p:nvPr/>
          </p:nvSpPr>
          <p:spPr>
            <a:xfrm>
              <a:off x="8846623" y="520507"/>
              <a:ext cx="2441522" cy="804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lgerian" panose="020B0604020202020204" pitchFamily="82" charset="0"/>
                </a:rPr>
                <a:t>Next shape:</a:t>
              </a:r>
              <a:endParaRPr lang="en-ID" sz="2800" dirty="0">
                <a:latin typeface="Algerian" panose="020B0604020202020204" pitchFamily="8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91846C-01ED-4684-9952-50E4178C2D85}"/>
                </a:ext>
              </a:extLst>
            </p:cNvPr>
            <p:cNvSpPr/>
            <p:nvPr/>
          </p:nvSpPr>
          <p:spPr>
            <a:xfrm>
              <a:off x="7897740" y="642997"/>
              <a:ext cx="1062308" cy="5590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lgerian" panose="020B0604020202020204" pitchFamily="82" charset="0"/>
                </a:rPr>
                <a:t>0</a:t>
              </a:r>
              <a:endParaRPr lang="en-ID" sz="2800" dirty="0">
                <a:latin typeface="Algerian" panose="020B0604020202020204" pitchFamily="82" charset="0"/>
              </a:endParaRPr>
            </a:p>
          </p:txBody>
        </p:sp>
      </p:grpSp>
      <p:graphicFrame>
        <p:nvGraphicFramePr>
          <p:cNvPr id="16" name="Table 21">
            <a:extLst>
              <a:ext uri="{FF2B5EF4-FFF2-40B4-BE49-F238E27FC236}">
                <a16:creationId xmlns:a16="http://schemas.microsoft.com/office/drawing/2014/main" id="{B4A871B5-AA2B-4CB9-A563-75E19F6A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87877"/>
              </p:ext>
            </p:extLst>
          </p:nvPr>
        </p:nvGraphicFramePr>
        <p:xfrm>
          <a:off x="11288145" y="27550"/>
          <a:ext cx="3034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33">
                  <a:extLst>
                    <a:ext uri="{9D8B030D-6E8A-4147-A177-3AD203B41FA5}">
                      <a16:colId xmlns:a16="http://schemas.microsoft.com/office/drawing/2014/main" val="314034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78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28399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3E5C0DB-387C-4087-8AE6-5FFA34BE105D}"/>
              </a:ext>
            </a:extLst>
          </p:cNvPr>
          <p:cNvSpPr/>
          <p:nvPr/>
        </p:nvSpPr>
        <p:spPr>
          <a:xfrm>
            <a:off x="4875239" y="2217560"/>
            <a:ext cx="2441522" cy="1831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Algerian" panose="020B0604020202020204" pitchFamily="82" charset="0"/>
              </a:rPr>
              <a:t>Multiplayer</a:t>
            </a:r>
            <a:r>
              <a:rPr lang="en-US" sz="2400" dirty="0">
                <a:latin typeface="Algerian" panose="020B0604020202020204" pitchFamily="82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accent6"/>
                </a:solidFill>
                <a:latin typeface="Algerian" panose="020B0604020202020204" pitchFamily="82" charset="0"/>
              </a:rPr>
              <a:t>tetris</a:t>
            </a:r>
            <a:endParaRPr lang="en-ID" sz="2400" dirty="0">
              <a:solidFill>
                <a:schemeClr val="accent6"/>
              </a:solidFill>
              <a:latin typeface="Algerian" panose="020B0604020202020204" pitchFamily="82" charset="0"/>
            </a:endParaRPr>
          </a:p>
        </p:txBody>
      </p:sp>
      <p:graphicFrame>
        <p:nvGraphicFramePr>
          <p:cNvPr id="19" name="Table 21">
            <a:extLst>
              <a:ext uri="{FF2B5EF4-FFF2-40B4-BE49-F238E27FC236}">
                <a16:creationId xmlns:a16="http://schemas.microsoft.com/office/drawing/2014/main" id="{E0DD1B60-6EBD-4DD8-8E02-4F2774E85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595866"/>
              </p:ext>
            </p:extLst>
          </p:nvPr>
        </p:nvGraphicFramePr>
        <p:xfrm>
          <a:off x="4566138" y="20062"/>
          <a:ext cx="3034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33">
                  <a:extLst>
                    <a:ext uri="{9D8B030D-6E8A-4147-A177-3AD203B41FA5}">
                      <a16:colId xmlns:a16="http://schemas.microsoft.com/office/drawing/2014/main" val="314034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78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283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03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A5047D-73F5-42F9-9804-C1D02BA29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2954"/>
              </p:ext>
            </p:extLst>
          </p:nvPr>
        </p:nvGraphicFramePr>
        <p:xfrm>
          <a:off x="211016" y="1481732"/>
          <a:ext cx="4664223" cy="528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247">
                  <a:extLst>
                    <a:ext uri="{9D8B030D-6E8A-4147-A177-3AD203B41FA5}">
                      <a16:colId xmlns:a16="http://schemas.microsoft.com/office/drawing/2014/main" val="3284536607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621991530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754085212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268654382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562495029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4199914433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2917383419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033086381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46388342"/>
                    </a:ext>
                  </a:extLst>
                </a:gridCol>
              </a:tblGrid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484849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561442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487449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6050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140412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92625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6387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0871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1CD7B1-5690-4614-AB55-2340A6794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29239"/>
              </p:ext>
            </p:extLst>
          </p:nvPr>
        </p:nvGraphicFramePr>
        <p:xfrm>
          <a:off x="7316761" y="1387876"/>
          <a:ext cx="4664223" cy="5376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247">
                  <a:extLst>
                    <a:ext uri="{9D8B030D-6E8A-4147-A177-3AD203B41FA5}">
                      <a16:colId xmlns:a16="http://schemas.microsoft.com/office/drawing/2014/main" val="3284536607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621991530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754085212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268654382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562495029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4199914433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2917383419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033086381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46388342"/>
                    </a:ext>
                  </a:extLst>
                </a:gridCol>
              </a:tblGrid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484849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561442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487449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6050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140412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92625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6387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08716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C988D61A-A6DD-43DF-8723-0FCC93E9B5FF}"/>
              </a:ext>
            </a:extLst>
          </p:cNvPr>
          <p:cNvGrpSpPr/>
          <p:nvPr/>
        </p:nvGrpSpPr>
        <p:grpSpPr>
          <a:xfrm>
            <a:off x="0" y="555674"/>
            <a:ext cx="4566138" cy="832202"/>
            <a:chOff x="0" y="555674"/>
            <a:chExt cx="4566138" cy="8322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F04402-2C7F-4D69-89FE-25C09D385D11}"/>
                </a:ext>
              </a:extLst>
            </p:cNvPr>
            <p:cNvSpPr/>
            <p:nvPr/>
          </p:nvSpPr>
          <p:spPr>
            <a:xfrm>
              <a:off x="2124616" y="555674"/>
              <a:ext cx="2441522" cy="804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lgerian" panose="020B0604020202020204" pitchFamily="82" charset="0"/>
                </a:rPr>
                <a:t>Next shape:</a:t>
              </a:r>
              <a:endParaRPr lang="en-ID" sz="2800" dirty="0">
                <a:latin typeface="Algerian" panose="020B0604020202020204" pitchFamily="8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EA0F862-B8D7-4876-BC54-4FB894424B71}"/>
                </a:ext>
              </a:extLst>
            </p:cNvPr>
            <p:cNvGrpSpPr/>
            <p:nvPr/>
          </p:nvGrpSpPr>
          <p:grpSpPr>
            <a:xfrm>
              <a:off x="0" y="583810"/>
              <a:ext cx="2124616" cy="804066"/>
              <a:chOff x="0" y="583810"/>
              <a:chExt cx="2124616" cy="80406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D5AA77-CCB6-49CC-B6F3-8FDC4888E0E7}"/>
                  </a:ext>
                </a:extLst>
              </p:cNvPr>
              <p:cNvSpPr/>
              <p:nvPr/>
            </p:nvSpPr>
            <p:spPr>
              <a:xfrm>
                <a:off x="0" y="583810"/>
                <a:ext cx="1606061" cy="8040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lgerian" panose="020B0604020202020204" pitchFamily="82" charset="0"/>
                  </a:rPr>
                  <a:t>Score:</a:t>
                </a:r>
                <a:endParaRPr lang="en-ID" sz="2800" dirty="0">
                  <a:latin typeface="Algerian" panose="020B0604020202020204" pitchFamily="82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BF400D-EC93-4252-BE5F-EE4AEFC3BD39}"/>
                  </a:ext>
                </a:extLst>
              </p:cNvPr>
              <p:cNvSpPr/>
              <p:nvPr/>
            </p:nvSpPr>
            <p:spPr>
              <a:xfrm>
                <a:off x="1062308" y="706300"/>
                <a:ext cx="1062308" cy="5590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lgerian" panose="020B0604020202020204" pitchFamily="82" charset="0"/>
                  </a:rPr>
                  <a:t>0</a:t>
                </a:r>
                <a:endParaRPr lang="en-ID" sz="2800" dirty="0">
                  <a:latin typeface="Algerian" panose="020B0604020202020204" pitchFamily="82" charset="0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14FAAD-E373-44EF-8C6C-58395EE2BC11}"/>
              </a:ext>
            </a:extLst>
          </p:cNvPr>
          <p:cNvGrpSpPr/>
          <p:nvPr/>
        </p:nvGrpSpPr>
        <p:grpSpPr>
          <a:xfrm>
            <a:off x="6822833" y="520507"/>
            <a:ext cx="4465312" cy="804066"/>
            <a:chOff x="6822833" y="520507"/>
            <a:chExt cx="4465312" cy="80406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F4531E-F14D-434B-901C-62979F68D89F}"/>
                </a:ext>
              </a:extLst>
            </p:cNvPr>
            <p:cNvSpPr/>
            <p:nvPr/>
          </p:nvSpPr>
          <p:spPr>
            <a:xfrm>
              <a:off x="6822833" y="520507"/>
              <a:ext cx="1606061" cy="804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lgerian" panose="020B0604020202020204" pitchFamily="82" charset="0"/>
                </a:rPr>
                <a:t>Score:</a:t>
              </a:r>
              <a:endParaRPr lang="en-ID" sz="2800" dirty="0">
                <a:latin typeface="Algerian" panose="020B0604020202020204" pitchFamily="8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F0E184-CB48-4169-8166-B5CE3237991C}"/>
                </a:ext>
              </a:extLst>
            </p:cNvPr>
            <p:cNvSpPr/>
            <p:nvPr/>
          </p:nvSpPr>
          <p:spPr>
            <a:xfrm>
              <a:off x="8846623" y="520507"/>
              <a:ext cx="2441522" cy="804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lgerian" panose="020B0604020202020204" pitchFamily="82" charset="0"/>
                </a:rPr>
                <a:t>Next shape:</a:t>
              </a:r>
              <a:endParaRPr lang="en-ID" sz="2800" dirty="0">
                <a:latin typeface="Algerian" panose="020B0604020202020204" pitchFamily="8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91846C-01ED-4684-9952-50E4178C2D85}"/>
                </a:ext>
              </a:extLst>
            </p:cNvPr>
            <p:cNvSpPr/>
            <p:nvPr/>
          </p:nvSpPr>
          <p:spPr>
            <a:xfrm>
              <a:off x="7897740" y="642997"/>
              <a:ext cx="1062308" cy="5590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lgerian" panose="020B0604020202020204" pitchFamily="82" charset="0"/>
                </a:rPr>
                <a:t>0</a:t>
              </a:r>
              <a:endParaRPr lang="en-ID" sz="2800" dirty="0">
                <a:latin typeface="Algerian" panose="020B0604020202020204" pitchFamily="82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3E5C0DB-387C-4087-8AE6-5FFA34BE105D}"/>
              </a:ext>
            </a:extLst>
          </p:cNvPr>
          <p:cNvSpPr/>
          <p:nvPr/>
        </p:nvSpPr>
        <p:spPr>
          <a:xfrm>
            <a:off x="4875239" y="2217560"/>
            <a:ext cx="2441522" cy="1831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Algerian" panose="020B0604020202020204" pitchFamily="82" charset="0"/>
              </a:rPr>
              <a:t>Multiplayer</a:t>
            </a:r>
            <a:r>
              <a:rPr lang="en-US" sz="2400" dirty="0">
                <a:latin typeface="Algerian" panose="020B0604020202020204" pitchFamily="82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accent6"/>
                </a:solidFill>
                <a:latin typeface="Algerian" panose="020B0604020202020204" pitchFamily="82" charset="0"/>
              </a:rPr>
              <a:t>tetris</a:t>
            </a:r>
            <a:endParaRPr lang="en-ID" sz="2400" dirty="0">
              <a:solidFill>
                <a:schemeClr val="accent6"/>
              </a:solidFill>
              <a:latin typeface="Algerian" panose="020B0604020202020204" pitchFamily="8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B9F986-81C1-44BB-B896-BA68531EABE1}"/>
              </a:ext>
            </a:extLst>
          </p:cNvPr>
          <p:cNvGrpSpPr/>
          <p:nvPr/>
        </p:nvGrpSpPr>
        <p:grpSpPr>
          <a:xfrm>
            <a:off x="4610105" y="426820"/>
            <a:ext cx="910296" cy="713250"/>
            <a:chOff x="10332935" y="27547"/>
            <a:chExt cx="910296" cy="713250"/>
          </a:xfrm>
          <a:solidFill>
            <a:schemeClr val="accent2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DD5FDB-FABD-4DAA-BAE5-DF373B1691A1}"/>
                </a:ext>
              </a:extLst>
            </p:cNvPr>
            <p:cNvSpPr/>
            <p:nvPr/>
          </p:nvSpPr>
          <p:spPr>
            <a:xfrm>
              <a:off x="10939799" y="27547"/>
              <a:ext cx="303432" cy="3566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A30AB1-25FC-4D48-8735-FC470B0A0C4B}"/>
                </a:ext>
              </a:extLst>
            </p:cNvPr>
            <p:cNvSpPr/>
            <p:nvPr/>
          </p:nvSpPr>
          <p:spPr>
            <a:xfrm>
              <a:off x="10636367" y="27549"/>
              <a:ext cx="303432" cy="3566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F6625F-A7DC-4B13-95E2-5AE539EB172E}"/>
                </a:ext>
              </a:extLst>
            </p:cNvPr>
            <p:cNvSpPr/>
            <p:nvPr/>
          </p:nvSpPr>
          <p:spPr>
            <a:xfrm>
              <a:off x="10636367" y="384172"/>
              <a:ext cx="303432" cy="3566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7E1E40D-9998-407D-894F-4AFE4FA9ACB9}"/>
                </a:ext>
              </a:extLst>
            </p:cNvPr>
            <p:cNvSpPr/>
            <p:nvPr/>
          </p:nvSpPr>
          <p:spPr>
            <a:xfrm>
              <a:off x="10332935" y="27548"/>
              <a:ext cx="303432" cy="3566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aphicFrame>
        <p:nvGraphicFramePr>
          <p:cNvPr id="23" name="Table 17">
            <a:extLst>
              <a:ext uri="{FF2B5EF4-FFF2-40B4-BE49-F238E27FC236}">
                <a16:creationId xmlns:a16="http://schemas.microsoft.com/office/drawing/2014/main" id="{9DC5BB6F-C134-4528-A34F-BED571DC4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48415"/>
              </p:ext>
            </p:extLst>
          </p:nvPr>
        </p:nvGraphicFramePr>
        <p:xfrm>
          <a:off x="11288145" y="428970"/>
          <a:ext cx="60686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33">
                  <a:extLst>
                    <a:ext uri="{9D8B030D-6E8A-4147-A177-3AD203B41FA5}">
                      <a16:colId xmlns:a16="http://schemas.microsoft.com/office/drawing/2014/main" val="1876841819"/>
                    </a:ext>
                  </a:extLst>
                </a:gridCol>
                <a:gridCol w="303433">
                  <a:extLst>
                    <a:ext uri="{9D8B030D-6E8A-4147-A177-3AD203B41FA5}">
                      <a16:colId xmlns:a16="http://schemas.microsoft.com/office/drawing/2014/main" val="1278369244"/>
                    </a:ext>
                  </a:extLst>
                </a:gridCol>
              </a:tblGrid>
              <a:tr h="316171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900544"/>
                  </a:ext>
                </a:extLst>
              </a:tr>
              <a:tr h="316171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440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52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A5047D-73F5-42F9-9804-C1D02BA29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29983"/>
              </p:ext>
            </p:extLst>
          </p:nvPr>
        </p:nvGraphicFramePr>
        <p:xfrm>
          <a:off x="211016" y="1481732"/>
          <a:ext cx="4664223" cy="528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247">
                  <a:extLst>
                    <a:ext uri="{9D8B030D-6E8A-4147-A177-3AD203B41FA5}">
                      <a16:colId xmlns:a16="http://schemas.microsoft.com/office/drawing/2014/main" val="3284536607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621991530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754085212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268654382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562495029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4199914433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2917383419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033086381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46388342"/>
                    </a:ext>
                  </a:extLst>
                </a:gridCol>
              </a:tblGrid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484849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561442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487449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6050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140412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92625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6387"/>
                  </a:ext>
                </a:extLst>
              </a:tr>
              <a:tr h="66030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0871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1CD7B1-5690-4614-AB55-2340A6794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64138"/>
              </p:ext>
            </p:extLst>
          </p:nvPr>
        </p:nvGraphicFramePr>
        <p:xfrm>
          <a:off x="7316761" y="1387876"/>
          <a:ext cx="4664223" cy="5376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247">
                  <a:extLst>
                    <a:ext uri="{9D8B030D-6E8A-4147-A177-3AD203B41FA5}">
                      <a16:colId xmlns:a16="http://schemas.microsoft.com/office/drawing/2014/main" val="3284536607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621991530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754085212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268654382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562495029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4199914433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2917383419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033086381"/>
                    </a:ext>
                  </a:extLst>
                </a:gridCol>
                <a:gridCol w="518247">
                  <a:extLst>
                    <a:ext uri="{9D8B030D-6E8A-4147-A177-3AD203B41FA5}">
                      <a16:colId xmlns:a16="http://schemas.microsoft.com/office/drawing/2014/main" val="146388342"/>
                    </a:ext>
                  </a:extLst>
                </a:gridCol>
              </a:tblGrid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484849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561442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487449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6050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140412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92625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6387"/>
                  </a:ext>
                </a:extLst>
              </a:tr>
              <a:tr h="67203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08716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C988D61A-A6DD-43DF-8723-0FCC93E9B5FF}"/>
              </a:ext>
            </a:extLst>
          </p:cNvPr>
          <p:cNvGrpSpPr/>
          <p:nvPr/>
        </p:nvGrpSpPr>
        <p:grpSpPr>
          <a:xfrm>
            <a:off x="0" y="555674"/>
            <a:ext cx="4566138" cy="832202"/>
            <a:chOff x="0" y="555674"/>
            <a:chExt cx="4566138" cy="8322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F04402-2C7F-4D69-89FE-25C09D385D11}"/>
                </a:ext>
              </a:extLst>
            </p:cNvPr>
            <p:cNvSpPr/>
            <p:nvPr/>
          </p:nvSpPr>
          <p:spPr>
            <a:xfrm>
              <a:off x="2124616" y="555674"/>
              <a:ext cx="2441522" cy="804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lgerian" panose="020B0604020202020204" pitchFamily="82" charset="0"/>
                </a:rPr>
                <a:t>Next shape:</a:t>
              </a:r>
              <a:endParaRPr lang="en-ID" sz="2800" dirty="0">
                <a:latin typeface="Algerian" panose="020B0604020202020204" pitchFamily="8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EA0F862-B8D7-4876-BC54-4FB894424B71}"/>
                </a:ext>
              </a:extLst>
            </p:cNvPr>
            <p:cNvGrpSpPr/>
            <p:nvPr/>
          </p:nvGrpSpPr>
          <p:grpSpPr>
            <a:xfrm>
              <a:off x="0" y="583810"/>
              <a:ext cx="2124616" cy="804066"/>
              <a:chOff x="0" y="583810"/>
              <a:chExt cx="2124616" cy="80406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D5AA77-CCB6-49CC-B6F3-8FDC4888E0E7}"/>
                  </a:ext>
                </a:extLst>
              </p:cNvPr>
              <p:cNvSpPr/>
              <p:nvPr/>
            </p:nvSpPr>
            <p:spPr>
              <a:xfrm>
                <a:off x="0" y="583810"/>
                <a:ext cx="1606061" cy="8040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lgerian" panose="020B0604020202020204" pitchFamily="82" charset="0"/>
                  </a:rPr>
                  <a:t>Score:</a:t>
                </a:r>
                <a:endParaRPr lang="en-ID" sz="2800" dirty="0">
                  <a:latin typeface="Algerian" panose="020B0604020202020204" pitchFamily="82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BF400D-EC93-4252-BE5F-EE4AEFC3BD39}"/>
                  </a:ext>
                </a:extLst>
              </p:cNvPr>
              <p:cNvSpPr/>
              <p:nvPr/>
            </p:nvSpPr>
            <p:spPr>
              <a:xfrm>
                <a:off x="1062308" y="706300"/>
                <a:ext cx="1062308" cy="5590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lgerian" panose="020B0604020202020204" pitchFamily="82" charset="0"/>
                  </a:rPr>
                  <a:t>0</a:t>
                </a:r>
                <a:endParaRPr lang="en-ID" sz="2800" dirty="0">
                  <a:latin typeface="Algerian" panose="020B0604020202020204" pitchFamily="82" charset="0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14FAAD-E373-44EF-8C6C-58395EE2BC11}"/>
              </a:ext>
            </a:extLst>
          </p:cNvPr>
          <p:cNvGrpSpPr/>
          <p:nvPr/>
        </p:nvGrpSpPr>
        <p:grpSpPr>
          <a:xfrm>
            <a:off x="6822833" y="520507"/>
            <a:ext cx="4465312" cy="804066"/>
            <a:chOff x="6822833" y="520507"/>
            <a:chExt cx="4465312" cy="80406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F4531E-F14D-434B-901C-62979F68D89F}"/>
                </a:ext>
              </a:extLst>
            </p:cNvPr>
            <p:cNvSpPr/>
            <p:nvPr/>
          </p:nvSpPr>
          <p:spPr>
            <a:xfrm>
              <a:off x="6822833" y="520507"/>
              <a:ext cx="1606061" cy="804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lgerian" panose="020B0604020202020204" pitchFamily="82" charset="0"/>
                </a:rPr>
                <a:t>Score:</a:t>
              </a:r>
              <a:endParaRPr lang="en-ID" sz="2800" dirty="0">
                <a:latin typeface="Algerian" panose="020B0604020202020204" pitchFamily="8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F0E184-CB48-4169-8166-B5CE3237991C}"/>
                </a:ext>
              </a:extLst>
            </p:cNvPr>
            <p:cNvSpPr/>
            <p:nvPr/>
          </p:nvSpPr>
          <p:spPr>
            <a:xfrm>
              <a:off x="8846623" y="520507"/>
              <a:ext cx="2441522" cy="804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lgerian" panose="020B0604020202020204" pitchFamily="82" charset="0"/>
                </a:rPr>
                <a:t>Next shape:</a:t>
              </a:r>
              <a:endParaRPr lang="en-ID" sz="2800" dirty="0">
                <a:latin typeface="Algerian" panose="020B0604020202020204" pitchFamily="8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91846C-01ED-4684-9952-50E4178C2D85}"/>
                </a:ext>
              </a:extLst>
            </p:cNvPr>
            <p:cNvSpPr/>
            <p:nvPr/>
          </p:nvSpPr>
          <p:spPr>
            <a:xfrm>
              <a:off x="7897740" y="642997"/>
              <a:ext cx="1062308" cy="5590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lgerian" panose="020B0604020202020204" pitchFamily="82" charset="0"/>
                </a:rPr>
                <a:t>0</a:t>
              </a:r>
              <a:endParaRPr lang="en-ID" sz="2800" dirty="0">
                <a:latin typeface="Algerian" panose="020B0604020202020204" pitchFamily="82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3E5C0DB-387C-4087-8AE6-5FFA34BE105D}"/>
              </a:ext>
            </a:extLst>
          </p:cNvPr>
          <p:cNvSpPr/>
          <p:nvPr/>
        </p:nvSpPr>
        <p:spPr>
          <a:xfrm>
            <a:off x="4875239" y="2217560"/>
            <a:ext cx="2441522" cy="1831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Algerian" panose="020B0604020202020204" pitchFamily="82" charset="0"/>
              </a:rPr>
              <a:t>Multiplayer</a:t>
            </a:r>
            <a:r>
              <a:rPr lang="en-US" sz="2400" dirty="0">
                <a:latin typeface="Algerian" panose="020B0604020202020204" pitchFamily="82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accent6"/>
                </a:solidFill>
                <a:latin typeface="Algerian" panose="020B0604020202020204" pitchFamily="82" charset="0"/>
              </a:rPr>
              <a:t>tetris</a:t>
            </a:r>
            <a:endParaRPr lang="en-ID" sz="2400" dirty="0">
              <a:solidFill>
                <a:schemeClr val="accent6"/>
              </a:solidFill>
              <a:latin typeface="Algerian" panose="020B0604020202020204" pitchFamily="8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A9CA9A-B243-4142-82BB-1C9D66FE9F81}"/>
              </a:ext>
            </a:extLst>
          </p:cNvPr>
          <p:cNvGrpSpPr/>
          <p:nvPr/>
        </p:nvGrpSpPr>
        <p:grpSpPr>
          <a:xfrm>
            <a:off x="4629545" y="512513"/>
            <a:ext cx="910296" cy="721051"/>
            <a:chOff x="4629545" y="392769"/>
            <a:chExt cx="910296" cy="721051"/>
          </a:xfrm>
          <a:solidFill>
            <a:srgbClr val="FFFF00"/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6B9F986-81C1-44BB-B896-BA68531EABE1}"/>
                </a:ext>
              </a:extLst>
            </p:cNvPr>
            <p:cNvGrpSpPr/>
            <p:nvPr/>
          </p:nvGrpSpPr>
          <p:grpSpPr>
            <a:xfrm>
              <a:off x="4629545" y="757193"/>
              <a:ext cx="910296" cy="356627"/>
              <a:chOff x="10332935" y="27547"/>
              <a:chExt cx="910296" cy="356627"/>
            </a:xfrm>
            <a:grpFill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4DD5FDB-FABD-4DAA-BAE5-DF373B1691A1}"/>
                  </a:ext>
                </a:extLst>
              </p:cNvPr>
              <p:cNvSpPr/>
              <p:nvPr/>
            </p:nvSpPr>
            <p:spPr>
              <a:xfrm>
                <a:off x="10939799" y="27547"/>
                <a:ext cx="303432" cy="35662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BA30AB1-25FC-4D48-8735-FC470B0A0C4B}"/>
                  </a:ext>
                </a:extLst>
              </p:cNvPr>
              <p:cNvSpPr/>
              <p:nvPr/>
            </p:nvSpPr>
            <p:spPr>
              <a:xfrm>
                <a:off x="10636367" y="27549"/>
                <a:ext cx="303432" cy="35662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7E1E40D-9998-407D-894F-4AFE4FA9ACB9}"/>
                  </a:ext>
                </a:extLst>
              </p:cNvPr>
              <p:cNvSpPr/>
              <p:nvPr/>
            </p:nvSpPr>
            <p:spPr>
              <a:xfrm>
                <a:off x="10332935" y="27548"/>
                <a:ext cx="303432" cy="35662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463CAF-3ED8-4BA4-A599-2E3240D2A238}"/>
                </a:ext>
              </a:extLst>
            </p:cNvPr>
            <p:cNvSpPr/>
            <p:nvPr/>
          </p:nvSpPr>
          <p:spPr>
            <a:xfrm>
              <a:off x="4629545" y="392769"/>
              <a:ext cx="303432" cy="3566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6F8C86C-5FDF-49AB-B9DF-2564F5F56CD3}"/>
              </a:ext>
            </a:extLst>
          </p:cNvPr>
          <p:cNvSpPr/>
          <p:nvPr/>
        </p:nvSpPr>
        <p:spPr>
          <a:xfrm>
            <a:off x="1282407" y="3478406"/>
            <a:ext cx="2521439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You Lost!!!</a:t>
            </a:r>
            <a:endParaRPr lang="en-ID" sz="3200" dirty="0">
              <a:latin typeface="Algerian" panose="04020705040A02060702" pitchFamily="8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C0AF37-15E0-4E09-83FB-A7307D98AAFC}"/>
              </a:ext>
            </a:extLst>
          </p:cNvPr>
          <p:cNvGrpSpPr/>
          <p:nvPr/>
        </p:nvGrpSpPr>
        <p:grpSpPr>
          <a:xfrm>
            <a:off x="11212623" y="414014"/>
            <a:ext cx="910296" cy="721051"/>
            <a:chOff x="4629545" y="392769"/>
            <a:chExt cx="910296" cy="721051"/>
          </a:xfrm>
          <a:solidFill>
            <a:srgbClr val="FFFF00"/>
          </a:solidFill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F463BC1-55E5-489E-8ECD-74DCCBE84B41}"/>
                </a:ext>
              </a:extLst>
            </p:cNvPr>
            <p:cNvGrpSpPr/>
            <p:nvPr/>
          </p:nvGrpSpPr>
          <p:grpSpPr>
            <a:xfrm>
              <a:off x="4629545" y="757193"/>
              <a:ext cx="910296" cy="356627"/>
              <a:chOff x="10332935" y="27547"/>
              <a:chExt cx="910296" cy="356627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6A12EC-748C-420B-AD41-5ACBCF3E44FD}"/>
                  </a:ext>
                </a:extLst>
              </p:cNvPr>
              <p:cNvSpPr/>
              <p:nvPr/>
            </p:nvSpPr>
            <p:spPr>
              <a:xfrm>
                <a:off x="10939799" y="27547"/>
                <a:ext cx="303432" cy="35662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7DB3AE8-0A5D-468D-9FF9-3ADD7AE17C0F}"/>
                  </a:ext>
                </a:extLst>
              </p:cNvPr>
              <p:cNvSpPr/>
              <p:nvPr/>
            </p:nvSpPr>
            <p:spPr>
              <a:xfrm>
                <a:off x="10636367" y="27549"/>
                <a:ext cx="303432" cy="35662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A0D8A5F-61B2-4805-9727-AACEB5DF0A8C}"/>
                  </a:ext>
                </a:extLst>
              </p:cNvPr>
              <p:cNvSpPr/>
              <p:nvPr/>
            </p:nvSpPr>
            <p:spPr>
              <a:xfrm>
                <a:off x="10332935" y="27548"/>
                <a:ext cx="303432" cy="35662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6B44F0-3165-4F8A-85E8-99CE75BE44B8}"/>
                </a:ext>
              </a:extLst>
            </p:cNvPr>
            <p:cNvSpPr/>
            <p:nvPr/>
          </p:nvSpPr>
          <p:spPr>
            <a:xfrm>
              <a:off x="4629545" y="392769"/>
              <a:ext cx="303432" cy="3566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22182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4B112C-6CA8-4F6F-902A-E4DD10EDE097}"/>
              </a:ext>
            </a:extLst>
          </p:cNvPr>
          <p:cNvSpPr/>
          <p:nvPr/>
        </p:nvSpPr>
        <p:spPr>
          <a:xfrm>
            <a:off x="1244600" y="2374900"/>
            <a:ext cx="8775700" cy="2476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Press any key to play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Developed by: lovely jane </a:t>
            </a:r>
            <a:r>
              <a:rPr lang="en-US" dirty="0" err="1">
                <a:solidFill>
                  <a:schemeClr val="accent1"/>
                </a:solidFill>
                <a:latin typeface="Algerian" panose="04020705040A02060702" pitchFamily="82" charset="0"/>
              </a:rPr>
              <a:t>colis</a:t>
            </a:r>
            <a:endParaRPr lang="en-ID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9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Office Theme</vt:lpstr>
      <vt:lpstr>Multiplayer tetris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space coder</dc:creator>
  <cp:lastModifiedBy>space coder</cp:lastModifiedBy>
  <cp:revision>8</cp:revision>
  <dcterms:created xsi:type="dcterms:W3CDTF">2024-05-31T12:41:26Z</dcterms:created>
  <dcterms:modified xsi:type="dcterms:W3CDTF">2024-06-01T06:00:07Z</dcterms:modified>
</cp:coreProperties>
</file>