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65" r:id="rId6"/>
    <p:sldId id="259" r:id="rId7"/>
    <p:sldId id="266" r:id="rId8"/>
    <p:sldId id="263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g3/yEUrFg+T1cuKXwJ1UZK9y6y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" name="Google Shape;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1906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78129218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g2c78129218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8" descr="LOGO.gif"/>
          <p:cNvPicPr preferRelativeResize="0"/>
          <p:nvPr/>
        </p:nvPicPr>
        <p:blipFill rotWithShape="1">
          <a:blip r:embed="rId2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8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8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" name="Google Shape;28;p8" descr="LOGO.gif"/>
            <p:cNvPicPr preferRelativeResize="0"/>
            <p:nvPr/>
          </p:nvPicPr>
          <p:blipFill rotWithShape="1">
            <a:blip r:embed="rId2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" name="Google Shape;30;p8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3211606" y="635634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7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7" descr="LOGO.gif"/>
          <p:cNvPicPr preferRelativeResize="0"/>
          <p:nvPr/>
        </p:nvPicPr>
        <p:blipFill rotWithShape="1">
          <a:blip r:embed="rId4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" descr="LOGO.gif"/>
          <p:cNvPicPr preferRelativeResize="0"/>
          <p:nvPr/>
        </p:nvPicPr>
        <p:blipFill rotWithShape="1">
          <a:blip r:embed="rId4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7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7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7" descr="LOGO.gif"/>
            <p:cNvPicPr preferRelativeResize="0"/>
            <p:nvPr/>
          </p:nvPicPr>
          <p:blipFill rotWithShape="1">
            <a:blip r:embed="rId4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" name="Google Shape;23;p7" descr="logo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5" name="Google Shape;4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97369"/>
            <a:ext cx="1720646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0"/>
          <p:cNvSpPr txBox="1"/>
          <p:nvPr/>
        </p:nvSpPr>
        <p:spPr>
          <a:xfrm>
            <a:off x="-162701" y="2072400"/>
            <a:ext cx="9144000" cy="450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2800" b="1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6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 dirty="0" err="1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MaidEase</a:t>
            </a:r>
            <a:endParaRPr lang="en-IN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IN" sz="24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IN" sz="2400" b="1" i="0" u="none" strike="noStrike" cap="none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Jatin Bhardwaj, 2310992109</a:t>
            </a:r>
          </a:p>
          <a:p>
            <a:pPr algn="ctr">
              <a:buSzPts val="3200"/>
            </a:pPr>
            <a:r>
              <a:rPr lang="en-US" sz="1800" b="1" dirty="0" err="1">
                <a:solidFill>
                  <a:schemeClr val="dk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Mehraab</a:t>
            </a:r>
            <a:r>
              <a:rPr lang="en-US" sz="1800" b="1" dirty="0">
                <a:solidFill>
                  <a:schemeClr val="dk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Singh</a:t>
            </a: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2310992152</a:t>
            </a:r>
          </a:p>
          <a:p>
            <a:pPr algn="ctr">
              <a:buSzPts val="3200"/>
            </a:pPr>
            <a:r>
              <a:rPr lang="en-US" sz="1800" b="1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Navdeep Singh, 2310992162</a:t>
            </a:r>
            <a:endParaRPr sz="1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Nitish Parkash</a:t>
            </a: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sz="1800" b="1" dirty="0">
                <a:solidFill>
                  <a:schemeClr val="dk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2310992168</a:t>
            </a:r>
            <a:endParaRPr sz="1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Group: G24</a:t>
            </a:r>
            <a:endParaRPr sz="1800" b="1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BEE-1</a:t>
            </a:r>
            <a:r>
              <a:rPr lang="en-US" sz="18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Faculty Name 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Kiran Deep Singh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cs typeface="Times New Roman"/>
                <a:sym typeface="Times New Roman"/>
              </a:rPr>
              <a:t>Professor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</a:t>
            </a: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Science and</a:t>
            </a: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Engineering</a:t>
            </a:r>
            <a:endParaRPr sz="3200" b="1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10"/>
          <p:cNvSpPr txBox="1"/>
          <p:nvPr/>
        </p:nvSpPr>
        <p:spPr>
          <a:xfrm>
            <a:off x="1979797" y="971140"/>
            <a:ext cx="51844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b="1" dirty="0">
                <a:solidFill>
                  <a:srgbClr val="002060"/>
                </a:solidFill>
                <a:latin typeface="Times New Roman"/>
                <a:cs typeface="Times New Roman"/>
                <a:sym typeface="Times New Roman"/>
              </a:rPr>
              <a:t>Back End Engineering (BEE-1)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>
            <a:spLocks noGrp="1"/>
          </p:cNvSpPr>
          <p:nvPr>
            <p:ph type="title"/>
          </p:nvPr>
        </p:nvSpPr>
        <p:spPr>
          <a:xfrm>
            <a:off x="1411600" y="-27175"/>
            <a:ext cx="54585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Hook &amp; Opening</a:t>
            </a:r>
            <a:endParaRPr sz="5000" b="1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5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110" y="112359"/>
            <a:ext cx="1720646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2D2B0-C612-4880-1E2A-B30919DCE5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5568"/>
            <a:ext cx="933615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Creating a registration page involves both front – end and back – end development.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This will cover both the initial setup and the hook between the front end and back end.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Front End: The HTML form collects user input and uses JavaScript to send a POST request to the server when the form is submitted.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Back End: 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Creating Local Server listens for the POST requests at the /register endpoint, processes the form data, and sends back a response.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1959425" y="0"/>
            <a:ext cx="4517700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Concepts</a:t>
            </a:r>
            <a:endParaRPr sz="4800" b="1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63" name="Google Shape;6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110" y="112359"/>
            <a:ext cx="1720646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0ED51A-60CC-1803-4569-85647A05F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58733"/>
            <a:ext cx="8665971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HTML, CSS &amp; JavaScript.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DOM Manipulation.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Fet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Node.js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 System Operation.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JSON Format.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HTTP request and responses.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1950281" y="121909"/>
            <a:ext cx="4517700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Key Features </a:t>
            </a:r>
            <a:endParaRPr sz="4800" b="1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63" name="Google Shape;6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110" y="112359"/>
            <a:ext cx="1720646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F2893-47C5-7DE9-4752-0CE392A537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33946"/>
            <a:ext cx="8866730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Front End :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Created an HTML form with fields like name, email etc.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 JavaScript to cap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ture user input and send it to backend using a POST request.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Fet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 the data from the backend and display it in a user- friendly format on the frontend.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7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F3C0-0AA8-1383-FD43-3D0666B07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756" y="112359"/>
            <a:ext cx="4616244" cy="838200"/>
          </a:xfrm>
        </p:spPr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759D6-9E4F-68FC-6270-69691DD6C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11994" y="112359"/>
            <a:ext cx="8229600" cy="4525963"/>
          </a:xfrm>
        </p:spPr>
        <p:txBody>
          <a:bodyPr/>
          <a:lstStyle/>
          <a:p>
            <a:pPr marL="11430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 </a:t>
            </a:r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 : </a:t>
            </a:r>
          </a:p>
          <a:p>
            <a:pPr marL="914400"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up a simple Node.js server.</a:t>
            </a:r>
          </a:p>
          <a:p>
            <a:pPr marL="914400"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JSON file to store user data</a:t>
            </a:r>
          </a:p>
          <a:p>
            <a:pPr marL="914400"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 POST request to save user data to the JSON file.</a:t>
            </a:r>
          </a:p>
          <a:p>
            <a:pPr marL="914400"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Handle GET requests to retrieve user data from the JSON file and send it back to the frontend.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D4B93-0B64-C4DE-B8D3-D68D8B0234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5" name="Google Shape;63;p3">
            <a:extLst>
              <a:ext uri="{FF2B5EF4-FFF2-40B4-BE49-F238E27FC236}">
                <a16:creationId xmlns:a16="http://schemas.microsoft.com/office/drawing/2014/main" id="{D50E05EC-E396-5B79-E683-E59ACCCBB6E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110" y="112359"/>
            <a:ext cx="1720646" cy="723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08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1819475" y="0"/>
            <a:ext cx="4657500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sz="4800" b="1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71" name="Google Shape;7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110" y="112359"/>
            <a:ext cx="1720646" cy="72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AA3634-BF2F-026B-1D44-4478E753D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81" y="1485366"/>
            <a:ext cx="8316238" cy="38872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6A994-745D-3BF1-0912-D46340C5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58"/>
            <a:ext cx="1860756" cy="72584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A71B9-CAA0-1FFA-91EF-EBD1A746CF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Google Shape;68;p4">
            <a:extLst>
              <a:ext uri="{FF2B5EF4-FFF2-40B4-BE49-F238E27FC236}">
                <a16:creationId xmlns:a16="http://schemas.microsoft.com/office/drawing/2014/main" id="{ED81FC2A-4CAD-2C0C-F35A-858344C17345}"/>
              </a:ext>
            </a:extLst>
          </p:cNvPr>
          <p:cNvSpPr txBox="1">
            <a:spLocks/>
          </p:cNvSpPr>
          <p:nvPr/>
        </p:nvSpPr>
        <p:spPr>
          <a:xfrm>
            <a:off x="2000866" y="-3832"/>
            <a:ext cx="4657500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3200" b="1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lang="en-US" sz="4800" b="1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70;p4">
            <a:extLst>
              <a:ext uri="{FF2B5EF4-FFF2-40B4-BE49-F238E27FC236}">
                <a16:creationId xmlns:a16="http://schemas.microsoft.com/office/drawing/2014/main" id="{A1920AAA-B4BB-F820-A1BD-359180B32206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Google Shape;71;p4">
            <a:extLst>
              <a:ext uri="{FF2B5EF4-FFF2-40B4-BE49-F238E27FC236}">
                <a16:creationId xmlns:a16="http://schemas.microsoft.com/office/drawing/2014/main" id="{BD7A9FE4-BBF8-CFB9-9B31-620E7B9FDE0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110" y="112359"/>
            <a:ext cx="1720646" cy="72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6F1E32-16AC-E106-5040-9A48DB2AB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232" y="1914313"/>
            <a:ext cx="6525536" cy="30293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6302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78129218a_0_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01" name="Google Shape;101;g2c78129218a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110" y="112359"/>
            <a:ext cx="1720646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2c78129218a_0_8"/>
          <p:cNvSpPr txBox="1"/>
          <p:nvPr/>
        </p:nvSpPr>
        <p:spPr>
          <a:xfrm>
            <a:off x="599825" y="2179350"/>
            <a:ext cx="7737900" cy="1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1" i="0" u="none" strike="noStrike" cap="none">
                <a:solidFill>
                  <a:srgbClr val="D6E3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</a:t>
            </a:r>
            <a:r>
              <a:rPr lang="en-US" sz="11500" b="1" i="0" u="none" strike="noStrike" cap="none">
                <a:solidFill>
                  <a:srgbClr val="D6E3BC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9600" b="1" i="0" u="none" strike="noStrike" cap="none">
                <a:solidFill>
                  <a:srgbClr val="D6E3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</a:t>
            </a:r>
            <a:r>
              <a:rPr lang="en-US" sz="11500" b="1" i="0" u="none" strike="noStrike" cap="none">
                <a:solidFill>
                  <a:srgbClr val="D6E3B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301</Words>
  <Application>Microsoft Office PowerPoint</Application>
  <PresentationFormat>On-screen Show (4:3)</PresentationFormat>
  <Paragraphs>57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PowerPoint Presentation</vt:lpstr>
      <vt:lpstr>About Hook &amp; Opening</vt:lpstr>
      <vt:lpstr>Key Concepts</vt:lpstr>
      <vt:lpstr>Key Features </vt:lpstr>
      <vt:lpstr>Key Features</vt:lpstr>
      <vt:lpstr>Screenshots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Jatin Bhardwaj</dc:creator>
  <cp:lastModifiedBy>Mehraab Singh</cp:lastModifiedBy>
  <cp:revision>13</cp:revision>
  <dcterms:created xsi:type="dcterms:W3CDTF">2010-04-09T07:36:15Z</dcterms:created>
  <dcterms:modified xsi:type="dcterms:W3CDTF">2024-12-26T04:24:15Z</dcterms:modified>
</cp:coreProperties>
</file>