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8" autoAdjust="0"/>
    <p:restoredTop sz="83188" autoAdjust="0"/>
  </p:normalViewPr>
  <p:slideViewPr>
    <p:cSldViewPr>
      <p:cViewPr>
        <p:scale>
          <a:sx n="125" d="100"/>
          <a:sy n="125" d="100"/>
        </p:scale>
        <p:origin x="-1984" y="-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913451-B1E8-2641-ABB6-EE3C1ED34C2E}" type="doc">
      <dgm:prSet loTypeId="urn:microsoft.com/office/officeart/2005/8/layout/vProcess5" loCatId="" qsTypeId="urn:microsoft.com/office/officeart/2005/8/quickstyle/simple4" qsCatId="simple" csTypeId="urn:microsoft.com/office/officeart/2005/8/colors/accent1_2" csCatId="accent1" phldr="1"/>
      <dgm:spPr/>
    </dgm:pt>
    <dgm:pt modelId="{01FF0FC8-9365-544E-83A8-2B8A4296709F}">
      <dgm:prSet phldrT="[Text]"/>
      <dgm:spPr/>
      <dgm:t>
        <a:bodyPr/>
        <a:lstStyle/>
        <a:p>
          <a:r>
            <a:rPr lang="en-US" dirty="0" smtClean="0"/>
            <a:t>Mobility Path Extraction</a:t>
          </a:r>
          <a:endParaRPr lang="en-US" dirty="0"/>
        </a:p>
      </dgm:t>
    </dgm:pt>
    <dgm:pt modelId="{25F165DC-199B-3D46-B9FB-80498D34DB9C}" type="parTrans" cxnId="{34ACA634-84C4-DE4D-8F0C-7A8C279DE9C1}">
      <dgm:prSet/>
      <dgm:spPr/>
      <dgm:t>
        <a:bodyPr/>
        <a:lstStyle/>
        <a:p>
          <a:endParaRPr lang="en-US"/>
        </a:p>
      </dgm:t>
    </dgm:pt>
    <dgm:pt modelId="{EA77BF64-F098-DB4E-9F2E-CA9FBF461FF0}" type="sibTrans" cxnId="{34ACA634-84C4-DE4D-8F0C-7A8C279DE9C1}">
      <dgm:prSet/>
      <dgm:spPr/>
      <dgm:t>
        <a:bodyPr/>
        <a:lstStyle/>
        <a:p>
          <a:endParaRPr lang="en-US"/>
        </a:p>
      </dgm:t>
    </dgm:pt>
    <dgm:pt modelId="{3566EE3F-7557-D848-AC81-EF650E440295}">
      <dgm:prSet phldrT="[Text]"/>
      <dgm:spPr/>
      <dgm:t>
        <a:bodyPr/>
        <a:lstStyle/>
        <a:p>
          <a:r>
            <a:rPr lang="en-US" dirty="0" smtClean="0"/>
            <a:t>Oscillating Pair Detection </a:t>
          </a:r>
          <a:endParaRPr lang="en-US" dirty="0"/>
        </a:p>
      </dgm:t>
    </dgm:pt>
    <dgm:pt modelId="{F1B5E429-46F0-4E4F-9DFA-CBDEA47D0076}" type="parTrans" cxnId="{0B128E0B-D57F-B149-8F7D-3344A625D8CD}">
      <dgm:prSet/>
      <dgm:spPr/>
      <dgm:t>
        <a:bodyPr/>
        <a:lstStyle/>
        <a:p>
          <a:endParaRPr lang="en-US"/>
        </a:p>
      </dgm:t>
    </dgm:pt>
    <dgm:pt modelId="{1572CDD4-FFA7-4E4E-8DE1-625BEC7FF5FA}" type="sibTrans" cxnId="{0B128E0B-D57F-B149-8F7D-3344A625D8CD}">
      <dgm:prSet/>
      <dgm:spPr/>
      <dgm:t>
        <a:bodyPr/>
        <a:lstStyle/>
        <a:p>
          <a:endParaRPr lang="en-US"/>
        </a:p>
      </dgm:t>
    </dgm:pt>
    <dgm:pt modelId="{8B34DAD7-6326-C840-8864-788DAEEB78CF}">
      <dgm:prSet phldrT="[Text]"/>
      <dgm:spPr/>
      <dgm:t>
        <a:bodyPr/>
        <a:lstStyle/>
        <a:p>
          <a:r>
            <a:rPr lang="en-US" dirty="0" smtClean="0"/>
            <a:t>Oscillation Graph Generation</a:t>
          </a:r>
          <a:endParaRPr lang="en-US" dirty="0"/>
        </a:p>
      </dgm:t>
    </dgm:pt>
    <dgm:pt modelId="{0B4BBF93-AD00-5B4F-93C4-23D1C22A22BE}" type="parTrans" cxnId="{D9A4D359-BB3B-DA4C-B163-71EEFCEBE25B}">
      <dgm:prSet/>
      <dgm:spPr/>
      <dgm:t>
        <a:bodyPr/>
        <a:lstStyle/>
        <a:p>
          <a:endParaRPr lang="en-US"/>
        </a:p>
      </dgm:t>
    </dgm:pt>
    <dgm:pt modelId="{10A58A6D-1A47-184A-92AF-759797211E54}" type="sibTrans" cxnId="{D9A4D359-BB3B-DA4C-B163-71EEFCEBE25B}">
      <dgm:prSet/>
      <dgm:spPr/>
      <dgm:t>
        <a:bodyPr/>
        <a:lstStyle/>
        <a:p>
          <a:endParaRPr lang="en-US"/>
        </a:p>
      </dgm:t>
    </dgm:pt>
    <dgm:pt modelId="{AD6195B0-36A9-9240-9AAA-D113BB947F3E}">
      <dgm:prSet/>
      <dgm:spPr/>
      <dgm:t>
        <a:bodyPr/>
        <a:lstStyle/>
        <a:p>
          <a:r>
            <a:rPr lang="en-US" dirty="0" smtClean="0"/>
            <a:t>Oscillation Graph Clustering</a:t>
          </a:r>
          <a:endParaRPr lang="en-US" dirty="0"/>
        </a:p>
      </dgm:t>
    </dgm:pt>
    <dgm:pt modelId="{8833751A-F881-CF43-8866-EDBD866091F0}" type="parTrans" cxnId="{79859F2A-52FA-1F42-9472-CF1B4647EFA9}">
      <dgm:prSet/>
      <dgm:spPr/>
      <dgm:t>
        <a:bodyPr/>
        <a:lstStyle/>
        <a:p>
          <a:endParaRPr lang="en-US"/>
        </a:p>
      </dgm:t>
    </dgm:pt>
    <dgm:pt modelId="{7DC2B3BA-D054-C640-9853-7B8AF6366C62}" type="sibTrans" cxnId="{79859F2A-52FA-1F42-9472-CF1B4647EFA9}">
      <dgm:prSet/>
      <dgm:spPr/>
      <dgm:t>
        <a:bodyPr/>
        <a:lstStyle/>
        <a:p>
          <a:endParaRPr lang="en-US"/>
        </a:p>
      </dgm:t>
    </dgm:pt>
    <dgm:pt modelId="{B913D54F-37D9-904C-88B7-C90DC940972A}">
      <dgm:prSet/>
      <dgm:spPr/>
      <dgm:t>
        <a:bodyPr/>
        <a:lstStyle/>
        <a:p>
          <a:r>
            <a:rPr lang="en-US" dirty="0" smtClean="0"/>
            <a:t>Validating Graph Clustering</a:t>
          </a:r>
          <a:endParaRPr lang="en-US" dirty="0"/>
        </a:p>
      </dgm:t>
    </dgm:pt>
    <dgm:pt modelId="{273E5C13-0920-C146-82D7-D813F47765CB}" type="parTrans" cxnId="{BD678D81-1370-F544-99D8-5556C317D01C}">
      <dgm:prSet/>
      <dgm:spPr/>
      <dgm:t>
        <a:bodyPr/>
        <a:lstStyle/>
        <a:p>
          <a:endParaRPr lang="en-US"/>
        </a:p>
      </dgm:t>
    </dgm:pt>
    <dgm:pt modelId="{32B502B0-DE64-6247-9874-215A8694606D}" type="sibTrans" cxnId="{BD678D81-1370-F544-99D8-5556C317D01C}">
      <dgm:prSet/>
      <dgm:spPr/>
      <dgm:t>
        <a:bodyPr/>
        <a:lstStyle/>
        <a:p>
          <a:endParaRPr lang="en-US"/>
        </a:p>
      </dgm:t>
    </dgm:pt>
    <dgm:pt modelId="{CD6B2F4A-D89D-034F-9EC3-2F8E125E7B6F}" type="pres">
      <dgm:prSet presAssocID="{FB913451-B1E8-2641-ABB6-EE3C1ED34C2E}" presName="outerComposite" presStyleCnt="0">
        <dgm:presLayoutVars>
          <dgm:chMax val="5"/>
          <dgm:dir/>
          <dgm:resizeHandles val="exact"/>
        </dgm:presLayoutVars>
      </dgm:prSet>
      <dgm:spPr/>
    </dgm:pt>
    <dgm:pt modelId="{72BBFC3C-771B-7D40-961A-DB25AE58B863}" type="pres">
      <dgm:prSet presAssocID="{FB913451-B1E8-2641-ABB6-EE3C1ED34C2E}" presName="dummyMaxCanvas" presStyleCnt="0">
        <dgm:presLayoutVars/>
      </dgm:prSet>
      <dgm:spPr/>
    </dgm:pt>
    <dgm:pt modelId="{3A1DBF47-F1A7-EF49-9FAF-D23E54275DD7}" type="pres">
      <dgm:prSet presAssocID="{FB913451-B1E8-2641-ABB6-EE3C1ED34C2E}" presName="FiveNodes_1" presStyleLbl="node1" presStyleIdx="0" presStyleCnt="5">
        <dgm:presLayoutVars>
          <dgm:bulletEnabled val="1"/>
        </dgm:presLayoutVars>
      </dgm:prSet>
      <dgm:spPr/>
    </dgm:pt>
    <dgm:pt modelId="{E61A5F98-4F6A-9342-A5A5-BA0FA34650C5}" type="pres">
      <dgm:prSet presAssocID="{FB913451-B1E8-2641-ABB6-EE3C1ED34C2E}" presName="FiveNodes_2" presStyleLbl="node1" presStyleIdx="1" presStyleCnt="5">
        <dgm:presLayoutVars>
          <dgm:bulletEnabled val="1"/>
        </dgm:presLayoutVars>
      </dgm:prSet>
      <dgm:spPr/>
    </dgm:pt>
    <dgm:pt modelId="{48DA5913-334E-CA4B-9870-7A68A90EBFB5}" type="pres">
      <dgm:prSet presAssocID="{FB913451-B1E8-2641-ABB6-EE3C1ED34C2E}" presName="FiveNodes_3" presStyleLbl="node1" presStyleIdx="2" presStyleCnt="5">
        <dgm:presLayoutVars>
          <dgm:bulletEnabled val="1"/>
        </dgm:presLayoutVars>
      </dgm:prSet>
      <dgm:spPr/>
    </dgm:pt>
    <dgm:pt modelId="{E6C388DA-1C1A-1E4C-AB8A-E13D5E79B5E1}" type="pres">
      <dgm:prSet presAssocID="{FB913451-B1E8-2641-ABB6-EE3C1ED34C2E}" presName="FiveNodes_4" presStyleLbl="node1" presStyleIdx="3" presStyleCnt="5">
        <dgm:presLayoutVars>
          <dgm:bulletEnabled val="1"/>
        </dgm:presLayoutVars>
      </dgm:prSet>
      <dgm:spPr/>
    </dgm:pt>
    <dgm:pt modelId="{1758CC10-C65E-1749-88AE-49E194B0EA51}" type="pres">
      <dgm:prSet presAssocID="{FB913451-B1E8-2641-ABB6-EE3C1ED34C2E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CF0FF6-C8EA-C84F-9FEE-FE9C06FCC2CD}" type="pres">
      <dgm:prSet presAssocID="{FB913451-B1E8-2641-ABB6-EE3C1ED34C2E}" presName="FiveConn_1-2" presStyleLbl="fgAccFollowNode1" presStyleIdx="0" presStyleCnt="4">
        <dgm:presLayoutVars>
          <dgm:bulletEnabled val="1"/>
        </dgm:presLayoutVars>
      </dgm:prSet>
      <dgm:spPr/>
    </dgm:pt>
    <dgm:pt modelId="{D7981286-3DB2-8B4B-B783-CACB84A8D56C}" type="pres">
      <dgm:prSet presAssocID="{FB913451-B1E8-2641-ABB6-EE3C1ED34C2E}" presName="FiveConn_2-3" presStyleLbl="fgAccFollowNode1" presStyleIdx="1" presStyleCnt="4">
        <dgm:presLayoutVars>
          <dgm:bulletEnabled val="1"/>
        </dgm:presLayoutVars>
      </dgm:prSet>
      <dgm:spPr/>
    </dgm:pt>
    <dgm:pt modelId="{0207AB94-67C9-CF45-B6B1-0566007CDDF9}" type="pres">
      <dgm:prSet presAssocID="{FB913451-B1E8-2641-ABB6-EE3C1ED34C2E}" presName="FiveConn_3-4" presStyleLbl="fgAccFollowNode1" presStyleIdx="2" presStyleCnt="4">
        <dgm:presLayoutVars>
          <dgm:bulletEnabled val="1"/>
        </dgm:presLayoutVars>
      </dgm:prSet>
      <dgm:spPr/>
    </dgm:pt>
    <dgm:pt modelId="{58D6DC20-4534-7443-A68A-F13E6B9E0725}" type="pres">
      <dgm:prSet presAssocID="{FB913451-B1E8-2641-ABB6-EE3C1ED34C2E}" presName="FiveConn_4-5" presStyleLbl="fgAccFollowNode1" presStyleIdx="3" presStyleCnt="4">
        <dgm:presLayoutVars>
          <dgm:bulletEnabled val="1"/>
        </dgm:presLayoutVars>
      </dgm:prSet>
      <dgm:spPr/>
    </dgm:pt>
    <dgm:pt modelId="{5321F3D6-3B59-D94E-AEDA-1842A7E51BA9}" type="pres">
      <dgm:prSet presAssocID="{FB913451-B1E8-2641-ABB6-EE3C1ED34C2E}" presName="FiveNodes_1_text" presStyleLbl="node1" presStyleIdx="4" presStyleCnt="5">
        <dgm:presLayoutVars>
          <dgm:bulletEnabled val="1"/>
        </dgm:presLayoutVars>
      </dgm:prSet>
      <dgm:spPr/>
    </dgm:pt>
    <dgm:pt modelId="{AA1EC973-ECEF-4B4D-AAA2-47CB568752FB}" type="pres">
      <dgm:prSet presAssocID="{FB913451-B1E8-2641-ABB6-EE3C1ED34C2E}" presName="FiveNodes_2_text" presStyleLbl="node1" presStyleIdx="4" presStyleCnt="5">
        <dgm:presLayoutVars>
          <dgm:bulletEnabled val="1"/>
        </dgm:presLayoutVars>
      </dgm:prSet>
      <dgm:spPr/>
    </dgm:pt>
    <dgm:pt modelId="{3BE7316E-0BFE-CC4F-BAFF-4C390DCB993D}" type="pres">
      <dgm:prSet presAssocID="{FB913451-B1E8-2641-ABB6-EE3C1ED34C2E}" presName="FiveNodes_3_text" presStyleLbl="node1" presStyleIdx="4" presStyleCnt="5">
        <dgm:presLayoutVars>
          <dgm:bulletEnabled val="1"/>
        </dgm:presLayoutVars>
      </dgm:prSet>
      <dgm:spPr/>
    </dgm:pt>
    <dgm:pt modelId="{EBAFED58-F4D7-ED4D-A60A-27352A1E48F6}" type="pres">
      <dgm:prSet presAssocID="{FB913451-B1E8-2641-ABB6-EE3C1ED34C2E}" presName="FiveNodes_4_text" presStyleLbl="node1" presStyleIdx="4" presStyleCnt="5">
        <dgm:presLayoutVars>
          <dgm:bulletEnabled val="1"/>
        </dgm:presLayoutVars>
      </dgm:prSet>
      <dgm:spPr/>
    </dgm:pt>
    <dgm:pt modelId="{6F0B94C6-9100-0947-A96E-74F668981300}" type="pres">
      <dgm:prSet presAssocID="{FB913451-B1E8-2641-ABB6-EE3C1ED34C2E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753C20-E596-E549-8F18-5427CF5BFED1}" type="presOf" srcId="{FB913451-B1E8-2641-ABB6-EE3C1ED34C2E}" destId="{CD6B2F4A-D89D-034F-9EC3-2F8E125E7B6F}" srcOrd="0" destOrd="0" presId="urn:microsoft.com/office/officeart/2005/8/layout/vProcess5"/>
    <dgm:cxn modelId="{AEB30380-B5FC-274D-BB0F-FFB187F5D182}" type="presOf" srcId="{EA77BF64-F098-DB4E-9F2E-CA9FBF461FF0}" destId="{86CF0FF6-C8EA-C84F-9FEE-FE9C06FCC2CD}" srcOrd="0" destOrd="0" presId="urn:microsoft.com/office/officeart/2005/8/layout/vProcess5"/>
    <dgm:cxn modelId="{79859F2A-52FA-1F42-9472-CF1B4647EFA9}" srcId="{FB913451-B1E8-2641-ABB6-EE3C1ED34C2E}" destId="{AD6195B0-36A9-9240-9AAA-D113BB947F3E}" srcOrd="3" destOrd="0" parTransId="{8833751A-F881-CF43-8866-EDBD866091F0}" sibTransId="{7DC2B3BA-D054-C640-9853-7B8AF6366C62}"/>
    <dgm:cxn modelId="{0B128E0B-D57F-B149-8F7D-3344A625D8CD}" srcId="{FB913451-B1E8-2641-ABB6-EE3C1ED34C2E}" destId="{3566EE3F-7557-D848-AC81-EF650E440295}" srcOrd="1" destOrd="0" parTransId="{F1B5E429-46F0-4E4F-9DFA-CBDEA47D0076}" sibTransId="{1572CDD4-FFA7-4E4E-8DE1-625BEC7FF5FA}"/>
    <dgm:cxn modelId="{B13ADE37-12D3-124E-BB47-F714BED816C2}" type="presOf" srcId="{01FF0FC8-9365-544E-83A8-2B8A4296709F}" destId="{5321F3D6-3B59-D94E-AEDA-1842A7E51BA9}" srcOrd="1" destOrd="0" presId="urn:microsoft.com/office/officeart/2005/8/layout/vProcess5"/>
    <dgm:cxn modelId="{41109FF5-3871-5049-BC13-50DEAAE93AFF}" type="presOf" srcId="{3566EE3F-7557-D848-AC81-EF650E440295}" destId="{AA1EC973-ECEF-4B4D-AAA2-47CB568752FB}" srcOrd="1" destOrd="0" presId="urn:microsoft.com/office/officeart/2005/8/layout/vProcess5"/>
    <dgm:cxn modelId="{D9A4D359-BB3B-DA4C-B163-71EEFCEBE25B}" srcId="{FB913451-B1E8-2641-ABB6-EE3C1ED34C2E}" destId="{8B34DAD7-6326-C840-8864-788DAEEB78CF}" srcOrd="2" destOrd="0" parTransId="{0B4BBF93-AD00-5B4F-93C4-23D1C22A22BE}" sibTransId="{10A58A6D-1A47-184A-92AF-759797211E54}"/>
    <dgm:cxn modelId="{BD678D81-1370-F544-99D8-5556C317D01C}" srcId="{FB913451-B1E8-2641-ABB6-EE3C1ED34C2E}" destId="{B913D54F-37D9-904C-88B7-C90DC940972A}" srcOrd="4" destOrd="0" parTransId="{273E5C13-0920-C146-82D7-D813F47765CB}" sibTransId="{32B502B0-DE64-6247-9874-215A8694606D}"/>
    <dgm:cxn modelId="{8827FB44-D43D-4149-B970-FC709FB74D1D}" type="presOf" srcId="{10A58A6D-1A47-184A-92AF-759797211E54}" destId="{0207AB94-67C9-CF45-B6B1-0566007CDDF9}" srcOrd="0" destOrd="0" presId="urn:microsoft.com/office/officeart/2005/8/layout/vProcess5"/>
    <dgm:cxn modelId="{34ACA634-84C4-DE4D-8F0C-7A8C279DE9C1}" srcId="{FB913451-B1E8-2641-ABB6-EE3C1ED34C2E}" destId="{01FF0FC8-9365-544E-83A8-2B8A4296709F}" srcOrd="0" destOrd="0" parTransId="{25F165DC-199B-3D46-B9FB-80498D34DB9C}" sibTransId="{EA77BF64-F098-DB4E-9F2E-CA9FBF461FF0}"/>
    <dgm:cxn modelId="{184CF2F2-4919-F947-8E4E-B91730628B53}" type="presOf" srcId="{7DC2B3BA-D054-C640-9853-7B8AF6366C62}" destId="{58D6DC20-4534-7443-A68A-F13E6B9E0725}" srcOrd="0" destOrd="0" presId="urn:microsoft.com/office/officeart/2005/8/layout/vProcess5"/>
    <dgm:cxn modelId="{DB94D2D8-9403-534F-BD94-5DAC205DDB0E}" type="presOf" srcId="{1572CDD4-FFA7-4E4E-8DE1-625BEC7FF5FA}" destId="{D7981286-3DB2-8B4B-B783-CACB84A8D56C}" srcOrd="0" destOrd="0" presId="urn:microsoft.com/office/officeart/2005/8/layout/vProcess5"/>
    <dgm:cxn modelId="{C288D1AF-A63D-8445-9FA4-C0FAC2E990D9}" type="presOf" srcId="{AD6195B0-36A9-9240-9AAA-D113BB947F3E}" destId="{E6C388DA-1C1A-1E4C-AB8A-E13D5E79B5E1}" srcOrd="0" destOrd="0" presId="urn:microsoft.com/office/officeart/2005/8/layout/vProcess5"/>
    <dgm:cxn modelId="{C65BFAD3-3328-334D-ABF7-2A78DDBC0717}" type="presOf" srcId="{B913D54F-37D9-904C-88B7-C90DC940972A}" destId="{1758CC10-C65E-1749-88AE-49E194B0EA51}" srcOrd="0" destOrd="0" presId="urn:microsoft.com/office/officeart/2005/8/layout/vProcess5"/>
    <dgm:cxn modelId="{262F3596-3F7C-B747-8644-06D12E7C63FF}" type="presOf" srcId="{AD6195B0-36A9-9240-9AAA-D113BB947F3E}" destId="{EBAFED58-F4D7-ED4D-A60A-27352A1E48F6}" srcOrd="1" destOrd="0" presId="urn:microsoft.com/office/officeart/2005/8/layout/vProcess5"/>
    <dgm:cxn modelId="{0F5C3765-BDC2-BB42-973F-7D74BA79FD74}" type="presOf" srcId="{3566EE3F-7557-D848-AC81-EF650E440295}" destId="{E61A5F98-4F6A-9342-A5A5-BA0FA34650C5}" srcOrd="0" destOrd="0" presId="urn:microsoft.com/office/officeart/2005/8/layout/vProcess5"/>
    <dgm:cxn modelId="{362BE403-6429-B342-9E6E-F136B1448235}" type="presOf" srcId="{B913D54F-37D9-904C-88B7-C90DC940972A}" destId="{6F0B94C6-9100-0947-A96E-74F668981300}" srcOrd="1" destOrd="0" presId="urn:microsoft.com/office/officeart/2005/8/layout/vProcess5"/>
    <dgm:cxn modelId="{B4972DF1-88F6-124A-BB5E-2E2CA397AC0A}" type="presOf" srcId="{8B34DAD7-6326-C840-8864-788DAEEB78CF}" destId="{48DA5913-334E-CA4B-9870-7A68A90EBFB5}" srcOrd="0" destOrd="0" presId="urn:microsoft.com/office/officeart/2005/8/layout/vProcess5"/>
    <dgm:cxn modelId="{417BF1CA-BD2D-DD4C-ADF0-20130353B89E}" type="presOf" srcId="{8B34DAD7-6326-C840-8864-788DAEEB78CF}" destId="{3BE7316E-0BFE-CC4F-BAFF-4C390DCB993D}" srcOrd="1" destOrd="0" presId="urn:microsoft.com/office/officeart/2005/8/layout/vProcess5"/>
    <dgm:cxn modelId="{B40E6AA8-48EF-D345-B385-FBBF1EB993EC}" type="presOf" srcId="{01FF0FC8-9365-544E-83A8-2B8A4296709F}" destId="{3A1DBF47-F1A7-EF49-9FAF-D23E54275DD7}" srcOrd="0" destOrd="0" presId="urn:microsoft.com/office/officeart/2005/8/layout/vProcess5"/>
    <dgm:cxn modelId="{9B108011-46CA-EE48-AFB7-6FCBC5D2E3B6}" type="presParOf" srcId="{CD6B2F4A-D89D-034F-9EC3-2F8E125E7B6F}" destId="{72BBFC3C-771B-7D40-961A-DB25AE58B863}" srcOrd="0" destOrd="0" presId="urn:microsoft.com/office/officeart/2005/8/layout/vProcess5"/>
    <dgm:cxn modelId="{BC775E58-7A85-6642-9C45-4DC12E91B5F0}" type="presParOf" srcId="{CD6B2F4A-D89D-034F-9EC3-2F8E125E7B6F}" destId="{3A1DBF47-F1A7-EF49-9FAF-D23E54275DD7}" srcOrd="1" destOrd="0" presId="urn:microsoft.com/office/officeart/2005/8/layout/vProcess5"/>
    <dgm:cxn modelId="{EBE36565-0193-6441-A58A-57699A1CA393}" type="presParOf" srcId="{CD6B2F4A-D89D-034F-9EC3-2F8E125E7B6F}" destId="{E61A5F98-4F6A-9342-A5A5-BA0FA34650C5}" srcOrd="2" destOrd="0" presId="urn:microsoft.com/office/officeart/2005/8/layout/vProcess5"/>
    <dgm:cxn modelId="{F91CDA15-1D0D-A541-B7C6-2992D1C90A19}" type="presParOf" srcId="{CD6B2F4A-D89D-034F-9EC3-2F8E125E7B6F}" destId="{48DA5913-334E-CA4B-9870-7A68A90EBFB5}" srcOrd="3" destOrd="0" presId="urn:microsoft.com/office/officeart/2005/8/layout/vProcess5"/>
    <dgm:cxn modelId="{1BDA7732-78D9-F74C-92C8-CAAE2331E5BA}" type="presParOf" srcId="{CD6B2F4A-D89D-034F-9EC3-2F8E125E7B6F}" destId="{E6C388DA-1C1A-1E4C-AB8A-E13D5E79B5E1}" srcOrd="4" destOrd="0" presId="urn:microsoft.com/office/officeart/2005/8/layout/vProcess5"/>
    <dgm:cxn modelId="{A3669E99-1277-394A-AB16-13C0F9A51B32}" type="presParOf" srcId="{CD6B2F4A-D89D-034F-9EC3-2F8E125E7B6F}" destId="{1758CC10-C65E-1749-88AE-49E194B0EA51}" srcOrd="5" destOrd="0" presId="urn:microsoft.com/office/officeart/2005/8/layout/vProcess5"/>
    <dgm:cxn modelId="{51A0ED5B-BC80-C74C-B94A-84F712B56D72}" type="presParOf" srcId="{CD6B2F4A-D89D-034F-9EC3-2F8E125E7B6F}" destId="{86CF0FF6-C8EA-C84F-9FEE-FE9C06FCC2CD}" srcOrd="6" destOrd="0" presId="urn:microsoft.com/office/officeart/2005/8/layout/vProcess5"/>
    <dgm:cxn modelId="{E3BC35E1-ACE3-F447-8AEF-DDB2403D107B}" type="presParOf" srcId="{CD6B2F4A-D89D-034F-9EC3-2F8E125E7B6F}" destId="{D7981286-3DB2-8B4B-B783-CACB84A8D56C}" srcOrd="7" destOrd="0" presId="urn:microsoft.com/office/officeart/2005/8/layout/vProcess5"/>
    <dgm:cxn modelId="{A1002F8E-56FD-C842-9F4E-6ABBB05609DD}" type="presParOf" srcId="{CD6B2F4A-D89D-034F-9EC3-2F8E125E7B6F}" destId="{0207AB94-67C9-CF45-B6B1-0566007CDDF9}" srcOrd="8" destOrd="0" presId="urn:microsoft.com/office/officeart/2005/8/layout/vProcess5"/>
    <dgm:cxn modelId="{995106BF-F2E0-2740-9036-97FC2A63307A}" type="presParOf" srcId="{CD6B2F4A-D89D-034F-9EC3-2F8E125E7B6F}" destId="{58D6DC20-4534-7443-A68A-F13E6B9E0725}" srcOrd="9" destOrd="0" presId="urn:microsoft.com/office/officeart/2005/8/layout/vProcess5"/>
    <dgm:cxn modelId="{4829A81F-D56F-D24D-ABF6-309826F9B96D}" type="presParOf" srcId="{CD6B2F4A-D89D-034F-9EC3-2F8E125E7B6F}" destId="{5321F3D6-3B59-D94E-AEDA-1842A7E51BA9}" srcOrd="10" destOrd="0" presId="urn:microsoft.com/office/officeart/2005/8/layout/vProcess5"/>
    <dgm:cxn modelId="{28A26386-72CF-B84E-A943-55ABF2F956DF}" type="presParOf" srcId="{CD6B2F4A-D89D-034F-9EC3-2F8E125E7B6F}" destId="{AA1EC973-ECEF-4B4D-AAA2-47CB568752FB}" srcOrd="11" destOrd="0" presId="urn:microsoft.com/office/officeart/2005/8/layout/vProcess5"/>
    <dgm:cxn modelId="{7743FC89-14EA-1C44-B3F4-3FFB623DFAE7}" type="presParOf" srcId="{CD6B2F4A-D89D-034F-9EC3-2F8E125E7B6F}" destId="{3BE7316E-0BFE-CC4F-BAFF-4C390DCB993D}" srcOrd="12" destOrd="0" presId="urn:microsoft.com/office/officeart/2005/8/layout/vProcess5"/>
    <dgm:cxn modelId="{468D721B-E956-A54A-A772-1A92DD4D5340}" type="presParOf" srcId="{CD6B2F4A-D89D-034F-9EC3-2F8E125E7B6F}" destId="{EBAFED58-F4D7-ED4D-A60A-27352A1E48F6}" srcOrd="13" destOrd="0" presId="urn:microsoft.com/office/officeart/2005/8/layout/vProcess5"/>
    <dgm:cxn modelId="{C8528DA1-89AF-FA43-934B-DED27DB9EB6C}" type="presParOf" srcId="{CD6B2F4A-D89D-034F-9EC3-2F8E125E7B6F}" destId="{6F0B94C6-9100-0947-A96E-74F668981300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1DBF47-F1A7-EF49-9FAF-D23E54275DD7}">
      <dsp:nvSpPr>
        <dsp:cNvPr id="0" name=""/>
        <dsp:cNvSpPr/>
      </dsp:nvSpPr>
      <dsp:spPr>
        <a:xfrm>
          <a:off x="0" y="0"/>
          <a:ext cx="5946853" cy="6995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Mobility Path Extraction</a:t>
          </a:r>
          <a:endParaRPr lang="en-US" sz="3000" kern="1200" dirty="0"/>
        </a:p>
      </dsp:txBody>
      <dsp:txXfrm>
        <a:off x="20488" y="20488"/>
        <a:ext cx="5110178" cy="658540"/>
      </dsp:txXfrm>
    </dsp:sp>
    <dsp:sp modelId="{E61A5F98-4F6A-9342-A5A5-BA0FA34650C5}">
      <dsp:nvSpPr>
        <dsp:cNvPr id="0" name=""/>
        <dsp:cNvSpPr/>
      </dsp:nvSpPr>
      <dsp:spPr>
        <a:xfrm>
          <a:off x="444083" y="796671"/>
          <a:ext cx="5946853" cy="6995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Oscillating Pair Detection </a:t>
          </a:r>
          <a:endParaRPr lang="en-US" sz="3000" kern="1200" dirty="0"/>
        </a:p>
      </dsp:txBody>
      <dsp:txXfrm>
        <a:off x="464571" y="817159"/>
        <a:ext cx="5007109" cy="658540"/>
      </dsp:txXfrm>
    </dsp:sp>
    <dsp:sp modelId="{48DA5913-334E-CA4B-9870-7A68A90EBFB5}">
      <dsp:nvSpPr>
        <dsp:cNvPr id="0" name=""/>
        <dsp:cNvSpPr/>
      </dsp:nvSpPr>
      <dsp:spPr>
        <a:xfrm>
          <a:off x="888166" y="1593342"/>
          <a:ext cx="5946853" cy="6995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Oscillation Graph Generation</a:t>
          </a:r>
          <a:endParaRPr lang="en-US" sz="3000" kern="1200" dirty="0"/>
        </a:p>
      </dsp:txBody>
      <dsp:txXfrm>
        <a:off x="908654" y="1613830"/>
        <a:ext cx="5007109" cy="658539"/>
      </dsp:txXfrm>
    </dsp:sp>
    <dsp:sp modelId="{E6C388DA-1C1A-1E4C-AB8A-E13D5E79B5E1}">
      <dsp:nvSpPr>
        <dsp:cNvPr id="0" name=""/>
        <dsp:cNvSpPr/>
      </dsp:nvSpPr>
      <dsp:spPr>
        <a:xfrm>
          <a:off x="1332249" y="2390013"/>
          <a:ext cx="5946853" cy="6995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Oscillation Graph Clustering</a:t>
          </a:r>
          <a:endParaRPr lang="en-US" sz="3000" kern="1200" dirty="0"/>
        </a:p>
      </dsp:txBody>
      <dsp:txXfrm>
        <a:off x="1352737" y="2410501"/>
        <a:ext cx="5007109" cy="658540"/>
      </dsp:txXfrm>
    </dsp:sp>
    <dsp:sp modelId="{1758CC10-C65E-1749-88AE-49E194B0EA51}">
      <dsp:nvSpPr>
        <dsp:cNvPr id="0" name=""/>
        <dsp:cNvSpPr/>
      </dsp:nvSpPr>
      <dsp:spPr>
        <a:xfrm>
          <a:off x="1776333" y="3186684"/>
          <a:ext cx="5946853" cy="6995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Validating Graph Clustering</a:t>
          </a:r>
          <a:endParaRPr lang="en-US" sz="3000" kern="1200" dirty="0"/>
        </a:p>
      </dsp:txBody>
      <dsp:txXfrm>
        <a:off x="1796821" y="3207172"/>
        <a:ext cx="5007109" cy="658539"/>
      </dsp:txXfrm>
    </dsp:sp>
    <dsp:sp modelId="{86CF0FF6-C8EA-C84F-9FEE-FE9C06FCC2CD}">
      <dsp:nvSpPr>
        <dsp:cNvPr id="0" name=""/>
        <dsp:cNvSpPr/>
      </dsp:nvSpPr>
      <dsp:spPr>
        <a:xfrm>
          <a:off x="5492168" y="511035"/>
          <a:ext cx="454685" cy="45468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5594472" y="511035"/>
        <a:ext cx="250077" cy="342150"/>
      </dsp:txXfrm>
    </dsp:sp>
    <dsp:sp modelId="{D7981286-3DB2-8B4B-B783-CACB84A8D56C}">
      <dsp:nvSpPr>
        <dsp:cNvPr id="0" name=""/>
        <dsp:cNvSpPr/>
      </dsp:nvSpPr>
      <dsp:spPr>
        <a:xfrm>
          <a:off x="5936251" y="1307706"/>
          <a:ext cx="454685" cy="45468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6038555" y="1307706"/>
        <a:ext cx="250077" cy="342150"/>
      </dsp:txXfrm>
    </dsp:sp>
    <dsp:sp modelId="{0207AB94-67C9-CF45-B6B1-0566007CDDF9}">
      <dsp:nvSpPr>
        <dsp:cNvPr id="0" name=""/>
        <dsp:cNvSpPr/>
      </dsp:nvSpPr>
      <dsp:spPr>
        <a:xfrm>
          <a:off x="6380335" y="2092718"/>
          <a:ext cx="454685" cy="45468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6482639" y="2092718"/>
        <a:ext cx="250077" cy="342150"/>
      </dsp:txXfrm>
    </dsp:sp>
    <dsp:sp modelId="{58D6DC20-4534-7443-A68A-F13E6B9E0725}">
      <dsp:nvSpPr>
        <dsp:cNvPr id="0" name=""/>
        <dsp:cNvSpPr/>
      </dsp:nvSpPr>
      <dsp:spPr>
        <a:xfrm>
          <a:off x="6824418" y="2897162"/>
          <a:ext cx="454685" cy="45468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6926722" y="2897162"/>
        <a:ext cx="250077" cy="3421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46FEE-763F-49F0-84EF-8E4053EA1883}" type="datetimeFigureOut">
              <a:rPr lang="en-US" smtClean="0"/>
              <a:pPr/>
              <a:t>12/12/12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FEABF-C0C7-48EA-8231-5657EAE180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87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FEABF-C0C7-48EA-8231-5657EAE1805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FEABF-C0C7-48EA-8231-5657EAE1805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0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28588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1FF848B3-64E3-4D6C-A496-09B79F9C8B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2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28588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1FF848B3-64E3-4D6C-A496-09B79F9C8B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5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9100" y="76200"/>
            <a:ext cx="2212975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413" y="76200"/>
            <a:ext cx="6491287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28588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1FF848B3-64E3-4D6C-A496-09B79F9C8B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77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28588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1FF848B3-64E3-4D6C-A496-09B79F9C8B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9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28588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1FF848B3-64E3-4D6C-A496-09B79F9C8B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5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28588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1FF848B3-64E3-4D6C-A496-09B79F9C8B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0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413" y="990600"/>
            <a:ext cx="4351337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90600"/>
            <a:ext cx="4352925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28588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1FF848B3-64E3-4D6C-A496-09B79F9C8B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5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28588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1FF848B3-64E3-4D6C-A496-09B79F9C8B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1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28588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1FF848B3-64E3-4D6C-A496-09B79F9C8B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8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28588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1FF848B3-64E3-4D6C-A496-09B79F9C8B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9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28588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1FF848B3-64E3-4D6C-A496-09B79F9C8B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28588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1FF848B3-64E3-4D6C-A496-09B79F9C8B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8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9144000" cy="804863"/>
          </a:xfrm>
          <a:prstGeom prst="rect">
            <a:avLst/>
          </a:prstGeom>
          <a:solidFill>
            <a:srgbClr val="0F4D92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6874" y="85614"/>
            <a:ext cx="8562466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12700" dir="27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413" y="990600"/>
            <a:ext cx="8856662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149" name="Straight Connector 6"/>
          <p:cNvCxnSpPr>
            <a:cxnSpLocks noChangeShapeType="1"/>
          </p:cNvCxnSpPr>
          <p:nvPr/>
        </p:nvCxnSpPr>
        <p:spPr bwMode="auto">
          <a:xfrm flipV="1">
            <a:off x="0" y="6583363"/>
            <a:ext cx="9144000" cy="17462"/>
          </a:xfrm>
          <a:prstGeom prst="line">
            <a:avLst/>
          </a:prstGeom>
          <a:noFill/>
          <a:ln w="508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Rectangle 7"/>
          <p:cNvSpPr/>
          <p:nvPr/>
        </p:nvSpPr>
        <p:spPr>
          <a:xfrm>
            <a:off x="-26988" y="6561138"/>
            <a:ext cx="12330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 kern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Verdana" charset="0"/>
              </a:rPr>
              <a:t>Yale LANS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7159625" y="6521450"/>
            <a:ext cx="1905000" cy="304800"/>
          </a:xfrm>
          <a:prstGeom prst="rect">
            <a:avLst/>
          </a:prstGeom>
        </p:spPr>
        <p:txBody>
          <a:bodyPr/>
          <a:lstStyle>
            <a:lvl1pPr algn="r" eaLnBrk="0" hangingPunct="0">
              <a:defRPr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1FF848B3-64E3-4D6C-A496-09B79F9C8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3F3F3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E7BBD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j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j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685800" y="1295399"/>
            <a:ext cx="7772400" cy="1823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12700" dir="27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Georgia" charset="0"/>
                <a:ea typeface="ＭＳ Ｐゴシック" charset="0"/>
                <a:cs typeface="ＭＳ Ｐゴシック" charset="0"/>
              </a:rPr>
              <a:t>Va</a:t>
            </a:r>
            <a:r>
              <a:rPr lang="en-US" altLang="zh-CN" sz="3200" kern="0" dirty="0" err="1" smtClean="0">
                <a:solidFill>
                  <a:srgbClr val="800000"/>
                </a:solidFill>
                <a:latin typeface="Georgia" charset="0"/>
                <a:ea typeface="ＭＳ Ｐゴシック" charset="0"/>
                <a:cs typeface="ＭＳ Ｐゴシック" charset="0"/>
              </a:rPr>
              <a:t>lidating</a:t>
            </a:r>
            <a:r>
              <a:rPr lang="en-US" altLang="zh-CN" sz="3200" kern="0" dirty="0" smtClean="0">
                <a:solidFill>
                  <a:srgbClr val="800000"/>
                </a:solidFill>
                <a:latin typeface="Georgia" charset="0"/>
                <a:ea typeface="ＭＳ Ｐゴシック" charset="0"/>
                <a:cs typeface="ＭＳ Ｐゴシック" charset="0"/>
              </a:rPr>
              <a:t> Cell Tower Clustering For Mobility Prediction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752600" y="3505200"/>
            <a:ext cx="6096000" cy="2438400"/>
          </a:xfrm>
          <a:prstGeom prst="rect">
            <a:avLst/>
          </a:prstGeom>
          <a:noFill/>
          <a:ln>
            <a:noFill/>
          </a:ln>
          <a:effectLst>
            <a:outerShdw blurRad="25400" dist="12700" dir="2700000" algn="ctr" rotWithShape="0">
              <a:srgbClr val="000000">
                <a:alpha val="2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  <a:buClr>
                <a:srgbClr val="6E7BBD"/>
              </a:buClr>
              <a:defRPr/>
            </a:pPr>
            <a:r>
              <a:rPr lang="en-US" sz="2800" kern="0" dirty="0"/>
              <a:t>Pedro </a:t>
            </a:r>
            <a:r>
              <a:rPr lang="en-US" sz="2800" kern="0" dirty="0" err="1"/>
              <a:t>d'Aquino</a:t>
            </a:r>
            <a:r>
              <a:rPr lang="en-US" sz="2800" kern="0" dirty="0"/>
              <a:t>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E7BBD"/>
              </a:buClr>
              <a:buSzTx/>
              <a:buFontTx/>
              <a:buNone/>
              <a:tabLst/>
              <a:defRPr/>
            </a:pPr>
            <a:r>
              <a:rPr lang="en-US" sz="2800" kern="0" dirty="0" smtClean="0"/>
              <a:t>Mehrdad </a:t>
            </a:r>
            <a:r>
              <a:rPr lang="en-US" sz="2800" kern="0" dirty="0" err="1" smtClean="0"/>
              <a:t>Moradi</a:t>
            </a:r>
            <a:endParaRPr lang="en-US" sz="2800" kern="0" dirty="0"/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E7BBD"/>
              </a:buClr>
              <a:buSzTx/>
              <a:buFontTx/>
              <a:buNone/>
              <a:tabLst/>
              <a:defRPr/>
            </a:pPr>
            <a:endParaRPr kumimoji="0" lang="en-US" sz="28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 algn="ctr" fontAlgn="base">
              <a:spcBef>
                <a:spcPct val="20000"/>
              </a:spcBef>
              <a:spcAft>
                <a:spcPct val="0"/>
              </a:spcAft>
              <a:buClr>
                <a:srgbClr val="6E7BBD"/>
              </a:buClr>
              <a:defRPr/>
            </a:pPr>
            <a:r>
              <a:rPr kumimoji="0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Dec. 13, 2012</a:t>
            </a:r>
            <a:endParaRPr kumimoji="0" lang="en-AU" sz="28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2735318"/>
      </p:ext>
    </p:extLst>
  </p:cSld>
  <p:clrMapOvr>
    <a:masterClrMapping/>
  </p:clrMapOvr>
  <p:transition xmlns:p14="http://schemas.microsoft.com/office/powerpoint/2010/main" advTm="22292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Cellular Mobility Prediction is Operators’ Interest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Network Optimizations:</a:t>
            </a:r>
          </a:p>
          <a:p>
            <a:pPr lvl="1"/>
            <a:r>
              <a:rPr lang="en-US" dirty="0" smtClean="0"/>
              <a:t>Resource Pre-allocation</a:t>
            </a:r>
          </a:p>
          <a:p>
            <a:pPr lvl="1"/>
            <a:r>
              <a:rPr lang="en-US" dirty="0" smtClean="0"/>
              <a:t>Prefetching</a:t>
            </a:r>
          </a:p>
          <a:p>
            <a:pPr lvl="1"/>
            <a:r>
              <a:rPr lang="en-US" dirty="0" smtClean="0"/>
              <a:t>Handover Optimization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Personalized Services</a:t>
            </a:r>
          </a:p>
          <a:p>
            <a:pPr lvl="1"/>
            <a:r>
              <a:rPr lang="en-US" dirty="0" smtClean="0"/>
              <a:t>Location Based Offline Advertisement </a:t>
            </a:r>
          </a:p>
        </p:txBody>
      </p:sp>
    </p:spTree>
    <p:extLst>
      <p:ext uri="{BB962C8B-B14F-4D97-AF65-F5344CB8AC3E}">
        <p14:creationId xmlns:p14="http://schemas.microsoft.com/office/powerpoint/2010/main" val="585027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Instrumentation of User devices for Collecting:	</a:t>
            </a:r>
          </a:p>
          <a:p>
            <a:pPr lvl="1"/>
            <a:r>
              <a:rPr lang="en-US" dirty="0" smtClean="0"/>
              <a:t>GPS/</a:t>
            </a:r>
            <a:r>
              <a:rPr lang="en-US" dirty="0" err="1" smtClean="0"/>
              <a:t>WiFi</a:t>
            </a:r>
            <a:r>
              <a:rPr lang="en-US" dirty="0" smtClean="0"/>
              <a:t>/GSM</a:t>
            </a:r>
          </a:p>
          <a:p>
            <a:pPr lvl="1"/>
            <a:r>
              <a:rPr lang="en-US" dirty="0" smtClean="0"/>
              <a:t>Application</a:t>
            </a:r>
            <a:endParaRPr lang="en-US" dirty="0"/>
          </a:p>
          <a:p>
            <a:r>
              <a:rPr lang="en-US" dirty="0" smtClean="0"/>
              <a:t>Using General Performance Event Handling(GPEH) Data:</a:t>
            </a:r>
          </a:p>
          <a:p>
            <a:pPr lvl="1"/>
            <a:r>
              <a:rPr lang="en-US" dirty="0" smtClean="0"/>
              <a:t>Radio Measurement</a:t>
            </a:r>
          </a:p>
          <a:p>
            <a:pPr lvl="1"/>
            <a:r>
              <a:rPr lang="en-US" dirty="0" smtClean="0"/>
              <a:t>Cell Information</a:t>
            </a:r>
          </a:p>
          <a:p>
            <a:pPr lvl="1"/>
            <a:r>
              <a:rPr lang="en-US" dirty="0" smtClean="0"/>
              <a:t>Calls 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8809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4309433"/>
              </p:ext>
            </p:extLst>
          </p:nvPr>
        </p:nvGraphicFramePr>
        <p:xfrm>
          <a:off x="762000" y="1676400"/>
          <a:ext cx="7723187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6804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Mobility Path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107251"/>
              </p:ext>
            </p:extLst>
          </p:nvPr>
        </p:nvGraphicFramePr>
        <p:xfrm>
          <a:off x="2133600" y="1295400"/>
          <a:ext cx="6096000" cy="7416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Person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 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 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 duration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2390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Oscillating Pair Detection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18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Oscillation Graph </a:t>
            </a:r>
            <a:r>
              <a:rPr lang="en-US" dirty="0" smtClean="0"/>
              <a:t>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38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0830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shadowstream-sigcomm12</Template>
  <TotalTime>4968</TotalTime>
  <Words>87</Words>
  <Application>Microsoft Macintosh PowerPoint</Application>
  <PresentationFormat>On-screen Show (4:3)</PresentationFormat>
  <Paragraphs>41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Blank Presentation</vt:lpstr>
      <vt:lpstr>PowerPoint Presentation</vt:lpstr>
      <vt:lpstr>Cellular Mobility Prediction is Operators’ Interest</vt:lpstr>
      <vt:lpstr>Current Approaches</vt:lpstr>
      <vt:lpstr>Our Approach</vt:lpstr>
      <vt:lpstr>Mobility Path Extraction</vt:lpstr>
      <vt:lpstr>Oscillating Pair Detection </vt:lpstr>
      <vt:lpstr>Oscillation Graph Generation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 Liu</dc:creator>
  <cp:lastModifiedBy>Mehrdad</cp:lastModifiedBy>
  <cp:revision>2193</cp:revision>
  <dcterms:created xsi:type="dcterms:W3CDTF">2012-07-28T21:11:39Z</dcterms:created>
  <dcterms:modified xsi:type="dcterms:W3CDTF">2012-12-13T05:26:51Z</dcterms:modified>
</cp:coreProperties>
</file>