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2" r:id="rId9"/>
    <p:sldId id="263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78" autoAdjust="0"/>
    <p:restoredTop sz="94110" autoAdjust="0"/>
  </p:normalViewPr>
  <p:slideViewPr>
    <p:cSldViewPr>
      <p:cViewPr>
        <p:scale>
          <a:sx n="125" d="100"/>
          <a:sy n="125" d="100"/>
        </p:scale>
        <p:origin x="-1984" y="-52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B913451-B1E8-2641-ABB6-EE3C1ED34C2E}" type="doc">
      <dgm:prSet loTypeId="urn:microsoft.com/office/officeart/2005/8/layout/vProcess5" loCatId="" qsTypeId="urn:microsoft.com/office/officeart/2005/8/quickstyle/simple4" qsCatId="simple" csTypeId="urn:microsoft.com/office/officeart/2005/8/colors/accent1_2" csCatId="accent1" phldr="1"/>
      <dgm:spPr/>
    </dgm:pt>
    <dgm:pt modelId="{01FF0FC8-9365-544E-83A8-2B8A4296709F}">
      <dgm:prSet phldrT="[Text]"/>
      <dgm:spPr/>
      <dgm:t>
        <a:bodyPr/>
        <a:lstStyle/>
        <a:p>
          <a:r>
            <a:rPr lang="en-US" dirty="0" smtClean="0"/>
            <a:t>Mobility Path Extraction</a:t>
          </a:r>
          <a:endParaRPr lang="en-US" dirty="0"/>
        </a:p>
      </dgm:t>
    </dgm:pt>
    <dgm:pt modelId="{25F165DC-199B-3D46-B9FB-80498D34DB9C}" type="parTrans" cxnId="{34ACA634-84C4-DE4D-8F0C-7A8C279DE9C1}">
      <dgm:prSet/>
      <dgm:spPr/>
      <dgm:t>
        <a:bodyPr/>
        <a:lstStyle/>
        <a:p>
          <a:endParaRPr lang="en-US"/>
        </a:p>
      </dgm:t>
    </dgm:pt>
    <dgm:pt modelId="{EA77BF64-F098-DB4E-9F2E-CA9FBF461FF0}" type="sibTrans" cxnId="{34ACA634-84C4-DE4D-8F0C-7A8C279DE9C1}">
      <dgm:prSet/>
      <dgm:spPr/>
      <dgm:t>
        <a:bodyPr/>
        <a:lstStyle/>
        <a:p>
          <a:endParaRPr lang="en-US"/>
        </a:p>
      </dgm:t>
    </dgm:pt>
    <dgm:pt modelId="{3566EE3F-7557-D848-AC81-EF650E440295}">
      <dgm:prSet phldrT="[Text]"/>
      <dgm:spPr/>
      <dgm:t>
        <a:bodyPr/>
        <a:lstStyle/>
        <a:p>
          <a:r>
            <a:rPr lang="en-US" dirty="0" smtClean="0"/>
            <a:t>Oscillating Pair Detection </a:t>
          </a:r>
          <a:endParaRPr lang="en-US" dirty="0"/>
        </a:p>
      </dgm:t>
    </dgm:pt>
    <dgm:pt modelId="{F1B5E429-46F0-4E4F-9DFA-CBDEA47D0076}" type="parTrans" cxnId="{0B128E0B-D57F-B149-8F7D-3344A625D8CD}">
      <dgm:prSet/>
      <dgm:spPr/>
      <dgm:t>
        <a:bodyPr/>
        <a:lstStyle/>
        <a:p>
          <a:endParaRPr lang="en-US"/>
        </a:p>
      </dgm:t>
    </dgm:pt>
    <dgm:pt modelId="{1572CDD4-FFA7-4E4E-8DE1-625BEC7FF5FA}" type="sibTrans" cxnId="{0B128E0B-D57F-B149-8F7D-3344A625D8CD}">
      <dgm:prSet/>
      <dgm:spPr/>
      <dgm:t>
        <a:bodyPr/>
        <a:lstStyle/>
        <a:p>
          <a:endParaRPr lang="en-US"/>
        </a:p>
      </dgm:t>
    </dgm:pt>
    <dgm:pt modelId="{8B34DAD7-6326-C840-8864-788DAEEB78CF}">
      <dgm:prSet phldrT="[Text]"/>
      <dgm:spPr/>
      <dgm:t>
        <a:bodyPr/>
        <a:lstStyle/>
        <a:p>
          <a:r>
            <a:rPr lang="en-US" dirty="0" smtClean="0"/>
            <a:t>Oscillation Graph Generation</a:t>
          </a:r>
          <a:endParaRPr lang="en-US" dirty="0"/>
        </a:p>
      </dgm:t>
    </dgm:pt>
    <dgm:pt modelId="{0B4BBF93-AD00-5B4F-93C4-23D1C22A22BE}" type="parTrans" cxnId="{D9A4D359-BB3B-DA4C-B163-71EEFCEBE25B}">
      <dgm:prSet/>
      <dgm:spPr/>
      <dgm:t>
        <a:bodyPr/>
        <a:lstStyle/>
        <a:p>
          <a:endParaRPr lang="en-US"/>
        </a:p>
      </dgm:t>
    </dgm:pt>
    <dgm:pt modelId="{10A58A6D-1A47-184A-92AF-759797211E54}" type="sibTrans" cxnId="{D9A4D359-BB3B-DA4C-B163-71EEFCEBE25B}">
      <dgm:prSet/>
      <dgm:spPr/>
      <dgm:t>
        <a:bodyPr/>
        <a:lstStyle/>
        <a:p>
          <a:endParaRPr lang="en-US"/>
        </a:p>
      </dgm:t>
    </dgm:pt>
    <dgm:pt modelId="{AD6195B0-36A9-9240-9AAA-D113BB947F3E}">
      <dgm:prSet/>
      <dgm:spPr/>
      <dgm:t>
        <a:bodyPr/>
        <a:lstStyle/>
        <a:p>
          <a:r>
            <a:rPr lang="en-US" dirty="0" smtClean="0"/>
            <a:t>Oscillation Graph Clustering</a:t>
          </a:r>
          <a:endParaRPr lang="en-US" dirty="0"/>
        </a:p>
      </dgm:t>
    </dgm:pt>
    <dgm:pt modelId="{8833751A-F881-CF43-8866-EDBD866091F0}" type="parTrans" cxnId="{79859F2A-52FA-1F42-9472-CF1B4647EFA9}">
      <dgm:prSet/>
      <dgm:spPr/>
      <dgm:t>
        <a:bodyPr/>
        <a:lstStyle/>
        <a:p>
          <a:endParaRPr lang="en-US"/>
        </a:p>
      </dgm:t>
    </dgm:pt>
    <dgm:pt modelId="{7DC2B3BA-D054-C640-9853-7B8AF6366C62}" type="sibTrans" cxnId="{79859F2A-52FA-1F42-9472-CF1B4647EFA9}">
      <dgm:prSet/>
      <dgm:spPr/>
      <dgm:t>
        <a:bodyPr/>
        <a:lstStyle/>
        <a:p>
          <a:endParaRPr lang="en-US"/>
        </a:p>
      </dgm:t>
    </dgm:pt>
    <dgm:pt modelId="{B913D54F-37D9-904C-88B7-C90DC940972A}">
      <dgm:prSet/>
      <dgm:spPr/>
      <dgm:t>
        <a:bodyPr/>
        <a:lstStyle/>
        <a:p>
          <a:r>
            <a:rPr lang="en-US" dirty="0" smtClean="0"/>
            <a:t>Validating Graph Clustering</a:t>
          </a:r>
          <a:endParaRPr lang="en-US" dirty="0"/>
        </a:p>
      </dgm:t>
    </dgm:pt>
    <dgm:pt modelId="{273E5C13-0920-C146-82D7-D813F47765CB}" type="parTrans" cxnId="{BD678D81-1370-F544-99D8-5556C317D01C}">
      <dgm:prSet/>
      <dgm:spPr/>
      <dgm:t>
        <a:bodyPr/>
        <a:lstStyle/>
        <a:p>
          <a:endParaRPr lang="en-US"/>
        </a:p>
      </dgm:t>
    </dgm:pt>
    <dgm:pt modelId="{32B502B0-DE64-6247-9874-215A8694606D}" type="sibTrans" cxnId="{BD678D81-1370-F544-99D8-5556C317D01C}">
      <dgm:prSet/>
      <dgm:spPr/>
      <dgm:t>
        <a:bodyPr/>
        <a:lstStyle/>
        <a:p>
          <a:endParaRPr lang="en-US"/>
        </a:p>
      </dgm:t>
    </dgm:pt>
    <dgm:pt modelId="{CD6B2F4A-D89D-034F-9EC3-2F8E125E7B6F}" type="pres">
      <dgm:prSet presAssocID="{FB913451-B1E8-2641-ABB6-EE3C1ED34C2E}" presName="outerComposite" presStyleCnt="0">
        <dgm:presLayoutVars>
          <dgm:chMax val="5"/>
          <dgm:dir/>
          <dgm:resizeHandles val="exact"/>
        </dgm:presLayoutVars>
      </dgm:prSet>
      <dgm:spPr/>
    </dgm:pt>
    <dgm:pt modelId="{72BBFC3C-771B-7D40-961A-DB25AE58B863}" type="pres">
      <dgm:prSet presAssocID="{FB913451-B1E8-2641-ABB6-EE3C1ED34C2E}" presName="dummyMaxCanvas" presStyleCnt="0">
        <dgm:presLayoutVars/>
      </dgm:prSet>
      <dgm:spPr/>
    </dgm:pt>
    <dgm:pt modelId="{3A1DBF47-F1A7-EF49-9FAF-D23E54275DD7}" type="pres">
      <dgm:prSet presAssocID="{FB913451-B1E8-2641-ABB6-EE3C1ED34C2E}" presName="FiveNodes_1" presStyleLbl="node1" presStyleIdx="0" presStyleCnt="5">
        <dgm:presLayoutVars>
          <dgm:bulletEnabled val="1"/>
        </dgm:presLayoutVars>
      </dgm:prSet>
      <dgm:spPr/>
    </dgm:pt>
    <dgm:pt modelId="{E61A5F98-4F6A-9342-A5A5-BA0FA34650C5}" type="pres">
      <dgm:prSet presAssocID="{FB913451-B1E8-2641-ABB6-EE3C1ED34C2E}" presName="FiveNodes_2" presStyleLbl="node1" presStyleIdx="1" presStyleCnt="5">
        <dgm:presLayoutVars>
          <dgm:bulletEnabled val="1"/>
        </dgm:presLayoutVars>
      </dgm:prSet>
      <dgm:spPr/>
    </dgm:pt>
    <dgm:pt modelId="{48DA5913-334E-CA4B-9870-7A68A90EBFB5}" type="pres">
      <dgm:prSet presAssocID="{FB913451-B1E8-2641-ABB6-EE3C1ED34C2E}" presName="FiveNodes_3" presStyleLbl="node1" presStyleIdx="2" presStyleCnt="5">
        <dgm:presLayoutVars>
          <dgm:bulletEnabled val="1"/>
        </dgm:presLayoutVars>
      </dgm:prSet>
      <dgm:spPr/>
    </dgm:pt>
    <dgm:pt modelId="{E6C388DA-1C1A-1E4C-AB8A-E13D5E79B5E1}" type="pres">
      <dgm:prSet presAssocID="{FB913451-B1E8-2641-ABB6-EE3C1ED34C2E}" presName="FiveNodes_4" presStyleLbl="node1" presStyleIdx="3" presStyleCnt="5">
        <dgm:presLayoutVars>
          <dgm:bulletEnabled val="1"/>
        </dgm:presLayoutVars>
      </dgm:prSet>
      <dgm:spPr/>
    </dgm:pt>
    <dgm:pt modelId="{1758CC10-C65E-1749-88AE-49E194B0EA51}" type="pres">
      <dgm:prSet presAssocID="{FB913451-B1E8-2641-ABB6-EE3C1ED34C2E}" presName="FiveNodes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CF0FF6-C8EA-C84F-9FEE-FE9C06FCC2CD}" type="pres">
      <dgm:prSet presAssocID="{FB913451-B1E8-2641-ABB6-EE3C1ED34C2E}" presName="FiveConn_1-2" presStyleLbl="fgAccFollowNode1" presStyleIdx="0" presStyleCnt="4">
        <dgm:presLayoutVars>
          <dgm:bulletEnabled val="1"/>
        </dgm:presLayoutVars>
      </dgm:prSet>
      <dgm:spPr/>
    </dgm:pt>
    <dgm:pt modelId="{D7981286-3DB2-8B4B-B783-CACB84A8D56C}" type="pres">
      <dgm:prSet presAssocID="{FB913451-B1E8-2641-ABB6-EE3C1ED34C2E}" presName="FiveConn_2-3" presStyleLbl="fgAccFollowNode1" presStyleIdx="1" presStyleCnt="4">
        <dgm:presLayoutVars>
          <dgm:bulletEnabled val="1"/>
        </dgm:presLayoutVars>
      </dgm:prSet>
      <dgm:spPr/>
    </dgm:pt>
    <dgm:pt modelId="{0207AB94-67C9-CF45-B6B1-0566007CDDF9}" type="pres">
      <dgm:prSet presAssocID="{FB913451-B1E8-2641-ABB6-EE3C1ED34C2E}" presName="FiveConn_3-4" presStyleLbl="fgAccFollowNode1" presStyleIdx="2" presStyleCnt="4">
        <dgm:presLayoutVars>
          <dgm:bulletEnabled val="1"/>
        </dgm:presLayoutVars>
      </dgm:prSet>
      <dgm:spPr/>
    </dgm:pt>
    <dgm:pt modelId="{58D6DC20-4534-7443-A68A-F13E6B9E0725}" type="pres">
      <dgm:prSet presAssocID="{FB913451-B1E8-2641-ABB6-EE3C1ED34C2E}" presName="FiveConn_4-5" presStyleLbl="fgAccFollowNode1" presStyleIdx="3" presStyleCnt="4">
        <dgm:presLayoutVars>
          <dgm:bulletEnabled val="1"/>
        </dgm:presLayoutVars>
      </dgm:prSet>
      <dgm:spPr/>
    </dgm:pt>
    <dgm:pt modelId="{5321F3D6-3B59-D94E-AEDA-1842A7E51BA9}" type="pres">
      <dgm:prSet presAssocID="{FB913451-B1E8-2641-ABB6-EE3C1ED34C2E}" presName="FiveNodes_1_text" presStyleLbl="node1" presStyleIdx="4" presStyleCnt="5">
        <dgm:presLayoutVars>
          <dgm:bulletEnabled val="1"/>
        </dgm:presLayoutVars>
      </dgm:prSet>
      <dgm:spPr/>
    </dgm:pt>
    <dgm:pt modelId="{AA1EC973-ECEF-4B4D-AAA2-47CB568752FB}" type="pres">
      <dgm:prSet presAssocID="{FB913451-B1E8-2641-ABB6-EE3C1ED34C2E}" presName="FiveNodes_2_text" presStyleLbl="node1" presStyleIdx="4" presStyleCnt="5">
        <dgm:presLayoutVars>
          <dgm:bulletEnabled val="1"/>
        </dgm:presLayoutVars>
      </dgm:prSet>
      <dgm:spPr/>
    </dgm:pt>
    <dgm:pt modelId="{3BE7316E-0BFE-CC4F-BAFF-4C390DCB993D}" type="pres">
      <dgm:prSet presAssocID="{FB913451-B1E8-2641-ABB6-EE3C1ED34C2E}" presName="FiveNodes_3_text" presStyleLbl="node1" presStyleIdx="4" presStyleCnt="5">
        <dgm:presLayoutVars>
          <dgm:bulletEnabled val="1"/>
        </dgm:presLayoutVars>
      </dgm:prSet>
      <dgm:spPr/>
    </dgm:pt>
    <dgm:pt modelId="{EBAFED58-F4D7-ED4D-A60A-27352A1E48F6}" type="pres">
      <dgm:prSet presAssocID="{FB913451-B1E8-2641-ABB6-EE3C1ED34C2E}" presName="FiveNodes_4_text" presStyleLbl="node1" presStyleIdx="4" presStyleCnt="5">
        <dgm:presLayoutVars>
          <dgm:bulletEnabled val="1"/>
        </dgm:presLayoutVars>
      </dgm:prSet>
      <dgm:spPr/>
    </dgm:pt>
    <dgm:pt modelId="{6F0B94C6-9100-0947-A96E-74F668981300}" type="pres">
      <dgm:prSet presAssocID="{FB913451-B1E8-2641-ABB6-EE3C1ED34C2E}" presName="FiveNodes_5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6753C20-E596-E549-8F18-5427CF5BFED1}" type="presOf" srcId="{FB913451-B1E8-2641-ABB6-EE3C1ED34C2E}" destId="{CD6B2F4A-D89D-034F-9EC3-2F8E125E7B6F}" srcOrd="0" destOrd="0" presId="urn:microsoft.com/office/officeart/2005/8/layout/vProcess5"/>
    <dgm:cxn modelId="{AEB30380-B5FC-274D-BB0F-FFB187F5D182}" type="presOf" srcId="{EA77BF64-F098-DB4E-9F2E-CA9FBF461FF0}" destId="{86CF0FF6-C8EA-C84F-9FEE-FE9C06FCC2CD}" srcOrd="0" destOrd="0" presId="urn:microsoft.com/office/officeart/2005/8/layout/vProcess5"/>
    <dgm:cxn modelId="{79859F2A-52FA-1F42-9472-CF1B4647EFA9}" srcId="{FB913451-B1E8-2641-ABB6-EE3C1ED34C2E}" destId="{AD6195B0-36A9-9240-9AAA-D113BB947F3E}" srcOrd="3" destOrd="0" parTransId="{8833751A-F881-CF43-8866-EDBD866091F0}" sibTransId="{7DC2B3BA-D054-C640-9853-7B8AF6366C62}"/>
    <dgm:cxn modelId="{0B128E0B-D57F-B149-8F7D-3344A625D8CD}" srcId="{FB913451-B1E8-2641-ABB6-EE3C1ED34C2E}" destId="{3566EE3F-7557-D848-AC81-EF650E440295}" srcOrd="1" destOrd="0" parTransId="{F1B5E429-46F0-4E4F-9DFA-CBDEA47D0076}" sibTransId="{1572CDD4-FFA7-4E4E-8DE1-625BEC7FF5FA}"/>
    <dgm:cxn modelId="{B13ADE37-12D3-124E-BB47-F714BED816C2}" type="presOf" srcId="{01FF0FC8-9365-544E-83A8-2B8A4296709F}" destId="{5321F3D6-3B59-D94E-AEDA-1842A7E51BA9}" srcOrd="1" destOrd="0" presId="urn:microsoft.com/office/officeart/2005/8/layout/vProcess5"/>
    <dgm:cxn modelId="{41109FF5-3871-5049-BC13-50DEAAE93AFF}" type="presOf" srcId="{3566EE3F-7557-D848-AC81-EF650E440295}" destId="{AA1EC973-ECEF-4B4D-AAA2-47CB568752FB}" srcOrd="1" destOrd="0" presId="urn:microsoft.com/office/officeart/2005/8/layout/vProcess5"/>
    <dgm:cxn modelId="{D9A4D359-BB3B-DA4C-B163-71EEFCEBE25B}" srcId="{FB913451-B1E8-2641-ABB6-EE3C1ED34C2E}" destId="{8B34DAD7-6326-C840-8864-788DAEEB78CF}" srcOrd="2" destOrd="0" parTransId="{0B4BBF93-AD00-5B4F-93C4-23D1C22A22BE}" sibTransId="{10A58A6D-1A47-184A-92AF-759797211E54}"/>
    <dgm:cxn modelId="{BD678D81-1370-F544-99D8-5556C317D01C}" srcId="{FB913451-B1E8-2641-ABB6-EE3C1ED34C2E}" destId="{B913D54F-37D9-904C-88B7-C90DC940972A}" srcOrd="4" destOrd="0" parTransId="{273E5C13-0920-C146-82D7-D813F47765CB}" sibTransId="{32B502B0-DE64-6247-9874-215A8694606D}"/>
    <dgm:cxn modelId="{8827FB44-D43D-4149-B970-FC709FB74D1D}" type="presOf" srcId="{10A58A6D-1A47-184A-92AF-759797211E54}" destId="{0207AB94-67C9-CF45-B6B1-0566007CDDF9}" srcOrd="0" destOrd="0" presId="urn:microsoft.com/office/officeart/2005/8/layout/vProcess5"/>
    <dgm:cxn modelId="{34ACA634-84C4-DE4D-8F0C-7A8C279DE9C1}" srcId="{FB913451-B1E8-2641-ABB6-EE3C1ED34C2E}" destId="{01FF0FC8-9365-544E-83A8-2B8A4296709F}" srcOrd="0" destOrd="0" parTransId="{25F165DC-199B-3D46-B9FB-80498D34DB9C}" sibTransId="{EA77BF64-F098-DB4E-9F2E-CA9FBF461FF0}"/>
    <dgm:cxn modelId="{184CF2F2-4919-F947-8E4E-B91730628B53}" type="presOf" srcId="{7DC2B3BA-D054-C640-9853-7B8AF6366C62}" destId="{58D6DC20-4534-7443-A68A-F13E6B9E0725}" srcOrd="0" destOrd="0" presId="urn:microsoft.com/office/officeart/2005/8/layout/vProcess5"/>
    <dgm:cxn modelId="{DB94D2D8-9403-534F-BD94-5DAC205DDB0E}" type="presOf" srcId="{1572CDD4-FFA7-4E4E-8DE1-625BEC7FF5FA}" destId="{D7981286-3DB2-8B4B-B783-CACB84A8D56C}" srcOrd="0" destOrd="0" presId="urn:microsoft.com/office/officeart/2005/8/layout/vProcess5"/>
    <dgm:cxn modelId="{C288D1AF-A63D-8445-9FA4-C0FAC2E990D9}" type="presOf" srcId="{AD6195B0-36A9-9240-9AAA-D113BB947F3E}" destId="{E6C388DA-1C1A-1E4C-AB8A-E13D5E79B5E1}" srcOrd="0" destOrd="0" presId="urn:microsoft.com/office/officeart/2005/8/layout/vProcess5"/>
    <dgm:cxn modelId="{C65BFAD3-3328-334D-ABF7-2A78DDBC0717}" type="presOf" srcId="{B913D54F-37D9-904C-88B7-C90DC940972A}" destId="{1758CC10-C65E-1749-88AE-49E194B0EA51}" srcOrd="0" destOrd="0" presId="urn:microsoft.com/office/officeart/2005/8/layout/vProcess5"/>
    <dgm:cxn modelId="{262F3596-3F7C-B747-8644-06D12E7C63FF}" type="presOf" srcId="{AD6195B0-36A9-9240-9AAA-D113BB947F3E}" destId="{EBAFED58-F4D7-ED4D-A60A-27352A1E48F6}" srcOrd="1" destOrd="0" presId="urn:microsoft.com/office/officeart/2005/8/layout/vProcess5"/>
    <dgm:cxn modelId="{0F5C3765-BDC2-BB42-973F-7D74BA79FD74}" type="presOf" srcId="{3566EE3F-7557-D848-AC81-EF650E440295}" destId="{E61A5F98-4F6A-9342-A5A5-BA0FA34650C5}" srcOrd="0" destOrd="0" presId="urn:microsoft.com/office/officeart/2005/8/layout/vProcess5"/>
    <dgm:cxn modelId="{362BE403-6429-B342-9E6E-F136B1448235}" type="presOf" srcId="{B913D54F-37D9-904C-88B7-C90DC940972A}" destId="{6F0B94C6-9100-0947-A96E-74F668981300}" srcOrd="1" destOrd="0" presId="urn:microsoft.com/office/officeart/2005/8/layout/vProcess5"/>
    <dgm:cxn modelId="{B4972DF1-88F6-124A-BB5E-2E2CA397AC0A}" type="presOf" srcId="{8B34DAD7-6326-C840-8864-788DAEEB78CF}" destId="{48DA5913-334E-CA4B-9870-7A68A90EBFB5}" srcOrd="0" destOrd="0" presId="urn:microsoft.com/office/officeart/2005/8/layout/vProcess5"/>
    <dgm:cxn modelId="{417BF1CA-BD2D-DD4C-ADF0-20130353B89E}" type="presOf" srcId="{8B34DAD7-6326-C840-8864-788DAEEB78CF}" destId="{3BE7316E-0BFE-CC4F-BAFF-4C390DCB993D}" srcOrd="1" destOrd="0" presId="urn:microsoft.com/office/officeart/2005/8/layout/vProcess5"/>
    <dgm:cxn modelId="{B40E6AA8-48EF-D345-B385-FBBF1EB993EC}" type="presOf" srcId="{01FF0FC8-9365-544E-83A8-2B8A4296709F}" destId="{3A1DBF47-F1A7-EF49-9FAF-D23E54275DD7}" srcOrd="0" destOrd="0" presId="urn:microsoft.com/office/officeart/2005/8/layout/vProcess5"/>
    <dgm:cxn modelId="{9B108011-46CA-EE48-AFB7-6FCBC5D2E3B6}" type="presParOf" srcId="{CD6B2F4A-D89D-034F-9EC3-2F8E125E7B6F}" destId="{72BBFC3C-771B-7D40-961A-DB25AE58B863}" srcOrd="0" destOrd="0" presId="urn:microsoft.com/office/officeart/2005/8/layout/vProcess5"/>
    <dgm:cxn modelId="{BC775E58-7A85-6642-9C45-4DC12E91B5F0}" type="presParOf" srcId="{CD6B2F4A-D89D-034F-9EC3-2F8E125E7B6F}" destId="{3A1DBF47-F1A7-EF49-9FAF-D23E54275DD7}" srcOrd="1" destOrd="0" presId="urn:microsoft.com/office/officeart/2005/8/layout/vProcess5"/>
    <dgm:cxn modelId="{EBE36565-0193-6441-A58A-57699A1CA393}" type="presParOf" srcId="{CD6B2F4A-D89D-034F-9EC3-2F8E125E7B6F}" destId="{E61A5F98-4F6A-9342-A5A5-BA0FA34650C5}" srcOrd="2" destOrd="0" presId="urn:microsoft.com/office/officeart/2005/8/layout/vProcess5"/>
    <dgm:cxn modelId="{F91CDA15-1D0D-A541-B7C6-2992D1C90A19}" type="presParOf" srcId="{CD6B2F4A-D89D-034F-9EC3-2F8E125E7B6F}" destId="{48DA5913-334E-CA4B-9870-7A68A90EBFB5}" srcOrd="3" destOrd="0" presId="urn:microsoft.com/office/officeart/2005/8/layout/vProcess5"/>
    <dgm:cxn modelId="{1BDA7732-78D9-F74C-92C8-CAAE2331E5BA}" type="presParOf" srcId="{CD6B2F4A-D89D-034F-9EC3-2F8E125E7B6F}" destId="{E6C388DA-1C1A-1E4C-AB8A-E13D5E79B5E1}" srcOrd="4" destOrd="0" presId="urn:microsoft.com/office/officeart/2005/8/layout/vProcess5"/>
    <dgm:cxn modelId="{A3669E99-1277-394A-AB16-13C0F9A51B32}" type="presParOf" srcId="{CD6B2F4A-D89D-034F-9EC3-2F8E125E7B6F}" destId="{1758CC10-C65E-1749-88AE-49E194B0EA51}" srcOrd="5" destOrd="0" presId="urn:microsoft.com/office/officeart/2005/8/layout/vProcess5"/>
    <dgm:cxn modelId="{51A0ED5B-BC80-C74C-B94A-84F712B56D72}" type="presParOf" srcId="{CD6B2F4A-D89D-034F-9EC3-2F8E125E7B6F}" destId="{86CF0FF6-C8EA-C84F-9FEE-FE9C06FCC2CD}" srcOrd="6" destOrd="0" presId="urn:microsoft.com/office/officeart/2005/8/layout/vProcess5"/>
    <dgm:cxn modelId="{E3BC35E1-ACE3-F447-8AEF-DDB2403D107B}" type="presParOf" srcId="{CD6B2F4A-D89D-034F-9EC3-2F8E125E7B6F}" destId="{D7981286-3DB2-8B4B-B783-CACB84A8D56C}" srcOrd="7" destOrd="0" presId="urn:microsoft.com/office/officeart/2005/8/layout/vProcess5"/>
    <dgm:cxn modelId="{A1002F8E-56FD-C842-9F4E-6ABBB05609DD}" type="presParOf" srcId="{CD6B2F4A-D89D-034F-9EC3-2F8E125E7B6F}" destId="{0207AB94-67C9-CF45-B6B1-0566007CDDF9}" srcOrd="8" destOrd="0" presId="urn:microsoft.com/office/officeart/2005/8/layout/vProcess5"/>
    <dgm:cxn modelId="{995106BF-F2E0-2740-9036-97FC2A63307A}" type="presParOf" srcId="{CD6B2F4A-D89D-034F-9EC3-2F8E125E7B6F}" destId="{58D6DC20-4534-7443-A68A-F13E6B9E0725}" srcOrd="9" destOrd="0" presId="urn:microsoft.com/office/officeart/2005/8/layout/vProcess5"/>
    <dgm:cxn modelId="{4829A81F-D56F-D24D-ABF6-309826F9B96D}" type="presParOf" srcId="{CD6B2F4A-D89D-034F-9EC3-2F8E125E7B6F}" destId="{5321F3D6-3B59-D94E-AEDA-1842A7E51BA9}" srcOrd="10" destOrd="0" presId="urn:microsoft.com/office/officeart/2005/8/layout/vProcess5"/>
    <dgm:cxn modelId="{28A26386-72CF-B84E-A943-55ABF2F956DF}" type="presParOf" srcId="{CD6B2F4A-D89D-034F-9EC3-2F8E125E7B6F}" destId="{AA1EC973-ECEF-4B4D-AAA2-47CB568752FB}" srcOrd="11" destOrd="0" presId="urn:microsoft.com/office/officeart/2005/8/layout/vProcess5"/>
    <dgm:cxn modelId="{7743FC89-14EA-1C44-B3F4-3FFB623DFAE7}" type="presParOf" srcId="{CD6B2F4A-D89D-034F-9EC3-2F8E125E7B6F}" destId="{3BE7316E-0BFE-CC4F-BAFF-4C390DCB993D}" srcOrd="12" destOrd="0" presId="urn:microsoft.com/office/officeart/2005/8/layout/vProcess5"/>
    <dgm:cxn modelId="{468D721B-E956-A54A-A772-1A92DD4D5340}" type="presParOf" srcId="{CD6B2F4A-D89D-034F-9EC3-2F8E125E7B6F}" destId="{EBAFED58-F4D7-ED4D-A60A-27352A1E48F6}" srcOrd="13" destOrd="0" presId="urn:microsoft.com/office/officeart/2005/8/layout/vProcess5"/>
    <dgm:cxn modelId="{C8528DA1-89AF-FA43-934B-DED27DB9EB6C}" type="presParOf" srcId="{CD6B2F4A-D89D-034F-9EC3-2F8E125E7B6F}" destId="{6F0B94C6-9100-0947-A96E-74F668981300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1DBF47-F1A7-EF49-9FAF-D23E54275DD7}">
      <dsp:nvSpPr>
        <dsp:cNvPr id="0" name=""/>
        <dsp:cNvSpPr/>
      </dsp:nvSpPr>
      <dsp:spPr>
        <a:xfrm>
          <a:off x="0" y="0"/>
          <a:ext cx="5946853" cy="6995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Mobility Path Extraction</a:t>
          </a:r>
          <a:endParaRPr lang="en-US" sz="3000" kern="1200" dirty="0"/>
        </a:p>
      </dsp:txBody>
      <dsp:txXfrm>
        <a:off x="20488" y="20488"/>
        <a:ext cx="5110178" cy="658540"/>
      </dsp:txXfrm>
    </dsp:sp>
    <dsp:sp modelId="{E61A5F98-4F6A-9342-A5A5-BA0FA34650C5}">
      <dsp:nvSpPr>
        <dsp:cNvPr id="0" name=""/>
        <dsp:cNvSpPr/>
      </dsp:nvSpPr>
      <dsp:spPr>
        <a:xfrm>
          <a:off x="444083" y="796671"/>
          <a:ext cx="5946853" cy="6995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Oscillating Pair Detection </a:t>
          </a:r>
          <a:endParaRPr lang="en-US" sz="3000" kern="1200" dirty="0"/>
        </a:p>
      </dsp:txBody>
      <dsp:txXfrm>
        <a:off x="464571" y="817159"/>
        <a:ext cx="5007109" cy="658540"/>
      </dsp:txXfrm>
    </dsp:sp>
    <dsp:sp modelId="{48DA5913-334E-CA4B-9870-7A68A90EBFB5}">
      <dsp:nvSpPr>
        <dsp:cNvPr id="0" name=""/>
        <dsp:cNvSpPr/>
      </dsp:nvSpPr>
      <dsp:spPr>
        <a:xfrm>
          <a:off x="888166" y="1593342"/>
          <a:ext cx="5946853" cy="6995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Oscillation Graph Generation</a:t>
          </a:r>
          <a:endParaRPr lang="en-US" sz="3000" kern="1200" dirty="0"/>
        </a:p>
      </dsp:txBody>
      <dsp:txXfrm>
        <a:off x="908654" y="1613830"/>
        <a:ext cx="5007109" cy="658539"/>
      </dsp:txXfrm>
    </dsp:sp>
    <dsp:sp modelId="{E6C388DA-1C1A-1E4C-AB8A-E13D5E79B5E1}">
      <dsp:nvSpPr>
        <dsp:cNvPr id="0" name=""/>
        <dsp:cNvSpPr/>
      </dsp:nvSpPr>
      <dsp:spPr>
        <a:xfrm>
          <a:off x="1332249" y="2390013"/>
          <a:ext cx="5946853" cy="6995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Oscillation Graph Clustering</a:t>
          </a:r>
          <a:endParaRPr lang="en-US" sz="3000" kern="1200" dirty="0"/>
        </a:p>
      </dsp:txBody>
      <dsp:txXfrm>
        <a:off x="1352737" y="2410501"/>
        <a:ext cx="5007109" cy="658540"/>
      </dsp:txXfrm>
    </dsp:sp>
    <dsp:sp modelId="{1758CC10-C65E-1749-88AE-49E194B0EA51}">
      <dsp:nvSpPr>
        <dsp:cNvPr id="0" name=""/>
        <dsp:cNvSpPr/>
      </dsp:nvSpPr>
      <dsp:spPr>
        <a:xfrm>
          <a:off x="1776333" y="3186684"/>
          <a:ext cx="5946853" cy="6995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Validating Graph Clustering</a:t>
          </a:r>
          <a:endParaRPr lang="en-US" sz="3000" kern="1200" dirty="0"/>
        </a:p>
      </dsp:txBody>
      <dsp:txXfrm>
        <a:off x="1796821" y="3207172"/>
        <a:ext cx="5007109" cy="658539"/>
      </dsp:txXfrm>
    </dsp:sp>
    <dsp:sp modelId="{86CF0FF6-C8EA-C84F-9FEE-FE9C06FCC2CD}">
      <dsp:nvSpPr>
        <dsp:cNvPr id="0" name=""/>
        <dsp:cNvSpPr/>
      </dsp:nvSpPr>
      <dsp:spPr>
        <a:xfrm>
          <a:off x="5492168" y="511035"/>
          <a:ext cx="454685" cy="454685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/>
        </a:p>
      </dsp:txBody>
      <dsp:txXfrm>
        <a:off x="5594472" y="511035"/>
        <a:ext cx="250077" cy="342150"/>
      </dsp:txXfrm>
    </dsp:sp>
    <dsp:sp modelId="{D7981286-3DB2-8B4B-B783-CACB84A8D56C}">
      <dsp:nvSpPr>
        <dsp:cNvPr id="0" name=""/>
        <dsp:cNvSpPr/>
      </dsp:nvSpPr>
      <dsp:spPr>
        <a:xfrm>
          <a:off x="5936251" y="1307706"/>
          <a:ext cx="454685" cy="454685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/>
        </a:p>
      </dsp:txBody>
      <dsp:txXfrm>
        <a:off x="6038555" y="1307706"/>
        <a:ext cx="250077" cy="342150"/>
      </dsp:txXfrm>
    </dsp:sp>
    <dsp:sp modelId="{0207AB94-67C9-CF45-B6B1-0566007CDDF9}">
      <dsp:nvSpPr>
        <dsp:cNvPr id="0" name=""/>
        <dsp:cNvSpPr/>
      </dsp:nvSpPr>
      <dsp:spPr>
        <a:xfrm>
          <a:off x="6380335" y="2092718"/>
          <a:ext cx="454685" cy="454685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/>
        </a:p>
      </dsp:txBody>
      <dsp:txXfrm>
        <a:off x="6482639" y="2092718"/>
        <a:ext cx="250077" cy="342150"/>
      </dsp:txXfrm>
    </dsp:sp>
    <dsp:sp modelId="{58D6DC20-4534-7443-A68A-F13E6B9E0725}">
      <dsp:nvSpPr>
        <dsp:cNvPr id="0" name=""/>
        <dsp:cNvSpPr/>
      </dsp:nvSpPr>
      <dsp:spPr>
        <a:xfrm>
          <a:off x="6824418" y="2897162"/>
          <a:ext cx="454685" cy="454685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/>
        </a:p>
      </dsp:txBody>
      <dsp:txXfrm>
        <a:off x="6926722" y="2897162"/>
        <a:ext cx="250077" cy="3421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D46FEE-763F-49F0-84EF-8E4053EA1883}" type="datetimeFigureOut">
              <a:rPr lang="en-US" smtClean="0"/>
              <a:pPr/>
              <a:t>12/12/12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FFEABF-C0C7-48EA-8231-5657EAE180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6877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FEABF-C0C7-48EA-8231-5657EAE18051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FEABF-C0C7-48EA-8231-5657EAE1805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1059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28588" y="6400800"/>
            <a:ext cx="1905000" cy="304800"/>
          </a:xfrm>
        </p:spPr>
        <p:txBody>
          <a:bodyPr/>
          <a:lstStyle>
            <a:lvl1pPr>
              <a:defRPr/>
            </a:lvl1pPr>
          </a:lstStyle>
          <a:p>
            <a:fld id="{1FF848B3-64E3-4D6C-A496-09B79F9C8B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723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28588" y="6400800"/>
            <a:ext cx="1905000" cy="304800"/>
          </a:xfrm>
        </p:spPr>
        <p:txBody>
          <a:bodyPr/>
          <a:lstStyle>
            <a:lvl1pPr>
              <a:defRPr/>
            </a:lvl1pPr>
          </a:lstStyle>
          <a:p>
            <a:fld id="{1FF848B3-64E3-4D6C-A496-09B79F9C8B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056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9100" y="76200"/>
            <a:ext cx="2212975" cy="6248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413" y="76200"/>
            <a:ext cx="6491287" cy="6248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28588" y="6400800"/>
            <a:ext cx="1905000" cy="304800"/>
          </a:xfrm>
        </p:spPr>
        <p:txBody>
          <a:bodyPr/>
          <a:lstStyle>
            <a:lvl1pPr>
              <a:defRPr/>
            </a:lvl1pPr>
          </a:lstStyle>
          <a:p>
            <a:fld id="{1FF848B3-64E3-4D6C-A496-09B79F9C8B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6771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28588" y="6400800"/>
            <a:ext cx="1905000" cy="304800"/>
          </a:xfrm>
        </p:spPr>
        <p:txBody>
          <a:bodyPr/>
          <a:lstStyle>
            <a:lvl1pPr>
              <a:defRPr/>
            </a:lvl1pPr>
          </a:lstStyle>
          <a:p>
            <a:fld id="{1FF848B3-64E3-4D6C-A496-09B79F9C8B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197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28588" y="6400800"/>
            <a:ext cx="1905000" cy="304800"/>
          </a:xfrm>
        </p:spPr>
        <p:txBody>
          <a:bodyPr/>
          <a:lstStyle>
            <a:lvl1pPr>
              <a:defRPr/>
            </a:lvl1pPr>
          </a:lstStyle>
          <a:p>
            <a:fld id="{1FF848B3-64E3-4D6C-A496-09B79F9C8B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059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28588" y="6400800"/>
            <a:ext cx="1905000" cy="304800"/>
          </a:xfrm>
        </p:spPr>
        <p:txBody>
          <a:bodyPr/>
          <a:lstStyle>
            <a:lvl1pPr>
              <a:defRPr/>
            </a:lvl1pPr>
          </a:lstStyle>
          <a:p>
            <a:fld id="{1FF848B3-64E3-4D6C-A496-09B79F9C8B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700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413" y="990600"/>
            <a:ext cx="4351337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990600"/>
            <a:ext cx="4352925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28588" y="6400800"/>
            <a:ext cx="1905000" cy="304800"/>
          </a:xfrm>
        </p:spPr>
        <p:txBody>
          <a:bodyPr/>
          <a:lstStyle>
            <a:lvl1pPr>
              <a:defRPr/>
            </a:lvl1pPr>
          </a:lstStyle>
          <a:p>
            <a:fld id="{1FF848B3-64E3-4D6C-A496-09B79F9C8B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558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28588" y="6400800"/>
            <a:ext cx="1905000" cy="304800"/>
          </a:xfrm>
        </p:spPr>
        <p:txBody>
          <a:bodyPr/>
          <a:lstStyle>
            <a:lvl1pPr>
              <a:defRPr/>
            </a:lvl1pPr>
          </a:lstStyle>
          <a:p>
            <a:fld id="{1FF848B3-64E3-4D6C-A496-09B79F9C8B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318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28588" y="6400800"/>
            <a:ext cx="1905000" cy="304800"/>
          </a:xfrm>
        </p:spPr>
        <p:txBody>
          <a:bodyPr/>
          <a:lstStyle>
            <a:lvl1pPr>
              <a:defRPr/>
            </a:lvl1pPr>
          </a:lstStyle>
          <a:p>
            <a:fld id="{1FF848B3-64E3-4D6C-A496-09B79F9C8B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688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28588" y="6400800"/>
            <a:ext cx="1905000" cy="304800"/>
          </a:xfrm>
        </p:spPr>
        <p:txBody>
          <a:bodyPr/>
          <a:lstStyle>
            <a:lvl1pPr>
              <a:defRPr/>
            </a:lvl1pPr>
          </a:lstStyle>
          <a:p>
            <a:fld id="{1FF848B3-64E3-4D6C-A496-09B79F9C8B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597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28588" y="6400800"/>
            <a:ext cx="1905000" cy="304800"/>
          </a:xfrm>
        </p:spPr>
        <p:txBody>
          <a:bodyPr/>
          <a:lstStyle>
            <a:lvl1pPr>
              <a:defRPr/>
            </a:lvl1pPr>
          </a:lstStyle>
          <a:p>
            <a:fld id="{1FF848B3-64E3-4D6C-A496-09B79F9C8B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21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28588" y="6400800"/>
            <a:ext cx="1905000" cy="304800"/>
          </a:xfrm>
        </p:spPr>
        <p:txBody>
          <a:bodyPr/>
          <a:lstStyle>
            <a:lvl1pPr>
              <a:defRPr/>
            </a:lvl1pPr>
          </a:lstStyle>
          <a:p>
            <a:fld id="{1FF848B3-64E3-4D6C-A496-09B79F9C8B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482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0" y="0"/>
            <a:ext cx="9144000" cy="804863"/>
          </a:xfrm>
          <a:prstGeom prst="rect">
            <a:avLst/>
          </a:prstGeom>
          <a:solidFill>
            <a:srgbClr val="0F4D92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-105" charset="0"/>
              <a:ea typeface="ＭＳ Ｐゴシック" pitchFamily="-105" charset="-128"/>
              <a:cs typeface="ＭＳ Ｐゴシック" pitchFamily="-105" charset="-128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6874" y="85614"/>
            <a:ext cx="8562466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" dist="12700" dir="2700000" algn="ctr" rotWithShape="0">
              <a:srgbClr val="000000">
                <a:alpha val="25000"/>
              </a:srgb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5413" y="990600"/>
            <a:ext cx="8856662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6149" name="Straight Connector 6"/>
          <p:cNvCxnSpPr>
            <a:cxnSpLocks noChangeShapeType="1"/>
          </p:cNvCxnSpPr>
          <p:nvPr/>
        </p:nvCxnSpPr>
        <p:spPr bwMode="auto">
          <a:xfrm flipV="1">
            <a:off x="0" y="6583363"/>
            <a:ext cx="9144000" cy="17462"/>
          </a:xfrm>
          <a:prstGeom prst="line">
            <a:avLst/>
          </a:prstGeom>
          <a:noFill/>
          <a:ln w="50800" cmpd="dbl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Rectangle 7"/>
          <p:cNvSpPr/>
          <p:nvPr/>
        </p:nvSpPr>
        <p:spPr>
          <a:xfrm>
            <a:off x="-26988" y="6561138"/>
            <a:ext cx="2461832" cy="6155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1600" kern="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Verdana" charset="0"/>
              </a:rPr>
              <a:t>University of Michigan</a:t>
            </a:r>
          </a:p>
          <a:p>
            <a:pPr eaLnBrk="0" hangingPunct="0">
              <a:defRPr/>
            </a:pPr>
            <a:endParaRPr lang="en-US" sz="180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 Placeholder 11"/>
          <p:cNvSpPr>
            <a:spLocks noGrp="1"/>
          </p:cNvSpPr>
          <p:nvPr>
            <p:ph type="sldNum" sz="quarter" idx="4"/>
          </p:nvPr>
        </p:nvSpPr>
        <p:spPr>
          <a:xfrm>
            <a:off x="7159625" y="6521450"/>
            <a:ext cx="1905000" cy="304800"/>
          </a:xfrm>
          <a:prstGeom prst="rect">
            <a:avLst/>
          </a:prstGeom>
        </p:spPr>
        <p:txBody>
          <a:bodyPr/>
          <a:lstStyle>
            <a:lvl1pPr algn="r" eaLnBrk="0" hangingPunct="0">
              <a:defRPr sz="1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1FF848B3-64E3-4D6C-A496-09B79F9C8B4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F3F3F3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F3F3F3"/>
          </a:solidFill>
          <a:latin typeface="Georgia" pitchFamily="-105" charset="0"/>
          <a:ea typeface="ＭＳ Ｐゴシック" pitchFamily="-105" charset="-128"/>
          <a:cs typeface="ＭＳ Ｐゴシック" pitchFamily="-105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F3F3F3"/>
          </a:solidFill>
          <a:latin typeface="Georgia" pitchFamily="-105" charset="0"/>
          <a:ea typeface="ＭＳ Ｐゴシック" pitchFamily="-105" charset="-128"/>
          <a:cs typeface="ＭＳ Ｐゴシック" pitchFamily="-105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F3F3F3"/>
          </a:solidFill>
          <a:latin typeface="Georgia" pitchFamily="-105" charset="0"/>
          <a:ea typeface="ＭＳ Ｐゴシック" pitchFamily="-105" charset="-128"/>
          <a:cs typeface="ＭＳ Ｐゴシック" pitchFamily="-105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F3F3F3"/>
          </a:solidFill>
          <a:latin typeface="Georgia" pitchFamily="-105" charset="0"/>
          <a:ea typeface="ＭＳ Ｐゴシック" pitchFamily="-105" charset="-128"/>
          <a:cs typeface="ＭＳ Ｐゴシック" pitchFamily="-105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F3F3F3"/>
          </a:solidFill>
          <a:latin typeface="Georgia" pitchFamily="-105" charset="0"/>
          <a:ea typeface="ＭＳ Ｐゴシック" pitchFamily="-105" charset="-128"/>
          <a:cs typeface="ＭＳ Ｐゴシック" pitchFamily="-105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F3F3F3"/>
          </a:solidFill>
          <a:latin typeface="Georgia" pitchFamily="-105" charset="0"/>
          <a:ea typeface="ＭＳ Ｐゴシック" pitchFamily="-105" charset="-128"/>
          <a:cs typeface="ＭＳ Ｐゴシック" pitchFamily="-105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F3F3F3"/>
          </a:solidFill>
          <a:latin typeface="Georgia" pitchFamily="-105" charset="0"/>
          <a:ea typeface="ＭＳ Ｐゴシック" pitchFamily="-105" charset="-128"/>
          <a:cs typeface="ＭＳ Ｐゴシック" pitchFamily="-105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F3F3F3"/>
          </a:solidFill>
          <a:latin typeface="Georgia" pitchFamily="-105" charset="0"/>
          <a:ea typeface="ＭＳ Ｐゴシック" pitchFamily="-105" charset="-128"/>
          <a:cs typeface="ＭＳ Ｐゴシック" pitchFamily="-105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6E7BBD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j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j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j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rgbClr val="686868"/>
          </a:solidFill>
          <a:latin typeface="+mj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rgbClr val="686868"/>
          </a:solidFill>
          <a:latin typeface="+mj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rgbClr val="686868"/>
          </a:solidFill>
          <a:latin typeface="+mj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rgbClr val="686868"/>
          </a:solidFill>
          <a:latin typeface="+mj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685800" y="1295399"/>
            <a:ext cx="7772400" cy="18235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" dist="12700" dir="2700000" algn="ctr" rotWithShape="0">
              <a:srgbClr val="000000">
                <a:alpha val="25000"/>
              </a:srgb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Georgia" charset="0"/>
                <a:ea typeface="ＭＳ Ｐゴシック" charset="0"/>
                <a:cs typeface="ＭＳ Ｐゴシック" charset="0"/>
              </a:rPr>
              <a:t>Va</a:t>
            </a:r>
            <a:r>
              <a:rPr lang="en-US" altLang="zh-CN" sz="3200" kern="0" dirty="0" err="1" smtClean="0">
                <a:solidFill>
                  <a:srgbClr val="800000"/>
                </a:solidFill>
                <a:latin typeface="Georgia" charset="0"/>
                <a:ea typeface="ＭＳ Ｐゴシック" charset="0"/>
                <a:cs typeface="ＭＳ Ｐゴシック" charset="0"/>
              </a:rPr>
              <a:t>lidating</a:t>
            </a:r>
            <a:r>
              <a:rPr lang="en-US" altLang="zh-CN" sz="3200" kern="0" dirty="0" smtClean="0">
                <a:solidFill>
                  <a:srgbClr val="800000"/>
                </a:solidFill>
                <a:latin typeface="Georgia" charset="0"/>
                <a:ea typeface="ＭＳ Ｐゴシック" charset="0"/>
                <a:cs typeface="ＭＳ Ｐゴシック" charset="0"/>
              </a:rPr>
              <a:t> Cell Tower Clustering For Mobility Prediction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rgbClr val="800000"/>
              </a:solidFill>
              <a:effectLst/>
              <a:uLnTx/>
              <a:uFillTx/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1752600" y="3505200"/>
            <a:ext cx="6096000" cy="2438400"/>
          </a:xfrm>
          <a:prstGeom prst="rect">
            <a:avLst/>
          </a:prstGeom>
          <a:noFill/>
          <a:ln>
            <a:noFill/>
          </a:ln>
          <a:effectLst>
            <a:outerShdw blurRad="25400" dist="12700" dir="2700000" algn="ctr" rotWithShape="0">
              <a:srgbClr val="000000">
                <a:alpha val="2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ctr" fontAlgn="base">
              <a:spcBef>
                <a:spcPct val="20000"/>
              </a:spcBef>
              <a:spcAft>
                <a:spcPct val="0"/>
              </a:spcAft>
              <a:buClr>
                <a:srgbClr val="6E7BBD"/>
              </a:buClr>
              <a:defRPr/>
            </a:pPr>
            <a:r>
              <a:rPr lang="en-US" sz="2800" kern="0" dirty="0"/>
              <a:t>Pedro </a:t>
            </a:r>
            <a:r>
              <a:rPr lang="en-US" sz="2800" kern="0" dirty="0" err="1"/>
              <a:t>d'Aquino</a:t>
            </a:r>
            <a:r>
              <a:rPr lang="en-US" sz="2800" kern="0" dirty="0"/>
              <a:t>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E7BBD"/>
              </a:buClr>
              <a:buSzTx/>
              <a:buFontTx/>
              <a:buNone/>
              <a:tabLst/>
              <a:defRPr/>
            </a:pPr>
            <a:r>
              <a:rPr lang="en-US" sz="2800" kern="0" dirty="0" smtClean="0"/>
              <a:t>Mehrdad </a:t>
            </a:r>
            <a:r>
              <a:rPr lang="en-US" sz="2800" kern="0" dirty="0" err="1" smtClean="0"/>
              <a:t>Moradi</a:t>
            </a:r>
            <a:endParaRPr lang="en-US" sz="2800" kern="0" dirty="0"/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E7BBD"/>
              </a:buClr>
              <a:buSzTx/>
              <a:buFontTx/>
              <a:buNone/>
              <a:tabLst/>
              <a:defRPr/>
            </a:pPr>
            <a:endParaRPr kumimoji="0" lang="en-US" sz="2800" b="0" i="1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lvl="0" algn="ctr" fontAlgn="base">
              <a:spcBef>
                <a:spcPct val="20000"/>
              </a:spcBef>
              <a:spcAft>
                <a:spcPct val="0"/>
              </a:spcAft>
              <a:buClr>
                <a:srgbClr val="6E7BBD"/>
              </a:buClr>
              <a:defRPr/>
            </a:pPr>
            <a:r>
              <a:rPr kumimoji="0" lang="en-US" sz="28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Dec. 13, 2012</a:t>
            </a:r>
            <a:endParaRPr kumimoji="0" lang="en-AU" sz="2800" b="0" i="1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92735318"/>
      </p:ext>
    </p:extLst>
  </p:cSld>
  <p:clrMapOvr>
    <a:masterClrMapping/>
  </p:clrMapOvr>
  <p:transition xmlns:p14="http://schemas.microsoft.com/office/powerpoint/2010/main" advTm="22292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Oscillation Graph </a:t>
            </a:r>
            <a:r>
              <a:rPr lang="en-US" dirty="0" smtClean="0"/>
              <a:t>Clustering(2)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5781040" y="510032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67" name="Group 66"/>
          <p:cNvGrpSpPr/>
          <p:nvPr/>
        </p:nvGrpSpPr>
        <p:grpSpPr>
          <a:xfrm>
            <a:off x="76200" y="914400"/>
            <a:ext cx="4191000" cy="1663988"/>
            <a:chOff x="76200" y="914400"/>
            <a:chExt cx="4191000" cy="1663988"/>
          </a:xfrm>
        </p:grpSpPr>
        <p:sp>
          <p:nvSpPr>
            <p:cNvPr id="61" name="TextBox 60"/>
            <p:cNvSpPr txBox="1"/>
            <p:nvPr/>
          </p:nvSpPr>
          <p:spPr>
            <a:xfrm>
              <a:off x="76200" y="1600200"/>
              <a:ext cx="45720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 smtClean="0"/>
                <a:t>0.6</a:t>
              </a:r>
              <a:endParaRPr lang="en-US" sz="1300" dirty="0"/>
            </a:p>
          </p:txBody>
        </p:sp>
        <p:grpSp>
          <p:nvGrpSpPr>
            <p:cNvPr id="66" name="Group 65"/>
            <p:cNvGrpSpPr/>
            <p:nvPr/>
          </p:nvGrpSpPr>
          <p:grpSpPr>
            <a:xfrm>
              <a:off x="381000" y="914400"/>
              <a:ext cx="3886200" cy="1663988"/>
              <a:chOff x="381000" y="914400"/>
              <a:chExt cx="3886200" cy="1663988"/>
            </a:xfrm>
          </p:grpSpPr>
          <p:sp>
            <p:nvSpPr>
              <p:cNvPr id="4" name="Oval 3"/>
              <p:cNvSpPr/>
              <p:nvPr/>
            </p:nvSpPr>
            <p:spPr bwMode="auto">
              <a:xfrm>
                <a:off x="381000" y="1143000"/>
                <a:ext cx="381000" cy="381000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-25000" dirty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-105" charset="0"/>
                  <a:ea typeface="ＭＳ Ｐゴシック" pitchFamily="-105" charset="-128"/>
                  <a:cs typeface="ＭＳ Ｐゴシック" pitchFamily="-105" charset="-128"/>
                </a:endParaRPr>
              </a:p>
            </p:txBody>
          </p:sp>
          <p:sp>
            <p:nvSpPr>
              <p:cNvPr id="7" name="Oval 6"/>
              <p:cNvSpPr/>
              <p:nvPr/>
            </p:nvSpPr>
            <p:spPr bwMode="auto">
              <a:xfrm>
                <a:off x="1447800" y="1143000"/>
                <a:ext cx="381000" cy="381000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-2500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-105" charset="0"/>
                  <a:ea typeface="ＭＳ Ｐゴシック" pitchFamily="-105" charset="-128"/>
                  <a:cs typeface="ＭＳ Ｐゴシック" pitchFamily="-105" charset="-128"/>
                </a:endParaRPr>
              </a:p>
            </p:txBody>
          </p:sp>
          <p:sp>
            <p:nvSpPr>
              <p:cNvPr id="8" name="Oval 7"/>
              <p:cNvSpPr/>
              <p:nvPr/>
            </p:nvSpPr>
            <p:spPr bwMode="auto">
              <a:xfrm>
                <a:off x="381000" y="1981200"/>
                <a:ext cx="381000" cy="381000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-2500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-105" charset="0"/>
                  <a:ea typeface="ＭＳ Ｐゴシック" pitchFamily="-105" charset="-128"/>
                  <a:cs typeface="ＭＳ Ｐゴシック" pitchFamily="-105" charset="-128"/>
                </a:endParaRPr>
              </a:p>
            </p:txBody>
          </p:sp>
          <p:sp>
            <p:nvSpPr>
              <p:cNvPr id="9" name="Oval 8"/>
              <p:cNvSpPr/>
              <p:nvPr/>
            </p:nvSpPr>
            <p:spPr bwMode="auto">
              <a:xfrm>
                <a:off x="1447800" y="1981200"/>
                <a:ext cx="381000" cy="381000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-2500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-105" charset="0"/>
                  <a:ea typeface="ＭＳ Ｐゴシック" pitchFamily="-105" charset="-128"/>
                  <a:cs typeface="ＭＳ Ｐゴシック" pitchFamily="-105" charset="-128"/>
                </a:endParaRPr>
              </a:p>
            </p:txBody>
          </p:sp>
          <p:cxnSp>
            <p:nvCxnSpPr>
              <p:cNvPr id="15" name="Straight Connector 14"/>
              <p:cNvCxnSpPr>
                <a:stCxn id="4" idx="6"/>
                <a:endCxn id="7" idx="2"/>
              </p:cNvCxnSpPr>
              <p:nvPr/>
            </p:nvCxnSpPr>
            <p:spPr bwMode="auto">
              <a:xfrm>
                <a:off x="762000" y="1333500"/>
                <a:ext cx="685800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7" name="Straight Connector 16"/>
              <p:cNvCxnSpPr>
                <a:stCxn id="4" idx="4"/>
                <a:endCxn id="8" idx="0"/>
              </p:cNvCxnSpPr>
              <p:nvPr/>
            </p:nvCxnSpPr>
            <p:spPr bwMode="auto">
              <a:xfrm>
                <a:off x="571500" y="1524000"/>
                <a:ext cx="0" cy="4572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9" name="Straight Connector 18"/>
              <p:cNvCxnSpPr>
                <a:stCxn id="8" idx="6"/>
                <a:endCxn id="9" idx="2"/>
              </p:cNvCxnSpPr>
              <p:nvPr/>
            </p:nvCxnSpPr>
            <p:spPr bwMode="auto">
              <a:xfrm>
                <a:off x="762000" y="2171700"/>
                <a:ext cx="685800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1" name="Straight Connector 20"/>
              <p:cNvCxnSpPr>
                <a:stCxn id="7" idx="4"/>
                <a:endCxn id="9" idx="0"/>
              </p:cNvCxnSpPr>
              <p:nvPr/>
            </p:nvCxnSpPr>
            <p:spPr bwMode="auto">
              <a:xfrm>
                <a:off x="1638300" y="1524000"/>
                <a:ext cx="0" cy="4572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43" name="Oval 42"/>
              <p:cNvSpPr/>
              <p:nvPr/>
            </p:nvSpPr>
            <p:spPr bwMode="auto">
              <a:xfrm>
                <a:off x="2514600" y="1219200"/>
                <a:ext cx="381000" cy="381000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-2500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-105" charset="0"/>
                  <a:ea typeface="ＭＳ Ｐゴシック" pitchFamily="-105" charset="-128"/>
                  <a:cs typeface="ＭＳ Ｐゴシック" pitchFamily="-105" charset="-128"/>
                </a:endParaRPr>
              </a:p>
            </p:txBody>
          </p:sp>
          <p:sp>
            <p:nvSpPr>
              <p:cNvPr id="44" name="Oval 43"/>
              <p:cNvSpPr/>
              <p:nvPr/>
            </p:nvSpPr>
            <p:spPr bwMode="auto">
              <a:xfrm>
                <a:off x="3581400" y="1219200"/>
                <a:ext cx="381000" cy="381000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-2500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-105" charset="0"/>
                  <a:ea typeface="ＭＳ Ｐゴシック" pitchFamily="-105" charset="-128"/>
                  <a:cs typeface="ＭＳ Ｐゴシック" pitchFamily="-105" charset="-128"/>
                </a:endParaRPr>
              </a:p>
            </p:txBody>
          </p:sp>
          <p:sp>
            <p:nvSpPr>
              <p:cNvPr id="45" name="Oval 44"/>
              <p:cNvSpPr/>
              <p:nvPr/>
            </p:nvSpPr>
            <p:spPr bwMode="auto">
              <a:xfrm>
                <a:off x="2514600" y="2057400"/>
                <a:ext cx="381000" cy="381000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-2500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-105" charset="0"/>
                  <a:ea typeface="ＭＳ Ｐゴシック" pitchFamily="-105" charset="-128"/>
                  <a:cs typeface="ＭＳ Ｐゴシック" pitchFamily="-105" charset="-128"/>
                </a:endParaRPr>
              </a:p>
            </p:txBody>
          </p:sp>
          <p:sp>
            <p:nvSpPr>
              <p:cNvPr id="46" name="Oval 45"/>
              <p:cNvSpPr/>
              <p:nvPr/>
            </p:nvSpPr>
            <p:spPr bwMode="auto">
              <a:xfrm>
                <a:off x="3581400" y="2057400"/>
                <a:ext cx="381000" cy="381000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-2500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-105" charset="0"/>
                  <a:ea typeface="ＭＳ Ｐゴシック" pitchFamily="-105" charset="-128"/>
                  <a:cs typeface="ＭＳ Ｐゴシック" pitchFamily="-105" charset="-128"/>
                </a:endParaRPr>
              </a:p>
            </p:txBody>
          </p:sp>
          <p:cxnSp>
            <p:nvCxnSpPr>
              <p:cNvPr id="47" name="Straight Connector 46"/>
              <p:cNvCxnSpPr>
                <a:stCxn id="43" idx="6"/>
                <a:endCxn id="44" idx="2"/>
              </p:cNvCxnSpPr>
              <p:nvPr/>
            </p:nvCxnSpPr>
            <p:spPr bwMode="auto">
              <a:xfrm>
                <a:off x="2895600" y="1409700"/>
                <a:ext cx="685800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8" name="Straight Connector 47"/>
              <p:cNvCxnSpPr>
                <a:stCxn id="43" idx="4"/>
                <a:endCxn id="45" idx="0"/>
              </p:cNvCxnSpPr>
              <p:nvPr/>
            </p:nvCxnSpPr>
            <p:spPr bwMode="auto">
              <a:xfrm>
                <a:off x="2705100" y="1600200"/>
                <a:ext cx="0" cy="4572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9" name="Straight Connector 48"/>
              <p:cNvCxnSpPr>
                <a:stCxn id="45" idx="6"/>
                <a:endCxn id="46" idx="2"/>
              </p:cNvCxnSpPr>
              <p:nvPr/>
            </p:nvCxnSpPr>
            <p:spPr bwMode="auto">
              <a:xfrm>
                <a:off x="2895600" y="2247900"/>
                <a:ext cx="685800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0" name="Straight Connector 49"/>
              <p:cNvCxnSpPr>
                <a:stCxn id="44" idx="4"/>
                <a:endCxn id="46" idx="0"/>
              </p:cNvCxnSpPr>
              <p:nvPr/>
            </p:nvCxnSpPr>
            <p:spPr bwMode="auto">
              <a:xfrm>
                <a:off x="3771900" y="1600200"/>
                <a:ext cx="0" cy="4572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4" name="Straight Connector 53"/>
              <p:cNvCxnSpPr>
                <a:stCxn id="7" idx="5"/>
                <a:endCxn id="45" idx="2"/>
              </p:cNvCxnSpPr>
              <p:nvPr/>
            </p:nvCxnSpPr>
            <p:spPr bwMode="auto">
              <a:xfrm>
                <a:off x="1773004" y="1468204"/>
                <a:ext cx="741596" cy="779696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57" name="TextBox 56"/>
              <p:cNvSpPr txBox="1"/>
              <p:nvPr/>
            </p:nvSpPr>
            <p:spPr>
              <a:xfrm>
                <a:off x="838200" y="914400"/>
                <a:ext cx="457200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00" dirty="0" smtClean="0"/>
                  <a:t>0.9</a:t>
                </a:r>
                <a:endParaRPr lang="en-US" sz="1300" dirty="0"/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914400" y="2209800"/>
                <a:ext cx="457200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00" dirty="0" smtClean="0"/>
                  <a:t>0.8</a:t>
                </a:r>
                <a:endParaRPr lang="en-US" sz="1300" dirty="0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1981200" y="1524000"/>
                <a:ext cx="457200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00" dirty="0" smtClean="0"/>
                  <a:t>0.1</a:t>
                </a:r>
                <a:endParaRPr lang="en-US" sz="1300" dirty="0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3048000" y="1066800"/>
                <a:ext cx="457200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00" dirty="0" smtClean="0"/>
                  <a:t>0.8</a:t>
                </a:r>
                <a:endParaRPr lang="en-US" sz="1300" dirty="0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2971800" y="2286000"/>
                <a:ext cx="533400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00" dirty="0" smtClean="0"/>
                  <a:t>0.75</a:t>
                </a:r>
                <a:endParaRPr lang="en-US" sz="1300" dirty="0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3810000" y="1676400"/>
                <a:ext cx="457200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00" dirty="0" smtClean="0"/>
                  <a:t>0.9</a:t>
                </a:r>
                <a:endParaRPr lang="en-US" sz="1300" dirty="0"/>
              </a:p>
            </p:txBody>
          </p:sp>
        </p:grpSp>
      </p:grpSp>
      <p:grpSp>
        <p:nvGrpSpPr>
          <p:cNvPr id="68" name="Group 67"/>
          <p:cNvGrpSpPr/>
          <p:nvPr/>
        </p:nvGrpSpPr>
        <p:grpSpPr>
          <a:xfrm>
            <a:off x="4800600" y="2819400"/>
            <a:ext cx="4191000" cy="1663988"/>
            <a:chOff x="76200" y="914400"/>
            <a:chExt cx="4191000" cy="1663988"/>
          </a:xfrm>
        </p:grpSpPr>
        <p:sp>
          <p:nvSpPr>
            <p:cNvPr id="69" name="TextBox 68"/>
            <p:cNvSpPr txBox="1"/>
            <p:nvPr/>
          </p:nvSpPr>
          <p:spPr>
            <a:xfrm>
              <a:off x="76200" y="1600200"/>
              <a:ext cx="45720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 smtClean="0"/>
                <a:t>0.6</a:t>
              </a:r>
              <a:endParaRPr lang="en-US" sz="1300" dirty="0"/>
            </a:p>
          </p:txBody>
        </p:sp>
        <p:grpSp>
          <p:nvGrpSpPr>
            <p:cNvPr id="70" name="Group 69"/>
            <p:cNvGrpSpPr/>
            <p:nvPr/>
          </p:nvGrpSpPr>
          <p:grpSpPr>
            <a:xfrm>
              <a:off x="381000" y="914400"/>
              <a:ext cx="3886200" cy="1663988"/>
              <a:chOff x="381000" y="914400"/>
              <a:chExt cx="3886200" cy="1663988"/>
            </a:xfrm>
          </p:grpSpPr>
          <p:sp>
            <p:nvSpPr>
              <p:cNvPr id="71" name="Oval 70"/>
              <p:cNvSpPr/>
              <p:nvPr/>
            </p:nvSpPr>
            <p:spPr bwMode="auto">
              <a:xfrm>
                <a:off x="381000" y="1143000"/>
                <a:ext cx="381000" cy="381000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-25000" dirty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-105" charset="0"/>
                  <a:ea typeface="ＭＳ Ｐゴシック" pitchFamily="-105" charset="-128"/>
                  <a:cs typeface="ＭＳ Ｐゴシック" pitchFamily="-105" charset="-128"/>
                </a:endParaRPr>
              </a:p>
            </p:txBody>
          </p:sp>
          <p:sp>
            <p:nvSpPr>
              <p:cNvPr id="72" name="Oval 71"/>
              <p:cNvSpPr/>
              <p:nvPr/>
            </p:nvSpPr>
            <p:spPr bwMode="auto">
              <a:xfrm>
                <a:off x="1447800" y="1143000"/>
                <a:ext cx="381000" cy="381000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-2500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-105" charset="0"/>
                  <a:ea typeface="ＭＳ Ｐゴシック" pitchFamily="-105" charset="-128"/>
                  <a:cs typeface="ＭＳ Ｐゴシック" pitchFamily="-105" charset="-128"/>
                </a:endParaRPr>
              </a:p>
            </p:txBody>
          </p:sp>
          <p:sp>
            <p:nvSpPr>
              <p:cNvPr id="73" name="Oval 72"/>
              <p:cNvSpPr/>
              <p:nvPr/>
            </p:nvSpPr>
            <p:spPr bwMode="auto">
              <a:xfrm>
                <a:off x="381000" y="1981200"/>
                <a:ext cx="381000" cy="381000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-2500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-105" charset="0"/>
                  <a:ea typeface="ＭＳ Ｐゴシック" pitchFamily="-105" charset="-128"/>
                  <a:cs typeface="ＭＳ Ｐゴシック" pitchFamily="-105" charset="-128"/>
                </a:endParaRPr>
              </a:p>
            </p:txBody>
          </p:sp>
          <p:sp>
            <p:nvSpPr>
              <p:cNvPr id="74" name="Oval 73"/>
              <p:cNvSpPr/>
              <p:nvPr/>
            </p:nvSpPr>
            <p:spPr bwMode="auto">
              <a:xfrm>
                <a:off x="1447800" y="1981200"/>
                <a:ext cx="381000" cy="381000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-2500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-105" charset="0"/>
                  <a:ea typeface="ＭＳ Ｐゴシック" pitchFamily="-105" charset="-128"/>
                  <a:cs typeface="ＭＳ Ｐゴシック" pitchFamily="-105" charset="-128"/>
                </a:endParaRPr>
              </a:p>
            </p:txBody>
          </p:sp>
          <p:cxnSp>
            <p:nvCxnSpPr>
              <p:cNvPr id="75" name="Straight Connector 74"/>
              <p:cNvCxnSpPr>
                <a:stCxn id="71" idx="6"/>
                <a:endCxn id="72" idx="2"/>
              </p:cNvCxnSpPr>
              <p:nvPr/>
            </p:nvCxnSpPr>
            <p:spPr bwMode="auto">
              <a:xfrm>
                <a:off x="762000" y="1333500"/>
                <a:ext cx="685800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6" name="Straight Connector 75"/>
              <p:cNvCxnSpPr>
                <a:stCxn id="71" idx="4"/>
                <a:endCxn id="73" idx="0"/>
              </p:cNvCxnSpPr>
              <p:nvPr/>
            </p:nvCxnSpPr>
            <p:spPr bwMode="auto">
              <a:xfrm>
                <a:off x="571500" y="1524000"/>
                <a:ext cx="0" cy="4572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7" name="Straight Connector 76"/>
              <p:cNvCxnSpPr>
                <a:stCxn id="73" idx="6"/>
                <a:endCxn id="74" idx="2"/>
              </p:cNvCxnSpPr>
              <p:nvPr/>
            </p:nvCxnSpPr>
            <p:spPr bwMode="auto">
              <a:xfrm>
                <a:off x="762000" y="2171700"/>
                <a:ext cx="685800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8" name="Straight Connector 77"/>
              <p:cNvCxnSpPr>
                <a:stCxn id="72" idx="4"/>
                <a:endCxn id="74" idx="0"/>
              </p:cNvCxnSpPr>
              <p:nvPr/>
            </p:nvCxnSpPr>
            <p:spPr bwMode="auto">
              <a:xfrm>
                <a:off x="1638300" y="1524000"/>
                <a:ext cx="0" cy="4572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79" name="Oval 78"/>
              <p:cNvSpPr/>
              <p:nvPr/>
            </p:nvSpPr>
            <p:spPr bwMode="auto">
              <a:xfrm>
                <a:off x="2514600" y="1219200"/>
                <a:ext cx="381000" cy="381000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-2500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-105" charset="0"/>
                  <a:ea typeface="ＭＳ Ｐゴシック" pitchFamily="-105" charset="-128"/>
                  <a:cs typeface="ＭＳ Ｐゴシック" pitchFamily="-105" charset="-128"/>
                </a:endParaRPr>
              </a:p>
            </p:txBody>
          </p:sp>
          <p:sp>
            <p:nvSpPr>
              <p:cNvPr id="80" name="Oval 79"/>
              <p:cNvSpPr/>
              <p:nvPr/>
            </p:nvSpPr>
            <p:spPr bwMode="auto">
              <a:xfrm>
                <a:off x="3581400" y="1219200"/>
                <a:ext cx="381000" cy="381000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-2500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-105" charset="0"/>
                  <a:ea typeface="ＭＳ Ｐゴシック" pitchFamily="-105" charset="-128"/>
                  <a:cs typeface="ＭＳ Ｐゴシック" pitchFamily="-105" charset="-128"/>
                </a:endParaRPr>
              </a:p>
            </p:txBody>
          </p:sp>
          <p:sp>
            <p:nvSpPr>
              <p:cNvPr id="81" name="Oval 80"/>
              <p:cNvSpPr/>
              <p:nvPr/>
            </p:nvSpPr>
            <p:spPr bwMode="auto">
              <a:xfrm>
                <a:off x="2514600" y="2057400"/>
                <a:ext cx="381000" cy="381000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-2500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-105" charset="0"/>
                  <a:ea typeface="ＭＳ Ｐゴシック" pitchFamily="-105" charset="-128"/>
                  <a:cs typeface="ＭＳ Ｐゴシック" pitchFamily="-105" charset="-128"/>
                </a:endParaRPr>
              </a:p>
            </p:txBody>
          </p:sp>
          <p:sp>
            <p:nvSpPr>
              <p:cNvPr id="82" name="Oval 81"/>
              <p:cNvSpPr/>
              <p:nvPr/>
            </p:nvSpPr>
            <p:spPr bwMode="auto">
              <a:xfrm>
                <a:off x="3581400" y="2057400"/>
                <a:ext cx="381000" cy="381000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-2500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-105" charset="0"/>
                  <a:ea typeface="ＭＳ Ｐゴシック" pitchFamily="-105" charset="-128"/>
                  <a:cs typeface="ＭＳ Ｐゴシック" pitchFamily="-105" charset="-128"/>
                </a:endParaRPr>
              </a:p>
            </p:txBody>
          </p:sp>
          <p:cxnSp>
            <p:nvCxnSpPr>
              <p:cNvPr id="83" name="Straight Connector 82"/>
              <p:cNvCxnSpPr>
                <a:stCxn id="79" idx="6"/>
                <a:endCxn id="80" idx="2"/>
              </p:cNvCxnSpPr>
              <p:nvPr/>
            </p:nvCxnSpPr>
            <p:spPr bwMode="auto">
              <a:xfrm>
                <a:off x="2895600" y="1409700"/>
                <a:ext cx="685800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84" name="Straight Connector 83"/>
              <p:cNvCxnSpPr>
                <a:stCxn id="79" idx="4"/>
                <a:endCxn id="81" idx="0"/>
              </p:cNvCxnSpPr>
              <p:nvPr/>
            </p:nvCxnSpPr>
            <p:spPr bwMode="auto">
              <a:xfrm>
                <a:off x="2705100" y="1600200"/>
                <a:ext cx="0" cy="4572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85" name="Straight Connector 84"/>
              <p:cNvCxnSpPr>
                <a:stCxn id="81" idx="6"/>
                <a:endCxn id="82" idx="2"/>
              </p:cNvCxnSpPr>
              <p:nvPr/>
            </p:nvCxnSpPr>
            <p:spPr bwMode="auto">
              <a:xfrm>
                <a:off x="2895600" y="2247900"/>
                <a:ext cx="685800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86" name="Straight Connector 85"/>
              <p:cNvCxnSpPr>
                <a:stCxn id="80" idx="4"/>
                <a:endCxn id="82" idx="0"/>
              </p:cNvCxnSpPr>
              <p:nvPr/>
            </p:nvCxnSpPr>
            <p:spPr bwMode="auto">
              <a:xfrm>
                <a:off x="3771900" y="1600200"/>
                <a:ext cx="0" cy="4572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88" name="TextBox 87"/>
              <p:cNvSpPr txBox="1"/>
              <p:nvPr/>
            </p:nvSpPr>
            <p:spPr>
              <a:xfrm>
                <a:off x="838200" y="914400"/>
                <a:ext cx="457200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00" dirty="0" smtClean="0"/>
                  <a:t>0.9</a:t>
                </a:r>
                <a:endParaRPr lang="en-US" sz="1300" dirty="0"/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914400" y="2209800"/>
                <a:ext cx="457200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00" dirty="0" smtClean="0"/>
                  <a:t>0.8</a:t>
                </a:r>
                <a:endParaRPr lang="en-US" sz="1300" dirty="0"/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3048000" y="1066800"/>
                <a:ext cx="457200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00" dirty="0" smtClean="0"/>
                  <a:t>0.8</a:t>
                </a:r>
                <a:endParaRPr lang="en-US" sz="1300" dirty="0"/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2971800" y="2286000"/>
                <a:ext cx="533400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00" dirty="0" smtClean="0"/>
                  <a:t>0.75</a:t>
                </a:r>
                <a:endParaRPr lang="en-US" sz="1300" dirty="0"/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3810000" y="1676400"/>
                <a:ext cx="457200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00" dirty="0" smtClean="0"/>
                  <a:t>0.9</a:t>
                </a:r>
                <a:endParaRPr lang="en-US" sz="1300" dirty="0"/>
              </a:p>
            </p:txBody>
          </p:sp>
        </p:grpSp>
      </p:grpSp>
      <p:sp>
        <p:nvSpPr>
          <p:cNvPr id="96" name="Curved Right Arrow 95"/>
          <p:cNvSpPr/>
          <p:nvPr/>
        </p:nvSpPr>
        <p:spPr bwMode="auto">
          <a:xfrm>
            <a:off x="3048000" y="2590800"/>
            <a:ext cx="1143000" cy="1447800"/>
          </a:xfrm>
          <a:prstGeom prst="curved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-105" charset="0"/>
              <a:ea typeface="ＭＳ Ｐゴシック" pitchFamily="-105" charset="-128"/>
              <a:cs typeface="ＭＳ Ｐゴシック" pitchFamily="-105" charset="-128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228600" y="2971800"/>
            <a:ext cx="2667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Removing lowest weight edge </a:t>
            </a:r>
            <a:endParaRPr lang="en-US" sz="1600" dirty="0"/>
          </a:p>
        </p:txBody>
      </p:sp>
      <p:sp>
        <p:nvSpPr>
          <p:cNvPr id="98" name="Curved Left Arrow 97"/>
          <p:cNvSpPr/>
          <p:nvPr/>
        </p:nvSpPr>
        <p:spPr bwMode="auto">
          <a:xfrm>
            <a:off x="4648200" y="4800600"/>
            <a:ext cx="1524000" cy="1295400"/>
          </a:xfrm>
          <a:prstGeom prst="curvedLef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-105" charset="0"/>
              <a:ea typeface="ＭＳ Ｐゴシック" pitchFamily="-105" charset="-128"/>
              <a:cs typeface="ＭＳ Ｐゴシック" pitchFamily="-105" charset="-128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2743200" y="1676400"/>
            <a:ext cx="4572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smtClean="0"/>
              <a:t>0.9</a:t>
            </a:r>
            <a:endParaRPr lang="en-US" sz="1300" dirty="0"/>
          </a:p>
        </p:txBody>
      </p:sp>
      <p:sp>
        <p:nvSpPr>
          <p:cNvPr id="125" name="TextBox 124"/>
          <p:cNvSpPr txBox="1"/>
          <p:nvPr/>
        </p:nvSpPr>
        <p:spPr>
          <a:xfrm>
            <a:off x="1143000" y="1600200"/>
            <a:ext cx="4572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smtClean="0"/>
              <a:t>0.9</a:t>
            </a:r>
            <a:endParaRPr lang="en-US" sz="1300" dirty="0"/>
          </a:p>
        </p:txBody>
      </p:sp>
      <p:sp>
        <p:nvSpPr>
          <p:cNvPr id="126" name="TextBox 125"/>
          <p:cNvSpPr txBox="1"/>
          <p:nvPr/>
        </p:nvSpPr>
        <p:spPr>
          <a:xfrm>
            <a:off x="6400800" y="3505200"/>
            <a:ext cx="4572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smtClean="0"/>
              <a:t>0.9</a:t>
            </a:r>
            <a:endParaRPr lang="en-US" sz="1300" dirty="0"/>
          </a:p>
        </p:txBody>
      </p:sp>
      <p:sp>
        <p:nvSpPr>
          <p:cNvPr id="127" name="TextBox 126"/>
          <p:cNvSpPr txBox="1"/>
          <p:nvPr/>
        </p:nvSpPr>
        <p:spPr>
          <a:xfrm>
            <a:off x="6781800" y="3429000"/>
            <a:ext cx="4572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smtClean="0"/>
              <a:t>0.9</a:t>
            </a:r>
            <a:endParaRPr lang="en-US" sz="1300" dirty="0"/>
          </a:p>
        </p:txBody>
      </p:sp>
      <p:grpSp>
        <p:nvGrpSpPr>
          <p:cNvPr id="131" name="Group 130"/>
          <p:cNvGrpSpPr/>
          <p:nvPr/>
        </p:nvGrpSpPr>
        <p:grpSpPr>
          <a:xfrm>
            <a:off x="609600" y="4114800"/>
            <a:ext cx="4191000" cy="1663988"/>
            <a:chOff x="304800" y="4419600"/>
            <a:chExt cx="4191000" cy="1663988"/>
          </a:xfrm>
        </p:grpSpPr>
        <p:sp>
          <p:nvSpPr>
            <p:cNvPr id="128" name="TextBox 127"/>
            <p:cNvSpPr txBox="1"/>
            <p:nvPr/>
          </p:nvSpPr>
          <p:spPr>
            <a:xfrm>
              <a:off x="2534920" y="5151120"/>
              <a:ext cx="45720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 smtClean="0"/>
                <a:t>0.9</a:t>
              </a:r>
              <a:endParaRPr lang="en-US" sz="1300" dirty="0"/>
            </a:p>
          </p:txBody>
        </p:sp>
        <p:grpSp>
          <p:nvGrpSpPr>
            <p:cNvPr id="130" name="Group 129"/>
            <p:cNvGrpSpPr/>
            <p:nvPr/>
          </p:nvGrpSpPr>
          <p:grpSpPr>
            <a:xfrm>
              <a:off x="304800" y="4419600"/>
              <a:ext cx="4191000" cy="1663988"/>
              <a:chOff x="304800" y="4419600"/>
              <a:chExt cx="4191000" cy="1663988"/>
            </a:xfrm>
          </p:grpSpPr>
          <p:grpSp>
            <p:nvGrpSpPr>
              <p:cNvPr id="99" name="Group 98"/>
              <p:cNvGrpSpPr/>
              <p:nvPr/>
            </p:nvGrpSpPr>
            <p:grpSpPr>
              <a:xfrm>
                <a:off x="304800" y="4419600"/>
                <a:ext cx="4191000" cy="1663988"/>
                <a:chOff x="76200" y="914400"/>
                <a:chExt cx="4191000" cy="1663988"/>
              </a:xfrm>
            </p:grpSpPr>
            <p:sp>
              <p:nvSpPr>
                <p:cNvPr id="100" name="TextBox 99"/>
                <p:cNvSpPr txBox="1"/>
                <p:nvPr/>
              </p:nvSpPr>
              <p:spPr>
                <a:xfrm>
                  <a:off x="76200" y="1600200"/>
                  <a:ext cx="457200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300" dirty="0" smtClean="0"/>
                    <a:t>0.6</a:t>
                  </a:r>
                  <a:endParaRPr lang="en-US" sz="1300" dirty="0"/>
                </a:p>
              </p:txBody>
            </p:sp>
            <p:grpSp>
              <p:nvGrpSpPr>
                <p:cNvPr id="101" name="Group 100"/>
                <p:cNvGrpSpPr/>
                <p:nvPr/>
              </p:nvGrpSpPr>
              <p:grpSpPr>
                <a:xfrm>
                  <a:off x="381000" y="914400"/>
                  <a:ext cx="3886200" cy="1663988"/>
                  <a:chOff x="381000" y="914400"/>
                  <a:chExt cx="3886200" cy="1663988"/>
                </a:xfrm>
              </p:grpSpPr>
              <p:sp>
                <p:nvSpPr>
                  <p:cNvPr id="102" name="Oval 101"/>
                  <p:cNvSpPr/>
                  <p:nvPr/>
                </p:nvSpPr>
                <p:spPr bwMode="auto">
                  <a:xfrm>
                    <a:off x="381000" y="1143000"/>
                    <a:ext cx="381000" cy="38100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2400" b="0" i="0" u="none" strike="noStrike" cap="none" normalizeH="0" baseline="-25000" dirty="0">
                      <a:ln>
                        <a:noFill/>
                      </a:ln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Arial" pitchFamily="-105" charset="0"/>
                      <a:ea typeface="ＭＳ Ｐゴシック" pitchFamily="-105" charset="-128"/>
                      <a:cs typeface="ＭＳ Ｐゴシック" pitchFamily="-105" charset="-128"/>
                    </a:endParaRPr>
                  </a:p>
                </p:txBody>
              </p:sp>
              <p:sp>
                <p:nvSpPr>
                  <p:cNvPr id="103" name="Oval 102"/>
                  <p:cNvSpPr/>
                  <p:nvPr/>
                </p:nvSpPr>
                <p:spPr bwMode="auto">
                  <a:xfrm>
                    <a:off x="1447800" y="1143000"/>
                    <a:ext cx="381000" cy="38100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2400" b="0" i="0" u="none" strike="noStrike" cap="none" normalizeH="0" baseline="-25000">
                      <a:ln>
                        <a:noFill/>
                      </a:ln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Arial" pitchFamily="-105" charset="0"/>
                      <a:ea typeface="ＭＳ Ｐゴシック" pitchFamily="-105" charset="-128"/>
                      <a:cs typeface="ＭＳ Ｐゴシック" pitchFamily="-105" charset="-128"/>
                    </a:endParaRPr>
                  </a:p>
                </p:txBody>
              </p:sp>
              <p:sp>
                <p:nvSpPr>
                  <p:cNvPr id="104" name="Oval 103"/>
                  <p:cNvSpPr/>
                  <p:nvPr/>
                </p:nvSpPr>
                <p:spPr bwMode="auto">
                  <a:xfrm>
                    <a:off x="381000" y="1981200"/>
                    <a:ext cx="381000" cy="38100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2400" b="0" i="0" u="none" strike="noStrike" cap="none" normalizeH="0" baseline="-25000">
                      <a:ln>
                        <a:noFill/>
                      </a:ln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Arial" pitchFamily="-105" charset="0"/>
                      <a:ea typeface="ＭＳ Ｐゴシック" pitchFamily="-105" charset="-128"/>
                      <a:cs typeface="ＭＳ Ｐゴシック" pitchFamily="-105" charset="-128"/>
                    </a:endParaRPr>
                  </a:p>
                </p:txBody>
              </p:sp>
              <p:sp>
                <p:nvSpPr>
                  <p:cNvPr id="105" name="Oval 104"/>
                  <p:cNvSpPr/>
                  <p:nvPr/>
                </p:nvSpPr>
                <p:spPr bwMode="auto">
                  <a:xfrm>
                    <a:off x="1447800" y="1981200"/>
                    <a:ext cx="381000" cy="38100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2400" b="0" i="0" u="none" strike="noStrike" cap="none" normalizeH="0" baseline="-25000">
                      <a:ln>
                        <a:noFill/>
                      </a:ln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Arial" pitchFamily="-105" charset="0"/>
                      <a:ea typeface="ＭＳ Ｐゴシック" pitchFamily="-105" charset="-128"/>
                      <a:cs typeface="ＭＳ Ｐゴシック" pitchFamily="-105" charset="-128"/>
                    </a:endParaRPr>
                  </a:p>
                </p:txBody>
              </p:sp>
              <p:cxnSp>
                <p:nvCxnSpPr>
                  <p:cNvPr id="106" name="Straight Connector 105"/>
                  <p:cNvCxnSpPr>
                    <a:stCxn id="102" idx="6"/>
                    <a:endCxn id="103" idx="2"/>
                  </p:cNvCxnSpPr>
                  <p:nvPr/>
                </p:nvCxnSpPr>
                <p:spPr bwMode="auto">
                  <a:xfrm>
                    <a:off x="762000" y="1333500"/>
                    <a:ext cx="685800" cy="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107" name="Straight Connector 106"/>
                  <p:cNvCxnSpPr>
                    <a:stCxn id="102" idx="4"/>
                    <a:endCxn id="104" idx="0"/>
                  </p:cNvCxnSpPr>
                  <p:nvPr/>
                </p:nvCxnSpPr>
                <p:spPr bwMode="auto">
                  <a:xfrm>
                    <a:off x="571500" y="1524000"/>
                    <a:ext cx="0" cy="45720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108" name="Straight Connector 107"/>
                  <p:cNvCxnSpPr>
                    <a:stCxn id="104" idx="6"/>
                    <a:endCxn id="105" idx="2"/>
                  </p:cNvCxnSpPr>
                  <p:nvPr/>
                </p:nvCxnSpPr>
                <p:spPr bwMode="auto">
                  <a:xfrm>
                    <a:off x="762000" y="2171700"/>
                    <a:ext cx="685800" cy="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109" name="Straight Connector 108"/>
                  <p:cNvCxnSpPr>
                    <a:stCxn id="103" idx="4"/>
                    <a:endCxn id="105" idx="0"/>
                  </p:cNvCxnSpPr>
                  <p:nvPr/>
                </p:nvCxnSpPr>
                <p:spPr bwMode="auto">
                  <a:xfrm>
                    <a:off x="1638300" y="1524000"/>
                    <a:ext cx="0" cy="45720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sp>
                <p:nvSpPr>
                  <p:cNvPr id="110" name="Oval 109"/>
                  <p:cNvSpPr/>
                  <p:nvPr/>
                </p:nvSpPr>
                <p:spPr bwMode="auto">
                  <a:xfrm>
                    <a:off x="2514600" y="1219200"/>
                    <a:ext cx="381000" cy="38100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2400" b="0" i="0" u="none" strike="noStrike" cap="none" normalizeH="0" baseline="-25000">
                      <a:ln>
                        <a:noFill/>
                      </a:ln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Arial" pitchFamily="-105" charset="0"/>
                      <a:ea typeface="ＭＳ Ｐゴシック" pitchFamily="-105" charset="-128"/>
                      <a:cs typeface="ＭＳ Ｐゴシック" pitchFamily="-105" charset="-128"/>
                    </a:endParaRPr>
                  </a:p>
                </p:txBody>
              </p:sp>
              <p:sp>
                <p:nvSpPr>
                  <p:cNvPr id="111" name="Oval 110"/>
                  <p:cNvSpPr/>
                  <p:nvPr/>
                </p:nvSpPr>
                <p:spPr bwMode="auto">
                  <a:xfrm>
                    <a:off x="3581400" y="1219200"/>
                    <a:ext cx="381000" cy="38100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2400" b="0" i="0" u="none" strike="noStrike" cap="none" normalizeH="0" baseline="-25000">
                      <a:ln>
                        <a:noFill/>
                      </a:ln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Arial" pitchFamily="-105" charset="0"/>
                      <a:ea typeface="ＭＳ Ｐゴシック" pitchFamily="-105" charset="-128"/>
                      <a:cs typeface="ＭＳ Ｐゴシック" pitchFamily="-105" charset="-128"/>
                    </a:endParaRPr>
                  </a:p>
                </p:txBody>
              </p:sp>
              <p:sp>
                <p:nvSpPr>
                  <p:cNvPr id="112" name="Oval 111"/>
                  <p:cNvSpPr/>
                  <p:nvPr/>
                </p:nvSpPr>
                <p:spPr bwMode="auto">
                  <a:xfrm>
                    <a:off x="2514600" y="2057400"/>
                    <a:ext cx="381000" cy="38100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2400" b="0" i="0" u="none" strike="noStrike" cap="none" normalizeH="0" baseline="-25000">
                      <a:ln>
                        <a:noFill/>
                      </a:ln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Arial" pitchFamily="-105" charset="0"/>
                      <a:ea typeface="ＭＳ Ｐゴシック" pitchFamily="-105" charset="-128"/>
                      <a:cs typeface="ＭＳ Ｐゴシック" pitchFamily="-105" charset="-128"/>
                    </a:endParaRPr>
                  </a:p>
                </p:txBody>
              </p:sp>
              <p:sp>
                <p:nvSpPr>
                  <p:cNvPr id="113" name="Oval 112"/>
                  <p:cNvSpPr/>
                  <p:nvPr/>
                </p:nvSpPr>
                <p:spPr bwMode="auto">
                  <a:xfrm>
                    <a:off x="3581400" y="2057400"/>
                    <a:ext cx="381000" cy="38100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2400" b="0" i="0" u="none" strike="noStrike" cap="none" normalizeH="0" baseline="-25000">
                      <a:ln>
                        <a:noFill/>
                      </a:ln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Arial" pitchFamily="-105" charset="0"/>
                      <a:ea typeface="ＭＳ Ｐゴシック" pitchFamily="-105" charset="-128"/>
                      <a:cs typeface="ＭＳ Ｐゴシック" pitchFamily="-105" charset="-128"/>
                    </a:endParaRPr>
                  </a:p>
                </p:txBody>
              </p:sp>
              <p:cxnSp>
                <p:nvCxnSpPr>
                  <p:cNvPr id="114" name="Straight Connector 113"/>
                  <p:cNvCxnSpPr>
                    <a:stCxn id="110" idx="6"/>
                    <a:endCxn id="111" idx="2"/>
                  </p:cNvCxnSpPr>
                  <p:nvPr/>
                </p:nvCxnSpPr>
                <p:spPr bwMode="auto">
                  <a:xfrm>
                    <a:off x="2895600" y="1409700"/>
                    <a:ext cx="685800" cy="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115" name="Straight Connector 114"/>
                  <p:cNvCxnSpPr>
                    <a:stCxn id="110" idx="4"/>
                    <a:endCxn id="112" idx="0"/>
                  </p:cNvCxnSpPr>
                  <p:nvPr/>
                </p:nvCxnSpPr>
                <p:spPr bwMode="auto">
                  <a:xfrm>
                    <a:off x="2705100" y="1600200"/>
                    <a:ext cx="0" cy="45720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116" name="Straight Connector 115"/>
                  <p:cNvCxnSpPr>
                    <a:stCxn id="112" idx="6"/>
                    <a:endCxn id="113" idx="2"/>
                  </p:cNvCxnSpPr>
                  <p:nvPr/>
                </p:nvCxnSpPr>
                <p:spPr bwMode="auto">
                  <a:xfrm>
                    <a:off x="2895600" y="2247900"/>
                    <a:ext cx="685800" cy="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117" name="Straight Connector 116"/>
                  <p:cNvCxnSpPr>
                    <a:stCxn id="111" idx="4"/>
                    <a:endCxn id="113" idx="0"/>
                  </p:cNvCxnSpPr>
                  <p:nvPr/>
                </p:nvCxnSpPr>
                <p:spPr bwMode="auto">
                  <a:xfrm>
                    <a:off x="3771900" y="1600200"/>
                    <a:ext cx="0" cy="45720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sp>
                <p:nvSpPr>
                  <p:cNvPr id="118" name="TextBox 117"/>
                  <p:cNvSpPr txBox="1"/>
                  <p:nvPr/>
                </p:nvSpPr>
                <p:spPr>
                  <a:xfrm>
                    <a:off x="838200" y="914400"/>
                    <a:ext cx="457200" cy="29238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300" dirty="0" smtClean="0"/>
                      <a:t>0.9</a:t>
                    </a:r>
                    <a:endParaRPr lang="en-US" sz="1300" dirty="0"/>
                  </a:p>
                </p:txBody>
              </p:sp>
              <p:sp>
                <p:nvSpPr>
                  <p:cNvPr id="119" name="TextBox 118"/>
                  <p:cNvSpPr txBox="1"/>
                  <p:nvPr/>
                </p:nvSpPr>
                <p:spPr>
                  <a:xfrm>
                    <a:off x="914400" y="2209800"/>
                    <a:ext cx="457200" cy="29238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300" dirty="0" smtClean="0"/>
                      <a:t>0.8</a:t>
                    </a:r>
                    <a:endParaRPr lang="en-US" sz="1300" dirty="0"/>
                  </a:p>
                </p:txBody>
              </p:sp>
              <p:sp>
                <p:nvSpPr>
                  <p:cNvPr id="120" name="TextBox 119"/>
                  <p:cNvSpPr txBox="1"/>
                  <p:nvPr/>
                </p:nvSpPr>
                <p:spPr>
                  <a:xfrm>
                    <a:off x="3048000" y="1066800"/>
                    <a:ext cx="457200" cy="29238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300" dirty="0" smtClean="0"/>
                      <a:t>0.8</a:t>
                    </a:r>
                    <a:endParaRPr lang="en-US" sz="1300" dirty="0"/>
                  </a:p>
                </p:txBody>
              </p:sp>
              <p:sp>
                <p:nvSpPr>
                  <p:cNvPr id="121" name="TextBox 120"/>
                  <p:cNvSpPr txBox="1"/>
                  <p:nvPr/>
                </p:nvSpPr>
                <p:spPr>
                  <a:xfrm>
                    <a:off x="2971800" y="2286000"/>
                    <a:ext cx="533400" cy="29238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300" dirty="0" smtClean="0"/>
                      <a:t>0.75</a:t>
                    </a:r>
                    <a:endParaRPr lang="en-US" sz="1300" dirty="0"/>
                  </a:p>
                </p:txBody>
              </p:sp>
              <p:sp>
                <p:nvSpPr>
                  <p:cNvPr id="122" name="TextBox 121"/>
                  <p:cNvSpPr txBox="1"/>
                  <p:nvPr/>
                </p:nvSpPr>
                <p:spPr>
                  <a:xfrm>
                    <a:off x="3810000" y="1676400"/>
                    <a:ext cx="457200" cy="29238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300" dirty="0" smtClean="0"/>
                      <a:t>0.9</a:t>
                    </a:r>
                    <a:endParaRPr lang="en-US" sz="1300" dirty="0"/>
                  </a:p>
                </p:txBody>
              </p:sp>
            </p:grpSp>
          </p:grpSp>
          <p:sp>
            <p:nvSpPr>
              <p:cNvPr id="129" name="TextBox 128"/>
              <p:cNvSpPr txBox="1"/>
              <p:nvPr/>
            </p:nvSpPr>
            <p:spPr>
              <a:xfrm>
                <a:off x="1905000" y="5105400"/>
                <a:ext cx="457200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00" dirty="0" smtClean="0"/>
                  <a:t>0.9</a:t>
                </a:r>
                <a:endParaRPr lang="en-US" sz="1300" dirty="0"/>
              </a:p>
            </p:txBody>
          </p:sp>
        </p:grpSp>
      </p:grpSp>
      <p:sp>
        <p:nvSpPr>
          <p:cNvPr id="132" name="Oval 131"/>
          <p:cNvSpPr/>
          <p:nvPr/>
        </p:nvSpPr>
        <p:spPr bwMode="auto">
          <a:xfrm>
            <a:off x="533400" y="4114800"/>
            <a:ext cx="2133600" cy="1752600"/>
          </a:xfrm>
          <a:prstGeom prst="ellipse">
            <a:avLst/>
          </a:prstGeom>
          <a:solidFill>
            <a:schemeClr val="lt1">
              <a:alpha val="77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-105" charset="0"/>
              <a:ea typeface="ＭＳ Ｐゴシック" pitchFamily="-105" charset="-128"/>
              <a:cs typeface="ＭＳ Ｐゴシック" pitchFamily="-105" charset="-128"/>
            </a:endParaRPr>
          </a:p>
        </p:txBody>
      </p:sp>
      <p:sp>
        <p:nvSpPr>
          <p:cNvPr id="133" name="Oval 132"/>
          <p:cNvSpPr/>
          <p:nvPr/>
        </p:nvSpPr>
        <p:spPr bwMode="auto">
          <a:xfrm>
            <a:off x="2743200" y="4191000"/>
            <a:ext cx="2133600" cy="1752600"/>
          </a:xfrm>
          <a:prstGeom prst="ellipse">
            <a:avLst/>
          </a:prstGeom>
          <a:solidFill>
            <a:schemeClr val="lt1">
              <a:alpha val="77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-105" charset="0"/>
              <a:ea typeface="ＭＳ Ｐゴシック" pitchFamily="-105" charset="-128"/>
              <a:cs typeface="ＭＳ Ｐゴシック" pitchFamily="-105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823942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 smtClean="0"/>
              <a:t>Cellular Mobility Prediction is Operators’ Interest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Network Optimizations:</a:t>
            </a:r>
          </a:p>
          <a:p>
            <a:pPr lvl="1"/>
            <a:r>
              <a:rPr lang="en-US" dirty="0" smtClean="0"/>
              <a:t>Resource Pre-allocation</a:t>
            </a:r>
          </a:p>
          <a:p>
            <a:pPr lvl="1"/>
            <a:r>
              <a:rPr lang="en-US" dirty="0" smtClean="0"/>
              <a:t>Prefetching</a:t>
            </a:r>
          </a:p>
          <a:p>
            <a:pPr lvl="1"/>
            <a:r>
              <a:rPr lang="en-US" dirty="0" smtClean="0"/>
              <a:t>Handover Optimization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Personalized Services</a:t>
            </a:r>
          </a:p>
          <a:p>
            <a:pPr lvl="1"/>
            <a:r>
              <a:rPr lang="en-US" dirty="0" smtClean="0"/>
              <a:t>Location Based Offline Advertisement </a:t>
            </a:r>
          </a:p>
        </p:txBody>
      </p:sp>
    </p:spTree>
    <p:extLst>
      <p:ext uri="{BB962C8B-B14F-4D97-AF65-F5344CB8AC3E}">
        <p14:creationId xmlns:p14="http://schemas.microsoft.com/office/powerpoint/2010/main" val="5850271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Instrumentation of User devices for Collecting:	</a:t>
            </a:r>
          </a:p>
          <a:p>
            <a:pPr lvl="1"/>
            <a:r>
              <a:rPr lang="en-US" dirty="0" smtClean="0"/>
              <a:t>GPS/</a:t>
            </a:r>
            <a:r>
              <a:rPr lang="en-US" dirty="0" err="1" smtClean="0"/>
              <a:t>WiFi</a:t>
            </a:r>
            <a:r>
              <a:rPr lang="en-US" dirty="0" smtClean="0"/>
              <a:t>/GSM</a:t>
            </a:r>
          </a:p>
          <a:p>
            <a:pPr lvl="1"/>
            <a:r>
              <a:rPr lang="en-US" dirty="0" smtClean="0"/>
              <a:t>Application</a:t>
            </a:r>
            <a:endParaRPr lang="en-US" dirty="0"/>
          </a:p>
          <a:p>
            <a:r>
              <a:rPr lang="en-US" dirty="0" smtClean="0"/>
              <a:t>Using General Performance Event Handling(GPEH) Data:</a:t>
            </a:r>
          </a:p>
          <a:p>
            <a:pPr lvl="1"/>
            <a:r>
              <a:rPr lang="en-US" dirty="0" smtClean="0"/>
              <a:t>Radio Measurement</a:t>
            </a:r>
          </a:p>
          <a:p>
            <a:pPr lvl="1"/>
            <a:r>
              <a:rPr lang="en-US" dirty="0" smtClean="0"/>
              <a:t>Cell Information</a:t>
            </a:r>
          </a:p>
          <a:p>
            <a:pPr lvl="1"/>
            <a:r>
              <a:rPr lang="en-US" dirty="0" smtClean="0"/>
              <a:t>Calls 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688096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Sets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5267612"/>
              </p:ext>
            </p:extLst>
          </p:nvPr>
        </p:nvGraphicFramePr>
        <p:xfrm>
          <a:off x="914400" y="2057400"/>
          <a:ext cx="7380550" cy="19202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476110"/>
                <a:gridCol w="1476110"/>
                <a:gridCol w="1476110"/>
                <a:gridCol w="1476110"/>
                <a:gridCol w="147611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Cells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Area Codes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Countries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Cell Transitions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Nokia Challenge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23378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966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3308612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Reality Mobility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32787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1052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619693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56621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Approach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4309433"/>
              </p:ext>
            </p:extLst>
          </p:nvPr>
        </p:nvGraphicFramePr>
        <p:xfrm>
          <a:off x="762000" y="1676400"/>
          <a:ext cx="7723187" cy="3886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768040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Mobility Path Extraction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Input: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pPr lvl="1"/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7308278"/>
              </p:ext>
            </p:extLst>
          </p:nvPr>
        </p:nvGraphicFramePr>
        <p:xfrm>
          <a:off x="2819400" y="1066800"/>
          <a:ext cx="6096000" cy="23012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4470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Person 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 start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 end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 duration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Cell 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Down Arrow 5"/>
          <p:cNvSpPr/>
          <p:nvPr/>
        </p:nvSpPr>
        <p:spPr bwMode="auto">
          <a:xfrm>
            <a:off x="5562600" y="3581400"/>
            <a:ext cx="685800" cy="1066800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-105" charset="0"/>
              <a:ea typeface="ＭＳ Ｐゴシック" pitchFamily="-105" charset="-128"/>
              <a:cs typeface="ＭＳ Ｐゴシック" pitchFamily="-105" charset="-128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0205744"/>
              </p:ext>
            </p:extLst>
          </p:nvPr>
        </p:nvGraphicFramePr>
        <p:xfrm>
          <a:off x="4953000" y="4876800"/>
          <a:ext cx="1828800" cy="7315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828800"/>
              </a:tblGrid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 </a:t>
                      </a:r>
                      <a:r>
                        <a:rPr lang="en-US" b="0" baseline="0" dirty="0" smtClean="0"/>
                        <a:t> [ C1 C4 C3 C7]</a:t>
                      </a:r>
                      <a:endParaRPr lang="en-US" b="0" dirty="0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[C7 C5]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23902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Oscillating Pair Detection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Goal:</a:t>
            </a:r>
          </a:p>
          <a:p>
            <a:pPr lvl="1"/>
            <a:r>
              <a:rPr lang="en-US" dirty="0" smtClean="0"/>
              <a:t>Retrieve </a:t>
            </a:r>
            <a:r>
              <a:rPr lang="en-US" dirty="0"/>
              <a:t>sets of towers that overlap each </a:t>
            </a:r>
            <a:r>
              <a:rPr lang="en-US" dirty="0" smtClean="0"/>
              <a:t>other:</a:t>
            </a:r>
          </a:p>
          <a:p>
            <a:pPr lvl="2"/>
            <a:r>
              <a:rPr lang="en-US" dirty="0" smtClean="0"/>
              <a:t>Soft Handover: The user is in a stationary state but there is transition between </a:t>
            </a:r>
            <a:r>
              <a:rPr lang="en-US" dirty="0" err="1" smtClean="0"/>
              <a:t>overlaping</a:t>
            </a:r>
            <a:r>
              <a:rPr lang="en-US" dirty="0" smtClean="0"/>
              <a:t> towers.</a:t>
            </a:r>
          </a:p>
          <a:p>
            <a:r>
              <a:rPr lang="en-US" dirty="0" smtClean="0"/>
              <a:t>Solution:</a:t>
            </a:r>
          </a:p>
          <a:p>
            <a:pPr lvl="1"/>
            <a:r>
              <a:rPr lang="en-US" i="1" dirty="0" smtClean="0"/>
              <a:t>Switching </a:t>
            </a:r>
            <a:r>
              <a:rPr lang="en-US" dirty="0" smtClean="0"/>
              <a:t>means a handover from one tower to another inside of a mobility path </a:t>
            </a:r>
          </a:p>
          <a:p>
            <a:pPr lvl="1"/>
            <a:r>
              <a:rPr lang="en-US" dirty="0" smtClean="0"/>
              <a:t>[ </a:t>
            </a:r>
            <a:r>
              <a:rPr lang="en-US" dirty="0"/>
              <a:t>x, y, x, w, v, w, y</a:t>
            </a:r>
            <a:r>
              <a:rPr lang="en-US" dirty="0" smtClean="0"/>
              <a:t>], minimum switching count= 3</a:t>
            </a:r>
          </a:p>
          <a:p>
            <a:pPr lvl="2"/>
            <a:r>
              <a:rPr lang="en-US" dirty="0" smtClean="0"/>
              <a:t>(</a:t>
            </a:r>
            <a:r>
              <a:rPr lang="en-US" dirty="0" err="1" smtClean="0"/>
              <a:t>x,y</a:t>
            </a:r>
            <a:r>
              <a:rPr lang="en-US" dirty="0" smtClean="0"/>
              <a:t>) has 3 switches</a:t>
            </a:r>
          </a:p>
          <a:p>
            <a:pPr lvl="3"/>
            <a:r>
              <a:rPr lang="en-US" dirty="0" smtClean="0"/>
              <a:t>It is oscillating pair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3185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Oscillation Graph </a:t>
            </a:r>
            <a:r>
              <a:rPr lang="en-US" dirty="0" smtClean="0"/>
              <a:t>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G(V, E):</a:t>
            </a:r>
          </a:p>
          <a:p>
            <a:pPr lvl="1"/>
            <a:r>
              <a:rPr lang="en-US" sz="2400" dirty="0" smtClean="0"/>
              <a:t>V: All </a:t>
            </a:r>
            <a:r>
              <a:rPr lang="en-US" sz="2400" dirty="0"/>
              <a:t>cell towers in </a:t>
            </a:r>
            <a:r>
              <a:rPr lang="en-US" sz="2400" dirty="0" smtClean="0"/>
              <a:t>oscillating pairs</a:t>
            </a:r>
          </a:p>
          <a:p>
            <a:pPr lvl="1"/>
            <a:r>
              <a:rPr lang="en-US" sz="2400" dirty="0" smtClean="0"/>
              <a:t>E: Weighted edges with weight:</a:t>
            </a:r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sz="2000" dirty="0"/>
              <a:t>connecting oscillating </a:t>
            </a:r>
            <a:r>
              <a:rPr lang="en-US" sz="2000" dirty="0" smtClean="0"/>
              <a:t>pairs.</a:t>
            </a:r>
          </a:p>
          <a:p>
            <a:r>
              <a:rPr lang="en-US" dirty="0" smtClean="0"/>
              <a:t>Intuition:</a:t>
            </a:r>
          </a:p>
          <a:p>
            <a:pPr lvl="1"/>
            <a:r>
              <a:rPr lang="en-US" sz="2400" dirty="0" smtClean="0"/>
              <a:t>s</a:t>
            </a:r>
            <a:r>
              <a:rPr lang="en-US" sz="2400" dirty="0"/>
              <a:t>(</a:t>
            </a:r>
            <a:r>
              <a:rPr lang="en-US" sz="2400" dirty="0" err="1"/>
              <a:t>x,y</a:t>
            </a:r>
            <a:r>
              <a:rPr lang="en-US" sz="2400" dirty="0"/>
              <a:t>) is the ratio of how many times the cell towers x and y oscillated over the number of mobility paths in which x and y appear. </a:t>
            </a:r>
            <a:endParaRPr lang="en-US" sz="2400" dirty="0"/>
          </a:p>
          <a:p>
            <a:pPr lvl="1"/>
            <a:r>
              <a:rPr lang="en-US" sz="2400" dirty="0"/>
              <a:t>[ x, y, x, w, v, w, </a:t>
            </a:r>
            <a:r>
              <a:rPr lang="en-US" sz="2400" dirty="0" smtClean="0"/>
              <a:t>y], [x f </a:t>
            </a:r>
            <a:r>
              <a:rPr lang="en-US" sz="2400" dirty="0"/>
              <a:t>y</a:t>
            </a:r>
            <a:r>
              <a:rPr lang="en-US" sz="2400" dirty="0" smtClean="0"/>
              <a:t>], </a:t>
            </a:r>
            <a:r>
              <a:rPr lang="en-US" sz="2400" dirty="0"/>
              <a:t>[x </a:t>
            </a:r>
            <a:r>
              <a:rPr lang="en-US" sz="2400" dirty="0" smtClean="0"/>
              <a:t>y g]: s(</a:t>
            </a:r>
            <a:r>
              <a:rPr lang="en-US" sz="2400" dirty="0" err="1" smtClean="0"/>
              <a:t>x,y</a:t>
            </a:r>
            <a:r>
              <a:rPr lang="en-US" sz="2400" dirty="0" smtClean="0"/>
              <a:t>)=2/3</a:t>
            </a:r>
            <a:endParaRPr lang="en-US" sz="2400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2514600"/>
            <a:ext cx="5791200" cy="1043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1388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Oscillation </a:t>
            </a:r>
            <a:r>
              <a:rPr lang="en-US" dirty="0"/>
              <a:t>Graph Clustering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Approach: </a:t>
            </a:r>
          </a:p>
          <a:p>
            <a:pPr lvl="1"/>
            <a:r>
              <a:rPr lang="en-US" dirty="0" smtClean="0"/>
              <a:t>Greedy Algorithm</a:t>
            </a:r>
          </a:p>
          <a:p>
            <a:pPr lvl="2"/>
            <a:r>
              <a:rPr lang="en-US" dirty="0" smtClean="0"/>
              <a:t>Finding Cluster C:</a:t>
            </a:r>
          </a:p>
          <a:p>
            <a:pPr lvl="3"/>
            <a:r>
              <a:rPr lang="en-US" dirty="0" smtClean="0"/>
              <a:t>Quality Metric(Q(C) ) &gt;threshold</a:t>
            </a:r>
          </a:p>
          <a:p>
            <a:pPr marL="914400" lvl="2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3276600"/>
            <a:ext cx="5136444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4083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-2500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itchFamily="-105" charset="0"/>
            <a:ea typeface="ＭＳ Ｐゴシック" pitchFamily="-105" charset="-128"/>
            <a:cs typeface="ＭＳ Ｐゴシック" pitchFamily="-105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-2500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itchFamily="-105" charset="0"/>
            <a:ea typeface="ＭＳ Ｐゴシック" pitchFamily="-105" charset="-128"/>
            <a:cs typeface="ＭＳ Ｐゴシック" pitchFamily="-105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shadowstream-sigcomm12</Template>
  <TotalTime>5051</TotalTime>
  <Words>371</Words>
  <Application>Microsoft Macintosh PowerPoint</Application>
  <PresentationFormat>On-screen Show (4:3)</PresentationFormat>
  <Paragraphs>134</Paragraphs>
  <Slides>10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Blank Presentation</vt:lpstr>
      <vt:lpstr>PowerPoint Presentation</vt:lpstr>
      <vt:lpstr>Cellular Mobility Prediction is Operators’ Interest</vt:lpstr>
      <vt:lpstr>Current Approaches</vt:lpstr>
      <vt:lpstr>Data Sets</vt:lpstr>
      <vt:lpstr>Our Approach</vt:lpstr>
      <vt:lpstr>Mobility Path Extraction</vt:lpstr>
      <vt:lpstr>Oscillating Pair Detection </vt:lpstr>
      <vt:lpstr>Oscillation Graph Generation</vt:lpstr>
      <vt:lpstr> Oscillation Graph Clustering </vt:lpstr>
      <vt:lpstr> Oscillation Graph Clustering(2) 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Harry Liu</dc:creator>
  <cp:lastModifiedBy>Mehrdad</cp:lastModifiedBy>
  <cp:revision>2201</cp:revision>
  <dcterms:created xsi:type="dcterms:W3CDTF">2012-07-28T21:11:39Z</dcterms:created>
  <dcterms:modified xsi:type="dcterms:W3CDTF">2012-12-13T06:49:22Z</dcterms:modified>
</cp:coreProperties>
</file>