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3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0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9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6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2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1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F24D-1458-4455-BAC4-3C38A8C844A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E78B-560D-4015-9A39-2A6767B75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/>
          <p:cNvGrpSpPr/>
          <p:nvPr/>
        </p:nvGrpSpPr>
        <p:grpSpPr>
          <a:xfrm>
            <a:off x="7176120" y="2792760"/>
            <a:ext cx="671362" cy="1080120"/>
            <a:chOff x="5628830" y="72008"/>
            <a:chExt cx="671362" cy="1080120"/>
          </a:xfrm>
        </p:grpSpPr>
        <p:sp>
          <p:nvSpPr>
            <p:cNvPr id="111" name="타원 110"/>
            <p:cNvSpPr/>
            <p:nvPr/>
          </p:nvSpPr>
          <p:spPr>
            <a:xfrm>
              <a:off x="5747418" y="72008"/>
              <a:ext cx="408758" cy="404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>
              <a:stCxn id="111" idx="4"/>
            </p:cNvCxnSpPr>
            <p:nvPr/>
          </p:nvCxnSpPr>
          <p:spPr>
            <a:xfrm>
              <a:off x="5951797" y="476672"/>
              <a:ext cx="0" cy="387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5628830" y="864096"/>
              <a:ext cx="322967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951797" y="864096"/>
              <a:ext cx="348395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747418" y="670384"/>
              <a:ext cx="4087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그룹 235"/>
          <p:cNvGrpSpPr/>
          <p:nvPr/>
        </p:nvGrpSpPr>
        <p:grpSpPr>
          <a:xfrm>
            <a:off x="1800694" y="72488"/>
            <a:ext cx="5375426" cy="6785512"/>
            <a:chOff x="1668234" y="0"/>
            <a:chExt cx="5400756" cy="6696744"/>
          </a:xfrm>
        </p:grpSpPr>
        <p:grpSp>
          <p:nvGrpSpPr>
            <p:cNvPr id="39" name="그룹 38"/>
            <p:cNvGrpSpPr/>
            <p:nvPr/>
          </p:nvGrpSpPr>
          <p:grpSpPr>
            <a:xfrm>
              <a:off x="1668234" y="0"/>
              <a:ext cx="5400756" cy="6696744"/>
              <a:chOff x="1619672" y="-379685"/>
              <a:chExt cx="5400756" cy="669674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19672" y="-379685"/>
                <a:ext cx="5400600" cy="66967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619672" y="4427616"/>
                <a:ext cx="1253888" cy="648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619672" y="5076480"/>
                <a:ext cx="1253888" cy="648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873560" y="4427616"/>
                <a:ext cx="1253888" cy="648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73560" y="5076480"/>
                <a:ext cx="1253888" cy="648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127449" y="4427616"/>
                <a:ext cx="2892823" cy="1297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619672" y="4427616"/>
                <a:ext cx="1253889" cy="648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121480" y="5076480"/>
                <a:ext cx="1253889" cy="648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19831" y="4427616"/>
                <a:ext cx="1253889" cy="648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619672" y="3788249"/>
                <a:ext cx="5400600" cy="648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1619828" y="-379685"/>
                <a:ext cx="5400600" cy="1152128"/>
                <a:chOff x="1619672" y="404664"/>
                <a:chExt cx="5400600" cy="1152128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1619672" y="404664"/>
                  <a:ext cx="3954188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619672" y="404664"/>
                  <a:ext cx="1977094" cy="576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619672" y="980728"/>
                  <a:ext cx="1977094" cy="576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3603018" y="980728"/>
                  <a:ext cx="1977094" cy="576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603018" y="404664"/>
                  <a:ext cx="1977094" cy="5760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6300192" y="404664"/>
                  <a:ext cx="720080" cy="1152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모서리가 둥근 직사각형 36"/>
              <p:cNvSpPr/>
              <p:nvPr/>
            </p:nvSpPr>
            <p:spPr>
              <a:xfrm>
                <a:off x="6084168" y="3861048"/>
                <a:ext cx="715742" cy="16221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628830" y="72008"/>
              <a:ext cx="671362" cy="1080120"/>
              <a:chOff x="5628830" y="72008"/>
              <a:chExt cx="671362" cy="1080120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>
                <a:stCxn id="40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5652120" y="1268760"/>
              <a:ext cx="671362" cy="1080120"/>
              <a:chOff x="5628830" y="72008"/>
              <a:chExt cx="671362" cy="1080120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/>
              <p:cNvCxnSpPr>
                <a:stCxn id="51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/>
            <p:cNvGrpSpPr/>
            <p:nvPr/>
          </p:nvGrpSpPr>
          <p:grpSpPr>
            <a:xfrm>
              <a:off x="5148064" y="1268760"/>
              <a:ext cx="671362" cy="1080120"/>
              <a:chOff x="5628830" y="72008"/>
              <a:chExt cx="671362" cy="1080120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>
                <a:stCxn id="57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>
              <a:off x="4692726" y="1268760"/>
              <a:ext cx="671362" cy="1080120"/>
              <a:chOff x="5628830" y="72008"/>
              <a:chExt cx="671362" cy="108012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연결선 63"/>
              <p:cNvCxnSpPr>
                <a:stCxn id="63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/>
            <p:cNvGrpSpPr/>
            <p:nvPr/>
          </p:nvGrpSpPr>
          <p:grpSpPr>
            <a:xfrm>
              <a:off x="4188670" y="1268760"/>
              <a:ext cx="671362" cy="1080120"/>
              <a:chOff x="5628830" y="72008"/>
              <a:chExt cx="671362" cy="1080120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연결선 69"/>
              <p:cNvCxnSpPr>
                <a:stCxn id="69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3707904" y="1268760"/>
              <a:ext cx="671362" cy="1080120"/>
              <a:chOff x="5628830" y="72008"/>
              <a:chExt cx="671362" cy="108012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>
                <a:stCxn id="75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203848" y="1268760"/>
              <a:ext cx="671362" cy="1080120"/>
              <a:chOff x="5628830" y="72008"/>
              <a:chExt cx="671362" cy="108012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2748510" y="1268760"/>
              <a:ext cx="671362" cy="1080120"/>
              <a:chOff x="5628830" y="72008"/>
              <a:chExt cx="671362" cy="108012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>
                <a:stCxn id="87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/>
            <p:cNvGrpSpPr/>
            <p:nvPr/>
          </p:nvGrpSpPr>
          <p:grpSpPr>
            <a:xfrm>
              <a:off x="2267744" y="1268760"/>
              <a:ext cx="671362" cy="1080120"/>
              <a:chOff x="5628830" y="72008"/>
              <a:chExt cx="671362" cy="1080120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>
                <a:stCxn id="93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/>
            <p:cNvGrpSpPr/>
            <p:nvPr/>
          </p:nvGrpSpPr>
          <p:grpSpPr>
            <a:xfrm>
              <a:off x="1812406" y="1268760"/>
              <a:ext cx="671362" cy="1080120"/>
              <a:chOff x="5628830" y="72008"/>
              <a:chExt cx="671362" cy="108012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>
                <a:stCxn id="99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그룹 103"/>
            <p:cNvGrpSpPr/>
            <p:nvPr/>
          </p:nvGrpSpPr>
          <p:grpSpPr>
            <a:xfrm>
              <a:off x="1812406" y="1772816"/>
              <a:ext cx="671362" cy="1080120"/>
              <a:chOff x="5628830" y="72008"/>
              <a:chExt cx="671362" cy="1080120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" name="직선 연결선 105"/>
              <p:cNvCxnSpPr>
                <a:stCxn id="105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그룹 115"/>
            <p:cNvGrpSpPr/>
            <p:nvPr/>
          </p:nvGrpSpPr>
          <p:grpSpPr>
            <a:xfrm>
              <a:off x="2267744" y="1772816"/>
              <a:ext cx="671362" cy="1080120"/>
              <a:chOff x="5628830" y="72008"/>
              <a:chExt cx="671362" cy="1080120"/>
            </a:xfrm>
          </p:grpSpPr>
          <p:sp>
            <p:nvSpPr>
              <p:cNvPr id="117" name="타원 116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/>
              <p:cNvCxnSpPr>
                <a:stCxn id="117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그룹 121"/>
            <p:cNvGrpSpPr/>
            <p:nvPr/>
          </p:nvGrpSpPr>
          <p:grpSpPr>
            <a:xfrm>
              <a:off x="2748510" y="1772816"/>
              <a:ext cx="671362" cy="1080120"/>
              <a:chOff x="5628830" y="72008"/>
              <a:chExt cx="671362" cy="1080120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4" name="직선 연결선 123"/>
              <p:cNvCxnSpPr>
                <a:stCxn id="123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/>
            <p:cNvGrpSpPr/>
            <p:nvPr/>
          </p:nvGrpSpPr>
          <p:grpSpPr>
            <a:xfrm>
              <a:off x="3203848" y="1772816"/>
              <a:ext cx="671362" cy="1080120"/>
              <a:chOff x="5628830" y="72008"/>
              <a:chExt cx="671362" cy="1080120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>
                <a:stCxn id="129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3707904" y="1772816"/>
              <a:ext cx="671362" cy="1080120"/>
              <a:chOff x="5628830" y="72008"/>
              <a:chExt cx="671362" cy="1080120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6" name="직선 연결선 135"/>
              <p:cNvCxnSpPr>
                <a:stCxn id="135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그룹 139"/>
            <p:cNvGrpSpPr/>
            <p:nvPr/>
          </p:nvGrpSpPr>
          <p:grpSpPr>
            <a:xfrm>
              <a:off x="4211960" y="1772816"/>
              <a:ext cx="671362" cy="1080120"/>
              <a:chOff x="5628830" y="72008"/>
              <a:chExt cx="671362" cy="1080120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>
                <a:stCxn id="141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/>
            <p:cNvGrpSpPr/>
            <p:nvPr/>
          </p:nvGrpSpPr>
          <p:grpSpPr>
            <a:xfrm>
              <a:off x="4716016" y="1772816"/>
              <a:ext cx="671362" cy="1080120"/>
              <a:chOff x="5628830" y="72008"/>
              <a:chExt cx="671362" cy="1080120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>
                <a:stCxn id="147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/>
            <p:cNvGrpSpPr/>
            <p:nvPr/>
          </p:nvGrpSpPr>
          <p:grpSpPr>
            <a:xfrm>
              <a:off x="5148064" y="1772816"/>
              <a:ext cx="671362" cy="1080120"/>
              <a:chOff x="5628830" y="72008"/>
              <a:chExt cx="671362" cy="1080120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/>
              <p:cNvCxnSpPr>
                <a:stCxn id="153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>
              <a:off x="5652120" y="1772816"/>
              <a:ext cx="671362" cy="1080120"/>
              <a:chOff x="5628830" y="72008"/>
              <a:chExt cx="671362" cy="1080120"/>
            </a:xfrm>
          </p:grpSpPr>
          <p:sp>
            <p:nvSpPr>
              <p:cNvPr id="159" name="타원 158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0" name="직선 연결선 159"/>
              <p:cNvCxnSpPr>
                <a:stCxn id="159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그룹 175"/>
            <p:cNvGrpSpPr/>
            <p:nvPr/>
          </p:nvGrpSpPr>
          <p:grpSpPr>
            <a:xfrm>
              <a:off x="5652120" y="2276872"/>
              <a:ext cx="671362" cy="1080120"/>
              <a:chOff x="5628830" y="72008"/>
              <a:chExt cx="671362" cy="1080120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>
                <a:stCxn id="177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그룹 181"/>
            <p:cNvGrpSpPr/>
            <p:nvPr/>
          </p:nvGrpSpPr>
          <p:grpSpPr>
            <a:xfrm>
              <a:off x="5148064" y="2276872"/>
              <a:ext cx="671362" cy="1080120"/>
              <a:chOff x="5628830" y="72008"/>
              <a:chExt cx="671362" cy="1080120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4" name="직선 연결선 183"/>
              <p:cNvCxnSpPr>
                <a:stCxn id="183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/>
            <p:cNvGrpSpPr/>
            <p:nvPr/>
          </p:nvGrpSpPr>
          <p:grpSpPr>
            <a:xfrm>
              <a:off x="4692726" y="2276872"/>
              <a:ext cx="671362" cy="1080120"/>
              <a:chOff x="5628830" y="72008"/>
              <a:chExt cx="671362" cy="1080120"/>
            </a:xfrm>
          </p:grpSpPr>
          <p:sp>
            <p:nvSpPr>
              <p:cNvPr id="189" name="타원 188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>
                <a:stCxn id="189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그룹 193"/>
            <p:cNvGrpSpPr/>
            <p:nvPr/>
          </p:nvGrpSpPr>
          <p:grpSpPr>
            <a:xfrm>
              <a:off x="4211960" y="2276872"/>
              <a:ext cx="671362" cy="1080120"/>
              <a:chOff x="5628830" y="72008"/>
              <a:chExt cx="671362" cy="1080120"/>
            </a:xfrm>
          </p:grpSpPr>
          <p:sp>
            <p:nvSpPr>
              <p:cNvPr id="195" name="타원 194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6" name="직선 연결선 195"/>
              <p:cNvCxnSpPr>
                <a:stCxn id="195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3707904" y="2276872"/>
              <a:ext cx="671362" cy="1080120"/>
              <a:chOff x="5628830" y="72008"/>
              <a:chExt cx="671362" cy="1080120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2" name="직선 연결선 201"/>
              <p:cNvCxnSpPr>
                <a:stCxn id="201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그룹 205"/>
            <p:cNvGrpSpPr/>
            <p:nvPr/>
          </p:nvGrpSpPr>
          <p:grpSpPr>
            <a:xfrm>
              <a:off x="3203848" y="2276872"/>
              <a:ext cx="671362" cy="1080120"/>
              <a:chOff x="5628830" y="72008"/>
              <a:chExt cx="671362" cy="1080120"/>
            </a:xfrm>
          </p:grpSpPr>
          <p:sp>
            <p:nvSpPr>
              <p:cNvPr id="207" name="타원 206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8" name="직선 연결선 207"/>
              <p:cNvCxnSpPr>
                <a:stCxn id="207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그룹 211"/>
            <p:cNvGrpSpPr/>
            <p:nvPr/>
          </p:nvGrpSpPr>
          <p:grpSpPr>
            <a:xfrm>
              <a:off x="2748510" y="2276872"/>
              <a:ext cx="671362" cy="1080120"/>
              <a:chOff x="5628830" y="72008"/>
              <a:chExt cx="671362" cy="1080120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4" name="직선 연결선 213"/>
              <p:cNvCxnSpPr>
                <a:stCxn id="213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/>
            <p:cNvGrpSpPr/>
            <p:nvPr/>
          </p:nvGrpSpPr>
          <p:grpSpPr>
            <a:xfrm>
              <a:off x="2267744" y="2276872"/>
              <a:ext cx="671362" cy="1080120"/>
              <a:chOff x="5628830" y="72008"/>
              <a:chExt cx="671362" cy="1080120"/>
            </a:xfrm>
          </p:grpSpPr>
          <p:sp>
            <p:nvSpPr>
              <p:cNvPr id="219" name="타원 218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0" name="직선 연결선 219"/>
              <p:cNvCxnSpPr>
                <a:stCxn id="219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그룹 223"/>
            <p:cNvGrpSpPr/>
            <p:nvPr/>
          </p:nvGrpSpPr>
          <p:grpSpPr>
            <a:xfrm>
              <a:off x="1812406" y="2276872"/>
              <a:ext cx="671362" cy="1080120"/>
              <a:chOff x="5628830" y="72008"/>
              <a:chExt cx="671362" cy="1080120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6" name="직선 연결선 225"/>
              <p:cNvCxnSpPr>
                <a:stCxn id="225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그룹 229"/>
            <p:cNvGrpSpPr/>
            <p:nvPr/>
          </p:nvGrpSpPr>
          <p:grpSpPr>
            <a:xfrm>
              <a:off x="1835696" y="3356992"/>
              <a:ext cx="671362" cy="1080120"/>
              <a:chOff x="5628830" y="72008"/>
              <a:chExt cx="671362" cy="1080120"/>
            </a:xfrm>
          </p:grpSpPr>
          <p:sp>
            <p:nvSpPr>
              <p:cNvPr id="231" name="타원 230"/>
              <p:cNvSpPr/>
              <p:nvPr/>
            </p:nvSpPr>
            <p:spPr>
              <a:xfrm>
                <a:off x="5747418" y="72008"/>
                <a:ext cx="408758" cy="404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2" name="직선 연결선 231"/>
              <p:cNvCxnSpPr>
                <a:stCxn id="231" idx="4"/>
              </p:cNvCxnSpPr>
              <p:nvPr/>
            </p:nvCxnSpPr>
            <p:spPr>
              <a:xfrm>
                <a:off x="5951797" y="476672"/>
                <a:ext cx="0" cy="387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 flipH="1">
                <a:off x="5628830" y="864096"/>
                <a:ext cx="322967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>
                <a:off x="5951797" y="864096"/>
                <a:ext cx="348395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/>
              <p:nvPr/>
            </p:nvCxnSpPr>
            <p:spPr>
              <a:xfrm>
                <a:off x="5747418" y="670384"/>
                <a:ext cx="4087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265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SMByun</dc:creator>
  <cp:lastModifiedBy>SMByun</cp:lastModifiedBy>
  <cp:revision>5</cp:revision>
  <dcterms:created xsi:type="dcterms:W3CDTF">2017-12-06T23:38:38Z</dcterms:created>
  <dcterms:modified xsi:type="dcterms:W3CDTF">2017-12-07T01:19:42Z</dcterms:modified>
</cp:coreProperties>
</file>