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2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0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3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2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3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7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5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8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6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7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4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447535"/>
            <a:ext cx="12192000" cy="3410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/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/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/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/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8862" y="1676914"/>
            <a:ext cx="7534275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white"/>
                </a:solidFill>
              </a:rPr>
              <a:t>LINUX COMMANDS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440542" y="5256294"/>
            <a:ext cx="39626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rgbClr val="27AECB"/>
                </a:solidFill>
              </a:rPr>
              <a:t>● ●</a:t>
            </a: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46D28-24D5-7029-5F50-3EB2D1E2F14E}"/>
              </a:ext>
            </a:extLst>
          </p:cNvPr>
          <p:cNvSpPr txBox="1"/>
          <p:nvPr/>
        </p:nvSpPr>
        <p:spPr>
          <a:xfrm>
            <a:off x="9339943" y="5437057"/>
            <a:ext cx="253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2023-06-13   </a:t>
            </a:r>
          </a:p>
          <a:p>
            <a:pPr algn="r"/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시스템프로그래밍 </a:t>
            </a:r>
            <a:endParaRPr lang="en-US" altLang="ko-KR" sz="18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/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2019505026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이선주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9592" y="5609"/>
            <a:ext cx="1772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>
                <a:solidFill>
                  <a:prstClr val="white"/>
                </a:solidFill>
              </a:rPr>
              <a:t>touch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 </a:t>
            </a:r>
            <a:endParaRPr lang="ko-KR" altLang="en-US" sz="60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EEF7C-DB64-4131-F4EC-B49265823141}"/>
              </a:ext>
            </a:extLst>
          </p:cNvPr>
          <p:cNvSpPr txBox="1"/>
          <p:nvPr/>
        </p:nvSpPr>
        <p:spPr>
          <a:xfrm>
            <a:off x="5029200" y="1015684"/>
            <a:ext cx="543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파일 시간 정보 변경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B7AC7F-060B-9767-41DB-3E54281E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59" y="1690477"/>
            <a:ext cx="4063968" cy="35608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8F626F8D-9381-1D4D-239D-413A5278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75" y="5533720"/>
            <a:ext cx="4672936" cy="82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2F6FEF-E629-F5F3-82C4-57BEFD0F7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783" y="1302080"/>
            <a:ext cx="3373755" cy="50571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746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26563" y="0"/>
            <a:ext cx="20527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 err="1">
                <a:solidFill>
                  <a:prstClr val="white"/>
                </a:solidFill>
              </a:rPr>
              <a:t>chmod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 </a:t>
            </a:r>
            <a:endParaRPr lang="ko-KR" altLang="en-US" sz="60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EEF7C-DB64-4131-F4EC-B49265823141}"/>
              </a:ext>
            </a:extLst>
          </p:cNvPr>
          <p:cNvSpPr txBox="1"/>
          <p:nvPr/>
        </p:nvSpPr>
        <p:spPr>
          <a:xfrm>
            <a:off x="4794379" y="1035021"/>
            <a:ext cx="543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파일 접근 권한을 변경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2C9257-A7D2-E2BE-33D0-06865359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24" y="1718127"/>
            <a:ext cx="4763279" cy="46070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7C8899F6-A44B-9A56-595E-E56E8F02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421" y="3051110"/>
            <a:ext cx="5408575" cy="97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88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58409" y="0"/>
            <a:ext cx="11943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>
                <a:solidFill>
                  <a:prstClr val="white"/>
                </a:solidFill>
              </a:rPr>
              <a:t>file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 </a:t>
            </a:r>
            <a:endParaRPr lang="ko-KR" altLang="en-US" sz="60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EEF7C-DB64-4131-F4EC-B49265823141}"/>
              </a:ext>
            </a:extLst>
          </p:cNvPr>
          <p:cNvSpPr txBox="1"/>
          <p:nvPr/>
        </p:nvSpPr>
        <p:spPr>
          <a:xfrm>
            <a:off x="5113176" y="1025691"/>
            <a:ext cx="398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파일 타입 확인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DF1FBB-7B17-60EE-9117-326BEA24D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0" y="1462717"/>
            <a:ext cx="5215812" cy="51085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8D21DA91-77A6-EAF5-A1EF-C689896D7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29" y="3303930"/>
            <a:ext cx="4969621" cy="54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83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98232" y="0"/>
            <a:ext cx="15955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>
                <a:solidFill>
                  <a:prstClr val="white"/>
                </a:solidFill>
              </a:rPr>
              <a:t>sleep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 </a:t>
            </a:r>
            <a:endParaRPr lang="ko-KR" altLang="en-US" sz="60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EEF7C-DB64-4131-F4EC-B49265823141}"/>
              </a:ext>
            </a:extLst>
          </p:cNvPr>
          <p:cNvSpPr txBox="1"/>
          <p:nvPr/>
        </p:nvSpPr>
        <p:spPr>
          <a:xfrm>
            <a:off x="3536302" y="1025691"/>
            <a:ext cx="580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지정된 시간 동안 프로그램 실행을 유예 </a:t>
            </a:r>
            <a:r>
              <a:rPr lang="en-US" altLang="ko-KR" sz="16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sz="1600" b="1" i="0" dirty="0">
                <a:solidFill>
                  <a:srgbClr val="1F2328"/>
                </a:solidFill>
                <a:effectLst/>
                <a:latin typeface="-apple-system"/>
              </a:rPr>
              <a:t>기본 값</a:t>
            </a:r>
            <a:r>
              <a:rPr lang="en-US" altLang="ko-KR" sz="1600" b="1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  <a:r>
              <a:rPr lang="ko-KR" altLang="en-US" sz="1600" b="1" i="0" dirty="0">
                <a:solidFill>
                  <a:srgbClr val="1F2328"/>
                </a:solidFill>
                <a:effectLst/>
                <a:latin typeface="-apple-system"/>
              </a:rPr>
              <a:t>초 단위</a:t>
            </a:r>
            <a:r>
              <a:rPr lang="en-US" altLang="ko-KR" sz="1600" b="1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388712-21CE-8B4E-9BF8-20052E14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78" y="1753572"/>
            <a:ext cx="4773873" cy="45829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354FE29A-6048-5FE4-491D-AAF196A46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44" y="3346774"/>
            <a:ext cx="46386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5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1902" y="0"/>
            <a:ext cx="18661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 err="1">
                <a:solidFill>
                  <a:prstClr val="white"/>
                </a:solidFill>
              </a:rPr>
              <a:t>mkdir</a:t>
            </a:r>
            <a:endParaRPr lang="ko-KR" altLang="en-US" sz="60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EEF7C-DB64-4131-F4EC-B49265823141}"/>
              </a:ext>
            </a:extLst>
          </p:cNvPr>
          <p:cNvSpPr txBox="1"/>
          <p:nvPr/>
        </p:nvSpPr>
        <p:spPr>
          <a:xfrm>
            <a:off x="5305877" y="987979"/>
            <a:ext cx="376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디렉토리 생성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7BED7D-B5FE-0162-3980-F444E470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5" y="1583807"/>
            <a:ext cx="5962260" cy="48286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3565C1-C481-7E68-11C5-23EDE9C7E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08" r="4787" b="38646"/>
          <a:stretch/>
        </p:blipFill>
        <p:spPr>
          <a:xfrm>
            <a:off x="4161453" y="4482586"/>
            <a:ext cx="2015412" cy="285357"/>
          </a:xfrm>
          <a:prstGeom prst="rect">
            <a:avLst/>
          </a:prstGeom>
        </p:spPr>
      </p:pic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1016A3FF-6772-AF1C-B9E3-969DB39E9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970" y="3429000"/>
            <a:ext cx="4727529" cy="73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06127-17FC-76DE-1CD5-EAB2D48A7C1F}"/>
              </a:ext>
            </a:extLst>
          </p:cNvPr>
          <p:cNvSpPr txBox="1"/>
          <p:nvPr/>
        </p:nvSpPr>
        <p:spPr>
          <a:xfrm>
            <a:off x="2575249" y="3994008"/>
            <a:ext cx="21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//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파일 시스템의 권한 모드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939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4298" y="0"/>
            <a:ext cx="20434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 err="1">
                <a:solidFill>
                  <a:prstClr val="white"/>
                </a:solidFill>
              </a:rPr>
              <a:t>rmdir</a:t>
            </a:r>
            <a:endParaRPr lang="ko-KR" altLang="en-US" sz="60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EEF7C-DB64-4131-F4EC-B49265823141}"/>
              </a:ext>
            </a:extLst>
          </p:cNvPr>
          <p:cNvSpPr txBox="1"/>
          <p:nvPr/>
        </p:nvSpPr>
        <p:spPr>
          <a:xfrm>
            <a:off x="5178490" y="1025691"/>
            <a:ext cx="391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디렉토리 삭제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1C12CF-6135-F3B5-1F49-DD87E943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" y="1803187"/>
            <a:ext cx="5534025" cy="43602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38B9E2E0-348E-EB1A-DAC0-6339F0F87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06" y="3272298"/>
            <a:ext cx="4574770" cy="7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90457" y="0"/>
            <a:ext cx="13622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 err="1">
                <a:solidFill>
                  <a:prstClr val="white"/>
                </a:solidFill>
              </a:rPr>
              <a:t>pwd</a:t>
            </a:r>
            <a:endParaRPr lang="ko-KR" altLang="en-US" sz="60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EEF7C-DB64-4131-F4EC-B49265823141}"/>
              </a:ext>
            </a:extLst>
          </p:cNvPr>
          <p:cNvSpPr txBox="1"/>
          <p:nvPr/>
        </p:nvSpPr>
        <p:spPr>
          <a:xfrm>
            <a:off x="4525347" y="1025691"/>
            <a:ext cx="457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현재 디렉토리의 절대경로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66A5B9-4408-1809-3EB9-3A842414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13" y="2008409"/>
            <a:ext cx="5824414" cy="3823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314" name="Picture 2" descr="image">
            <a:extLst>
              <a:ext uri="{FF2B5EF4-FFF2-40B4-BE49-F238E27FC236}">
                <a16:creationId xmlns:a16="http://schemas.microsoft.com/office/drawing/2014/main" id="{577E72C5-4E81-415C-81A1-1FD13F6D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387" y="3581398"/>
            <a:ext cx="43053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22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14392" y="0"/>
            <a:ext cx="10077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>
                <a:solidFill>
                  <a:prstClr val="white"/>
                </a:solidFill>
              </a:rPr>
              <a:t>rm</a:t>
            </a:r>
            <a:endParaRPr lang="ko-KR" altLang="en-US" sz="60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EEF7C-DB64-4131-F4EC-B49265823141}"/>
              </a:ext>
            </a:extLst>
          </p:cNvPr>
          <p:cNvSpPr txBox="1"/>
          <p:nvPr/>
        </p:nvSpPr>
        <p:spPr>
          <a:xfrm>
            <a:off x="5402424" y="1025691"/>
            <a:ext cx="369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파일 삭제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B8E070-488A-11DE-98DD-4F0A3B05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5" y="1680484"/>
            <a:ext cx="7327933" cy="44310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338" name="Picture 2" descr="image">
            <a:extLst>
              <a:ext uri="{FF2B5EF4-FFF2-40B4-BE49-F238E27FC236}">
                <a16:creationId xmlns:a16="http://schemas.microsoft.com/office/drawing/2014/main" id="{38CFE72C-E60D-D265-6E83-BFD4FF283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7" r="-484"/>
          <a:stretch/>
        </p:blipFill>
        <p:spPr bwMode="auto">
          <a:xfrm>
            <a:off x="8331702" y="2795586"/>
            <a:ext cx="3107386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7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09117" y="65314"/>
            <a:ext cx="1828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b="1" i="1" kern="0" dirty="0">
                <a:solidFill>
                  <a:prstClr val="white"/>
                </a:solidFill>
              </a:rPr>
              <a:t>참조</a:t>
            </a:r>
            <a:endParaRPr lang="ko-KR" altLang="en-US" sz="5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122B0-836B-2E0E-2A98-7330A2FC62EF}"/>
              </a:ext>
            </a:extLst>
          </p:cNvPr>
          <p:cNvSpPr txBox="1"/>
          <p:nvPr/>
        </p:nvSpPr>
        <p:spPr>
          <a:xfrm>
            <a:off x="746449" y="1222310"/>
            <a:ext cx="589694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Chatgpt</a:t>
            </a:r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https://chat.openai.com/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시스템프로그래밍 </a:t>
            </a:r>
            <a:r>
              <a:rPr lang="en-US" altLang="ko-KR" dirty="0"/>
              <a:t>chap 4, 5, 6 </a:t>
            </a:r>
            <a:r>
              <a:rPr lang="ko-KR" altLang="en-US" dirty="0"/>
              <a:t>수업 자료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https://github.com/imeline/sys_linux_command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74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69902" y="0"/>
            <a:ext cx="852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>
                <a:solidFill>
                  <a:prstClr val="white"/>
                </a:solidFill>
              </a:rPr>
              <a:t>l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s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 </a:t>
            </a:r>
            <a:endParaRPr lang="ko-KR" altLang="en-US" sz="60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A4A92D-FCAD-A9A3-BACF-FCAAEE43D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5"/>
          <a:stretch/>
        </p:blipFill>
        <p:spPr bwMode="auto">
          <a:xfrm>
            <a:off x="7471606" y="3211162"/>
            <a:ext cx="3934817" cy="111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8EEF7C-DB64-4131-F4EC-B49265823141}"/>
              </a:ext>
            </a:extLst>
          </p:cNvPr>
          <p:cNvSpPr txBox="1"/>
          <p:nvPr/>
        </p:nvSpPr>
        <p:spPr>
          <a:xfrm>
            <a:off x="3656044" y="1025691"/>
            <a:ext cx="543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/>
              <a:t>현재 디렉토리의 내용을 표시</a:t>
            </a:r>
            <a:r>
              <a:rPr lang="en-US" altLang="ko-KR" b="1" kern="0" dirty="0"/>
              <a:t>(</a:t>
            </a:r>
            <a:r>
              <a:rPr lang="ko-KR" altLang="en-US" b="1" kern="0" dirty="0"/>
              <a:t>옵션이 없는 경우</a:t>
            </a:r>
            <a:r>
              <a:rPr lang="en-US" altLang="ko-KR" b="1" kern="0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262920-332D-F1BF-4FDD-A98F71E7B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3" y="1525365"/>
            <a:ext cx="6544147" cy="49314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54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16825" y="0"/>
            <a:ext cx="21583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 err="1">
                <a:solidFill>
                  <a:prstClr val="white"/>
                </a:solidFill>
              </a:rPr>
              <a:t>uname</a:t>
            </a:r>
            <a:endParaRPr lang="ko-KR" altLang="en-US" sz="60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EEF7C-DB64-4131-F4EC-B49265823141}"/>
              </a:ext>
            </a:extLst>
          </p:cNvPr>
          <p:cNvSpPr txBox="1"/>
          <p:nvPr/>
        </p:nvSpPr>
        <p:spPr>
          <a:xfrm>
            <a:off x="821370" y="2408067"/>
            <a:ext cx="5541542" cy="218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rgbClr val="1F2328"/>
                </a:solidFill>
                <a:effectLst/>
                <a:latin typeface="-apple-system"/>
              </a:rPr>
              <a:t>[</a:t>
            </a:r>
            <a:r>
              <a:rPr lang="ko-KR" altLang="en-US" sz="1600" b="1" i="0" dirty="0">
                <a:solidFill>
                  <a:srgbClr val="1F2328"/>
                </a:solidFill>
                <a:effectLst/>
                <a:latin typeface="-apple-system"/>
              </a:rPr>
              <a:t>옵션 없음</a:t>
            </a:r>
            <a:r>
              <a:rPr lang="en-US" altLang="ko-KR" sz="1600" b="1" i="0" dirty="0">
                <a:solidFill>
                  <a:srgbClr val="1F2328"/>
                </a:solidFill>
                <a:effectLst/>
                <a:latin typeface="-apple-system"/>
              </a:rPr>
              <a:t>, -o] </a:t>
            </a:r>
            <a:r>
              <a:rPr lang="en-US" altLang="ko-KR" sz="160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sz="1400" i="0" dirty="0">
                <a:solidFill>
                  <a:srgbClr val="1F2328"/>
                </a:solidFill>
                <a:effectLst/>
                <a:latin typeface="-apple-system"/>
              </a:rPr>
              <a:t>시스템 정보를 출력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rgbClr val="1F2328"/>
                </a:solidFill>
                <a:effectLst/>
                <a:latin typeface="-apple-system"/>
              </a:rPr>
              <a:t>[-r] </a:t>
            </a:r>
            <a:r>
              <a:rPr lang="en-US" altLang="ko-KR" sz="140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sz="1400" dirty="0">
                <a:solidFill>
                  <a:srgbClr val="1F2328"/>
                </a:solidFill>
                <a:effectLst/>
                <a:latin typeface="-apple-system"/>
              </a:rPr>
              <a:t>커널의 릴리즈 버전을 출력 </a:t>
            </a:r>
            <a:r>
              <a:rPr lang="en-US" altLang="ko-KR" sz="1400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ko-KR" sz="140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sz="1400" i="0" dirty="0">
                <a:solidFill>
                  <a:srgbClr val="1F2328"/>
                </a:solidFill>
                <a:effectLst/>
                <a:latin typeface="-apple-system"/>
              </a:rPr>
              <a:t>커널의 새로운 기능</a:t>
            </a:r>
            <a:r>
              <a:rPr lang="en-US" altLang="ko-KR" sz="140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i="0" dirty="0">
                <a:solidFill>
                  <a:srgbClr val="1F2328"/>
                </a:solidFill>
                <a:effectLst/>
                <a:latin typeface="-apple-system"/>
              </a:rPr>
              <a:t>버그 </a:t>
            </a:r>
            <a:endParaRPr lang="en-US" altLang="ko-KR" sz="140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i="0" dirty="0">
                <a:solidFill>
                  <a:srgbClr val="1F2328"/>
                </a:solidFill>
                <a:effectLst/>
                <a:latin typeface="-apple-system"/>
              </a:rPr>
              <a:t>수정</a:t>
            </a:r>
            <a:r>
              <a:rPr lang="en-US" altLang="ko-KR" sz="140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i="0" dirty="0">
                <a:solidFill>
                  <a:srgbClr val="1F2328"/>
                </a:solidFill>
                <a:effectLst/>
                <a:latin typeface="-apple-system"/>
              </a:rPr>
              <a:t>보안 패치 등이 포함된 최신 버전을 확인하고 적용할 수 있다</a:t>
            </a:r>
            <a:r>
              <a:rPr lang="en-US" altLang="ko-KR" sz="1400" i="0" dirty="0">
                <a:solidFill>
                  <a:srgbClr val="1F2328"/>
                </a:solidFill>
                <a:effectLst/>
                <a:latin typeface="-apple-system"/>
              </a:rPr>
              <a:t>.)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rgbClr val="1F2328"/>
                </a:solidFill>
                <a:effectLst/>
                <a:latin typeface="-apple-system"/>
              </a:rPr>
              <a:t>[-v] </a:t>
            </a:r>
            <a:r>
              <a:rPr lang="en-US" altLang="ko-KR" sz="140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sz="1400" i="0" dirty="0">
                <a:solidFill>
                  <a:srgbClr val="1F2328"/>
                </a:solidFill>
                <a:effectLst/>
                <a:latin typeface="-apple-system"/>
              </a:rPr>
              <a:t>커널 버전 출력</a:t>
            </a:r>
            <a:endParaRPr lang="ko-KR" altLang="en-US" sz="160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rgbClr val="1F2328"/>
                </a:solidFill>
                <a:effectLst/>
                <a:latin typeface="-apple-system"/>
              </a:rPr>
              <a:t>[-m] </a:t>
            </a:r>
            <a:r>
              <a:rPr lang="en-US" altLang="ko-KR" sz="160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sz="1400" i="0" dirty="0">
                <a:solidFill>
                  <a:srgbClr val="1F2328"/>
                </a:solidFill>
                <a:effectLst/>
                <a:latin typeface="-apple-system"/>
              </a:rPr>
              <a:t>시스템의 하드웨어 타입 또는 </a:t>
            </a:r>
            <a:r>
              <a:rPr lang="en-US" altLang="ko-KR" sz="1400" i="0" dirty="0">
                <a:solidFill>
                  <a:srgbClr val="1F2328"/>
                </a:solidFill>
                <a:effectLst/>
                <a:latin typeface="-apple-system"/>
              </a:rPr>
              <a:t>CPU </a:t>
            </a:r>
            <a:r>
              <a:rPr lang="ko-KR" altLang="en-US" sz="1400" i="0" dirty="0">
                <a:solidFill>
                  <a:srgbClr val="1F2328"/>
                </a:solidFill>
                <a:effectLst/>
                <a:latin typeface="-apple-system"/>
              </a:rPr>
              <a:t>아키텍처 </a:t>
            </a:r>
            <a:r>
              <a:rPr lang="en-US" altLang="ko-KR" sz="140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sz="1400" i="0" dirty="0">
                <a:solidFill>
                  <a:srgbClr val="1F2328"/>
                </a:solidFill>
                <a:effectLst/>
                <a:latin typeface="-apple-system"/>
              </a:rPr>
              <a:t>시스템의 구조</a:t>
            </a:r>
            <a:r>
              <a:rPr lang="en-US" altLang="ko-KR" sz="140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ko-KR" altLang="en-US" sz="1400" i="0" dirty="0">
                <a:solidFill>
                  <a:srgbClr val="1F2328"/>
                </a:solidFill>
                <a:effectLst/>
                <a:latin typeface="-apple-system"/>
              </a:rPr>
              <a:t> 동작 등을 정의하는 개념적인 모형</a:t>
            </a:r>
            <a:r>
              <a:rPr lang="en-US" altLang="ko-KR" sz="1400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ko-KR" altLang="en-US" sz="1400" i="0" dirty="0">
                <a:solidFill>
                  <a:srgbClr val="1F2328"/>
                </a:solidFill>
                <a:effectLst/>
                <a:latin typeface="-apple-system"/>
              </a:rPr>
              <a:t>출력</a:t>
            </a:r>
            <a:endParaRPr lang="ko-KR" altLang="en-US" sz="160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15362" name="Picture 2" descr="image">
            <a:extLst>
              <a:ext uri="{FF2B5EF4-FFF2-40B4-BE49-F238E27FC236}">
                <a16:creationId xmlns:a16="http://schemas.microsoft.com/office/drawing/2014/main" id="{F7DC0AEF-4BD7-306D-5F3B-68176B29B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734" y="2873829"/>
            <a:ext cx="4473613" cy="177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6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16825" y="0"/>
            <a:ext cx="21583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 err="1">
                <a:solidFill>
                  <a:prstClr val="white"/>
                </a:solidFill>
              </a:rPr>
              <a:t>uname</a:t>
            </a:r>
            <a:endParaRPr lang="ko-KR" altLang="en-US" sz="60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D24014-B136-14F3-8951-26469EDAD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83"/>
          <a:stretch/>
        </p:blipFill>
        <p:spPr>
          <a:xfrm>
            <a:off x="559482" y="1063688"/>
            <a:ext cx="5618263" cy="53651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E5EC5B-3FA2-6139-A9B8-32EB27C70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643" y="1064054"/>
            <a:ext cx="4905676" cy="5364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A4392E-E139-BE24-A6FF-617CF74039EA}"/>
              </a:ext>
            </a:extLst>
          </p:cNvPr>
          <p:cNvSpPr txBox="1"/>
          <p:nvPr/>
        </p:nvSpPr>
        <p:spPr>
          <a:xfrm>
            <a:off x="7912359" y="3956179"/>
            <a:ext cx="235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dirty="0">
                <a:solidFill>
                  <a:srgbClr val="1F2328"/>
                </a:solidFill>
                <a:effectLst/>
                <a:latin typeface="-apple-system"/>
              </a:rPr>
              <a:t>//</a:t>
            </a:r>
            <a:r>
              <a:rPr lang="ko-KR" altLang="en-US" sz="1200" i="0" dirty="0">
                <a:solidFill>
                  <a:srgbClr val="1F2328"/>
                </a:solidFill>
                <a:effectLst/>
                <a:latin typeface="-apple-system"/>
              </a:rPr>
              <a:t>시스템 정보를 출력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DFD94-E7CB-AB80-4EC2-6A7432C00094}"/>
              </a:ext>
            </a:extLst>
          </p:cNvPr>
          <p:cNvSpPr txBox="1"/>
          <p:nvPr/>
        </p:nvSpPr>
        <p:spPr>
          <a:xfrm>
            <a:off x="7912359" y="1082350"/>
            <a:ext cx="235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dirty="0">
                <a:solidFill>
                  <a:srgbClr val="1F2328"/>
                </a:solidFill>
                <a:effectLst/>
                <a:latin typeface="-apple-system"/>
              </a:rPr>
              <a:t>//</a:t>
            </a:r>
            <a:r>
              <a:rPr lang="ko-KR" altLang="en-US" sz="1200" i="0" dirty="0">
                <a:solidFill>
                  <a:srgbClr val="1F2328"/>
                </a:solidFill>
                <a:effectLst/>
                <a:latin typeface="-apple-system"/>
              </a:rPr>
              <a:t>시스템 정보를 출력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43428-C40B-4D04-397D-154880B69AE7}"/>
              </a:ext>
            </a:extLst>
          </p:cNvPr>
          <p:cNvSpPr txBox="1"/>
          <p:nvPr/>
        </p:nvSpPr>
        <p:spPr>
          <a:xfrm>
            <a:off x="1754156" y="2267340"/>
            <a:ext cx="223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1F2328"/>
                </a:solidFill>
                <a:effectLst/>
                <a:latin typeface="-apple-system"/>
              </a:rPr>
              <a:t>//</a:t>
            </a:r>
            <a:r>
              <a:rPr lang="ko-KR" altLang="en-US" sz="1100" dirty="0">
                <a:solidFill>
                  <a:srgbClr val="1F2328"/>
                </a:solidFill>
                <a:effectLst/>
                <a:latin typeface="-apple-system"/>
              </a:rPr>
              <a:t>커널의 릴리즈 버전을 출력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F7A64-AFFB-A6CE-2D2D-3EBE9701D4FB}"/>
              </a:ext>
            </a:extLst>
          </p:cNvPr>
          <p:cNvSpPr txBox="1"/>
          <p:nvPr/>
        </p:nvSpPr>
        <p:spPr>
          <a:xfrm>
            <a:off x="1754156" y="5017150"/>
            <a:ext cx="6097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i="0" dirty="0">
                <a:solidFill>
                  <a:srgbClr val="1F2328"/>
                </a:solidFill>
                <a:effectLst/>
                <a:latin typeface="-apple-system"/>
              </a:rPr>
              <a:t>//</a:t>
            </a:r>
            <a:r>
              <a:rPr lang="ko-KR" altLang="en-US" sz="1100" i="0" dirty="0">
                <a:solidFill>
                  <a:srgbClr val="1F2328"/>
                </a:solidFill>
                <a:effectLst/>
                <a:latin typeface="-apple-system"/>
              </a:rPr>
              <a:t> 시스템의 하드웨어 타입 또는 </a:t>
            </a:r>
            <a:r>
              <a:rPr lang="en-US" altLang="ko-KR" sz="1100" i="0" dirty="0">
                <a:solidFill>
                  <a:srgbClr val="1F2328"/>
                </a:solidFill>
                <a:effectLst/>
                <a:latin typeface="-apple-system"/>
              </a:rPr>
              <a:t>CPU </a:t>
            </a:r>
            <a:r>
              <a:rPr lang="ko-KR" altLang="en-US" sz="1100" i="0" dirty="0">
                <a:solidFill>
                  <a:srgbClr val="1F2328"/>
                </a:solidFill>
                <a:effectLst/>
                <a:latin typeface="-apple-system"/>
              </a:rPr>
              <a:t>아키텍처 출력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1FE251-4BB9-6BFF-6046-7E77F20A0E03}"/>
              </a:ext>
            </a:extLst>
          </p:cNvPr>
          <p:cNvSpPr txBox="1"/>
          <p:nvPr/>
        </p:nvSpPr>
        <p:spPr>
          <a:xfrm flipH="1">
            <a:off x="1754156" y="3656986"/>
            <a:ext cx="2353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0" dirty="0">
                <a:solidFill>
                  <a:srgbClr val="1F2328"/>
                </a:solidFill>
                <a:effectLst/>
                <a:latin typeface="-apple-system"/>
              </a:rPr>
              <a:t>//</a:t>
            </a:r>
            <a:r>
              <a:rPr lang="ko-KR" altLang="en-US" sz="1100" i="0" dirty="0">
                <a:solidFill>
                  <a:srgbClr val="1F2328"/>
                </a:solidFill>
                <a:effectLst/>
                <a:latin typeface="-apple-system"/>
              </a:rPr>
              <a:t>커널 버전 출력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3956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92082" y="0"/>
            <a:ext cx="1150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>
                <a:solidFill>
                  <a:prstClr val="white"/>
                </a:solidFill>
              </a:rPr>
              <a:t>cat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 </a:t>
            </a:r>
            <a:endParaRPr lang="ko-KR" altLang="en-US" sz="60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EEF7C-DB64-4131-F4EC-B49265823141}"/>
              </a:ext>
            </a:extLst>
          </p:cNvPr>
          <p:cNvSpPr txBox="1"/>
          <p:nvPr/>
        </p:nvSpPr>
        <p:spPr>
          <a:xfrm>
            <a:off x="5299788" y="1025691"/>
            <a:ext cx="379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파일 내용 출력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F8CE6C-661F-0781-4E5C-904848500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3" y="1604865"/>
            <a:ext cx="6235819" cy="47306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26202537-3FA9-46DE-86FE-9B8F5ED5B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89" y="2795185"/>
            <a:ext cx="4416501" cy="229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3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05265" y="0"/>
            <a:ext cx="22236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>
                <a:solidFill>
                  <a:prstClr val="white"/>
                </a:solidFill>
              </a:rPr>
              <a:t>Cat -n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 </a:t>
            </a:r>
            <a:endParaRPr lang="ko-KR" altLang="en-US" sz="60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EEF7C-DB64-4131-F4EC-B49265823141}"/>
              </a:ext>
            </a:extLst>
          </p:cNvPr>
          <p:cNvSpPr txBox="1"/>
          <p:nvPr/>
        </p:nvSpPr>
        <p:spPr>
          <a:xfrm>
            <a:off x="3943469" y="1007154"/>
            <a:ext cx="543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파일에 행 번호 붙여 프린트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공백 줄 포함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42EFC4-11D5-8833-6C81-7DBC353D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25" y="1488290"/>
            <a:ext cx="5310607" cy="50573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9FFE410F-5723-DD81-0E55-875B3586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119" y="2517127"/>
            <a:ext cx="4762694" cy="225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2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23249" y="-65990"/>
            <a:ext cx="9455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cp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 </a:t>
            </a:r>
            <a:endParaRPr lang="ko-KR" altLang="en-US" sz="60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EEF7C-DB64-4131-F4EC-B49265823141}"/>
              </a:ext>
            </a:extLst>
          </p:cNvPr>
          <p:cNvSpPr txBox="1"/>
          <p:nvPr/>
        </p:nvSpPr>
        <p:spPr>
          <a:xfrm>
            <a:off x="5533053" y="1025691"/>
            <a:ext cx="35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파일 복사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BC78C1-2180-A1E1-48B1-C5349C05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70" y="1525365"/>
            <a:ext cx="5078963" cy="49312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2B745DA0-F4E1-8059-A710-72FD6BB65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03" y="2024643"/>
            <a:ext cx="4632775" cy="367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9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69902" y="0"/>
            <a:ext cx="852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>
                <a:solidFill>
                  <a:prstClr val="white"/>
                </a:solidFill>
              </a:rPr>
              <a:t>l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n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 </a:t>
            </a:r>
            <a:endParaRPr lang="ko-KR" altLang="en-US" sz="60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EEF7C-DB64-4131-F4EC-B49265823141}"/>
              </a:ext>
            </a:extLst>
          </p:cNvPr>
          <p:cNvSpPr txBox="1"/>
          <p:nvPr/>
        </p:nvSpPr>
        <p:spPr>
          <a:xfrm>
            <a:off x="3376126" y="988369"/>
            <a:ext cx="543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하드 링크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- </a:t>
            </a:r>
            <a:r>
              <a:rPr lang="ko-KR" altLang="en-US" sz="1600" b="1" dirty="0">
                <a:solidFill>
                  <a:srgbClr val="1F2328"/>
                </a:solidFill>
                <a:latin typeface="-apple-system"/>
              </a:rPr>
              <a:t>같은 </a:t>
            </a:r>
            <a:r>
              <a:rPr lang="en-US" altLang="ko-KR" sz="1600" b="1" dirty="0" err="1">
                <a:solidFill>
                  <a:srgbClr val="1F2328"/>
                </a:solidFill>
                <a:latin typeface="-apple-system"/>
              </a:rPr>
              <a:t>i</a:t>
            </a:r>
            <a:r>
              <a:rPr lang="en-US" altLang="ko-KR" sz="1600" b="1" dirty="0">
                <a:solidFill>
                  <a:srgbClr val="1F2328"/>
                </a:solidFill>
                <a:latin typeface="-apple-system"/>
              </a:rPr>
              <a:t>-node </a:t>
            </a:r>
            <a:r>
              <a:rPr lang="ko-KR" altLang="en-US" sz="1600" b="1" dirty="0">
                <a:solidFill>
                  <a:srgbClr val="1F2328"/>
                </a:solidFill>
                <a:latin typeface="-apple-system"/>
              </a:rPr>
              <a:t>가짐</a:t>
            </a:r>
            <a:endParaRPr lang="en-US" altLang="ko-KR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ctr"/>
            <a:r>
              <a:rPr lang="en-US" altLang="ko-KR" sz="1400" dirty="0">
                <a:solidFill>
                  <a:srgbClr val="1F2328"/>
                </a:solidFill>
                <a:latin typeface="-apple-system"/>
              </a:rPr>
              <a:t>(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링크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=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기존 파일에 대한 또 다른 이름의 파일 생성</a:t>
            </a:r>
            <a:r>
              <a:rPr lang="en-US" altLang="ko-KR" sz="140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767437-BE73-7D70-01CF-5F4A749B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96" y="2015411"/>
            <a:ext cx="4208106" cy="37042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844C4222-8BBA-0239-4E15-FD9CFB9E0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14" y="2691887"/>
            <a:ext cx="4053373" cy="19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72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895349"/>
            <a:ext cx="11506200" cy="5743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87821" y="9543"/>
            <a:ext cx="1371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>
                <a:solidFill>
                  <a:prstClr val="white"/>
                </a:solidFill>
              </a:rPr>
              <a:t>ln</a:t>
            </a:r>
            <a:r>
              <a:rPr lang="ko-KR" altLang="en-US" sz="44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4400" b="1" i="1" kern="0" dirty="0">
                <a:solidFill>
                  <a:prstClr val="white"/>
                </a:solidFill>
              </a:rPr>
              <a:t>-s </a:t>
            </a:r>
            <a:endParaRPr lang="ko-KR" altLang="en-US" sz="7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EEF7C-DB64-4131-F4EC-B49265823141}"/>
              </a:ext>
            </a:extLst>
          </p:cNvPr>
          <p:cNvSpPr txBox="1"/>
          <p:nvPr/>
        </p:nvSpPr>
        <p:spPr>
          <a:xfrm>
            <a:off x="4374370" y="1025691"/>
            <a:ext cx="543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소프트링크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ko-KR" sz="1600" b="1" i="0" dirty="0">
                <a:solidFill>
                  <a:srgbClr val="1F2328"/>
                </a:solidFill>
                <a:effectLst/>
                <a:latin typeface="-apple-system"/>
              </a:rPr>
              <a:t>- </a:t>
            </a:r>
            <a:r>
              <a:rPr lang="ko-KR" altLang="en-US" sz="1600" b="1" i="0" dirty="0">
                <a:solidFill>
                  <a:srgbClr val="1F2328"/>
                </a:solidFill>
                <a:effectLst/>
                <a:latin typeface="-apple-system"/>
              </a:rPr>
              <a:t>원본파일의 주소 링크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68767F-BEBA-743C-FE23-57FF2354D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90" y="2379306"/>
            <a:ext cx="4322251" cy="28551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FFF43E56-A63D-4B4C-F487-95D9E0E40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731" y="2679910"/>
            <a:ext cx="4792630" cy="225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11517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238</Words>
  <Application>Microsoft Office PowerPoint</Application>
  <PresentationFormat>와이드스크린</PresentationFormat>
  <Paragraphs>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-apple-system</vt:lpstr>
      <vt:lpstr>Söhne</vt:lpstr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이선주</cp:lastModifiedBy>
  <cp:revision>27</cp:revision>
  <dcterms:created xsi:type="dcterms:W3CDTF">2021-02-17T03:39:01Z</dcterms:created>
  <dcterms:modified xsi:type="dcterms:W3CDTF">2023-06-13T09:39:05Z</dcterms:modified>
</cp:coreProperties>
</file>