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embeddedFontLst>
    <p:embeddedFont>
      <p:font typeface="Garamon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Garamond-bold.fntdata"/><Relationship Id="rId10" Type="http://schemas.openxmlformats.org/officeDocument/2006/relationships/slide" Target="slides/slide6.xml"/><Relationship Id="rId21" Type="http://schemas.openxmlformats.org/officeDocument/2006/relationships/font" Target="fonts/Garamond-regular.fntdata"/><Relationship Id="rId13" Type="http://schemas.openxmlformats.org/officeDocument/2006/relationships/slide" Target="slides/slide9.xml"/><Relationship Id="rId24" Type="http://schemas.openxmlformats.org/officeDocument/2006/relationships/font" Target="fonts/Garamond-boldItalic.fntdata"/><Relationship Id="rId12" Type="http://schemas.openxmlformats.org/officeDocument/2006/relationships/slide" Target="slides/slide8.xml"/><Relationship Id="rId23" Type="http://schemas.openxmlformats.org/officeDocument/2006/relationships/font" Target="fonts/Garamon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buSzPct val="116666"/>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buSzPct val="116666"/>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ct val="116666"/>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SzPct val="116666"/>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SzPct val="116666"/>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SzPct val="116666"/>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SzPct val="116666"/>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SzPct val="116666"/>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SzPct val="116666"/>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SzPct val="116666"/>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SzPct val="116666"/>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buSzPct val="116666"/>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t/>
            </a:r>
            <a:endParaRPr/>
          </a:p>
        </p:txBody>
      </p:sp>
      <p:sp>
        <p:nvSpPr>
          <p:cNvPr id="87" name="Shape 87"/>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gn="just">
              <a:lnSpc>
                <a:spcPct val="80000"/>
              </a:lnSpc>
              <a:spcBef>
                <a:spcPts val="336"/>
              </a:spcBef>
              <a:buClr>
                <a:srgbClr val="FFFF00"/>
              </a:buClr>
              <a:buSzPct val="25000"/>
              <a:buFont typeface="Arial"/>
              <a:buNone/>
            </a:pPr>
            <a:r>
              <a:rPr lang="en-US" sz="1800">
                <a:solidFill>
                  <a:srgbClr val="000000"/>
                </a:solidFill>
                <a:latin typeface="Garamond"/>
                <a:ea typeface="Garamond"/>
                <a:cs typeface="Garamond"/>
                <a:sym typeface="Garamond"/>
              </a:rPr>
              <a:t>soit (1) tous les items au choix reapparaîtront à l’écran, soit (2) des points d’interrogation ‘?’ apparaîtront là où les items étaient affichés.Vous choisirez alors votre item préféré en touchant simplement l’écran (à l’endroit où l’item était/est affiché).</a:t>
            </a:r>
          </a:p>
          <a:p>
            <a:pPr lvl="0" marR="0" rtl="0" algn="l">
              <a:lnSpc>
                <a:spcPct val="100000"/>
              </a:lnSpc>
              <a:spcBef>
                <a:spcPts val="0"/>
              </a:spcBef>
              <a:spcAft>
                <a:spcPts val="0"/>
              </a:spcAft>
              <a:buNone/>
            </a:pPr>
            <a:r>
              <a:t/>
            </a:r>
            <a:endParaRPr>
              <a:solidFill>
                <a:srgbClr val="000000"/>
              </a:solidFill>
            </a:endParaRPr>
          </a:p>
        </p:txBody>
      </p:sp>
      <p:sp>
        <p:nvSpPr>
          <p:cNvPr id="155" name="Shape 15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Make some changes to the description on this page:</a:t>
            </a:r>
          </a:p>
          <a:p>
            <a:pPr indent="-228600" lvl="0" marL="228600" marR="0" rtl="0" algn="l">
              <a:lnSpc>
                <a:spcPct val="100000"/>
              </a:lnSpc>
              <a:spcBef>
                <a:spcPts val="0"/>
              </a:spcBef>
              <a:spcAft>
                <a:spcPts val="0"/>
              </a:spcAft>
              <a:buClr>
                <a:schemeClr val="dk1"/>
              </a:buClr>
              <a:buSzPct val="100000"/>
              <a:buFont typeface="Calibri"/>
              <a:buAutoNum type="arabicParenBoth"/>
            </a:pPr>
            <a:r>
              <a:rPr b="0" i="0" lang="en-US" sz="1200" u="none" cap="none" strike="noStrike">
                <a:solidFill>
                  <a:schemeClr val="dk1"/>
                </a:solidFill>
                <a:latin typeface="Calibri"/>
                <a:ea typeface="Calibri"/>
                <a:cs typeface="Calibri"/>
                <a:sym typeface="Calibri"/>
              </a:rPr>
              <a:t>In this session, a photo of an item (an unprocessed food/ a snack/ a book or magazine/ a music CD/ a movie) is going to be displayed on the screen. Each time, you will be asked ‘Combien aimez-vous cet aliment? (change into corresponding categories)’, you need to gave an evaluation from ‘pas du tout’ to ‘enormement’. If you don’t know this item, try to evaluate how much might you like it based on your previous experience with similiar items. If after all, you still can’t figure out how much you like it and don’t want to end up having it, you can put ‘ pas du tout’ in your evaluation.</a:t>
            </a:r>
          </a:p>
          <a:p>
            <a:pPr indent="-228600" lvl="0" marL="228600" marR="0" rtl="0" algn="l">
              <a:lnSpc>
                <a:spcPct val="100000"/>
              </a:lnSpc>
              <a:spcBef>
                <a:spcPts val="0"/>
              </a:spcBef>
              <a:spcAft>
                <a:spcPts val="0"/>
              </a:spcAft>
              <a:buClr>
                <a:schemeClr val="dk1"/>
              </a:buClr>
              <a:buSzPct val="100000"/>
              <a:buFont typeface="Calibri"/>
              <a:buNone/>
            </a:pPr>
            <a:r>
              <a:t/>
            </a:r>
            <a:endParaRPr b="0" i="0" sz="12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ct val="100000"/>
              <a:buFont typeface="Calibri"/>
              <a:buAutoNum type="arabicParenBoth"/>
            </a:pPr>
            <a:r>
              <a:rPr b="0" i="0" lang="en-US" sz="1200" u="none" cap="none" strike="noStrike">
                <a:solidFill>
                  <a:schemeClr val="dk1"/>
                </a:solidFill>
                <a:latin typeface="Calibri"/>
                <a:ea typeface="Calibri"/>
                <a:cs typeface="Calibri"/>
                <a:sym typeface="Calibri"/>
              </a:rPr>
              <a:t>Please maintain your left hand attached to the oximeter. Use your right hand to move the cursor to the left or right using the arrow keys (long press to accelarate the movement), and use the space bar to confirm. There is no time limit for each trial, you can take any time you want to give an evaluation and proceed to the next trial.</a:t>
            </a:r>
          </a:p>
        </p:txBody>
      </p:sp>
      <p:sp>
        <p:nvSpPr>
          <p:cNvPr id="169" name="Shape 16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Make some changes to the description on this page:</a:t>
            </a:r>
          </a:p>
          <a:p>
            <a:pPr indent="-228600" lvl="0" marL="228600" marR="0" rtl="0" algn="l">
              <a:lnSpc>
                <a:spcPct val="100000"/>
              </a:lnSpc>
              <a:spcBef>
                <a:spcPts val="0"/>
              </a:spcBef>
              <a:spcAft>
                <a:spcPts val="0"/>
              </a:spcAft>
              <a:buClr>
                <a:schemeClr val="dk1"/>
              </a:buClr>
              <a:buSzPct val="100000"/>
              <a:buFont typeface="Calibri"/>
              <a:buAutoNum type="arabicParenBoth"/>
            </a:pPr>
            <a:r>
              <a:rPr b="0" i="0" lang="en-US" sz="1200" u="none" cap="none" strike="noStrike">
                <a:solidFill>
                  <a:schemeClr val="dk1"/>
                </a:solidFill>
                <a:latin typeface="Calibri"/>
                <a:ea typeface="Calibri"/>
                <a:cs typeface="Calibri"/>
                <a:sym typeface="Calibri"/>
              </a:rPr>
              <a:t>In this session, a photo of an item (an unprocessed food/ a snack/ a book or magazine/ a music CD/ a movie) is going to be displayed on the screen. Each time, you will be asked ‘Combien aimez-vous cet aliment? (change into corresponding categories)’, you need to gave an evaluation from ‘pas du tout’ to ‘enormement’. If you don’t know this item, try to evaluate how much might you like it based on your previous experience with similiar items. If after all, you still can’t figure out how much you like it and don’t want to end up having it, you can put ‘ pas du tout’ in your evaluation.</a:t>
            </a:r>
          </a:p>
          <a:p>
            <a:pPr indent="-228600" lvl="0" marL="228600" marR="0" rtl="0" algn="l">
              <a:lnSpc>
                <a:spcPct val="100000"/>
              </a:lnSpc>
              <a:spcBef>
                <a:spcPts val="0"/>
              </a:spcBef>
              <a:spcAft>
                <a:spcPts val="0"/>
              </a:spcAft>
              <a:buClr>
                <a:schemeClr val="dk1"/>
              </a:buClr>
              <a:buSzPct val="100000"/>
              <a:buFont typeface="Calibri"/>
              <a:buNone/>
            </a:pPr>
            <a:r>
              <a:t/>
            </a:r>
            <a:endParaRPr b="0" i="0" sz="12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ct val="100000"/>
              <a:buFont typeface="Calibri"/>
              <a:buAutoNum type="arabicParenBoth"/>
            </a:pPr>
            <a:r>
              <a:rPr b="0" i="0" lang="en-US" sz="1200" u="none" cap="none" strike="noStrike">
                <a:solidFill>
                  <a:schemeClr val="dk1"/>
                </a:solidFill>
                <a:latin typeface="Calibri"/>
                <a:ea typeface="Calibri"/>
                <a:cs typeface="Calibri"/>
                <a:sym typeface="Calibri"/>
              </a:rPr>
              <a:t>Please maintain your left hand attached to the oximeter. Use your right hand to move the cursor to the left or right using the arrow keys (long press to accelarate the movement), and use the space bar to confirm. There is no time limit for each trial, you can take any time you want to give an evaluation and proceed to the next trial.</a:t>
            </a:r>
          </a:p>
        </p:txBody>
      </p:sp>
      <p:sp>
        <p:nvSpPr>
          <p:cNvPr id="178" name="Shape 17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91" name="Shape 191"/>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Make some changes to the description on this page:</a:t>
            </a:r>
          </a:p>
          <a:p>
            <a:pPr indent="-228600" lvl="0" marL="228600" marR="0" rtl="0" algn="l">
              <a:lnSpc>
                <a:spcPct val="100000"/>
              </a:lnSpc>
              <a:spcBef>
                <a:spcPts val="0"/>
              </a:spcBef>
              <a:spcAft>
                <a:spcPts val="0"/>
              </a:spcAft>
              <a:buClr>
                <a:schemeClr val="dk1"/>
              </a:buClr>
              <a:buSzPct val="100000"/>
              <a:buFont typeface="Calibri"/>
              <a:buAutoNum type="arabicParenBoth"/>
            </a:pPr>
            <a:r>
              <a:rPr b="0" i="0" lang="en-US" sz="1200" u="none" cap="none" strike="noStrike">
                <a:solidFill>
                  <a:schemeClr val="dk1"/>
                </a:solidFill>
                <a:latin typeface="Calibri"/>
                <a:ea typeface="Calibri"/>
                <a:cs typeface="Calibri"/>
                <a:sym typeface="Calibri"/>
              </a:rPr>
              <a:t>In this session, a photo of an item (an unprocessed food/ a snack/ a book or magazine/ a music CD/ a movie) is going to be displayed on the screen. Each time, you will be asked ‘Combien aimez-vous cet aliment? (change into corresponding categories)’, you need to gave an evaluation from ‘pas du tout’ to ‘enormement’. If you don’t know this item, try to evaluate how much might you like it based on your previous experience with similiar items. If after all, you still can’t figure out how much you like it and don’t want to end up having it, you can put ‘ pas du tout’ in your evaluation.</a:t>
            </a:r>
          </a:p>
          <a:p>
            <a:pPr indent="-228600" lvl="0" marL="228600" marR="0" rtl="0" algn="l">
              <a:lnSpc>
                <a:spcPct val="100000"/>
              </a:lnSpc>
              <a:spcBef>
                <a:spcPts val="0"/>
              </a:spcBef>
              <a:spcAft>
                <a:spcPts val="0"/>
              </a:spcAft>
              <a:buClr>
                <a:schemeClr val="dk1"/>
              </a:buClr>
              <a:buSzPct val="100000"/>
              <a:buFont typeface="Calibri"/>
              <a:buNone/>
            </a:pPr>
            <a:r>
              <a:t/>
            </a:r>
            <a:endParaRPr b="0" i="0" sz="12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ct val="100000"/>
              <a:buFont typeface="Calibri"/>
              <a:buAutoNum type="arabicParenBoth"/>
            </a:pPr>
            <a:r>
              <a:rPr b="0" i="0" lang="en-US" sz="1200" u="none" cap="none" strike="noStrike">
                <a:solidFill>
                  <a:schemeClr val="dk1"/>
                </a:solidFill>
                <a:latin typeface="Calibri"/>
                <a:ea typeface="Calibri"/>
                <a:cs typeface="Calibri"/>
                <a:sym typeface="Calibri"/>
              </a:rPr>
              <a:t>Please maintain your left hand attached to the oximeter. Use your right hand to move the cursor to the left or right using the arrow keys (long press to accelarate the movement), and use the space bar to confirm. There is no time limit for each trial, you can take any time you want to give an evaluation and proceed to the next trial.</a:t>
            </a:r>
          </a:p>
        </p:txBody>
      </p:sp>
      <p:sp>
        <p:nvSpPr>
          <p:cNvPr id="200" name="Shape 20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 name="Shape 9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5" name="Shape 9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03" name="Shape 103"/>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10" name="Shape 110"/>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marR="0" rtl="0" algn="l">
              <a:lnSpc>
                <a:spcPct val="100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5" name="Shape 12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marR="0" rtl="0" algn="l">
              <a:lnSpc>
                <a:spcPct val="100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2" name="Shape 132"/>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marR="0" rtl="0" algn="l">
              <a:lnSpc>
                <a:spcPct val="100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1" name="Shape 141"/>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gn="just">
              <a:lnSpc>
                <a:spcPct val="80000"/>
              </a:lnSpc>
              <a:spcBef>
                <a:spcPts val="336"/>
              </a:spcBef>
              <a:buClr>
                <a:srgbClr val="FFFF00"/>
              </a:buClr>
              <a:buSzPct val="25000"/>
              <a:buFont typeface="Arial"/>
              <a:buNone/>
            </a:pPr>
            <a:r>
              <a:rPr lang="en-US" sz="1800">
                <a:solidFill>
                  <a:srgbClr val="000000"/>
                </a:solidFill>
                <a:latin typeface="Garamond"/>
                <a:ea typeface="Garamond"/>
                <a:cs typeface="Garamond"/>
                <a:sym typeface="Garamond"/>
              </a:rPr>
              <a:t>soit (1) tous les items au choix reapparaîtront à l’écran, soit (2) des points d’interrogation ‘?’ apparaîtront là où les items étaient affichés.Vous choisirez alors votre item préféré en touchant simplement l’écran (à l’endroit où l’item était/est affiché).</a:t>
            </a:r>
          </a:p>
          <a:p>
            <a:pPr lvl="0" marR="0" rtl="0" algn="l">
              <a:lnSpc>
                <a:spcPct val="100000"/>
              </a:lnSpc>
              <a:spcBef>
                <a:spcPts val="0"/>
              </a:spcBef>
              <a:spcAft>
                <a:spcPts val="0"/>
              </a:spcAft>
              <a:buNone/>
            </a:pPr>
            <a:r>
              <a:t/>
            </a:r>
            <a:endParaRPr>
              <a:solidFill>
                <a:srgbClr val="000000"/>
              </a:solidFill>
            </a:endParaRPr>
          </a:p>
        </p:txBody>
      </p:sp>
      <p:sp>
        <p:nvSpPr>
          <p:cNvPr id="148" name="Shape 14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Diapositive de titr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Garamond"/>
              <a:buNone/>
              <a:defRPr b="0" i="0" sz="4400" u="none" cap="none" strike="noStrike">
                <a:solidFill>
                  <a:schemeClr val="dk1"/>
                </a:solidFill>
                <a:latin typeface="Garamond"/>
                <a:ea typeface="Garamond"/>
                <a:cs typeface="Garamond"/>
                <a:sym typeface="Garamond"/>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7" name="Shape 17"/>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ct val="100000"/>
              <a:buFont typeface="Arial"/>
              <a:buNone/>
              <a:defRPr b="0" i="0" sz="3200" u="none" cap="none" strike="noStrike">
                <a:solidFill>
                  <a:srgbClr val="888888"/>
                </a:solidFill>
                <a:latin typeface="Garamond"/>
                <a:ea typeface="Garamond"/>
                <a:cs typeface="Garamond"/>
                <a:sym typeface="Garamond"/>
              </a:defRPr>
            </a:lvl1pPr>
            <a:lvl2pPr indent="0" lvl="1" marL="457200" marR="0" rtl="0" algn="ctr">
              <a:spcBef>
                <a:spcPts val="560"/>
              </a:spcBef>
              <a:buClr>
                <a:srgbClr val="888888"/>
              </a:buClr>
              <a:buSzPct val="100000"/>
              <a:buFont typeface="Arial"/>
              <a:buNone/>
              <a:defRPr b="0" i="0" sz="2800" u="none" cap="none" strike="noStrike">
                <a:solidFill>
                  <a:srgbClr val="888888"/>
                </a:solidFill>
                <a:latin typeface="Garamond"/>
                <a:ea typeface="Garamond"/>
                <a:cs typeface="Garamond"/>
                <a:sym typeface="Garamond"/>
              </a:defRPr>
            </a:lvl2pPr>
            <a:lvl3pPr indent="0" lvl="2" marL="914400" marR="0" rtl="0" algn="ctr">
              <a:spcBef>
                <a:spcPts val="480"/>
              </a:spcBef>
              <a:buClr>
                <a:srgbClr val="888888"/>
              </a:buClr>
              <a:buSzPct val="100000"/>
              <a:buFont typeface="Arial"/>
              <a:buNone/>
              <a:defRPr b="0" i="0" sz="2400" u="none" cap="none" strike="noStrike">
                <a:solidFill>
                  <a:srgbClr val="888888"/>
                </a:solidFill>
                <a:latin typeface="Garamond"/>
                <a:ea typeface="Garamond"/>
                <a:cs typeface="Garamond"/>
                <a:sym typeface="Garamond"/>
              </a:defRPr>
            </a:lvl3pPr>
            <a:lvl4pPr indent="0" lvl="3" marL="1371600" marR="0" rtl="0" algn="ctr">
              <a:spcBef>
                <a:spcPts val="400"/>
              </a:spcBef>
              <a:buClr>
                <a:srgbClr val="888888"/>
              </a:buClr>
              <a:buSzPct val="100000"/>
              <a:buFont typeface="Arial"/>
              <a:buNone/>
              <a:defRPr b="0" i="0" sz="2000" u="none" cap="none" strike="noStrike">
                <a:solidFill>
                  <a:srgbClr val="888888"/>
                </a:solidFill>
                <a:latin typeface="Garamond"/>
                <a:ea typeface="Garamond"/>
                <a:cs typeface="Garamond"/>
                <a:sym typeface="Garamond"/>
              </a:defRPr>
            </a:lvl4pPr>
            <a:lvl5pPr indent="0" lvl="4" marL="1828800" marR="0" rtl="0" algn="ctr">
              <a:spcBef>
                <a:spcPts val="400"/>
              </a:spcBef>
              <a:buClr>
                <a:srgbClr val="888888"/>
              </a:buClr>
              <a:buSzPct val="100000"/>
              <a:buFont typeface="Arial"/>
              <a:buNone/>
              <a:defRPr b="0" i="0" sz="2000" u="none" cap="none" strike="noStrike">
                <a:solidFill>
                  <a:srgbClr val="888888"/>
                </a:solidFill>
                <a:latin typeface="Garamond"/>
                <a:ea typeface="Garamond"/>
                <a:cs typeface="Garamond"/>
                <a:sym typeface="Garamond"/>
              </a:defRPr>
            </a:lvl5pPr>
            <a:lvl6pPr indent="0" lvl="5" marL="2286000" marR="0" rtl="0" algn="ctr">
              <a:spcBef>
                <a:spcPts val="400"/>
              </a:spcBef>
              <a:buClr>
                <a:srgbClr val="888888"/>
              </a:buClr>
              <a:buSzPct val="100000"/>
              <a:buFont typeface="Arial"/>
              <a:buNone/>
              <a:defRPr b="0" i="0" sz="2000" u="none" cap="none" strike="noStrike">
                <a:solidFill>
                  <a:srgbClr val="888888"/>
                </a:solidFill>
                <a:latin typeface="Garamond"/>
                <a:ea typeface="Garamond"/>
                <a:cs typeface="Garamond"/>
                <a:sym typeface="Garamond"/>
              </a:defRPr>
            </a:lvl6pPr>
            <a:lvl7pPr indent="0" lvl="6" marL="2743200" marR="0" rtl="0" algn="ctr">
              <a:spcBef>
                <a:spcPts val="400"/>
              </a:spcBef>
              <a:buClr>
                <a:srgbClr val="888888"/>
              </a:buClr>
              <a:buSzPct val="100000"/>
              <a:buFont typeface="Arial"/>
              <a:buNone/>
              <a:defRPr b="0" i="0" sz="2000" u="none" cap="none" strike="noStrike">
                <a:solidFill>
                  <a:srgbClr val="888888"/>
                </a:solidFill>
                <a:latin typeface="Garamond"/>
                <a:ea typeface="Garamond"/>
                <a:cs typeface="Garamond"/>
                <a:sym typeface="Garamond"/>
              </a:defRPr>
            </a:lvl7pPr>
            <a:lvl8pPr indent="0" lvl="7" marL="3200400" marR="0" rtl="0" algn="ctr">
              <a:spcBef>
                <a:spcPts val="400"/>
              </a:spcBef>
              <a:buClr>
                <a:srgbClr val="888888"/>
              </a:buClr>
              <a:buSzPct val="100000"/>
              <a:buFont typeface="Arial"/>
              <a:buNone/>
              <a:defRPr b="0" i="0" sz="2000" u="none" cap="none" strike="noStrike">
                <a:solidFill>
                  <a:srgbClr val="888888"/>
                </a:solidFill>
                <a:latin typeface="Garamond"/>
                <a:ea typeface="Garamond"/>
                <a:cs typeface="Garamond"/>
                <a:sym typeface="Garamond"/>
              </a:defRPr>
            </a:lvl8pPr>
            <a:lvl9pPr indent="0" lvl="8" marL="3657600" marR="0" rtl="0" algn="ctr">
              <a:spcBef>
                <a:spcPts val="400"/>
              </a:spcBef>
              <a:buClr>
                <a:srgbClr val="888888"/>
              </a:buClr>
              <a:buSzPct val="100000"/>
              <a:buFont typeface="Arial"/>
              <a:buNone/>
              <a:defRPr b="0" i="0" sz="2000" u="none" cap="none" strike="noStrike">
                <a:solidFill>
                  <a:srgbClr val="888888"/>
                </a:solidFill>
                <a:latin typeface="Garamond"/>
                <a:ea typeface="Garamond"/>
                <a:cs typeface="Garamond"/>
                <a:sym typeface="Garamond"/>
              </a:defRPr>
            </a:lvl9pPr>
          </a:lstStyle>
          <a:p/>
        </p:txBody>
      </p:sp>
      <p:sp>
        <p:nvSpPr>
          <p:cNvPr id="18" name="Shape 1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20" name="Shape 2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Garamond"/>
                <a:ea typeface="Garamond"/>
                <a:cs typeface="Garamond"/>
                <a:sym typeface="Garamond"/>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re et texte vertical">
    <p:spTree>
      <p:nvGrpSpPr>
        <p:cNvPr id="72" name="Shape 72"/>
        <p:cNvGrpSpPr/>
        <p:nvPr/>
      </p:nvGrpSpPr>
      <p:grpSpPr>
        <a:xfrm>
          <a:off x="0" y="0"/>
          <a:ext cx="0" cy="0"/>
          <a:chOff x="0" y="0"/>
          <a:chExt cx="0" cy="0"/>
        </a:xfrm>
      </p:grpSpPr>
      <p:sp>
        <p:nvSpPr>
          <p:cNvPr id="73" name="Shape 73"/>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Garamond"/>
              <a:buNone/>
              <a:defRPr b="0" i="0" sz="4400" u="none" cap="none" strike="noStrike">
                <a:solidFill>
                  <a:schemeClr val="dk1"/>
                </a:solidFill>
                <a:latin typeface="Garamond"/>
                <a:ea typeface="Garamond"/>
                <a:cs typeface="Garamond"/>
                <a:sym typeface="Garamond"/>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4" name="Shape 74"/>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Garamond"/>
                <a:ea typeface="Garamond"/>
                <a:cs typeface="Garamond"/>
                <a:sym typeface="Garamond"/>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Garamond"/>
                <a:ea typeface="Garamond"/>
                <a:cs typeface="Garamond"/>
                <a:sym typeface="Garamond"/>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Garamond"/>
                <a:ea typeface="Garamond"/>
                <a:cs typeface="Garamond"/>
                <a:sym typeface="Garamond"/>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9pPr>
          </a:lstStyle>
          <a:p/>
        </p:txBody>
      </p:sp>
      <p:sp>
        <p:nvSpPr>
          <p:cNvPr id="75" name="Shape 7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Garamond"/>
                <a:ea typeface="Garamond"/>
                <a:cs typeface="Garamond"/>
                <a:sym typeface="Garamond"/>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Titre vertical et texte">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Garamond"/>
              <a:buNone/>
              <a:defRPr b="0" i="0" sz="4400" u="none" cap="none" strike="noStrike">
                <a:solidFill>
                  <a:schemeClr val="dk1"/>
                </a:solidFill>
                <a:latin typeface="Garamond"/>
                <a:ea typeface="Garamond"/>
                <a:cs typeface="Garamond"/>
                <a:sym typeface="Garamond"/>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80" name="Shape 80"/>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Garamond"/>
                <a:ea typeface="Garamond"/>
                <a:cs typeface="Garamond"/>
                <a:sym typeface="Garamond"/>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Garamond"/>
                <a:ea typeface="Garamond"/>
                <a:cs typeface="Garamond"/>
                <a:sym typeface="Garamond"/>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Garamond"/>
                <a:ea typeface="Garamond"/>
                <a:cs typeface="Garamond"/>
                <a:sym typeface="Garamond"/>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9pPr>
          </a:lstStyle>
          <a:p/>
        </p:txBody>
      </p:sp>
      <p:sp>
        <p:nvSpPr>
          <p:cNvPr id="81" name="Shape 8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83" name="Shape 8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Garamond"/>
                <a:ea typeface="Garamond"/>
                <a:cs typeface="Garamond"/>
                <a:sym typeface="Garamond"/>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re et contenu">
    <p:spTree>
      <p:nvGrpSpPr>
        <p:cNvPr id="21" name="Shape 21"/>
        <p:cNvGrpSpPr/>
        <p:nvPr/>
      </p:nvGrpSpPr>
      <p:grpSpPr>
        <a:xfrm>
          <a:off x="0" y="0"/>
          <a:ext cx="0" cy="0"/>
          <a:chOff x="0" y="0"/>
          <a:chExt cx="0" cy="0"/>
        </a:xfrm>
      </p:grpSpPr>
      <p:sp>
        <p:nvSpPr>
          <p:cNvPr id="22" name="Shape 22"/>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Garamond"/>
              <a:buNone/>
              <a:defRPr b="0" i="0" sz="4400" u="none" cap="none" strike="noStrike">
                <a:solidFill>
                  <a:schemeClr val="dk1"/>
                </a:solidFill>
                <a:latin typeface="Garamond"/>
                <a:ea typeface="Garamond"/>
                <a:cs typeface="Garamond"/>
                <a:sym typeface="Garamond"/>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23" name="Shape 23"/>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Garamond"/>
                <a:ea typeface="Garamond"/>
                <a:cs typeface="Garamond"/>
                <a:sym typeface="Garamond"/>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Garamond"/>
                <a:ea typeface="Garamond"/>
                <a:cs typeface="Garamond"/>
                <a:sym typeface="Garamond"/>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Garamond"/>
                <a:ea typeface="Garamond"/>
                <a:cs typeface="Garamond"/>
                <a:sym typeface="Garamond"/>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9pPr>
          </a:lstStyle>
          <a:p/>
        </p:txBody>
      </p:sp>
      <p:sp>
        <p:nvSpPr>
          <p:cNvPr id="24" name="Shape 2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26" name="Shape 2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Garamond"/>
                <a:ea typeface="Garamond"/>
                <a:cs typeface="Garamond"/>
                <a:sym typeface="Garamond"/>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Titre de section">
    <p:spTree>
      <p:nvGrpSpPr>
        <p:cNvPr id="27" name="Shape 27"/>
        <p:cNvGrpSpPr/>
        <p:nvPr/>
      </p:nvGrpSpPr>
      <p:grpSpPr>
        <a:xfrm>
          <a:off x="0" y="0"/>
          <a:ext cx="0" cy="0"/>
          <a:chOff x="0" y="0"/>
          <a:chExt cx="0" cy="0"/>
        </a:xfrm>
      </p:grpSpPr>
      <p:sp>
        <p:nvSpPr>
          <p:cNvPr id="28" name="Shape 28"/>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ct val="35000"/>
              <a:buFont typeface="Garamond"/>
              <a:buNone/>
              <a:defRPr b="1" i="0" sz="4000" u="none" cap="none" strike="noStrike">
                <a:solidFill>
                  <a:schemeClr val="dk1"/>
                </a:solidFill>
                <a:latin typeface="Garamond"/>
                <a:ea typeface="Garamond"/>
                <a:cs typeface="Garamond"/>
                <a:sym typeface="Garamond"/>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29" name="Shape 29"/>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ct val="160000"/>
              <a:buFont typeface="Arial"/>
              <a:buNone/>
              <a:defRPr b="0" i="0" sz="2000" u="none" cap="none" strike="noStrike">
                <a:solidFill>
                  <a:srgbClr val="888888"/>
                </a:solidFill>
                <a:latin typeface="Garamond"/>
                <a:ea typeface="Garamond"/>
                <a:cs typeface="Garamond"/>
                <a:sym typeface="Garamond"/>
              </a:defRPr>
            </a:lvl1pPr>
            <a:lvl2pPr indent="0" lvl="1" marL="457200" marR="0" rtl="0" algn="l">
              <a:spcBef>
                <a:spcPts val="360"/>
              </a:spcBef>
              <a:buClr>
                <a:srgbClr val="888888"/>
              </a:buClr>
              <a:buSzPct val="155555"/>
              <a:buFont typeface="Arial"/>
              <a:buNone/>
              <a:defRPr b="0" i="0" sz="1800" u="none" cap="none" strike="noStrike">
                <a:solidFill>
                  <a:srgbClr val="888888"/>
                </a:solidFill>
                <a:latin typeface="Garamond"/>
                <a:ea typeface="Garamond"/>
                <a:cs typeface="Garamond"/>
                <a:sym typeface="Garamond"/>
              </a:defRPr>
            </a:lvl2pPr>
            <a:lvl3pPr indent="0" lvl="2" marL="914400" marR="0" rtl="0" algn="l">
              <a:spcBef>
                <a:spcPts val="320"/>
              </a:spcBef>
              <a:buClr>
                <a:srgbClr val="888888"/>
              </a:buClr>
              <a:buSzPct val="150000"/>
              <a:buFont typeface="Arial"/>
              <a:buNone/>
              <a:defRPr b="0" i="0" sz="1600" u="none" cap="none" strike="noStrike">
                <a:solidFill>
                  <a:srgbClr val="888888"/>
                </a:solidFill>
                <a:latin typeface="Garamond"/>
                <a:ea typeface="Garamond"/>
                <a:cs typeface="Garamond"/>
                <a:sym typeface="Garamond"/>
              </a:defRPr>
            </a:lvl3pPr>
            <a:lvl4pPr indent="0" lvl="3" marL="1371600" marR="0" rtl="0" algn="l">
              <a:spcBef>
                <a:spcPts val="280"/>
              </a:spcBef>
              <a:buClr>
                <a:srgbClr val="888888"/>
              </a:buClr>
              <a:buSzPct val="142857"/>
              <a:buFont typeface="Arial"/>
              <a:buNone/>
              <a:defRPr b="0" i="0" sz="1400" u="none" cap="none" strike="noStrike">
                <a:solidFill>
                  <a:srgbClr val="888888"/>
                </a:solidFill>
                <a:latin typeface="Garamond"/>
                <a:ea typeface="Garamond"/>
                <a:cs typeface="Garamond"/>
                <a:sym typeface="Garamond"/>
              </a:defRPr>
            </a:lvl4pPr>
            <a:lvl5pPr indent="0" lvl="4" marL="1828800" marR="0" rtl="0" algn="l">
              <a:spcBef>
                <a:spcPts val="280"/>
              </a:spcBef>
              <a:buClr>
                <a:srgbClr val="888888"/>
              </a:buClr>
              <a:buSzPct val="142857"/>
              <a:buFont typeface="Arial"/>
              <a:buNone/>
              <a:defRPr b="0" i="0" sz="1400" u="none" cap="none" strike="noStrike">
                <a:solidFill>
                  <a:srgbClr val="888888"/>
                </a:solidFill>
                <a:latin typeface="Garamond"/>
                <a:ea typeface="Garamond"/>
                <a:cs typeface="Garamond"/>
                <a:sym typeface="Garamond"/>
              </a:defRPr>
            </a:lvl5pPr>
            <a:lvl6pPr indent="0" lvl="5" marL="2286000" marR="0" rtl="0" algn="l">
              <a:spcBef>
                <a:spcPts val="280"/>
              </a:spcBef>
              <a:buClr>
                <a:srgbClr val="888888"/>
              </a:buClr>
              <a:buSzPct val="142857"/>
              <a:buFont typeface="Arial"/>
              <a:buNone/>
              <a:defRPr b="0" i="0" sz="1400" u="none" cap="none" strike="noStrike">
                <a:solidFill>
                  <a:srgbClr val="888888"/>
                </a:solidFill>
                <a:latin typeface="Garamond"/>
                <a:ea typeface="Garamond"/>
                <a:cs typeface="Garamond"/>
                <a:sym typeface="Garamond"/>
              </a:defRPr>
            </a:lvl6pPr>
            <a:lvl7pPr indent="0" lvl="6" marL="2743200" marR="0" rtl="0" algn="l">
              <a:spcBef>
                <a:spcPts val="280"/>
              </a:spcBef>
              <a:buClr>
                <a:srgbClr val="888888"/>
              </a:buClr>
              <a:buSzPct val="142857"/>
              <a:buFont typeface="Arial"/>
              <a:buNone/>
              <a:defRPr b="0" i="0" sz="1400" u="none" cap="none" strike="noStrike">
                <a:solidFill>
                  <a:srgbClr val="888888"/>
                </a:solidFill>
                <a:latin typeface="Garamond"/>
                <a:ea typeface="Garamond"/>
                <a:cs typeface="Garamond"/>
                <a:sym typeface="Garamond"/>
              </a:defRPr>
            </a:lvl7pPr>
            <a:lvl8pPr indent="0" lvl="7" marL="3200400" marR="0" rtl="0" algn="l">
              <a:spcBef>
                <a:spcPts val="280"/>
              </a:spcBef>
              <a:buClr>
                <a:srgbClr val="888888"/>
              </a:buClr>
              <a:buSzPct val="142857"/>
              <a:buFont typeface="Arial"/>
              <a:buNone/>
              <a:defRPr b="0" i="0" sz="1400" u="none" cap="none" strike="noStrike">
                <a:solidFill>
                  <a:srgbClr val="888888"/>
                </a:solidFill>
                <a:latin typeface="Garamond"/>
                <a:ea typeface="Garamond"/>
                <a:cs typeface="Garamond"/>
                <a:sym typeface="Garamond"/>
              </a:defRPr>
            </a:lvl8pPr>
            <a:lvl9pPr indent="0" lvl="8" marL="3657600" marR="0" rtl="0" algn="l">
              <a:spcBef>
                <a:spcPts val="280"/>
              </a:spcBef>
              <a:buClr>
                <a:srgbClr val="888888"/>
              </a:buClr>
              <a:buSzPct val="142857"/>
              <a:buFont typeface="Arial"/>
              <a:buNone/>
              <a:defRPr b="0" i="0" sz="1400" u="none" cap="none" strike="noStrike">
                <a:solidFill>
                  <a:srgbClr val="888888"/>
                </a:solidFill>
                <a:latin typeface="Garamond"/>
                <a:ea typeface="Garamond"/>
                <a:cs typeface="Garamond"/>
                <a:sym typeface="Garamond"/>
              </a:defRPr>
            </a:lvl9pPr>
          </a:lstStyle>
          <a:p/>
        </p:txBody>
      </p:sp>
      <p:sp>
        <p:nvSpPr>
          <p:cNvPr id="30" name="Shape 3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32" name="Shape 3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Garamond"/>
                <a:ea typeface="Garamond"/>
                <a:cs typeface="Garamond"/>
                <a:sym typeface="Garamond"/>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Deux contenus">
    <p:spTree>
      <p:nvGrpSpPr>
        <p:cNvPr id="33" name="Shape 33"/>
        <p:cNvGrpSpPr/>
        <p:nvPr/>
      </p:nvGrpSpPr>
      <p:grpSpPr>
        <a:xfrm>
          <a:off x="0" y="0"/>
          <a:ext cx="0" cy="0"/>
          <a:chOff x="0" y="0"/>
          <a:chExt cx="0" cy="0"/>
        </a:xfrm>
      </p:grpSpPr>
      <p:sp>
        <p:nvSpPr>
          <p:cNvPr id="34" name="Shape 34"/>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Garamond"/>
              <a:buNone/>
              <a:defRPr b="0" i="0" sz="4400" u="none" cap="none" strike="noStrike">
                <a:solidFill>
                  <a:schemeClr val="dk1"/>
                </a:solidFill>
                <a:latin typeface="Garamond"/>
                <a:ea typeface="Garamond"/>
                <a:cs typeface="Garamond"/>
                <a:sym typeface="Garamond"/>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5" name="Shape 35"/>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Garamond"/>
                <a:ea typeface="Garamond"/>
                <a:cs typeface="Garamond"/>
                <a:sym typeface="Garamond"/>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Garamond"/>
                <a:ea typeface="Garamond"/>
                <a:cs typeface="Garamond"/>
                <a:sym typeface="Garamond"/>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Garamond"/>
                <a:ea typeface="Garamond"/>
                <a:cs typeface="Garamond"/>
                <a:sym typeface="Garamond"/>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Garamond"/>
                <a:ea typeface="Garamond"/>
                <a:cs typeface="Garamond"/>
                <a:sym typeface="Garamond"/>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Garamond"/>
                <a:ea typeface="Garamond"/>
                <a:cs typeface="Garamond"/>
                <a:sym typeface="Garamond"/>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Garamond"/>
                <a:ea typeface="Garamond"/>
                <a:cs typeface="Garamond"/>
                <a:sym typeface="Garamond"/>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Garamond"/>
                <a:ea typeface="Garamond"/>
                <a:cs typeface="Garamond"/>
                <a:sym typeface="Garamond"/>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Garamond"/>
                <a:ea typeface="Garamond"/>
                <a:cs typeface="Garamond"/>
                <a:sym typeface="Garamond"/>
              </a:defRPr>
            </a:lvl9pPr>
          </a:lstStyle>
          <a:p/>
        </p:txBody>
      </p:sp>
      <p:sp>
        <p:nvSpPr>
          <p:cNvPr id="36" name="Shape 36"/>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Garamond"/>
                <a:ea typeface="Garamond"/>
                <a:cs typeface="Garamond"/>
                <a:sym typeface="Garamond"/>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Garamond"/>
                <a:ea typeface="Garamond"/>
                <a:cs typeface="Garamond"/>
                <a:sym typeface="Garamond"/>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Garamond"/>
                <a:ea typeface="Garamond"/>
                <a:cs typeface="Garamond"/>
                <a:sym typeface="Garamond"/>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Garamond"/>
                <a:ea typeface="Garamond"/>
                <a:cs typeface="Garamond"/>
                <a:sym typeface="Garamond"/>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Garamond"/>
                <a:ea typeface="Garamond"/>
                <a:cs typeface="Garamond"/>
                <a:sym typeface="Garamond"/>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Garamond"/>
                <a:ea typeface="Garamond"/>
                <a:cs typeface="Garamond"/>
                <a:sym typeface="Garamond"/>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Garamond"/>
                <a:ea typeface="Garamond"/>
                <a:cs typeface="Garamond"/>
                <a:sym typeface="Garamond"/>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Garamond"/>
                <a:ea typeface="Garamond"/>
                <a:cs typeface="Garamond"/>
                <a:sym typeface="Garamond"/>
              </a:defRPr>
            </a:lvl9pPr>
          </a:lstStyle>
          <a:p/>
        </p:txBody>
      </p:sp>
      <p:sp>
        <p:nvSpPr>
          <p:cNvPr id="37" name="Shape 3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39" name="Shape 3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Garamond"/>
                <a:ea typeface="Garamond"/>
                <a:cs typeface="Garamond"/>
                <a:sym typeface="Garamond"/>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aison">
    <p:spTree>
      <p:nvGrpSpPr>
        <p:cNvPr id="40" name="Shape 40"/>
        <p:cNvGrpSpPr/>
        <p:nvPr/>
      </p:nvGrpSpPr>
      <p:grpSpPr>
        <a:xfrm>
          <a:off x="0" y="0"/>
          <a:ext cx="0" cy="0"/>
          <a:chOff x="0" y="0"/>
          <a:chExt cx="0" cy="0"/>
        </a:xfrm>
      </p:grpSpPr>
      <p:sp>
        <p:nvSpPr>
          <p:cNvPr id="41" name="Shape 41"/>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Garamond"/>
              <a:buNone/>
              <a:defRPr b="0" i="0" sz="4400" u="none" cap="none" strike="noStrike">
                <a:solidFill>
                  <a:schemeClr val="dk1"/>
                </a:solidFill>
                <a:latin typeface="Garamond"/>
                <a:ea typeface="Garamond"/>
                <a:cs typeface="Garamond"/>
                <a:sym typeface="Garamond"/>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42" name="Shape 42"/>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Garamond"/>
                <a:ea typeface="Garamond"/>
                <a:cs typeface="Garamond"/>
                <a:sym typeface="Garamond"/>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Garamond"/>
                <a:ea typeface="Garamond"/>
                <a:cs typeface="Garamond"/>
                <a:sym typeface="Garamond"/>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Garamond"/>
                <a:ea typeface="Garamond"/>
                <a:cs typeface="Garamond"/>
                <a:sym typeface="Garamond"/>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Garamond"/>
                <a:ea typeface="Garamond"/>
                <a:cs typeface="Garamond"/>
                <a:sym typeface="Garamond"/>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Garamond"/>
                <a:ea typeface="Garamond"/>
                <a:cs typeface="Garamond"/>
                <a:sym typeface="Garamond"/>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Garamond"/>
                <a:ea typeface="Garamond"/>
                <a:cs typeface="Garamond"/>
                <a:sym typeface="Garamond"/>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Garamond"/>
                <a:ea typeface="Garamond"/>
                <a:cs typeface="Garamond"/>
                <a:sym typeface="Garamond"/>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Garamond"/>
                <a:ea typeface="Garamond"/>
                <a:cs typeface="Garamond"/>
                <a:sym typeface="Garamond"/>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Garamond"/>
                <a:ea typeface="Garamond"/>
                <a:cs typeface="Garamond"/>
                <a:sym typeface="Garamond"/>
              </a:defRPr>
            </a:lvl9pPr>
          </a:lstStyle>
          <a:p/>
        </p:txBody>
      </p:sp>
      <p:sp>
        <p:nvSpPr>
          <p:cNvPr id="43" name="Shape 43"/>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Garamond"/>
                <a:ea typeface="Garamond"/>
                <a:cs typeface="Garamond"/>
                <a:sym typeface="Garamond"/>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Garamond"/>
                <a:ea typeface="Garamond"/>
                <a:cs typeface="Garamond"/>
                <a:sym typeface="Garamond"/>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Garamond"/>
                <a:ea typeface="Garamond"/>
                <a:cs typeface="Garamond"/>
                <a:sym typeface="Garamond"/>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Garamond"/>
                <a:ea typeface="Garamond"/>
                <a:cs typeface="Garamond"/>
                <a:sym typeface="Garamond"/>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Garamond"/>
                <a:ea typeface="Garamond"/>
                <a:cs typeface="Garamond"/>
                <a:sym typeface="Garamond"/>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Garamond"/>
                <a:ea typeface="Garamond"/>
                <a:cs typeface="Garamond"/>
                <a:sym typeface="Garamond"/>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Garamond"/>
                <a:ea typeface="Garamond"/>
                <a:cs typeface="Garamond"/>
                <a:sym typeface="Garamond"/>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Garamond"/>
                <a:ea typeface="Garamond"/>
                <a:cs typeface="Garamond"/>
                <a:sym typeface="Garamond"/>
              </a:defRPr>
            </a:lvl9pPr>
          </a:lstStyle>
          <a:p/>
        </p:txBody>
      </p:sp>
      <p:sp>
        <p:nvSpPr>
          <p:cNvPr id="44" name="Shape 44"/>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Garamond"/>
                <a:ea typeface="Garamond"/>
                <a:cs typeface="Garamond"/>
                <a:sym typeface="Garamond"/>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Garamond"/>
                <a:ea typeface="Garamond"/>
                <a:cs typeface="Garamond"/>
                <a:sym typeface="Garamond"/>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Garamond"/>
                <a:ea typeface="Garamond"/>
                <a:cs typeface="Garamond"/>
                <a:sym typeface="Garamond"/>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Garamond"/>
                <a:ea typeface="Garamond"/>
                <a:cs typeface="Garamond"/>
                <a:sym typeface="Garamond"/>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Garamond"/>
                <a:ea typeface="Garamond"/>
                <a:cs typeface="Garamond"/>
                <a:sym typeface="Garamond"/>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Garamond"/>
                <a:ea typeface="Garamond"/>
                <a:cs typeface="Garamond"/>
                <a:sym typeface="Garamond"/>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Garamond"/>
                <a:ea typeface="Garamond"/>
                <a:cs typeface="Garamond"/>
                <a:sym typeface="Garamond"/>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Garamond"/>
                <a:ea typeface="Garamond"/>
                <a:cs typeface="Garamond"/>
                <a:sym typeface="Garamond"/>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Garamond"/>
                <a:ea typeface="Garamond"/>
                <a:cs typeface="Garamond"/>
                <a:sym typeface="Garamond"/>
              </a:defRPr>
            </a:lvl9pPr>
          </a:lstStyle>
          <a:p/>
        </p:txBody>
      </p:sp>
      <p:sp>
        <p:nvSpPr>
          <p:cNvPr id="45" name="Shape 45"/>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Garamond"/>
                <a:ea typeface="Garamond"/>
                <a:cs typeface="Garamond"/>
                <a:sym typeface="Garamond"/>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Garamond"/>
                <a:ea typeface="Garamond"/>
                <a:cs typeface="Garamond"/>
                <a:sym typeface="Garamond"/>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Garamond"/>
                <a:ea typeface="Garamond"/>
                <a:cs typeface="Garamond"/>
                <a:sym typeface="Garamond"/>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Garamond"/>
                <a:ea typeface="Garamond"/>
                <a:cs typeface="Garamond"/>
                <a:sym typeface="Garamond"/>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Garamond"/>
                <a:ea typeface="Garamond"/>
                <a:cs typeface="Garamond"/>
                <a:sym typeface="Garamond"/>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Garamond"/>
                <a:ea typeface="Garamond"/>
                <a:cs typeface="Garamond"/>
                <a:sym typeface="Garamond"/>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Garamond"/>
                <a:ea typeface="Garamond"/>
                <a:cs typeface="Garamond"/>
                <a:sym typeface="Garamond"/>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Garamond"/>
                <a:ea typeface="Garamond"/>
                <a:cs typeface="Garamond"/>
                <a:sym typeface="Garamond"/>
              </a:defRPr>
            </a:lvl9pPr>
          </a:lstStyle>
          <a:p/>
        </p:txBody>
      </p:sp>
      <p:sp>
        <p:nvSpPr>
          <p:cNvPr id="46" name="Shape 4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48" name="Shape 4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Garamond"/>
                <a:ea typeface="Garamond"/>
                <a:cs typeface="Garamond"/>
                <a:sym typeface="Garamond"/>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re seul">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Garamond"/>
              <a:buNone/>
              <a:defRPr b="0" i="0" sz="4400" u="none" cap="none" strike="noStrike">
                <a:solidFill>
                  <a:schemeClr val="dk1"/>
                </a:solidFill>
                <a:latin typeface="Garamond"/>
                <a:ea typeface="Garamond"/>
                <a:cs typeface="Garamond"/>
                <a:sym typeface="Garamond"/>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51" name="Shape 5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Garamond"/>
                <a:ea typeface="Garamond"/>
                <a:cs typeface="Garamond"/>
                <a:sym typeface="Garamond"/>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Vide">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57" name="Shape 5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Garamond"/>
                <a:ea typeface="Garamond"/>
                <a:cs typeface="Garamond"/>
                <a:sym typeface="Garamond"/>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u avec légende">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Garamond"/>
              <a:buNone/>
              <a:defRPr b="1" i="0" sz="2000" u="none" cap="none" strike="noStrike">
                <a:solidFill>
                  <a:schemeClr val="dk1"/>
                </a:solidFill>
                <a:latin typeface="Garamond"/>
                <a:ea typeface="Garamond"/>
                <a:cs typeface="Garamond"/>
                <a:sym typeface="Garamond"/>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60" name="Shape 60"/>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Garamond"/>
                <a:ea typeface="Garamond"/>
                <a:cs typeface="Garamond"/>
                <a:sym typeface="Garamond"/>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Garamond"/>
                <a:ea typeface="Garamond"/>
                <a:cs typeface="Garamond"/>
                <a:sym typeface="Garamond"/>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Garamond"/>
                <a:ea typeface="Garamond"/>
                <a:cs typeface="Garamond"/>
                <a:sym typeface="Garamond"/>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Garamond"/>
                <a:ea typeface="Garamond"/>
                <a:cs typeface="Garamond"/>
                <a:sym typeface="Garamond"/>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Garamond"/>
                <a:ea typeface="Garamond"/>
                <a:cs typeface="Garamond"/>
                <a:sym typeface="Garamond"/>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Garamond"/>
                <a:ea typeface="Garamond"/>
                <a:cs typeface="Garamond"/>
                <a:sym typeface="Garamond"/>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Garamond"/>
                <a:ea typeface="Garamond"/>
                <a:cs typeface="Garamond"/>
                <a:sym typeface="Garamond"/>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Garamond"/>
                <a:ea typeface="Garamond"/>
                <a:cs typeface="Garamond"/>
                <a:sym typeface="Garamond"/>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Garamond"/>
                <a:ea typeface="Garamond"/>
                <a:cs typeface="Garamond"/>
                <a:sym typeface="Garamond"/>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Garamond"/>
                <a:ea typeface="Garamond"/>
                <a:cs typeface="Garamond"/>
                <a:sym typeface="Garamond"/>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Garamond"/>
                <a:ea typeface="Garamond"/>
                <a:cs typeface="Garamond"/>
                <a:sym typeface="Garamond"/>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Garamond"/>
                <a:ea typeface="Garamond"/>
                <a:cs typeface="Garamond"/>
                <a:sym typeface="Garamond"/>
              </a:defRPr>
            </a:lvl9pPr>
          </a:lstStyle>
          <a:p/>
        </p:txBody>
      </p:sp>
      <p:sp>
        <p:nvSpPr>
          <p:cNvPr id="62" name="Shape 6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64" name="Shape 6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Garamond"/>
                <a:ea typeface="Garamond"/>
                <a:cs typeface="Garamond"/>
                <a:sym typeface="Garamond"/>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Image avec légende">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Garamond"/>
              <a:buNone/>
              <a:defRPr b="1" i="0" sz="2000" u="none" cap="none" strike="noStrike">
                <a:solidFill>
                  <a:schemeClr val="dk1"/>
                </a:solidFill>
                <a:latin typeface="Garamond"/>
                <a:ea typeface="Garamond"/>
                <a:cs typeface="Garamond"/>
                <a:sym typeface="Garamond"/>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67" name="Shape 67"/>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ct val="43750"/>
              <a:buFont typeface="Arial"/>
              <a:buNone/>
              <a:defRPr b="0" i="0" sz="3200" u="none" cap="none" strike="noStrike">
                <a:solidFill>
                  <a:schemeClr val="dk1"/>
                </a:solidFill>
                <a:latin typeface="Garamond"/>
                <a:ea typeface="Garamond"/>
                <a:cs typeface="Garamond"/>
                <a:sym typeface="Garamond"/>
              </a:defRPr>
            </a:lvl1pPr>
            <a:lvl2pPr indent="0" lvl="1" marL="457200" marR="0" rtl="0" algn="l">
              <a:spcBef>
                <a:spcPts val="560"/>
              </a:spcBef>
              <a:buClr>
                <a:schemeClr val="dk1"/>
              </a:buClr>
              <a:buSzPct val="50000"/>
              <a:buFont typeface="Arial"/>
              <a:buNone/>
              <a:defRPr b="0" i="0" sz="2800" u="none" cap="none" strike="noStrike">
                <a:solidFill>
                  <a:schemeClr val="dk1"/>
                </a:solidFill>
                <a:latin typeface="Garamond"/>
                <a:ea typeface="Garamond"/>
                <a:cs typeface="Garamond"/>
                <a:sym typeface="Garamond"/>
              </a:defRPr>
            </a:lvl2pPr>
            <a:lvl3pPr indent="0" lvl="2" marL="914400" marR="0" rtl="0" algn="l">
              <a:spcBef>
                <a:spcPts val="480"/>
              </a:spcBef>
              <a:buClr>
                <a:schemeClr val="dk1"/>
              </a:buClr>
              <a:buSzPct val="58333"/>
              <a:buFont typeface="Arial"/>
              <a:buNone/>
              <a:defRPr b="0" i="0" sz="2400" u="none" cap="none" strike="noStrike">
                <a:solidFill>
                  <a:schemeClr val="dk1"/>
                </a:solidFill>
                <a:latin typeface="Garamond"/>
                <a:ea typeface="Garamond"/>
                <a:cs typeface="Garamond"/>
                <a:sym typeface="Garamond"/>
              </a:defRPr>
            </a:lvl3pPr>
            <a:lvl4pPr indent="0" lvl="3" marL="1371600" marR="0" rtl="0" algn="l">
              <a:spcBef>
                <a:spcPts val="400"/>
              </a:spcBef>
              <a:buClr>
                <a:schemeClr val="dk1"/>
              </a:buClr>
              <a:buSzPct val="70000"/>
              <a:buFont typeface="Arial"/>
              <a:buNone/>
              <a:defRPr b="0" i="0" sz="2000" u="none" cap="none" strike="noStrike">
                <a:solidFill>
                  <a:schemeClr val="dk1"/>
                </a:solidFill>
                <a:latin typeface="Garamond"/>
                <a:ea typeface="Garamond"/>
                <a:cs typeface="Garamond"/>
                <a:sym typeface="Garamond"/>
              </a:defRPr>
            </a:lvl4pPr>
            <a:lvl5pPr indent="0" lvl="4" marL="1828800" marR="0" rtl="0" algn="l">
              <a:spcBef>
                <a:spcPts val="400"/>
              </a:spcBef>
              <a:buClr>
                <a:schemeClr val="dk1"/>
              </a:buClr>
              <a:buSzPct val="70000"/>
              <a:buFont typeface="Arial"/>
              <a:buNone/>
              <a:defRPr b="0" i="0" sz="2000" u="none" cap="none" strike="noStrike">
                <a:solidFill>
                  <a:schemeClr val="dk1"/>
                </a:solidFill>
                <a:latin typeface="Garamond"/>
                <a:ea typeface="Garamond"/>
                <a:cs typeface="Garamond"/>
                <a:sym typeface="Garamond"/>
              </a:defRPr>
            </a:lvl5pPr>
            <a:lvl6pPr indent="0" lvl="5" marL="2286000" marR="0" rtl="0" algn="l">
              <a:spcBef>
                <a:spcPts val="400"/>
              </a:spcBef>
              <a:buClr>
                <a:schemeClr val="dk1"/>
              </a:buClr>
              <a:buSzPct val="70000"/>
              <a:buFont typeface="Arial"/>
              <a:buNone/>
              <a:defRPr b="0" i="0" sz="2000" u="none" cap="none" strike="noStrike">
                <a:solidFill>
                  <a:schemeClr val="dk1"/>
                </a:solidFill>
                <a:latin typeface="Garamond"/>
                <a:ea typeface="Garamond"/>
                <a:cs typeface="Garamond"/>
                <a:sym typeface="Garamond"/>
              </a:defRPr>
            </a:lvl6pPr>
            <a:lvl7pPr indent="0" lvl="6" marL="2743200" marR="0" rtl="0" algn="l">
              <a:spcBef>
                <a:spcPts val="400"/>
              </a:spcBef>
              <a:buClr>
                <a:schemeClr val="dk1"/>
              </a:buClr>
              <a:buSzPct val="70000"/>
              <a:buFont typeface="Arial"/>
              <a:buNone/>
              <a:defRPr b="0" i="0" sz="2000" u="none" cap="none" strike="noStrike">
                <a:solidFill>
                  <a:schemeClr val="dk1"/>
                </a:solidFill>
                <a:latin typeface="Garamond"/>
                <a:ea typeface="Garamond"/>
                <a:cs typeface="Garamond"/>
                <a:sym typeface="Garamond"/>
              </a:defRPr>
            </a:lvl7pPr>
            <a:lvl8pPr indent="0" lvl="7" marL="3200400" marR="0" rtl="0" algn="l">
              <a:spcBef>
                <a:spcPts val="400"/>
              </a:spcBef>
              <a:buClr>
                <a:schemeClr val="dk1"/>
              </a:buClr>
              <a:buSzPct val="70000"/>
              <a:buFont typeface="Arial"/>
              <a:buNone/>
              <a:defRPr b="0" i="0" sz="2000" u="none" cap="none" strike="noStrike">
                <a:solidFill>
                  <a:schemeClr val="dk1"/>
                </a:solidFill>
                <a:latin typeface="Garamond"/>
                <a:ea typeface="Garamond"/>
                <a:cs typeface="Garamond"/>
                <a:sym typeface="Garamond"/>
              </a:defRPr>
            </a:lvl8pPr>
            <a:lvl9pPr indent="0" lvl="8" marL="3657600" marR="0" rtl="0" algn="l">
              <a:spcBef>
                <a:spcPts val="400"/>
              </a:spcBef>
              <a:buClr>
                <a:schemeClr val="dk1"/>
              </a:buClr>
              <a:buSzPct val="70000"/>
              <a:buFont typeface="Arial"/>
              <a:buNone/>
              <a:defRPr b="0" i="0" sz="2000" u="none" cap="none" strike="noStrike">
                <a:solidFill>
                  <a:schemeClr val="dk1"/>
                </a:solidFill>
                <a:latin typeface="Garamond"/>
                <a:ea typeface="Garamond"/>
                <a:cs typeface="Garamond"/>
                <a:sym typeface="Garamond"/>
              </a:defRPr>
            </a:lvl9pPr>
          </a:lstStyle>
          <a:p/>
        </p:txBody>
      </p:sp>
      <p:sp>
        <p:nvSpPr>
          <p:cNvPr id="68" name="Shape 68"/>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Garamond"/>
                <a:ea typeface="Garamond"/>
                <a:cs typeface="Garamond"/>
                <a:sym typeface="Garamond"/>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Garamond"/>
                <a:ea typeface="Garamond"/>
                <a:cs typeface="Garamond"/>
                <a:sym typeface="Garamond"/>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Garamond"/>
                <a:ea typeface="Garamond"/>
                <a:cs typeface="Garamond"/>
                <a:sym typeface="Garamond"/>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Garamond"/>
                <a:ea typeface="Garamond"/>
                <a:cs typeface="Garamond"/>
                <a:sym typeface="Garamond"/>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Garamond"/>
                <a:ea typeface="Garamond"/>
                <a:cs typeface="Garamond"/>
                <a:sym typeface="Garamond"/>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Garamond"/>
                <a:ea typeface="Garamond"/>
                <a:cs typeface="Garamond"/>
                <a:sym typeface="Garamond"/>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Garamond"/>
                <a:ea typeface="Garamond"/>
                <a:cs typeface="Garamond"/>
                <a:sym typeface="Garamond"/>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Garamond"/>
                <a:ea typeface="Garamond"/>
                <a:cs typeface="Garamond"/>
                <a:sym typeface="Garamond"/>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Garamond"/>
                <a:ea typeface="Garamond"/>
                <a:cs typeface="Garamond"/>
                <a:sym typeface="Garamond"/>
              </a:defRPr>
            </a:lvl9pPr>
          </a:lstStyle>
          <a:p/>
        </p:txBody>
      </p:sp>
      <p:sp>
        <p:nvSpPr>
          <p:cNvPr id="69" name="Shape 69"/>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71" name="Shape 71"/>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Garamond"/>
                <a:ea typeface="Garamond"/>
                <a:cs typeface="Garamond"/>
                <a:sym typeface="Garamond"/>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Garamond"/>
              <a:buNone/>
              <a:defRPr b="0" i="0" sz="4400" u="none" cap="none" strike="noStrike">
                <a:solidFill>
                  <a:schemeClr val="dk1"/>
                </a:solidFill>
                <a:latin typeface="Garamond"/>
                <a:ea typeface="Garamond"/>
                <a:cs typeface="Garamond"/>
                <a:sym typeface="Garamond"/>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Garamond"/>
                <a:ea typeface="Garamond"/>
                <a:cs typeface="Garamond"/>
                <a:sym typeface="Garamond"/>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Garamond"/>
                <a:ea typeface="Garamond"/>
                <a:cs typeface="Garamond"/>
                <a:sym typeface="Garamond"/>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Garamond"/>
                <a:ea typeface="Garamond"/>
                <a:cs typeface="Garamond"/>
                <a:sym typeface="Garamond"/>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Garamond"/>
                <a:ea typeface="Garamond"/>
                <a:cs typeface="Garamond"/>
                <a:sym typeface="Garamond"/>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Garamond"/>
                <a:ea typeface="Garamond"/>
                <a:cs typeface="Garamond"/>
                <a:sym typeface="Garamond"/>
              </a:defRPr>
            </a:lvl1pPr>
            <a:lvl2pPr indent="0" lvl="1" marL="457200" marR="0" rtl="0" algn="l">
              <a:spcBef>
                <a:spcPts val="0"/>
              </a:spcBef>
              <a:buSzPct val="77777"/>
              <a:buNone/>
              <a:defRPr b="0" i="0" sz="1800" u="none" cap="none" strike="noStrike">
                <a:solidFill>
                  <a:schemeClr val="dk1"/>
                </a:solidFill>
                <a:latin typeface="Garamond"/>
                <a:ea typeface="Garamond"/>
                <a:cs typeface="Garamond"/>
                <a:sym typeface="Garamond"/>
              </a:defRPr>
            </a:lvl2pPr>
            <a:lvl3pPr indent="0" lvl="2" marL="914400" marR="0" rtl="0" algn="l">
              <a:spcBef>
                <a:spcPts val="0"/>
              </a:spcBef>
              <a:buSzPct val="77777"/>
              <a:buNone/>
              <a:defRPr b="0" i="0" sz="1800" u="none" cap="none" strike="noStrike">
                <a:solidFill>
                  <a:schemeClr val="dk1"/>
                </a:solidFill>
                <a:latin typeface="Garamond"/>
                <a:ea typeface="Garamond"/>
                <a:cs typeface="Garamond"/>
                <a:sym typeface="Garamond"/>
              </a:defRPr>
            </a:lvl3pPr>
            <a:lvl4pPr indent="0" lvl="3" marL="1371600" marR="0" rtl="0" algn="l">
              <a:spcBef>
                <a:spcPts val="0"/>
              </a:spcBef>
              <a:buSzPct val="77777"/>
              <a:buNone/>
              <a:defRPr b="0" i="0" sz="1800" u="none" cap="none" strike="noStrike">
                <a:solidFill>
                  <a:schemeClr val="dk1"/>
                </a:solidFill>
                <a:latin typeface="Garamond"/>
                <a:ea typeface="Garamond"/>
                <a:cs typeface="Garamond"/>
                <a:sym typeface="Garamond"/>
              </a:defRPr>
            </a:lvl4pPr>
            <a:lvl5pPr indent="0" lvl="4" marL="1828800" marR="0" rtl="0" algn="l">
              <a:spcBef>
                <a:spcPts val="0"/>
              </a:spcBef>
              <a:buSzPct val="77777"/>
              <a:buNone/>
              <a:defRPr b="0" i="0" sz="1800" u="none" cap="none" strike="noStrike">
                <a:solidFill>
                  <a:schemeClr val="dk1"/>
                </a:solidFill>
                <a:latin typeface="Garamond"/>
                <a:ea typeface="Garamond"/>
                <a:cs typeface="Garamond"/>
                <a:sym typeface="Garamond"/>
              </a:defRPr>
            </a:lvl5pPr>
            <a:lvl6pPr indent="0" lvl="5" marL="2286000" marR="0" rtl="0" algn="l">
              <a:spcBef>
                <a:spcPts val="0"/>
              </a:spcBef>
              <a:buSzPct val="77777"/>
              <a:buNone/>
              <a:defRPr b="0" i="0" sz="1800" u="none" cap="none" strike="noStrike">
                <a:solidFill>
                  <a:schemeClr val="dk1"/>
                </a:solidFill>
                <a:latin typeface="Garamond"/>
                <a:ea typeface="Garamond"/>
                <a:cs typeface="Garamond"/>
                <a:sym typeface="Garamond"/>
              </a:defRPr>
            </a:lvl6pPr>
            <a:lvl7pPr indent="0" lvl="6" marL="2743200" marR="0" rtl="0" algn="l">
              <a:spcBef>
                <a:spcPts val="0"/>
              </a:spcBef>
              <a:buSzPct val="77777"/>
              <a:buNone/>
              <a:defRPr b="0" i="0" sz="1800" u="none" cap="none" strike="noStrike">
                <a:solidFill>
                  <a:schemeClr val="dk1"/>
                </a:solidFill>
                <a:latin typeface="Garamond"/>
                <a:ea typeface="Garamond"/>
                <a:cs typeface="Garamond"/>
                <a:sym typeface="Garamond"/>
              </a:defRPr>
            </a:lvl7pPr>
            <a:lvl8pPr indent="0" lvl="7" marL="3200400" marR="0" rtl="0" algn="l">
              <a:spcBef>
                <a:spcPts val="0"/>
              </a:spcBef>
              <a:buSzPct val="77777"/>
              <a:buNone/>
              <a:defRPr b="0" i="0" sz="1800" u="none" cap="none" strike="noStrike">
                <a:solidFill>
                  <a:schemeClr val="dk1"/>
                </a:solidFill>
                <a:latin typeface="Garamond"/>
                <a:ea typeface="Garamond"/>
                <a:cs typeface="Garamond"/>
                <a:sym typeface="Garamond"/>
              </a:defRPr>
            </a:lvl8pPr>
            <a:lvl9pPr indent="0" lvl="8" marL="3657600" marR="0" rtl="0" algn="l">
              <a:spcBef>
                <a:spcPts val="0"/>
              </a:spcBef>
              <a:buSzPct val="77777"/>
              <a:buNone/>
              <a:defRPr b="0" i="0" sz="1800" u="none" cap="none" strike="noStrike">
                <a:solidFill>
                  <a:schemeClr val="dk1"/>
                </a:solidFill>
                <a:latin typeface="Garamond"/>
                <a:ea typeface="Garamond"/>
                <a:cs typeface="Garamond"/>
                <a:sym typeface="Garamond"/>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Garamond"/>
                <a:ea typeface="Garamond"/>
                <a:cs typeface="Garamond"/>
                <a:sym typeface="Garamond"/>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idx="1" type="body"/>
          </p:nvPr>
        </p:nvSpPr>
        <p:spPr>
          <a:xfrm>
            <a:off x="683568" y="1556792"/>
            <a:ext cx="7848900" cy="4205100"/>
          </a:xfrm>
          <a:prstGeom prst="rect">
            <a:avLst/>
          </a:prstGeom>
          <a:noFill/>
          <a:ln>
            <a:noFill/>
          </a:ln>
        </p:spPr>
        <p:txBody>
          <a:bodyPr anchorCtr="0" anchor="t" bIns="45700" lIns="91425" rIns="91425" wrap="square" tIns="45700">
            <a:noAutofit/>
          </a:bodyPr>
          <a:lstStyle/>
          <a:p>
            <a:pPr indent="0" lvl="0" marL="0" marR="0" rtl="0" algn="just">
              <a:spcBef>
                <a:spcPts val="0"/>
              </a:spcBef>
              <a:spcAft>
                <a:spcPts val="0"/>
              </a:spcAft>
              <a:buClr>
                <a:schemeClr val="lt1"/>
              </a:buClr>
              <a:buSzPct val="25000"/>
              <a:buFont typeface="Arial"/>
              <a:buNone/>
            </a:pPr>
            <a:r>
              <a:rPr b="0" i="0" lang="en-US" sz="2400" u="none" cap="none" strike="noStrike">
                <a:solidFill>
                  <a:schemeClr val="lt1"/>
                </a:solidFill>
                <a:latin typeface="Garamond"/>
                <a:ea typeface="Garamond"/>
                <a:cs typeface="Garamond"/>
                <a:sym typeface="Garamond"/>
              </a:rPr>
              <a:t>Je vous demanderai de prendre votre temps pour </a:t>
            </a:r>
            <a:r>
              <a:rPr b="1" i="1" lang="en-US" sz="2400" u="none" cap="none" strike="noStrike">
                <a:solidFill>
                  <a:schemeClr val="lt1"/>
                </a:solidFill>
                <a:latin typeface="Garamond"/>
                <a:ea typeface="Garamond"/>
                <a:cs typeface="Garamond"/>
                <a:sym typeface="Garamond"/>
              </a:rPr>
              <a:t>BIEN LIRE</a:t>
            </a:r>
            <a:r>
              <a:rPr b="0" i="0" lang="en-US" sz="2400" u="none" cap="none" strike="noStrike">
                <a:solidFill>
                  <a:schemeClr val="lt1"/>
                </a:solidFill>
                <a:latin typeface="Garamond"/>
                <a:ea typeface="Garamond"/>
                <a:cs typeface="Garamond"/>
                <a:sym typeface="Garamond"/>
              </a:rPr>
              <a:t> les instructions, calmement. </a:t>
            </a:r>
          </a:p>
          <a:p>
            <a:pPr indent="0" lvl="0" marL="0" marR="0" rtl="0" algn="just">
              <a:spcBef>
                <a:spcPts val="480"/>
              </a:spcBef>
              <a:buClr>
                <a:schemeClr val="lt1"/>
              </a:buClr>
              <a:buSzPct val="25000"/>
              <a:buFont typeface="Arial"/>
              <a:buNone/>
            </a:pPr>
            <a:r>
              <a:rPr lang="en-US" sz="2400">
                <a:solidFill>
                  <a:schemeClr val="lt1"/>
                </a:solidFill>
              </a:rPr>
              <a:t>Il </a:t>
            </a:r>
            <a:r>
              <a:rPr b="0" i="0" lang="en-US" sz="2400" u="none" cap="none" strike="noStrike">
                <a:solidFill>
                  <a:schemeClr val="lt1"/>
                </a:solidFill>
                <a:latin typeface="Garamond"/>
                <a:ea typeface="Garamond"/>
                <a:cs typeface="Garamond"/>
                <a:sym typeface="Garamond"/>
              </a:rPr>
              <a:t>est vraiment important pour nous que vous ayez bien compris ce qu’il faut faire, donc vraiment n’hésitez pas à me poser des questions s’il y a quoi que ce soit de pas clair pour vous… même en plein milieu de l’expérience, c</a:t>
            </a:r>
            <a:r>
              <a:rPr lang="en-US" sz="2400">
                <a:solidFill>
                  <a:schemeClr val="lt1"/>
                </a:solidFill>
              </a:rPr>
              <a:t>e n’</a:t>
            </a:r>
            <a:r>
              <a:rPr b="0" i="0" lang="en-US" sz="2400" u="none" cap="none" strike="noStrike">
                <a:solidFill>
                  <a:schemeClr val="lt1"/>
                </a:solidFill>
                <a:latin typeface="Garamond"/>
                <a:ea typeface="Garamond"/>
                <a:cs typeface="Garamond"/>
                <a:sym typeface="Garamond"/>
              </a:rPr>
              <a:t>est pas grave. Parfois on se rend compte à la fin de l’expérience que le participant n’avait pas bien compris les instructions, et donc on doit jeter ses données, c’est vraiment dommage ☹</a:t>
            </a:r>
          </a:p>
        </p:txBody>
      </p:sp>
      <p:sp>
        <p:nvSpPr>
          <p:cNvPr id="90" name="Shape 90"/>
          <p:cNvSpPr/>
          <p:nvPr/>
        </p:nvSpPr>
        <p:spPr>
          <a:xfrm>
            <a:off x="2458409" y="5392006"/>
            <a:ext cx="4299190" cy="4001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lt1"/>
                </a:solidFill>
                <a:latin typeface="Garamond"/>
                <a:ea typeface="Garamond"/>
                <a:cs typeface="Garamond"/>
                <a:sym typeface="Garamond"/>
              </a:rPr>
              <a:t> </a:t>
            </a:r>
            <a:r>
              <a:rPr b="0" i="0" lang="en-US" sz="2000" u="none" cap="none" strike="noStrike">
                <a:solidFill>
                  <a:srgbClr val="76923C"/>
                </a:solidFill>
                <a:latin typeface="Garamond"/>
                <a:ea typeface="Garamond"/>
                <a:cs typeface="Garamond"/>
                <a:sym typeface="Garamond"/>
              </a:rPr>
              <a:t>Appuyer sur une touche pour continuer. </a:t>
            </a:r>
          </a:p>
        </p:txBody>
      </p:sp>
      <p:sp>
        <p:nvSpPr>
          <p:cNvPr id="91" name="Shape 9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spcBef>
                <a:spcPts val="0"/>
              </a:spcBef>
              <a:buClr>
                <a:srgbClr val="FFFF00"/>
              </a:buClr>
              <a:buSzPct val="25000"/>
              <a:buFont typeface="Garamond"/>
              <a:buNone/>
            </a:pPr>
            <a:r>
              <a:rPr b="1" i="0" lang="en-US" sz="3000" u="none" cap="none" strike="noStrike">
                <a:solidFill>
                  <a:srgbClr val="A4C2F4"/>
                </a:solidFill>
              </a:rPr>
              <a:t>Bienvenue dans notre tâche de prise de décision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nvSpPr>
        <p:spPr>
          <a:xfrm>
            <a:off x="611600" y="823951"/>
            <a:ext cx="7992900" cy="5210100"/>
          </a:xfrm>
          <a:prstGeom prst="rect">
            <a:avLst/>
          </a:prstGeom>
          <a:noFill/>
          <a:ln>
            <a:noFill/>
          </a:ln>
        </p:spPr>
        <p:txBody>
          <a:bodyPr anchorCtr="0" anchor="t" bIns="45700" lIns="91425" rIns="91425" wrap="square" tIns="45700">
            <a:noAutofit/>
          </a:bodyPr>
          <a:lstStyle/>
          <a:p>
            <a:pPr indent="0" lvl="0" marL="0" marR="0" rtl="0" algn="ctr">
              <a:lnSpc>
                <a:spcPct val="80000"/>
              </a:lnSpc>
              <a:spcBef>
                <a:spcPts val="0"/>
              </a:spcBef>
              <a:spcAft>
                <a:spcPts val="0"/>
              </a:spcAft>
              <a:buClr>
                <a:srgbClr val="FFFF00"/>
              </a:buClr>
              <a:buSzPct val="25000"/>
              <a:buFont typeface="Arial"/>
              <a:buNone/>
            </a:pPr>
            <a:r>
              <a:rPr b="1" lang="en-US" sz="2200">
                <a:solidFill>
                  <a:srgbClr val="A4C2F4"/>
                </a:solidFill>
                <a:latin typeface="Garamond"/>
                <a:ea typeface="Garamond"/>
                <a:cs typeface="Garamond"/>
                <a:sym typeface="Garamond"/>
              </a:rPr>
              <a:t>Session 0 : Entraînement: partie 2/2 - tâche de choix</a:t>
            </a:r>
          </a:p>
          <a:p>
            <a:pPr indent="0" lvl="0" marL="0" marR="0" rtl="0" algn="just">
              <a:lnSpc>
                <a:spcPct val="8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100000"/>
              </a:lnSpc>
              <a:spcBef>
                <a:spcPts val="336"/>
              </a:spcBef>
              <a:spcAft>
                <a:spcPts val="0"/>
              </a:spcAft>
              <a:buClr>
                <a:srgbClr val="FFFF00"/>
              </a:buClr>
              <a:buSzPct val="25000"/>
              <a:buFont typeface="Arial"/>
              <a:buNone/>
            </a:pPr>
            <a:r>
              <a:rPr lang="en-US" sz="1800">
                <a:solidFill>
                  <a:srgbClr val="FFFFFF"/>
                </a:solidFill>
                <a:latin typeface="Garamond"/>
                <a:ea typeface="Garamond"/>
                <a:cs typeface="Garamond"/>
                <a:sym typeface="Garamond"/>
              </a:rPr>
              <a:t>Lorsque vous aurez examiné tous les items, la phrase « </a:t>
            </a:r>
            <a:r>
              <a:rPr b="1" lang="en-US" sz="1800">
                <a:solidFill>
                  <a:srgbClr val="C27BA0"/>
                </a:solidFill>
                <a:latin typeface="Garamond"/>
                <a:ea typeface="Garamond"/>
                <a:cs typeface="Garamond"/>
                <a:sym typeface="Garamond"/>
              </a:rPr>
              <a:t>Faites un choix.</a:t>
            </a:r>
            <a:r>
              <a:rPr lang="en-US" sz="1800">
                <a:solidFill>
                  <a:srgbClr val="FFFFFF"/>
                </a:solidFill>
                <a:latin typeface="Garamond"/>
                <a:ea typeface="Garamond"/>
                <a:cs typeface="Garamond"/>
                <a:sym typeface="Garamond"/>
              </a:rPr>
              <a:t> » apparaîtra à l’écran. </a:t>
            </a:r>
          </a:p>
          <a:p>
            <a:pPr indent="0" lvl="0" marL="0" marR="0" rtl="0" algn="just">
              <a:lnSpc>
                <a:spcPct val="100000"/>
              </a:lnSpc>
              <a:spcBef>
                <a:spcPts val="336"/>
              </a:spcBef>
              <a:spcAft>
                <a:spcPts val="0"/>
              </a:spcAft>
              <a:buClr>
                <a:srgbClr val="FFFF00"/>
              </a:buClr>
              <a:buSzPct val="25000"/>
              <a:buFont typeface="Arial"/>
              <a:buNone/>
            </a:pPr>
            <a:r>
              <a:rPr lang="en-US" sz="1800">
                <a:solidFill>
                  <a:srgbClr val="FFFFFF"/>
                </a:solidFill>
                <a:latin typeface="Garamond"/>
                <a:ea typeface="Garamond"/>
                <a:cs typeface="Garamond"/>
                <a:sym typeface="Garamond"/>
              </a:rPr>
              <a:t>Puis, </a:t>
            </a:r>
            <a:r>
              <a:rPr b="1" lang="en-US" sz="1800" u="sng">
                <a:solidFill>
                  <a:srgbClr val="FFFFFF"/>
                </a:solidFill>
                <a:latin typeface="Garamond"/>
                <a:ea typeface="Garamond"/>
                <a:cs typeface="Garamond"/>
                <a:sym typeface="Garamond"/>
              </a:rPr>
              <a:t>des points d’interrogation ‘?’ apparaîtront là où les items étaient affichés. </a:t>
            </a:r>
            <a:r>
              <a:rPr lang="en-US" sz="1800">
                <a:solidFill>
                  <a:srgbClr val="FFFFFF"/>
                </a:solidFill>
                <a:latin typeface="Garamond"/>
                <a:ea typeface="Garamond"/>
                <a:cs typeface="Garamond"/>
                <a:sym typeface="Garamond"/>
              </a:rPr>
              <a:t>Vous </a:t>
            </a:r>
            <a:r>
              <a:rPr b="1" lang="en-US" sz="1800">
                <a:solidFill>
                  <a:srgbClr val="FFFFFF"/>
                </a:solidFill>
                <a:latin typeface="Garamond"/>
                <a:ea typeface="Garamond"/>
                <a:cs typeface="Garamond"/>
                <a:sym typeface="Garamond"/>
              </a:rPr>
              <a:t>choisirez</a:t>
            </a:r>
            <a:r>
              <a:rPr lang="en-US" sz="1800">
                <a:solidFill>
                  <a:srgbClr val="FFFFFF"/>
                </a:solidFill>
                <a:latin typeface="Garamond"/>
                <a:ea typeface="Garamond"/>
                <a:cs typeface="Garamond"/>
                <a:sym typeface="Garamond"/>
              </a:rPr>
              <a:t> alors votre item préféré </a:t>
            </a:r>
            <a:r>
              <a:rPr b="1" lang="en-US" sz="1800" u="sng">
                <a:solidFill>
                  <a:srgbClr val="FFFF00"/>
                </a:solidFill>
                <a:latin typeface="Garamond"/>
                <a:ea typeface="Garamond"/>
                <a:cs typeface="Garamond"/>
                <a:sym typeface="Garamond"/>
              </a:rPr>
              <a:t>en touchant simplement l’écran à l’endroit où l’ite</a:t>
            </a:r>
            <a:r>
              <a:rPr b="1" lang="en-US" sz="1800" u="sng">
                <a:solidFill>
                  <a:srgbClr val="FFFF00"/>
                </a:solidFill>
                <a:latin typeface="Garamond"/>
                <a:ea typeface="Garamond"/>
                <a:cs typeface="Garamond"/>
                <a:sym typeface="Garamond"/>
              </a:rPr>
              <a:t>m était a</a:t>
            </a:r>
            <a:r>
              <a:rPr b="1" lang="en-US" sz="1800" u="sng">
                <a:solidFill>
                  <a:srgbClr val="FFFF00"/>
                </a:solidFill>
                <a:latin typeface="Garamond"/>
                <a:ea typeface="Garamond"/>
                <a:cs typeface="Garamond"/>
                <a:sym typeface="Garamond"/>
              </a:rPr>
              <a:t>ffiché</a:t>
            </a:r>
            <a:r>
              <a:rPr lang="en-US" sz="1800">
                <a:solidFill>
                  <a:srgbClr val="FFFFFF"/>
                </a:solidFill>
                <a:latin typeface="Garamond"/>
                <a:ea typeface="Garamond"/>
                <a:cs typeface="Garamond"/>
                <a:sym typeface="Garamond"/>
              </a:rPr>
              <a:t>.</a:t>
            </a:r>
          </a:p>
          <a:p>
            <a:pPr indent="0" lvl="0" marL="0" marR="0" rtl="0" algn="just">
              <a:lnSpc>
                <a:spcPct val="10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100000"/>
              </a:lnSpc>
              <a:spcBef>
                <a:spcPts val="336"/>
              </a:spcBef>
              <a:spcAft>
                <a:spcPts val="0"/>
              </a:spcAft>
              <a:buClr>
                <a:srgbClr val="FFFF00"/>
              </a:buClr>
              <a:buSzPct val="25000"/>
              <a:buFont typeface="Arial"/>
              <a:buNone/>
            </a:pPr>
            <a:r>
              <a:rPr b="1" lang="en-US" sz="1800">
                <a:solidFill>
                  <a:srgbClr val="FF0000"/>
                </a:solidFill>
                <a:latin typeface="Garamond"/>
                <a:ea typeface="Garamond"/>
                <a:cs typeface="Garamond"/>
                <a:sym typeface="Garamond"/>
              </a:rPr>
              <a:t>ATTENTION!! </a:t>
            </a:r>
            <a:r>
              <a:rPr lang="en-US" sz="1800">
                <a:solidFill>
                  <a:srgbClr val="FFFFFF"/>
                </a:solidFill>
                <a:latin typeface="Garamond"/>
                <a:ea typeface="Garamond"/>
                <a:cs typeface="Garamond"/>
                <a:sym typeface="Garamond"/>
              </a:rPr>
              <a:t>Vous aurez </a:t>
            </a:r>
            <a:r>
              <a:rPr b="1" lang="en-US" sz="2400" u="sng">
                <a:solidFill>
                  <a:srgbClr val="FF0000"/>
                </a:solidFill>
                <a:latin typeface="Garamond"/>
                <a:ea typeface="Garamond"/>
                <a:cs typeface="Garamond"/>
                <a:sym typeface="Garamond"/>
              </a:rPr>
              <a:t>5</a:t>
            </a:r>
            <a:r>
              <a:rPr b="1" i="1" lang="en-US" sz="2400" u="sng">
                <a:solidFill>
                  <a:srgbClr val="FF0000"/>
                </a:solidFill>
                <a:latin typeface="Garamond"/>
                <a:ea typeface="Garamond"/>
                <a:cs typeface="Garamond"/>
                <a:sym typeface="Garamond"/>
              </a:rPr>
              <a:t> secondes</a:t>
            </a:r>
            <a:r>
              <a:rPr lang="en-US" sz="1800">
                <a:solidFill>
                  <a:srgbClr val="FFFFFF"/>
                </a:solidFill>
                <a:latin typeface="Garamond"/>
                <a:ea typeface="Garamond"/>
                <a:cs typeface="Garamond"/>
                <a:sym typeface="Garamond"/>
              </a:rPr>
              <a:t> pour faire ce choix. Le décompte débute lorsque la phrase ‘Faites un choix.’ disparaît de l’écran. </a:t>
            </a:r>
            <a:r>
              <a:rPr b="1" lang="en-US" sz="1800">
                <a:solidFill>
                  <a:srgbClr val="FF0000"/>
                </a:solidFill>
                <a:latin typeface="Garamond"/>
                <a:ea typeface="Garamond"/>
                <a:cs typeface="Garamond"/>
                <a:sym typeface="Garamond"/>
              </a:rPr>
              <a:t>Si vous ne choisissez pas à temps, l’essai sera considéré comme ‘nul’ et si cet essai est tiré au sort (cela va bientôt être expliqué) à la fin de l’expérience, vous ne recevrez aucun item. </a:t>
            </a:r>
          </a:p>
          <a:p>
            <a:pPr indent="0" lvl="0" marL="0" marR="0" rtl="0" algn="just">
              <a:lnSpc>
                <a:spcPct val="10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lvl="0" rtl="0" algn="just">
              <a:lnSpc>
                <a:spcPct val="100000"/>
              </a:lnSpc>
              <a:spcBef>
                <a:spcPts val="264"/>
              </a:spcBef>
              <a:buClr>
                <a:srgbClr val="FFFF00"/>
              </a:buClr>
              <a:buSzPct val="25000"/>
              <a:buFont typeface="Arial"/>
              <a:buNone/>
            </a:pPr>
            <a:r>
              <a:rPr lang="en-US" sz="1800">
                <a:solidFill>
                  <a:srgbClr val="FFFFFF"/>
                </a:solidFill>
                <a:latin typeface="Garamond"/>
                <a:ea typeface="Garamond"/>
                <a:cs typeface="Garamond"/>
                <a:sym typeface="Garamond"/>
              </a:rPr>
              <a:t>Une fois votre choix effectué, il vous sera demandé ‘</a:t>
            </a:r>
            <a:r>
              <a:rPr b="1" lang="en-US" sz="1800">
                <a:solidFill>
                  <a:srgbClr val="C27BA0"/>
                </a:solidFill>
                <a:latin typeface="Garamond"/>
                <a:ea typeface="Garamond"/>
                <a:cs typeface="Garamond"/>
                <a:sym typeface="Garamond"/>
              </a:rPr>
              <a:t>À quel point êtes-vous sûr(e) de votre choix ?</a:t>
            </a:r>
            <a:r>
              <a:rPr lang="en-US" sz="1800">
                <a:solidFill>
                  <a:srgbClr val="FFFFFF"/>
                </a:solidFill>
                <a:latin typeface="Garamond"/>
                <a:ea typeface="Garamond"/>
                <a:cs typeface="Garamond"/>
                <a:sym typeface="Garamond"/>
              </a:rPr>
              <a:t>’. Vous répondrez en déplaçant un curseur sur une échelle entre ‘</a:t>
            </a:r>
            <a:r>
              <a:rPr b="1" lang="en-US" sz="1800">
                <a:solidFill>
                  <a:srgbClr val="C27BA0"/>
                </a:solidFill>
                <a:latin typeface="Garamond"/>
                <a:ea typeface="Garamond"/>
                <a:cs typeface="Garamond"/>
                <a:sym typeface="Garamond"/>
              </a:rPr>
              <a:t>pas du tout</a:t>
            </a:r>
            <a:r>
              <a:rPr lang="en-US" sz="1800">
                <a:solidFill>
                  <a:srgbClr val="FFFFFF"/>
                </a:solidFill>
                <a:latin typeface="Garamond"/>
                <a:ea typeface="Garamond"/>
                <a:cs typeface="Garamond"/>
                <a:sym typeface="Garamond"/>
              </a:rPr>
              <a:t>’ et ‘</a:t>
            </a:r>
            <a:r>
              <a:rPr b="1" lang="en-US" sz="1800">
                <a:solidFill>
                  <a:srgbClr val="C27BA0"/>
                </a:solidFill>
                <a:latin typeface="Garamond"/>
                <a:ea typeface="Garamond"/>
                <a:cs typeface="Garamond"/>
                <a:sym typeface="Garamond"/>
              </a:rPr>
              <a:t>totalement</a:t>
            </a:r>
            <a:r>
              <a:rPr lang="en-US" sz="1800">
                <a:solidFill>
                  <a:srgbClr val="FFFFFF"/>
                </a:solidFill>
                <a:latin typeface="Garamond"/>
                <a:ea typeface="Garamond"/>
                <a:cs typeface="Garamond"/>
                <a:sym typeface="Garamond"/>
              </a:rPr>
              <a:t>’, et vous </a:t>
            </a:r>
            <a:r>
              <a:rPr b="1" lang="en-US" sz="1800">
                <a:solidFill>
                  <a:srgbClr val="C27BA0"/>
                </a:solidFill>
                <a:latin typeface="Garamond"/>
                <a:ea typeface="Garamond"/>
                <a:cs typeface="Garamond"/>
                <a:sym typeface="Garamond"/>
              </a:rPr>
              <a:t>validerez en pressant Espace</a:t>
            </a:r>
            <a:r>
              <a:rPr lang="en-US" sz="1800">
                <a:solidFill>
                  <a:srgbClr val="FFFFFF"/>
                </a:solidFill>
                <a:latin typeface="Garamond"/>
                <a:ea typeface="Garamond"/>
                <a:cs typeface="Garamond"/>
                <a:sym typeface="Garamond"/>
              </a:rPr>
              <a:t>.</a:t>
            </a:r>
          </a:p>
          <a:p>
            <a:pPr indent="0" lvl="0" marL="0" marR="0" rtl="0" algn="just">
              <a:lnSpc>
                <a:spcPct val="8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lvl="0" rtl="0" algn="just">
              <a:lnSpc>
                <a:spcPct val="80000"/>
              </a:lnSpc>
              <a:spcBef>
                <a:spcPts val="336"/>
              </a:spcBef>
              <a:buClr>
                <a:srgbClr val="FFFF00"/>
              </a:buClr>
              <a:buSzPct val="25000"/>
              <a:buFont typeface="Arial"/>
              <a:buNone/>
            </a:pPr>
            <a:r>
              <a:t/>
            </a:r>
            <a:endParaRPr sz="1800">
              <a:solidFill>
                <a:srgbClr val="FFFFFF"/>
              </a:solidFill>
              <a:latin typeface="Garamond"/>
              <a:ea typeface="Garamond"/>
              <a:cs typeface="Garamond"/>
              <a:sym typeface="Garamond"/>
            </a:endParaRPr>
          </a:p>
          <a:p>
            <a:pPr lvl="0" rtl="0" algn="just">
              <a:lnSpc>
                <a:spcPct val="80000"/>
              </a:lnSpc>
              <a:spcBef>
                <a:spcPts val="264"/>
              </a:spcBef>
              <a:buClr>
                <a:srgbClr val="FFFF00"/>
              </a:buClr>
              <a:buSzPct val="25000"/>
              <a:buFont typeface="Arial"/>
              <a:buNone/>
            </a:pPr>
            <a:r>
              <a:t/>
            </a:r>
            <a:endParaRPr sz="1800">
              <a:solidFill>
                <a:srgbClr val="FFFFFF"/>
              </a:solidFill>
              <a:latin typeface="Garamond"/>
              <a:ea typeface="Garamond"/>
              <a:cs typeface="Garamond"/>
              <a:sym typeface="Garamond"/>
            </a:endParaRPr>
          </a:p>
          <a:p>
            <a:pPr lvl="0" rtl="0" algn="just">
              <a:lnSpc>
                <a:spcPct val="80000"/>
              </a:lnSpc>
              <a:spcBef>
                <a:spcPts val="264"/>
              </a:spcBef>
              <a:buClr>
                <a:srgbClr val="FFFF00"/>
              </a:buClr>
              <a:buSzPct val="25000"/>
              <a:buFont typeface="Arial"/>
              <a:buNone/>
            </a:pPr>
            <a:r>
              <a:t/>
            </a:r>
            <a:endParaRPr i="1" sz="1800">
              <a:solidFill>
                <a:srgbClr val="F3F3F3"/>
              </a:solidFill>
              <a:latin typeface="Garamond"/>
              <a:ea typeface="Garamond"/>
              <a:cs typeface="Garamond"/>
              <a:sym typeface="Garamond"/>
            </a:endParaRPr>
          </a:p>
          <a:p>
            <a:pPr lvl="0" rtl="0" algn="just">
              <a:lnSpc>
                <a:spcPct val="80000"/>
              </a:lnSpc>
              <a:spcBef>
                <a:spcPts val="264"/>
              </a:spcBef>
              <a:buClr>
                <a:srgbClr val="FFFF00"/>
              </a:buClr>
              <a:buSzPct val="25000"/>
              <a:buFont typeface="Arial"/>
              <a:buNone/>
            </a:pPr>
            <a:r>
              <a:t/>
            </a:r>
            <a:endParaRPr sz="1800">
              <a:solidFill>
                <a:srgbClr val="F3F3F3"/>
              </a:solidFill>
              <a:latin typeface="Garamond"/>
              <a:ea typeface="Garamond"/>
              <a:cs typeface="Garamond"/>
              <a:sym typeface="Garamond"/>
            </a:endParaRPr>
          </a:p>
          <a:p>
            <a:pPr lvl="0" rtl="0" algn="just">
              <a:lnSpc>
                <a:spcPct val="80000"/>
              </a:lnSpc>
              <a:spcBef>
                <a:spcPts val="264"/>
              </a:spcBef>
              <a:buClr>
                <a:srgbClr val="FFFF00"/>
              </a:buClr>
              <a:buSzPct val="25000"/>
              <a:buFont typeface="Arial"/>
              <a:buNone/>
            </a:pPr>
            <a:r>
              <a:t/>
            </a:r>
            <a:endParaRPr sz="1800">
              <a:solidFill>
                <a:srgbClr val="F3F3F3"/>
              </a:solidFill>
              <a:latin typeface="Garamond"/>
              <a:ea typeface="Garamond"/>
              <a:cs typeface="Garamond"/>
              <a:sym typeface="Garamond"/>
            </a:endParaRPr>
          </a:p>
          <a:p>
            <a:pPr lvl="0" rtl="0" algn="just">
              <a:lnSpc>
                <a:spcPct val="80000"/>
              </a:lnSpc>
              <a:spcBef>
                <a:spcPts val="264"/>
              </a:spcBef>
              <a:buClr>
                <a:srgbClr val="FFFF00"/>
              </a:buClr>
              <a:buSzPct val="25000"/>
              <a:buFont typeface="Arial"/>
              <a:buNone/>
            </a:pPr>
            <a:r>
              <a:t/>
            </a:r>
            <a:endParaRPr b="1" i="1" sz="1800">
              <a:solidFill>
                <a:srgbClr val="FFFF00"/>
              </a:solidFill>
              <a:latin typeface="Garamond"/>
              <a:ea typeface="Garamond"/>
              <a:cs typeface="Garamond"/>
              <a:sym typeface="Garamond"/>
            </a:endParaRPr>
          </a:p>
          <a:p>
            <a:pPr indent="0" lvl="0" marL="0" marR="0" rtl="0" algn="just">
              <a:lnSpc>
                <a:spcPct val="80000"/>
              </a:lnSpc>
              <a:spcBef>
                <a:spcPts val="336"/>
              </a:spcBef>
              <a:spcAft>
                <a:spcPts val="0"/>
              </a:spcAft>
              <a:buClr>
                <a:schemeClr val="dk1"/>
              </a:buClr>
              <a:buSzPct val="25000"/>
              <a:buFont typeface="Arial"/>
              <a:buNone/>
            </a:pPr>
            <a:r>
              <a:t/>
            </a:r>
            <a:endParaRPr b="1" sz="1800">
              <a:solidFill>
                <a:srgbClr val="E36C09"/>
              </a:solidFill>
              <a:latin typeface="Garamond"/>
              <a:ea typeface="Garamond"/>
              <a:cs typeface="Garamond"/>
              <a:sym typeface="Garamond"/>
            </a:endParaRPr>
          </a:p>
          <a:p>
            <a:pPr indent="0" lvl="0" marL="0" marR="0" rtl="0" algn="just">
              <a:lnSpc>
                <a:spcPct val="80000"/>
              </a:lnSpc>
              <a:spcBef>
                <a:spcPts val="336"/>
              </a:spcBef>
              <a:spcAft>
                <a:spcPts val="0"/>
              </a:spcAft>
              <a:buClr>
                <a:schemeClr val="lt1"/>
              </a:buClr>
              <a:buSzPct val="25000"/>
              <a:buFont typeface="Arial"/>
              <a:buNone/>
            </a:pPr>
            <a:r>
              <a:t/>
            </a:r>
            <a:endParaRPr sz="1800">
              <a:solidFill>
                <a:schemeClr val="lt1"/>
              </a:solidFill>
              <a:latin typeface="Garamond"/>
              <a:ea typeface="Garamond"/>
              <a:cs typeface="Garamond"/>
              <a:sym typeface="Garamond"/>
            </a:endParaRPr>
          </a:p>
          <a:p>
            <a:pPr indent="0" lvl="0" marL="0" marR="0" rtl="0" algn="just">
              <a:lnSpc>
                <a:spcPct val="80000"/>
              </a:lnSpc>
              <a:spcBef>
                <a:spcPts val="336"/>
              </a:spcBef>
              <a:spcAft>
                <a:spcPts val="0"/>
              </a:spcAft>
              <a:buClr>
                <a:srgbClr val="E36C09"/>
              </a:buClr>
              <a:buSzPct val="25000"/>
              <a:buFont typeface="Arial"/>
              <a:buNone/>
            </a:pPr>
            <a:r>
              <a:t/>
            </a:r>
            <a:endParaRPr sz="1800">
              <a:solidFill>
                <a:srgbClr val="EAD1DC"/>
              </a:solidFill>
            </a:endParaRPr>
          </a:p>
          <a:p>
            <a:pPr indent="0" lvl="0" marL="0" marR="0" rtl="0" algn="just">
              <a:lnSpc>
                <a:spcPct val="80000"/>
              </a:lnSpc>
              <a:spcBef>
                <a:spcPts val="336"/>
              </a:spcBef>
              <a:spcAft>
                <a:spcPts val="0"/>
              </a:spcAft>
              <a:buClr>
                <a:schemeClr val="dk1"/>
              </a:buClr>
              <a:buSzPct val="25000"/>
              <a:buFont typeface="Arial"/>
              <a:buNone/>
            </a:pPr>
            <a:r>
              <a:t/>
            </a:r>
            <a:endParaRPr b="1" i="1" sz="1679">
              <a:solidFill>
                <a:schemeClr val="lt1"/>
              </a:solidFill>
              <a:latin typeface="Garamond"/>
              <a:ea typeface="Garamond"/>
              <a:cs typeface="Garamond"/>
              <a:sym typeface="Garamond"/>
            </a:endParaRPr>
          </a:p>
          <a:p>
            <a:pPr indent="0" lvl="0" marL="0" marR="0" rtl="0" algn="just">
              <a:lnSpc>
                <a:spcPct val="80000"/>
              </a:lnSpc>
              <a:spcBef>
                <a:spcPts val="336"/>
              </a:spcBef>
              <a:spcAft>
                <a:spcPts val="0"/>
              </a:spcAft>
              <a:buClr>
                <a:schemeClr val="dk1"/>
              </a:buClr>
              <a:buSzPct val="25000"/>
              <a:buFont typeface="Arial"/>
              <a:buNone/>
            </a:pPr>
            <a:r>
              <a:t/>
            </a:r>
            <a:endParaRPr b="1" sz="1679">
              <a:solidFill>
                <a:srgbClr val="E36C09"/>
              </a:solidFill>
              <a:latin typeface="Garamond"/>
              <a:ea typeface="Garamond"/>
              <a:cs typeface="Garamond"/>
              <a:sym typeface="Garamond"/>
            </a:endParaRPr>
          </a:p>
          <a:p>
            <a:pPr indent="0" lvl="0" marL="0" marR="0" rtl="0" algn="just">
              <a:lnSpc>
                <a:spcPct val="80000"/>
              </a:lnSpc>
              <a:spcBef>
                <a:spcPts val="336"/>
              </a:spcBef>
              <a:buClr>
                <a:schemeClr val="dk1"/>
              </a:buClr>
              <a:buSzPct val="25000"/>
              <a:buFont typeface="Arial"/>
              <a:buNone/>
            </a:pPr>
            <a:r>
              <a:t/>
            </a:r>
            <a:endParaRPr b="1" sz="1679">
              <a:solidFill>
                <a:srgbClr val="E36C09"/>
              </a:solidFill>
              <a:latin typeface="Garamond"/>
              <a:ea typeface="Garamond"/>
              <a:cs typeface="Garamond"/>
              <a:sym typeface="Garamond"/>
            </a:endParaRPr>
          </a:p>
        </p:txBody>
      </p:sp>
      <p:sp>
        <p:nvSpPr>
          <p:cNvPr id="158" name="Shape 158"/>
          <p:cNvSpPr/>
          <p:nvPr/>
        </p:nvSpPr>
        <p:spPr>
          <a:xfrm>
            <a:off x="2174999" y="5852200"/>
            <a:ext cx="4794000" cy="4002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lt1"/>
                </a:solidFill>
                <a:latin typeface="Garamond"/>
                <a:ea typeface="Garamond"/>
                <a:cs typeface="Garamond"/>
                <a:sym typeface="Garamond"/>
              </a:rPr>
              <a:t> </a:t>
            </a:r>
            <a:r>
              <a:rPr b="0" i="0" lang="en-US" sz="2000" u="none" cap="none" strike="noStrike">
                <a:solidFill>
                  <a:srgbClr val="76923C"/>
                </a:solidFill>
                <a:latin typeface="Garamond"/>
                <a:ea typeface="Garamond"/>
                <a:cs typeface="Garamond"/>
                <a:sym typeface="Garamond"/>
              </a:rPr>
              <a:t>Appuyer sur une touche pour continuer </a:t>
            </a:r>
            <a:r>
              <a:rPr lang="en-US" sz="2000">
                <a:solidFill>
                  <a:srgbClr val="76923C"/>
                </a:solidFill>
                <a:latin typeface="Garamond"/>
                <a:ea typeface="Garamond"/>
                <a:cs typeface="Garamond"/>
                <a:sym typeface="Garamond"/>
              </a:rPr>
              <a:t>(2/2)</a:t>
            </a:r>
            <a:r>
              <a:rPr b="0" i="0" lang="en-US" sz="2000" u="none" cap="none" strike="noStrike">
                <a:solidFill>
                  <a:srgbClr val="76923C"/>
                </a:solidFill>
                <a:latin typeface="Garamond"/>
                <a:ea typeface="Garamond"/>
                <a:cs typeface="Garamond"/>
                <a:sym typeface="Garamond"/>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812100" y="101098"/>
            <a:ext cx="7519800" cy="912300"/>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FFFF00"/>
              </a:buClr>
              <a:buSzPct val="25000"/>
              <a:buFont typeface="Garamond"/>
              <a:buNone/>
            </a:pPr>
            <a:r>
              <a:rPr b="1" i="0" lang="en-US" sz="3000" u="none" cap="none" strike="noStrike">
                <a:solidFill>
                  <a:srgbClr val="A4C2F4"/>
                </a:solidFill>
              </a:rPr>
              <a:t>Prêt à commencer l’expérience principale ?</a:t>
            </a:r>
          </a:p>
        </p:txBody>
      </p:sp>
      <p:sp>
        <p:nvSpPr>
          <p:cNvPr id="164" name="Shape 164"/>
          <p:cNvSpPr txBox="1"/>
          <p:nvPr>
            <p:ph idx="1" type="body"/>
          </p:nvPr>
        </p:nvSpPr>
        <p:spPr>
          <a:xfrm>
            <a:off x="609600" y="918950"/>
            <a:ext cx="8385900" cy="5199900"/>
          </a:xfrm>
          <a:prstGeom prst="rect">
            <a:avLst/>
          </a:prstGeom>
          <a:noFill/>
          <a:ln>
            <a:noFill/>
          </a:ln>
        </p:spPr>
        <p:txBody>
          <a:bodyPr anchorCtr="0" anchor="t" bIns="45700" lIns="91425" rIns="91425" wrap="square" tIns="45700">
            <a:noAutofit/>
          </a:bodyPr>
          <a:lstStyle/>
          <a:p>
            <a:pPr indent="0" lvl="0" marL="0" marR="0" rtl="0" algn="l">
              <a:lnSpc>
                <a:spcPct val="115000"/>
              </a:lnSpc>
              <a:spcBef>
                <a:spcPts val="0"/>
              </a:spcBef>
              <a:spcAft>
                <a:spcPts val="0"/>
              </a:spcAft>
              <a:buNone/>
            </a:pPr>
            <a:r>
              <a:rPr b="0" i="0" lang="en-US" sz="1800" u="none" cap="none" strike="noStrike">
                <a:solidFill>
                  <a:srgbClr val="FFFFFF"/>
                </a:solidFill>
                <a:latin typeface="Garamond"/>
                <a:ea typeface="Garamond"/>
                <a:cs typeface="Garamond"/>
                <a:sym typeface="Garamond"/>
              </a:rPr>
              <a:t>Vous êtes presque prêt à débuter la tâche </a:t>
            </a:r>
            <a:r>
              <a:rPr lang="en-US" sz="1800">
                <a:solidFill>
                  <a:srgbClr val="FFFFFF"/>
                </a:solidFill>
              </a:rPr>
              <a:t>!!</a:t>
            </a:r>
          </a:p>
          <a:p>
            <a:pPr indent="0" lvl="0" marL="0" marR="0" rtl="0" algn="l">
              <a:lnSpc>
                <a:spcPct val="115000"/>
              </a:lnSpc>
              <a:spcBef>
                <a:spcPts val="0"/>
              </a:spcBef>
              <a:spcAft>
                <a:spcPts val="0"/>
              </a:spcAft>
              <a:buNone/>
            </a:pPr>
            <a:r>
              <a:t/>
            </a:r>
            <a:endParaRPr sz="1800">
              <a:solidFill>
                <a:srgbClr val="FFFFFF"/>
              </a:solidFill>
            </a:endParaRPr>
          </a:p>
          <a:p>
            <a:pPr indent="0" lvl="0" marL="0" marR="0" rtl="0" algn="l">
              <a:lnSpc>
                <a:spcPct val="115000"/>
              </a:lnSpc>
              <a:spcBef>
                <a:spcPts val="304"/>
              </a:spcBef>
              <a:spcAft>
                <a:spcPts val="0"/>
              </a:spcAft>
              <a:buNone/>
            </a:pPr>
            <a:r>
              <a:rPr b="1" lang="en-US" sz="1800" u="sng">
                <a:solidFill>
                  <a:srgbClr val="FF0000"/>
                </a:solidFill>
              </a:rPr>
              <a:t>À </a:t>
            </a:r>
            <a:r>
              <a:rPr b="1" i="0" lang="en-US" sz="1800" u="sng" cap="none" strike="noStrike">
                <a:solidFill>
                  <a:srgbClr val="FF0000"/>
                </a:solidFill>
              </a:rPr>
              <a:t>noter : </a:t>
            </a:r>
            <a:r>
              <a:rPr b="1" lang="en-US" sz="1800" u="sng">
                <a:solidFill>
                  <a:srgbClr val="FF0000"/>
                </a:solidFill>
              </a:rPr>
              <a:t>l</a:t>
            </a:r>
            <a:r>
              <a:rPr b="1" i="0" lang="en-US" sz="1800" u="sng" cap="none" strike="noStrike">
                <a:solidFill>
                  <a:srgbClr val="FF0000"/>
                </a:solidFill>
              </a:rPr>
              <a:t>es choix que vous ferez auront des conséquences réelles. </a:t>
            </a:r>
          </a:p>
          <a:p>
            <a:pPr indent="0" lvl="0" marL="0" marR="0" rtl="0" algn="l">
              <a:lnSpc>
                <a:spcPct val="115000"/>
              </a:lnSpc>
              <a:spcBef>
                <a:spcPts val="304"/>
              </a:spcBef>
              <a:spcAft>
                <a:spcPts val="0"/>
              </a:spcAft>
              <a:buNone/>
            </a:pPr>
            <a:r>
              <a:rPr b="0" i="0" lang="en-US" sz="1800" u="none" cap="none" strike="noStrike">
                <a:solidFill>
                  <a:srgbClr val="FFFFFF"/>
                </a:solidFill>
                <a:latin typeface="Garamond"/>
                <a:ea typeface="Garamond"/>
                <a:cs typeface="Garamond"/>
                <a:sym typeface="Garamond"/>
              </a:rPr>
              <a:t>À la fin de </a:t>
            </a:r>
            <a:r>
              <a:rPr lang="en-US" sz="1800">
                <a:solidFill>
                  <a:srgbClr val="FFFFFF"/>
                </a:solidFill>
              </a:rPr>
              <a:t>l'expérience</a:t>
            </a:r>
            <a:r>
              <a:rPr b="0" i="0" lang="en-US" sz="1800" u="none" cap="none" strike="noStrike">
                <a:solidFill>
                  <a:srgbClr val="FFFFFF"/>
                </a:solidFill>
                <a:latin typeface="Garamond"/>
                <a:ea typeface="Garamond"/>
                <a:cs typeface="Garamond"/>
                <a:sym typeface="Garamond"/>
              </a:rPr>
              <a:t>,</a:t>
            </a:r>
            <a:r>
              <a:rPr lang="en-US" sz="1800">
                <a:solidFill>
                  <a:srgbClr val="FFFFFF"/>
                </a:solidFill>
              </a:rPr>
              <a:t> </a:t>
            </a:r>
            <a:r>
              <a:rPr b="1" lang="en-US" sz="1800">
                <a:solidFill>
                  <a:srgbClr val="D5A6BD"/>
                </a:solidFill>
              </a:rPr>
              <a:t>parmi tous vos choix,  un essai sera</a:t>
            </a:r>
            <a:r>
              <a:rPr b="0" i="0" lang="en-US" sz="1800" u="none" cap="none" strike="noStrike">
                <a:solidFill>
                  <a:srgbClr val="FFFFFF"/>
                </a:solidFill>
                <a:latin typeface="Garamond"/>
                <a:ea typeface="Garamond"/>
                <a:cs typeface="Garamond"/>
                <a:sym typeface="Garamond"/>
              </a:rPr>
              <a:t> </a:t>
            </a:r>
            <a:r>
              <a:rPr b="1" lang="en-US" sz="1800">
                <a:solidFill>
                  <a:srgbClr val="D5A6BD"/>
                </a:solidFill>
              </a:rPr>
              <a:t>tiré</a:t>
            </a:r>
            <a:r>
              <a:rPr b="1" i="0" lang="en-US" sz="1800" u="none" cap="none" strike="noStrike">
                <a:solidFill>
                  <a:srgbClr val="D5A6BD"/>
                </a:solidFill>
              </a:rPr>
              <a:t> au </a:t>
            </a:r>
            <a:r>
              <a:rPr b="1" lang="en-US" sz="1800">
                <a:solidFill>
                  <a:srgbClr val="D5A6BD"/>
                </a:solidFill>
              </a:rPr>
              <a:t>sort et exécuté, </a:t>
            </a:r>
            <a:r>
              <a:rPr b="1" i="0" lang="en-US" sz="1800" u="sng" cap="none" strike="noStrike">
                <a:solidFill>
                  <a:srgbClr val="D5A6BD"/>
                </a:solidFill>
              </a:rPr>
              <a:t>vous remporterez l’item que vous aviez choisi lors de cet essai</a:t>
            </a:r>
            <a:r>
              <a:rPr b="1" lang="en-US" sz="1800" u="sng">
                <a:solidFill>
                  <a:srgbClr val="D5A6BD"/>
                </a:solidFill>
              </a:rPr>
              <a:t> (un nourriture/CD/DVD/magazine)</a:t>
            </a:r>
            <a:r>
              <a:rPr b="1" i="0" lang="en-US" sz="1800" u="none" cap="none" strike="noStrike">
                <a:solidFill>
                  <a:srgbClr val="D5A6BD"/>
                </a:solidFill>
              </a:rPr>
              <a:t>.</a:t>
            </a:r>
            <a:r>
              <a:rPr b="0" i="0" lang="en-US" sz="1800" u="none" cap="none" strike="noStrike">
                <a:solidFill>
                  <a:srgbClr val="D5A6BD"/>
                </a:solidFill>
                <a:latin typeface="Garamond"/>
                <a:ea typeface="Garamond"/>
                <a:cs typeface="Garamond"/>
                <a:sym typeface="Garamond"/>
              </a:rPr>
              <a:t> </a:t>
            </a:r>
            <a:r>
              <a:rPr lang="en-US" sz="1800">
                <a:solidFill>
                  <a:schemeClr val="lt1"/>
                </a:solidFill>
              </a:rPr>
              <a:t>Vous pourrez le ramener chez vous</a:t>
            </a:r>
            <a:r>
              <a:rPr lang="en-US" sz="1800">
                <a:solidFill>
                  <a:srgbClr val="FFFFFF"/>
                </a:solidFill>
              </a:rPr>
              <a:t>.</a:t>
            </a:r>
          </a:p>
          <a:p>
            <a:pPr indent="0" lvl="0" marL="0" marR="0" rtl="0" algn="l">
              <a:lnSpc>
                <a:spcPct val="115000"/>
              </a:lnSpc>
              <a:spcBef>
                <a:spcPts val="304"/>
              </a:spcBef>
              <a:spcAft>
                <a:spcPts val="0"/>
              </a:spcAft>
              <a:buNone/>
            </a:pPr>
            <a:r>
              <a:t/>
            </a:r>
            <a:endParaRPr sz="1800">
              <a:solidFill>
                <a:srgbClr val="FFFFFF"/>
              </a:solidFill>
            </a:endParaRPr>
          </a:p>
          <a:p>
            <a:pPr indent="-342900" lvl="0" marL="457200" rtl="0">
              <a:lnSpc>
                <a:spcPct val="115000"/>
              </a:lnSpc>
              <a:spcBef>
                <a:spcPts val="304"/>
              </a:spcBef>
              <a:buClr>
                <a:schemeClr val="lt1"/>
              </a:buClr>
              <a:buSzPct val="100000"/>
            </a:pPr>
            <a:r>
              <a:rPr lang="en-US" sz="1800">
                <a:solidFill>
                  <a:schemeClr val="lt1"/>
                </a:solidFill>
              </a:rPr>
              <a:t>Si un </a:t>
            </a:r>
            <a:r>
              <a:rPr b="1" lang="en-US" sz="1800">
                <a:solidFill>
                  <a:srgbClr val="D5A6BD"/>
                </a:solidFill>
              </a:rPr>
              <a:t>essai ‘nul’</a:t>
            </a:r>
            <a:r>
              <a:rPr lang="en-US" sz="1800">
                <a:solidFill>
                  <a:schemeClr val="lt1"/>
                </a:solidFill>
              </a:rPr>
              <a:t> (pas de réponse dans le temps imparti) est tiré au sort, </a:t>
            </a:r>
            <a:r>
              <a:rPr b="1" lang="en-US" sz="1800" u="sng">
                <a:solidFill>
                  <a:srgbClr val="D5A6BD"/>
                </a:solidFill>
              </a:rPr>
              <a:t>vous ne remporterez pas d’item sur ce tirage au sort</a:t>
            </a:r>
            <a:r>
              <a:rPr lang="en-US" sz="1800">
                <a:solidFill>
                  <a:schemeClr val="lt1"/>
                </a:solidFill>
              </a:rPr>
              <a:t>. </a:t>
            </a:r>
          </a:p>
          <a:p>
            <a:pPr indent="0" lvl="0" marL="0" rtl="0">
              <a:lnSpc>
                <a:spcPct val="115000"/>
              </a:lnSpc>
              <a:spcBef>
                <a:spcPts val="304"/>
              </a:spcBef>
              <a:buNone/>
            </a:pPr>
            <a:r>
              <a:t/>
            </a:r>
            <a:endParaRPr sz="1800">
              <a:solidFill>
                <a:schemeClr val="lt1"/>
              </a:solidFill>
            </a:endParaRPr>
          </a:p>
          <a:p>
            <a:pPr indent="-69850" lvl="0" marL="0" rtl="0">
              <a:lnSpc>
                <a:spcPct val="115000"/>
              </a:lnSpc>
              <a:spcBef>
                <a:spcPts val="304"/>
              </a:spcBef>
              <a:buClr>
                <a:schemeClr val="dk1"/>
              </a:buClr>
              <a:buSzPct val="61111"/>
              <a:buFont typeface="Arial"/>
              <a:buNone/>
            </a:pPr>
            <a:r>
              <a:rPr b="1" lang="en-US" sz="1800">
                <a:solidFill>
                  <a:srgbClr val="FF0000"/>
                </a:solidFill>
              </a:rPr>
              <a:t>Afin de remporter des items qui vous plaisent vraiment, il est donc fortement recommandé de faire vos évaluations et vos choix de manière à refléter le plus fidèlement possible vos goûts personnels.</a:t>
            </a:r>
          </a:p>
          <a:p>
            <a:pPr indent="0" lvl="0" marL="0" marR="0" rtl="0" algn="l">
              <a:lnSpc>
                <a:spcPct val="115000"/>
              </a:lnSpc>
              <a:spcBef>
                <a:spcPts val="304"/>
              </a:spcBef>
              <a:spcAft>
                <a:spcPts val="0"/>
              </a:spcAft>
              <a:buNone/>
            </a:pPr>
            <a:r>
              <a:t/>
            </a:r>
            <a:endParaRPr sz="1800">
              <a:solidFill>
                <a:srgbClr val="FFFFFF"/>
              </a:solidFill>
            </a:endParaRPr>
          </a:p>
          <a:p>
            <a:pPr indent="-342900" lvl="0" marL="342900" marR="0" rtl="0" algn="l">
              <a:lnSpc>
                <a:spcPct val="115000"/>
              </a:lnSpc>
              <a:spcBef>
                <a:spcPts val="304"/>
              </a:spcBef>
              <a:buClr>
                <a:schemeClr val="dk1"/>
              </a:buClr>
              <a:buSzPct val="84444"/>
              <a:buFont typeface="Arial"/>
              <a:buNone/>
            </a:pPr>
            <a:r>
              <a:t/>
            </a:r>
            <a:endParaRPr b="0" i="0" sz="1800" u="none" cap="none" strike="noStrike">
              <a:solidFill>
                <a:srgbClr val="FFFFFF"/>
              </a:solidFill>
              <a:latin typeface="Garamond"/>
              <a:ea typeface="Garamond"/>
              <a:cs typeface="Garamond"/>
              <a:sym typeface="Garamond"/>
            </a:endParaRPr>
          </a:p>
        </p:txBody>
      </p:sp>
      <p:sp>
        <p:nvSpPr>
          <p:cNvPr id="165" name="Shape 165"/>
          <p:cNvSpPr/>
          <p:nvPr/>
        </p:nvSpPr>
        <p:spPr>
          <a:xfrm>
            <a:off x="2157598" y="6018575"/>
            <a:ext cx="5289900" cy="4002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lt1"/>
                </a:solidFill>
                <a:latin typeface="Garamond"/>
                <a:ea typeface="Garamond"/>
                <a:cs typeface="Garamond"/>
                <a:sym typeface="Garamond"/>
              </a:rPr>
              <a:t> </a:t>
            </a:r>
            <a:r>
              <a:rPr b="0" i="0" lang="en-US" sz="2000" u="none" cap="none" strike="noStrike">
                <a:solidFill>
                  <a:srgbClr val="76923C"/>
                </a:solidFill>
                <a:latin typeface="Garamond"/>
                <a:ea typeface="Garamond"/>
                <a:cs typeface="Garamond"/>
                <a:sym typeface="Garamond"/>
              </a:rPr>
              <a:t>Appuyer sur une touche pour continuer.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nvSpPr>
        <p:spPr>
          <a:xfrm>
            <a:off x="611560" y="908720"/>
            <a:ext cx="7992900" cy="4680600"/>
          </a:xfrm>
          <a:prstGeom prst="rect">
            <a:avLst/>
          </a:prstGeom>
          <a:noFill/>
          <a:ln>
            <a:noFill/>
          </a:ln>
        </p:spPr>
        <p:txBody>
          <a:bodyPr anchorCtr="0" anchor="t" bIns="45700" lIns="91425" rIns="91425" wrap="square" tIns="45700">
            <a:noAutofit/>
          </a:bodyPr>
          <a:lstStyle/>
          <a:p>
            <a:pPr indent="0" lvl="0" marL="0" marR="0" rtl="0" algn="ctr">
              <a:lnSpc>
                <a:spcPct val="80000"/>
              </a:lnSpc>
              <a:spcBef>
                <a:spcPts val="0"/>
              </a:spcBef>
              <a:spcAft>
                <a:spcPts val="0"/>
              </a:spcAft>
              <a:buClr>
                <a:srgbClr val="FFFF00"/>
              </a:buClr>
              <a:buSzPct val="25000"/>
              <a:buFont typeface="Arial"/>
              <a:buNone/>
            </a:pPr>
            <a:r>
              <a:rPr b="1" lang="en-US" sz="2200">
                <a:solidFill>
                  <a:srgbClr val="A4C2F4"/>
                </a:solidFill>
                <a:latin typeface="Garamond"/>
                <a:ea typeface="Garamond"/>
                <a:cs typeface="Garamond"/>
                <a:sym typeface="Garamond"/>
              </a:rPr>
              <a:t>Nouvelle s</a:t>
            </a:r>
            <a:r>
              <a:rPr b="1" lang="en-US" sz="2200">
                <a:solidFill>
                  <a:srgbClr val="A4C2F4"/>
                </a:solidFill>
                <a:latin typeface="Garamond"/>
                <a:ea typeface="Garamond"/>
                <a:cs typeface="Garamond"/>
                <a:sym typeface="Garamond"/>
              </a:rPr>
              <a:t>ession d’évaluation</a:t>
            </a:r>
          </a:p>
          <a:p>
            <a:pPr indent="0" lvl="0" marL="0" marR="0" rtl="0" algn="just">
              <a:lnSpc>
                <a:spcPct val="80000"/>
              </a:lnSpc>
              <a:spcBef>
                <a:spcPts val="336"/>
              </a:spcBef>
              <a:spcAft>
                <a:spcPts val="0"/>
              </a:spcAft>
              <a:buClr>
                <a:schemeClr val="dk1"/>
              </a:buClr>
              <a:buSzPct val="25000"/>
              <a:buFont typeface="Arial"/>
              <a:buNone/>
            </a:pPr>
            <a:r>
              <a:t/>
            </a:r>
            <a:endParaRPr sz="1679">
              <a:solidFill>
                <a:srgbClr val="FFFF00"/>
              </a:solidFill>
              <a:latin typeface="Garamond"/>
              <a:ea typeface="Garamond"/>
              <a:cs typeface="Garamond"/>
              <a:sym typeface="Garamond"/>
            </a:endParaRPr>
          </a:p>
          <a:p>
            <a:pPr indent="0" lvl="0" marL="0" marR="0" rtl="0" algn="just">
              <a:lnSpc>
                <a:spcPct val="100000"/>
              </a:lnSpc>
              <a:spcBef>
                <a:spcPts val="336"/>
              </a:spcBef>
              <a:spcAft>
                <a:spcPts val="0"/>
              </a:spcAft>
              <a:buClr>
                <a:srgbClr val="FFFF00"/>
              </a:buClr>
              <a:buSzPct val="25000"/>
              <a:buFont typeface="Arial"/>
              <a:buNone/>
            </a:pPr>
            <a:r>
              <a:rPr lang="en-US" sz="1800">
                <a:solidFill>
                  <a:srgbClr val="FFFFFF"/>
                </a:solidFill>
                <a:latin typeface="Garamond"/>
                <a:ea typeface="Garamond"/>
                <a:cs typeface="Garamond"/>
                <a:sym typeface="Garamond"/>
              </a:rPr>
              <a:t>Durant cette session, la photo d’un item (de catégorie nourriture/loisir, </a:t>
            </a:r>
            <a:r>
              <a:rPr lang="en-US" sz="1800">
                <a:solidFill>
                  <a:srgbClr val="FFFFFF"/>
                </a:solidFill>
                <a:latin typeface="Garamond"/>
                <a:ea typeface="Garamond"/>
                <a:cs typeface="Garamond"/>
                <a:sym typeface="Garamond"/>
              </a:rPr>
              <a:t>même</a:t>
            </a:r>
            <a:r>
              <a:rPr lang="en-US" sz="1800">
                <a:solidFill>
                  <a:srgbClr val="FFFFFF"/>
                </a:solidFill>
                <a:latin typeface="Garamond"/>
                <a:ea typeface="Garamond"/>
                <a:cs typeface="Garamond"/>
                <a:sym typeface="Garamond"/>
              </a:rPr>
              <a:t> </a:t>
            </a:r>
            <a:r>
              <a:rPr lang="en-US" sz="1800">
                <a:solidFill>
                  <a:srgbClr val="FFFFFF"/>
                </a:solidFill>
                <a:latin typeface="Garamond"/>
                <a:ea typeface="Garamond"/>
                <a:cs typeface="Garamond"/>
                <a:sym typeface="Garamond"/>
              </a:rPr>
              <a:t>catégorie pendant toute la session</a:t>
            </a:r>
            <a:r>
              <a:rPr lang="en-US" sz="1800">
                <a:solidFill>
                  <a:srgbClr val="FFFFFF"/>
                </a:solidFill>
                <a:latin typeface="Garamond"/>
                <a:ea typeface="Garamond"/>
                <a:cs typeface="Garamond"/>
                <a:sym typeface="Garamond"/>
              </a:rPr>
              <a:t>) sera affichée à l’écran. Chaque fois, on vous demandera « </a:t>
            </a:r>
            <a:r>
              <a:rPr b="1" lang="en-US" sz="1800" u="sng">
                <a:solidFill>
                  <a:srgbClr val="C27BA0"/>
                </a:solidFill>
                <a:latin typeface="Garamond"/>
                <a:ea typeface="Garamond"/>
                <a:cs typeface="Garamond"/>
                <a:sym typeface="Garamond"/>
              </a:rPr>
              <a:t>Combien aimez-vous cet item ?</a:t>
            </a:r>
            <a:r>
              <a:rPr b="1" lang="en-US" sz="1800" u="sng">
                <a:solidFill>
                  <a:srgbClr val="741B47"/>
                </a:solidFill>
                <a:latin typeface="Garamond"/>
                <a:ea typeface="Garamond"/>
                <a:cs typeface="Garamond"/>
                <a:sym typeface="Garamond"/>
              </a:rPr>
              <a:t> </a:t>
            </a:r>
            <a:r>
              <a:rPr lang="en-US" sz="1800">
                <a:solidFill>
                  <a:srgbClr val="FFFFFF"/>
                </a:solidFill>
                <a:latin typeface="Garamond"/>
                <a:ea typeface="Garamond"/>
                <a:cs typeface="Garamond"/>
                <a:sym typeface="Garamond"/>
              </a:rPr>
              <a:t>», et vous devrez donner une évaluation de </a:t>
            </a:r>
            <a:r>
              <a:rPr b="1" i="1" lang="en-US" sz="1800">
                <a:solidFill>
                  <a:srgbClr val="C27BA0"/>
                </a:solidFill>
                <a:latin typeface="Garamond"/>
                <a:ea typeface="Garamond"/>
                <a:cs typeface="Garamond"/>
                <a:sym typeface="Garamond"/>
              </a:rPr>
              <a:t>‘pas du tout’</a:t>
            </a:r>
            <a:r>
              <a:rPr lang="en-US" sz="1800">
                <a:solidFill>
                  <a:srgbClr val="FFFFFF"/>
                </a:solidFill>
                <a:latin typeface="Garamond"/>
                <a:ea typeface="Garamond"/>
                <a:cs typeface="Garamond"/>
                <a:sym typeface="Garamond"/>
              </a:rPr>
              <a:t> à </a:t>
            </a:r>
            <a:r>
              <a:rPr b="1" i="1" lang="en-US" sz="1800">
                <a:solidFill>
                  <a:srgbClr val="C27BA0"/>
                </a:solidFill>
                <a:latin typeface="Garamond"/>
                <a:ea typeface="Garamond"/>
                <a:cs typeface="Garamond"/>
                <a:sym typeface="Garamond"/>
              </a:rPr>
              <a:t>‘énormément’</a:t>
            </a:r>
            <a:r>
              <a:rPr lang="en-US" sz="1800">
                <a:solidFill>
                  <a:srgbClr val="FFFFFF"/>
                </a:solidFill>
                <a:latin typeface="Garamond"/>
                <a:ea typeface="Garamond"/>
                <a:cs typeface="Garamond"/>
                <a:sym typeface="Garamond"/>
              </a:rPr>
              <a:t>. </a:t>
            </a:r>
          </a:p>
          <a:p>
            <a:pPr indent="0" lvl="0" marL="0" marR="0" rtl="0" algn="just">
              <a:lnSpc>
                <a:spcPct val="10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lvl="0" rtl="0" algn="just">
              <a:lnSpc>
                <a:spcPct val="100000"/>
              </a:lnSpc>
              <a:spcBef>
                <a:spcPts val="336"/>
              </a:spcBef>
              <a:buClr>
                <a:schemeClr val="lt1"/>
              </a:buClr>
              <a:buSzPct val="25000"/>
              <a:buFont typeface="Arial"/>
              <a:buNone/>
            </a:pPr>
            <a:r>
              <a:rPr lang="en-US" sz="1800">
                <a:solidFill>
                  <a:schemeClr val="lt1"/>
                </a:solidFill>
                <a:latin typeface="Garamond"/>
                <a:ea typeface="Garamond"/>
                <a:cs typeface="Garamond"/>
                <a:sym typeface="Garamond"/>
              </a:rPr>
              <a:t>Merci de </a:t>
            </a:r>
            <a:r>
              <a:rPr b="1" i="1" lang="en-US" sz="1800" u="sng">
                <a:solidFill>
                  <a:srgbClr val="C27BA0"/>
                </a:solidFill>
                <a:latin typeface="Garamond"/>
                <a:ea typeface="Garamond"/>
                <a:cs typeface="Garamond"/>
                <a:sym typeface="Garamond"/>
              </a:rPr>
              <a:t>garder votre main gauche immobile</a:t>
            </a:r>
            <a:r>
              <a:rPr lang="en-US" sz="1800">
                <a:solidFill>
                  <a:schemeClr val="lt1"/>
                </a:solidFill>
                <a:latin typeface="Garamond"/>
                <a:ea typeface="Garamond"/>
                <a:cs typeface="Garamond"/>
                <a:sym typeface="Garamond"/>
              </a:rPr>
              <a:t> et d’</a:t>
            </a:r>
            <a:r>
              <a:rPr b="1" i="1" lang="en-US" sz="1800" u="sng">
                <a:solidFill>
                  <a:srgbClr val="C27BA0"/>
                </a:solidFill>
                <a:latin typeface="Garamond"/>
                <a:ea typeface="Garamond"/>
                <a:cs typeface="Garamond"/>
                <a:sym typeface="Garamond"/>
              </a:rPr>
              <a:t>utiliser votre main droite pour déplacer le curseur</a:t>
            </a:r>
            <a:r>
              <a:rPr lang="en-US" sz="1800">
                <a:solidFill>
                  <a:schemeClr val="lt1"/>
                </a:solidFill>
                <a:latin typeface="Garamond"/>
                <a:ea typeface="Garamond"/>
                <a:cs typeface="Garamond"/>
                <a:sym typeface="Garamond"/>
              </a:rPr>
              <a:t> sur l’échelle à l’aide des flèches du clavier. Le curseur accélère lorsque vous </a:t>
            </a:r>
            <a:r>
              <a:rPr b="1" lang="en-US" sz="1800">
                <a:solidFill>
                  <a:srgbClr val="FFFF00"/>
                </a:solidFill>
                <a:latin typeface="Garamond"/>
                <a:ea typeface="Garamond"/>
                <a:cs typeface="Garamond"/>
                <a:sym typeface="Garamond"/>
              </a:rPr>
              <a:t>maintenez</a:t>
            </a:r>
            <a:r>
              <a:rPr lang="en-US" sz="1800">
                <a:solidFill>
                  <a:schemeClr val="lt1"/>
                </a:solidFill>
                <a:latin typeface="Garamond"/>
                <a:ea typeface="Garamond"/>
                <a:cs typeface="Garamond"/>
                <a:sym typeface="Garamond"/>
              </a:rPr>
              <a:t> une flèche </a:t>
            </a:r>
            <a:r>
              <a:rPr b="1" lang="en-US" sz="1800">
                <a:solidFill>
                  <a:srgbClr val="FFFF00"/>
                </a:solidFill>
                <a:latin typeface="Garamond"/>
                <a:ea typeface="Garamond"/>
                <a:cs typeface="Garamond"/>
                <a:sym typeface="Garamond"/>
              </a:rPr>
              <a:t>appuyée</a:t>
            </a:r>
            <a:r>
              <a:rPr lang="en-US" sz="1800">
                <a:solidFill>
                  <a:schemeClr val="lt1"/>
                </a:solidFill>
                <a:latin typeface="Garamond"/>
                <a:ea typeface="Garamond"/>
                <a:cs typeface="Garamond"/>
                <a:sym typeface="Garamond"/>
              </a:rPr>
              <a:t>. </a:t>
            </a:r>
          </a:p>
          <a:p>
            <a:pPr lvl="0" rtl="0" algn="just">
              <a:lnSpc>
                <a:spcPct val="100000"/>
              </a:lnSpc>
              <a:spcBef>
                <a:spcPts val="336"/>
              </a:spcBef>
              <a:buClr>
                <a:schemeClr val="lt1"/>
              </a:buClr>
              <a:buSzPct val="25000"/>
              <a:buFont typeface="Arial"/>
              <a:buNone/>
            </a:pPr>
            <a:r>
              <a:t/>
            </a:r>
            <a:endParaRPr sz="1800">
              <a:solidFill>
                <a:schemeClr val="lt1"/>
              </a:solidFill>
              <a:latin typeface="Garamond"/>
              <a:ea typeface="Garamond"/>
              <a:cs typeface="Garamond"/>
              <a:sym typeface="Garamond"/>
            </a:endParaRPr>
          </a:p>
          <a:p>
            <a:pPr lvl="0" rtl="0" algn="just">
              <a:lnSpc>
                <a:spcPct val="100000"/>
              </a:lnSpc>
              <a:spcBef>
                <a:spcPts val="336"/>
              </a:spcBef>
              <a:buClr>
                <a:schemeClr val="lt1"/>
              </a:buClr>
              <a:buSzPct val="25000"/>
              <a:buFont typeface="Arial"/>
              <a:buNone/>
            </a:pPr>
            <a:r>
              <a:t/>
            </a:r>
            <a:endParaRPr sz="1800">
              <a:solidFill>
                <a:schemeClr val="lt1"/>
              </a:solidFill>
              <a:latin typeface="Garamond"/>
              <a:ea typeface="Garamond"/>
              <a:cs typeface="Garamond"/>
              <a:sym typeface="Garamond"/>
            </a:endParaRPr>
          </a:p>
          <a:p>
            <a:pPr lvl="0" rtl="0" algn="just">
              <a:lnSpc>
                <a:spcPct val="100000"/>
              </a:lnSpc>
              <a:spcBef>
                <a:spcPts val="336"/>
              </a:spcBef>
              <a:buClr>
                <a:schemeClr val="lt1"/>
              </a:buClr>
              <a:buSzPct val="25000"/>
              <a:buFont typeface="Arial"/>
              <a:buNone/>
            </a:pPr>
            <a:r>
              <a:t/>
            </a:r>
            <a:endParaRPr sz="1800">
              <a:solidFill>
                <a:schemeClr val="lt1"/>
              </a:solidFill>
              <a:latin typeface="Garamond"/>
              <a:ea typeface="Garamond"/>
              <a:cs typeface="Garamond"/>
              <a:sym typeface="Garamond"/>
            </a:endParaRPr>
          </a:p>
          <a:p>
            <a:pPr lvl="0" rtl="0" algn="just">
              <a:lnSpc>
                <a:spcPct val="100000"/>
              </a:lnSpc>
              <a:spcBef>
                <a:spcPts val="336"/>
              </a:spcBef>
              <a:buClr>
                <a:schemeClr val="lt1"/>
              </a:buClr>
              <a:buSzPct val="25000"/>
              <a:buFont typeface="Arial"/>
              <a:buNone/>
            </a:pPr>
            <a:r>
              <a:rPr lang="en-US" sz="1800">
                <a:solidFill>
                  <a:schemeClr val="lt1"/>
                </a:solidFill>
                <a:latin typeface="Garamond"/>
                <a:ea typeface="Garamond"/>
                <a:cs typeface="Garamond"/>
                <a:sym typeface="Garamond"/>
              </a:rPr>
              <a:t>Puis, pressez ‘</a:t>
            </a:r>
            <a:r>
              <a:rPr b="1" i="1" lang="en-US" sz="1800">
                <a:solidFill>
                  <a:srgbClr val="C27BA0"/>
                </a:solidFill>
                <a:latin typeface="Garamond"/>
                <a:ea typeface="Garamond"/>
                <a:cs typeface="Garamond"/>
                <a:sym typeface="Garamond"/>
              </a:rPr>
              <a:t>Espace</a:t>
            </a:r>
            <a:r>
              <a:rPr lang="en-US" sz="1800">
                <a:solidFill>
                  <a:schemeClr val="lt1"/>
                </a:solidFill>
                <a:latin typeface="Garamond"/>
                <a:ea typeface="Garamond"/>
                <a:cs typeface="Garamond"/>
                <a:sym typeface="Garamond"/>
              </a:rPr>
              <a:t>’ pour </a:t>
            </a:r>
            <a:r>
              <a:rPr b="1" lang="en-US" sz="1800">
                <a:solidFill>
                  <a:srgbClr val="C27BA0"/>
                </a:solidFill>
                <a:latin typeface="Garamond"/>
                <a:ea typeface="Garamond"/>
                <a:cs typeface="Garamond"/>
                <a:sym typeface="Garamond"/>
              </a:rPr>
              <a:t>confirmer</a:t>
            </a:r>
            <a:r>
              <a:rPr lang="en-US" sz="1800">
                <a:solidFill>
                  <a:schemeClr val="lt1"/>
                </a:solidFill>
                <a:latin typeface="Garamond"/>
                <a:ea typeface="Garamond"/>
                <a:cs typeface="Garamond"/>
                <a:sym typeface="Garamond"/>
              </a:rPr>
              <a:t> votre notation. </a:t>
            </a:r>
          </a:p>
          <a:p>
            <a:pPr lvl="0" rtl="0" algn="just">
              <a:lnSpc>
                <a:spcPct val="100000"/>
              </a:lnSpc>
              <a:spcBef>
                <a:spcPts val="336"/>
              </a:spcBef>
              <a:buClr>
                <a:schemeClr val="lt1"/>
              </a:buClr>
              <a:buSzPct val="25000"/>
              <a:buFont typeface="Arial"/>
              <a:buNone/>
            </a:pPr>
            <a:r>
              <a:rPr lang="en-US" sz="1800">
                <a:solidFill>
                  <a:schemeClr val="lt1"/>
                </a:solidFill>
                <a:latin typeface="Garamond"/>
                <a:ea typeface="Garamond"/>
                <a:cs typeface="Garamond"/>
                <a:sym typeface="Garamond"/>
              </a:rPr>
              <a:t>Il n’y a </a:t>
            </a:r>
            <a:r>
              <a:rPr lang="en-US" sz="1800" u="sng">
                <a:solidFill>
                  <a:schemeClr val="lt1"/>
                </a:solidFill>
                <a:latin typeface="Garamond"/>
                <a:ea typeface="Garamond"/>
                <a:cs typeface="Garamond"/>
                <a:sym typeface="Garamond"/>
              </a:rPr>
              <a:t>pas de limite de temps par essai.</a:t>
            </a:r>
          </a:p>
          <a:p>
            <a:pPr indent="0" lvl="0" marL="0" marR="0" rtl="0" algn="just">
              <a:lnSpc>
                <a:spcPct val="8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8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8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80000"/>
              </a:lnSpc>
              <a:spcBef>
                <a:spcPts val="336"/>
              </a:spcBef>
              <a:spcAft>
                <a:spcPts val="0"/>
              </a:spcAft>
              <a:buClr>
                <a:srgbClr val="FFFF00"/>
              </a:buClr>
              <a:buSzPct val="25000"/>
              <a:buFont typeface="Arial"/>
              <a:buNone/>
            </a:pPr>
            <a:r>
              <a:t/>
            </a:r>
            <a:endParaRPr sz="1800" u="sng">
              <a:solidFill>
                <a:srgbClr val="FFFFFF"/>
              </a:solidFill>
              <a:latin typeface="Garamond"/>
              <a:ea typeface="Garamond"/>
              <a:cs typeface="Garamond"/>
              <a:sym typeface="Garamond"/>
            </a:endParaRPr>
          </a:p>
          <a:p>
            <a:pPr indent="0" lvl="0" marL="0" marR="0" rtl="0" algn="just">
              <a:lnSpc>
                <a:spcPct val="80000"/>
              </a:lnSpc>
              <a:spcBef>
                <a:spcPts val="336"/>
              </a:spcBef>
              <a:spcAft>
                <a:spcPts val="0"/>
              </a:spcAft>
              <a:buClr>
                <a:srgbClr val="FFFF00"/>
              </a:buClr>
              <a:buSzPct val="25000"/>
              <a:buFont typeface="Arial"/>
              <a:buNone/>
            </a:pPr>
            <a:r>
              <a:t/>
            </a:r>
            <a:endParaRPr sz="1800" u="sng">
              <a:solidFill>
                <a:srgbClr val="FFFFFF"/>
              </a:solidFill>
              <a:latin typeface="Garamond"/>
              <a:ea typeface="Garamond"/>
              <a:cs typeface="Garamond"/>
              <a:sym typeface="Garamond"/>
            </a:endParaRPr>
          </a:p>
          <a:p>
            <a:pPr indent="0" lvl="0" marL="0" marR="0" rtl="0" algn="just">
              <a:lnSpc>
                <a:spcPct val="80000"/>
              </a:lnSpc>
              <a:spcBef>
                <a:spcPts val="336"/>
              </a:spcBef>
              <a:spcAft>
                <a:spcPts val="0"/>
              </a:spcAft>
              <a:buClr>
                <a:schemeClr val="dk1"/>
              </a:buClr>
              <a:buSzPct val="25000"/>
              <a:buFont typeface="Arial"/>
              <a:buNone/>
            </a:pPr>
            <a:r>
              <a:t/>
            </a:r>
            <a:endParaRPr b="1" sz="1679">
              <a:solidFill>
                <a:srgbClr val="E36C09"/>
              </a:solidFill>
              <a:latin typeface="Garamond"/>
              <a:ea typeface="Garamond"/>
              <a:cs typeface="Garamond"/>
              <a:sym typeface="Garamond"/>
            </a:endParaRPr>
          </a:p>
          <a:p>
            <a:pPr indent="0" lvl="0" marL="0" marR="0" rtl="0" algn="just">
              <a:lnSpc>
                <a:spcPct val="80000"/>
              </a:lnSpc>
              <a:spcBef>
                <a:spcPts val="336"/>
              </a:spcBef>
              <a:buClr>
                <a:schemeClr val="dk1"/>
              </a:buClr>
              <a:buSzPct val="25000"/>
              <a:buFont typeface="Arial"/>
              <a:buNone/>
            </a:pPr>
            <a:r>
              <a:t/>
            </a:r>
            <a:endParaRPr b="1" sz="1679">
              <a:solidFill>
                <a:srgbClr val="E36C09"/>
              </a:solidFill>
              <a:latin typeface="Garamond"/>
              <a:ea typeface="Garamond"/>
              <a:cs typeface="Garamond"/>
              <a:sym typeface="Garamond"/>
            </a:endParaRPr>
          </a:p>
        </p:txBody>
      </p:sp>
      <p:sp>
        <p:nvSpPr>
          <p:cNvPr id="172" name="Shape 172"/>
          <p:cNvSpPr/>
          <p:nvPr/>
        </p:nvSpPr>
        <p:spPr>
          <a:xfrm>
            <a:off x="2470374" y="5849200"/>
            <a:ext cx="4772700" cy="4002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lt1"/>
                </a:solidFill>
                <a:latin typeface="Garamond"/>
                <a:ea typeface="Garamond"/>
                <a:cs typeface="Garamond"/>
                <a:sym typeface="Garamond"/>
              </a:rPr>
              <a:t> </a:t>
            </a:r>
            <a:r>
              <a:rPr b="0" i="0" lang="en-US" sz="2000" u="none" cap="none" strike="noStrike">
                <a:solidFill>
                  <a:srgbClr val="76923C"/>
                </a:solidFill>
                <a:latin typeface="Garamond"/>
                <a:ea typeface="Garamond"/>
                <a:cs typeface="Garamond"/>
                <a:sym typeface="Garamond"/>
              </a:rPr>
              <a:t>Appuyer sur une touche pour co</a:t>
            </a:r>
            <a:r>
              <a:rPr lang="en-US" sz="2000">
                <a:solidFill>
                  <a:srgbClr val="76923C"/>
                </a:solidFill>
                <a:latin typeface="Garamond"/>
                <a:ea typeface="Garamond"/>
                <a:cs typeface="Garamond"/>
                <a:sym typeface="Garamond"/>
              </a:rPr>
              <a:t>mmencer</a:t>
            </a:r>
            <a:r>
              <a:rPr b="0" i="0" lang="en-US" sz="2000" u="none" cap="none" strike="noStrike">
                <a:solidFill>
                  <a:srgbClr val="76923C"/>
                </a:solidFill>
                <a:latin typeface="Garamond"/>
                <a:ea typeface="Garamond"/>
                <a:cs typeface="Garamond"/>
                <a:sym typeface="Garamond"/>
              </a:rPr>
              <a:t>. </a:t>
            </a:r>
          </a:p>
        </p:txBody>
      </p:sp>
      <p:pic>
        <p:nvPicPr>
          <p:cNvPr id="173" name="Shape 173"/>
          <p:cNvPicPr preferRelativeResize="0"/>
          <p:nvPr/>
        </p:nvPicPr>
        <p:blipFill>
          <a:blip r:embed="rId3">
            <a:alphaModFix/>
          </a:blip>
          <a:stretch>
            <a:fillRect/>
          </a:stretch>
        </p:blipFill>
        <p:spPr>
          <a:xfrm>
            <a:off x="5077800" y="3398375"/>
            <a:ext cx="1348350" cy="1348350"/>
          </a:xfrm>
          <a:prstGeom prst="rect">
            <a:avLst/>
          </a:prstGeom>
          <a:noFill/>
          <a:ln>
            <a:noFill/>
          </a:ln>
        </p:spPr>
      </p:pic>
      <p:pic>
        <p:nvPicPr>
          <p:cNvPr id="174" name="Shape 174"/>
          <p:cNvPicPr preferRelativeResize="0"/>
          <p:nvPr/>
        </p:nvPicPr>
        <p:blipFill>
          <a:blip r:embed="rId4">
            <a:alphaModFix/>
          </a:blip>
          <a:stretch>
            <a:fillRect/>
          </a:stretch>
        </p:blipFill>
        <p:spPr>
          <a:xfrm>
            <a:off x="5878175" y="4837650"/>
            <a:ext cx="2243852" cy="40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nvSpPr>
        <p:spPr>
          <a:xfrm>
            <a:off x="244000" y="321075"/>
            <a:ext cx="8599200" cy="5800200"/>
          </a:xfrm>
          <a:prstGeom prst="rect">
            <a:avLst/>
          </a:prstGeom>
          <a:noFill/>
          <a:ln>
            <a:noFill/>
          </a:ln>
        </p:spPr>
        <p:txBody>
          <a:bodyPr anchorCtr="0" anchor="t" bIns="45700" lIns="91425" rIns="91425" wrap="square" tIns="45700">
            <a:noAutofit/>
          </a:bodyPr>
          <a:lstStyle/>
          <a:p>
            <a:pPr indent="0" lvl="0" marL="0" marR="0" rtl="0" algn="ctr">
              <a:lnSpc>
                <a:spcPct val="80000"/>
              </a:lnSpc>
              <a:spcBef>
                <a:spcPts val="0"/>
              </a:spcBef>
              <a:spcAft>
                <a:spcPts val="0"/>
              </a:spcAft>
              <a:buClr>
                <a:srgbClr val="FFFF00"/>
              </a:buClr>
              <a:buSzPct val="25000"/>
              <a:buFont typeface="Arial"/>
              <a:buNone/>
            </a:pPr>
            <a:r>
              <a:rPr b="1" lang="en-US" sz="2200">
                <a:solidFill>
                  <a:srgbClr val="A4C2F4"/>
                </a:solidFill>
                <a:latin typeface="Garamond"/>
                <a:ea typeface="Garamond"/>
                <a:cs typeface="Garamond"/>
                <a:sym typeface="Garamond"/>
              </a:rPr>
              <a:t>Nouvelle session de choix</a:t>
            </a:r>
          </a:p>
          <a:p>
            <a:pPr indent="0" lvl="0" marL="0" marR="0" rtl="0" algn="ctr">
              <a:lnSpc>
                <a:spcPct val="80000"/>
              </a:lnSpc>
              <a:spcBef>
                <a:spcPts val="0"/>
              </a:spcBef>
              <a:spcAft>
                <a:spcPts val="0"/>
              </a:spcAft>
              <a:buClr>
                <a:srgbClr val="FFFF00"/>
              </a:buClr>
              <a:buSzPct val="25000"/>
              <a:buFont typeface="Arial"/>
              <a:buNone/>
            </a:pPr>
            <a:r>
              <a:t/>
            </a:r>
            <a:endParaRPr b="1" sz="2200">
              <a:solidFill>
                <a:srgbClr val="A4C2F4"/>
              </a:solidFill>
              <a:latin typeface="Garamond"/>
              <a:ea typeface="Garamond"/>
              <a:cs typeface="Garamond"/>
              <a:sym typeface="Garamond"/>
            </a:endParaRPr>
          </a:p>
          <a:p>
            <a:pPr lvl="0" rtl="0" algn="just">
              <a:lnSpc>
                <a:spcPct val="100000"/>
              </a:lnSpc>
              <a:spcBef>
                <a:spcPts val="336"/>
              </a:spcBef>
              <a:buClr>
                <a:srgbClr val="FFFF00"/>
              </a:buClr>
              <a:buSzPct val="25000"/>
              <a:buFont typeface="Arial"/>
              <a:buNone/>
            </a:pPr>
            <a:r>
              <a:rPr lang="en-US" sz="1800">
                <a:solidFill>
                  <a:schemeClr val="lt1"/>
                </a:solidFill>
                <a:latin typeface="Garamond"/>
                <a:ea typeface="Garamond"/>
                <a:cs typeface="Garamond"/>
                <a:sym typeface="Garamond"/>
              </a:rPr>
              <a:t>À chaque essai, un item apparaîtra dans l’un des </a:t>
            </a:r>
            <a:r>
              <a:rPr lang="en-US" sz="1800">
                <a:solidFill>
                  <a:srgbClr val="FFE599"/>
                </a:solidFill>
                <a:latin typeface="Garamond"/>
                <a:ea typeface="Garamond"/>
                <a:cs typeface="Garamond"/>
                <a:sym typeface="Garamond"/>
              </a:rPr>
              <a:t>6 carrés jaunes</a:t>
            </a:r>
            <a:r>
              <a:rPr lang="en-US" sz="1800">
                <a:solidFill>
                  <a:schemeClr val="lt1"/>
                </a:solidFill>
                <a:latin typeface="Garamond"/>
                <a:ea typeface="Garamond"/>
                <a:cs typeface="Garamond"/>
                <a:sym typeface="Garamond"/>
              </a:rPr>
              <a:t> sur  l’écran.  </a:t>
            </a:r>
            <a:r>
              <a:rPr b="1" lang="en-US" sz="1600" u="sng">
                <a:solidFill>
                  <a:srgbClr val="B6D7A8"/>
                </a:solidFill>
                <a:latin typeface="Garamond"/>
                <a:ea typeface="Garamond"/>
                <a:cs typeface="Garamond"/>
                <a:sym typeface="Garamond"/>
              </a:rPr>
              <a:t>Vous pourrez prendre aussi longtemps que vous voudrez pour examiner cet item (mais vous devrez prendre au minimum 0,5 s, pour éviter le ‘zapping’)</a:t>
            </a:r>
            <a:r>
              <a:rPr b="1" lang="en-US" sz="1600">
                <a:solidFill>
                  <a:srgbClr val="B6D7A8"/>
                </a:solidFill>
                <a:latin typeface="Garamond"/>
                <a:ea typeface="Garamond"/>
                <a:cs typeface="Garamond"/>
                <a:sym typeface="Garamond"/>
              </a:rPr>
              <a:t>. </a:t>
            </a:r>
            <a:r>
              <a:rPr lang="en-US" sz="1800">
                <a:solidFill>
                  <a:schemeClr val="lt1"/>
                </a:solidFill>
                <a:latin typeface="Garamond"/>
                <a:ea typeface="Garamond"/>
                <a:cs typeface="Garamond"/>
                <a:sym typeface="Garamond"/>
              </a:rPr>
              <a:t>Puis, quand vous le souhaiterez, vous pourrez presser la </a:t>
            </a:r>
            <a:r>
              <a:rPr b="1" lang="en-US" sz="1800" u="sng">
                <a:solidFill>
                  <a:srgbClr val="C27BA0"/>
                </a:solidFill>
                <a:latin typeface="Garamond"/>
                <a:ea typeface="Garamond"/>
                <a:cs typeface="Garamond"/>
                <a:sym typeface="Garamond"/>
              </a:rPr>
              <a:t>barre Espace pour afficher l’item suivant</a:t>
            </a:r>
            <a:r>
              <a:rPr lang="en-US" sz="1800">
                <a:solidFill>
                  <a:schemeClr val="lt1"/>
                </a:solidFill>
                <a:latin typeface="Garamond"/>
                <a:ea typeface="Garamond"/>
                <a:cs typeface="Garamond"/>
                <a:sym typeface="Garamond"/>
              </a:rPr>
              <a:t>. </a:t>
            </a:r>
          </a:p>
          <a:p>
            <a:pPr lvl="0" rtl="0" algn="just">
              <a:lnSpc>
                <a:spcPct val="100000"/>
              </a:lnSpc>
              <a:spcBef>
                <a:spcPts val="264"/>
              </a:spcBef>
              <a:buClr>
                <a:srgbClr val="FFFF00"/>
              </a:buClr>
              <a:buSzPct val="25000"/>
              <a:buFont typeface="Arial"/>
              <a:buNone/>
            </a:pPr>
            <a:r>
              <a:t/>
            </a:r>
            <a:endParaRPr sz="1800">
              <a:solidFill>
                <a:schemeClr val="lt1"/>
              </a:solidFill>
              <a:latin typeface="Garamond"/>
              <a:ea typeface="Garamond"/>
              <a:cs typeface="Garamond"/>
              <a:sym typeface="Garamond"/>
            </a:endParaRPr>
          </a:p>
          <a:p>
            <a:pPr lvl="0" rtl="0" algn="just">
              <a:lnSpc>
                <a:spcPct val="100000"/>
              </a:lnSpc>
              <a:spcBef>
                <a:spcPts val="264"/>
              </a:spcBef>
              <a:buClr>
                <a:srgbClr val="FFFF00"/>
              </a:buClr>
              <a:buSzPct val="25000"/>
              <a:buFont typeface="Arial"/>
              <a:buNone/>
            </a:pPr>
            <a:r>
              <a:rPr lang="en-US" sz="1800">
                <a:solidFill>
                  <a:schemeClr val="lt1"/>
                </a:solidFill>
                <a:latin typeface="Garamond"/>
                <a:ea typeface="Garamond"/>
                <a:cs typeface="Garamond"/>
                <a:sym typeface="Garamond"/>
              </a:rPr>
              <a:t>Lorsque vous aurez examiné tous les items, </a:t>
            </a:r>
            <a:r>
              <a:rPr b="1" lang="en-US" sz="1800" u="sng">
                <a:solidFill>
                  <a:schemeClr val="lt1"/>
                </a:solidFill>
                <a:latin typeface="Garamond"/>
                <a:ea typeface="Garamond"/>
                <a:cs typeface="Garamond"/>
                <a:sym typeface="Garamond"/>
              </a:rPr>
              <a:t>des points d’interrogation ‘?’ apparaîtront là où les items étaient affichés.</a:t>
            </a:r>
            <a:r>
              <a:rPr b="1" lang="en-US" sz="1800">
                <a:solidFill>
                  <a:schemeClr val="lt1"/>
                </a:solidFill>
                <a:latin typeface="Garamond"/>
                <a:ea typeface="Garamond"/>
                <a:cs typeface="Garamond"/>
                <a:sym typeface="Garamond"/>
              </a:rPr>
              <a:t> </a:t>
            </a:r>
            <a:r>
              <a:rPr lang="en-US" sz="1800">
                <a:solidFill>
                  <a:schemeClr val="lt1"/>
                </a:solidFill>
                <a:latin typeface="Garamond"/>
                <a:ea typeface="Garamond"/>
                <a:cs typeface="Garamond"/>
                <a:sym typeface="Garamond"/>
              </a:rPr>
              <a:t>Vous </a:t>
            </a:r>
            <a:r>
              <a:rPr b="1" lang="en-US" sz="1800">
                <a:solidFill>
                  <a:schemeClr val="lt1"/>
                </a:solidFill>
                <a:latin typeface="Garamond"/>
                <a:ea typeface="Garamond"/>
                <a:cs typeface="Garamond"/>
                <a:sym typeface="Garamond"/>
              </a:rPr>
              <a:t>choisirez</a:t>
            </a:r>
            <a:r>
              <a:rPr lang="en-US" sz="1800">
                <a:solidFill>
                  <a:schemeClr val="lt1"/>
                </a:solidFill>
                <a:latin typeface="Garamond"/>
                <a:ea typeface="Garamond"/>
                <a:cs typeface="Garamond"/>
                <a:sym typeface="Garamond"/>
              </a:rPr>
              <a:t> alors votre item préféré </a:t>
            </a:r>
            <a:r>
              <a:rPr b="1" lang="en-US" sz="1800" u="sng">
                <a:solidFill>
                  <a:srgbClr val="FFFF00"/>
                </a:solidFill>
                <a:latin typeface="Garamond"/>
                <a:ea typeface="Garamond"/>
                <a:cs typeface="Garamond"/>
                <a:sym typeface="Garamond"/>
              </a:rPr>
              <a:t>en touchant simplement l’écran à l’endroit où l’item était affiché</a:t>
            </a:r>
            <a:r>
              <a:rPr lang="en-US" sz="1800">
                <a:solidFill>
                  <a:schemeClr val="lt1"/>
                </a:solidFill>
                <a:latin typeface="Garamond"/>
                <a:ea typeface="Garamond"/>
                <a:cs typeface="Garamond"/>
                <a:sym typeface="Garamond"/>
              </a:rPr>
              <a:t>.</a:t>
            </a:r>
          </a:p>
          <a:p>
            <a:pPr lvl="0" rtl="0" algn="just">
              <a:lnSpc>
                <a:spcPct val="100000"/>
              </a:lnSpc>
              <a:spcBef>
                <a:spcPts val="264"/>
              </a:spcBef>
              <a:buClr>
                <a:srgbClr val="FFFF00"/>
              </a:buClr>
              <a:buSzPct val="25000"/>
              <a:buFont typeface="Arial"/>
              <a:buNone/>
            </a:pPr>
            <a:r>
              <a:t/>
            </a:r>
            <a:endParaRPr sz="1800">
              <a:solidFill>
                <a:schemeClr val="lt1"/>
              </a:solidFill>
              <a:latin typeface="Garamond"/>
              <a:ea typeface="Garamond"/>
              <a:cs typeface="Garamond"/>
              <a:sym typeface="Garamond"/>
            </a:endParaRPr>
          </a:p>
          <a:p>
            <a:pPr lvl="0" rtl="0" algn="just">
              <a:lnSpc>
                <a:spcPct val="100000"/>
              </a:lnSpc>
              <a:spcBef>
                <a:spcPts val="336"/>
              </a:spcBef>
              <a:buClr>
                <a:srgbClr val="FFFF00"/>
              </a:buClr>
              <a:buSzPct val="25000"/>
              <a:buFont typeface="Arial"/>
              <a:buNone/>
            </a:pPr>
            <a:r>
              <a:rPr b="1" lang="en-US" sz="1800">
                <a:solidFill>
                  <a:srgbClr val="FF0000"/>
                </a:solidFill>
                <a:latin typeface="Garamond"/>
                <a:ea typeface="Garamond"/>
                <a:cs typeface="Garamond"/>
                <a:sym typeface="Garamond"/>
              </a:rPr>
              <a:t>ATTENTION!! </a:t>
            </a:r>
            <a:r>
              <a:rPr lang="en-US" sz="1800">
                <a:solidFill>
                  <a:schemeClr val="lt1"/>
                </a:solidFill>
                <a:latin typeface="Garamond"/>
                <a:ea typeface="Garamond"/>
                <a:cs typeface="Garamond"/>
                <a:sym typeface="Garamond"/>
              </a:rPr>
              <a:t>Vous aurez </a:t>
            </a:r>
            <a:r>
              <a:rPr b="1" lang="en-US" sz="2400" u="sng">
                <a:solidFill>
                  <a:srgbClr val="FF0000"/>
                </a:solidFill>
                <a:latin typeface="Garamond"/>
                <a:ea typeface="Garamond"/>
                <a:cs typeface="Garamond"/>
                <a:sym typeface="Garamond"/>
              </a:rPr>
              <a:t>5</a:t>
            </a:r>
            <a:r>
              <a:rPr b="1" i="1" lang="en-US" sz="2400" u="sng">
                <a:solidFill>
                  <a:srgbClr val="FF0000"/>
                </a:solidFill>
                <a:latin typeface="Garamond"/>
                <a:ea typeface="Garamond"/>
                <a:cs typeface="Garamond"/>
                <a:sym typeface="Garamond"/>
              </a:rPr>
              <a:t> secondes</a:t>
            </a:r>
            <a:r>
              <a:rPr lang="en-US" sz="1800">
                <a:solidFill>
                  <a:schemeClr val="lt1"/>
                </a:solidFill>
                <a:latin typeface="Garamond"/>
                <a:ea typeface="Garamond"/>
                <a:cs typeface="Garamond"/>
                <a:sym typeface="Garamond"/>
              </a:rPr>
              <a:t> pour faire ce choix. </a:t>
            </a:r>
            <a:r>
              <a:rPr b="1" lang="en-US" sz="1800">
                <a:solidFill>
                  <a:srgbClr val="FF0000"/>
                </a:solidFill>
                <a:latin typeface="Garamond"/>
                <a:ea typeface="Garamond"/>
                <a:cs typeface="Garamond"/>
                <a:sym typeface="Garamond"/>
              </a:rPr>
              <a:t>Si vous ne choisissez pas à temps, l’essai sera considéré comme ‘nul’ et si cet essai est tiré au sort  à la fin de l’expérience, vous ne recevrez aucun item. </a:t>
            </a:r>
          </a:p>
          <a:p>
            <a:pPr lvl="0" rtl="0" algn="just">
              <a:lnSpc>
                <a:spcPct val="100000"/>
              </a:lnSpc>
              <a:spcBef>
                <a:spcPts val="336"/>
              </a:spcBef>
              <a:buClr>
                <a:srgbClr val="FFFF00"/>
              </a:buClr>
              <a:buSzPct val="25000"/>
              <a:buFont typeface="Arial"/>
              <a:buNone/>
            </a:pPr>
            <a:r>
              <a:t/>
            </a:r>
            <a:endParaRPr sz="1800">
              <a:solidFill>
                <a:schemeClr val="lt1"/>
              </a:solidFill>
              <a:latin typeface="Garamond"/>
              <a:ea typeface="Garamond"/>
              <a:cs typeface="Garamond"/>
              <a:sym typeface="Garamond"/>
            </a:endParaRPr>
          </a:p>
          <a:p>
            <a:pPr lvl="0" rtl="0" algn="just">
              <a:lnSpc>
                <a:spcPct val="100000"/>
              </a:lnSpc>
              <a:spcBef>
                <a:spcPts val="264"/>
              </a:spcBef>
              <a:buClr>
                <a:srgbClr val="FFFF00"/>
              </a:buClr>
              <a:buSzPct val="25000"/>
              <a:buFont typeface="Arial"/>
              <a:buNone/>
            </a:pPr>
            <a:r>
              <a:rPr lang="en-US" sz="1800">
                <a:solidFill>
                  <a:schemeClr val="lt1"/>
                </a:solidFill>
                <a:latin typeface="Garamond"/>
                <a:ea typeface="Garamond"/>
                <a:cs typeface="Garamond"/>
                <a:sym typeface="Garamond"/>
              </a:rPr>
              <a:t>Une fois votre choix effectué, il vous sera demandé ‘</a:t>
            </a:r>
            <a:r>
              <a:rPr b="1" lang="en-US" sz="1800">
                <a:solidFill>
                  <a:srgbClr val="C27BA0"/>
                </a:solidFill>
                <a:latin typeface="Garamond"/>
                <a:ea typeface="Garamond"/>
                <a:cs typeface="Garamond"/>
                <a:sym typeface="Garamond"/>
              </a:rPr>
              <a:t>À quel point êtes-vous sûr(e) de votre choix ?</a:t>
            </a:r>
            <a:r>
              <a:rPr lang="en-US" sz="1800">
                <a:solidFill>
                  <a:schemeClr val="lt1"/>
                </a:solidFill>
                <a:latin typeface="Garamond"/>
                <a:ea typeface="Garamond"/>
                <a:cs typeface="Garamond"/>
                <a:sym typeface="Garamond"/>
              </a:rPr>
              <a:t>’. Vous répondrez en déplaçant un curseur sur une échelle entre ‘</a:t>
            </a:r>
            <a:r>
              <a:rPr b="1" lang="en-US" sz="1800">
                <a:solidFill>
                  <a:srgbClr val="C27BA0"/>
                </a:solidFill>
                <a:latin typeface="Garamond"/>
                <a:ea typeface="Garamond"/>
                <a:cs typeface="Garamond"/>
                <a:sym typeface="Garamond"/>
              </a:rPr>
              <a:t>pas du tout</a:t>
            </a:r>
            <a:r>
              <a:rPr lang="en-US" sz="1800">
                <a:solidFill>
                  <a:schemeClr val="lt1"/>
                </a:solidFill>
                <a:latin typeface="Garamond"/>
                <a:ea typeface="Garamond"/>
                <a:cs typeface="Garamond"/>
                <a:sym typeface="Garamond"/>
              </a:rPr>
              <a:t>’ et ‘</a:t>
            </a:r>
            <a:r>
              <a:rPr b="1" lang="en-US" sz="1800">
                <a:solidFill>
                  <a:srgbClr val="C27BA0"/>
                </a:solidFill>
                <a:latin typeface="Garamond"/>
                <a:ea typeface="Garamond"/>
                <a:cs typeface="Garamond"/>
                <a:sym typeface="Garamond"/>
              </a:rPr>
              <a:t>totalement</a:t>
            </a:r>
            <a:r>
              <a:rPr lang="en-US" sz="1800">
                <a:solidFill>
                  <a:schemeClr val="lt1"/>
                </a:solidFill>
                <a:latin typeface="Garamond"/>
                <a:ea typeface="Garamond"/>
                <a:cs typeface="Garamond"/>
                <a:sym typeface="Garamond"/>
              </a:rPr>
              <a:t>’, et vous </a:t>
            </a:r>
            <a:r>
              <a:rPr lang="en-US" sz="1800">
                <a:solidFill>
                  <a:srgbClr val="C27BA0"/>
                </a:solidFill>
                <a:latin typeface="Garamond"/>
                <a:ea typeface="Garamond"/>
                <a:cs typeface="Garamond"/>
                <a:sym typeface="Garamond"/>
              </a:rPr>
              <a:t>validerez en pressant Espace</a:t>
            </a:r>
            <a:r>
              <a:rPr lang="en-US" sz="1800">
                <a:solidFill>
                  <a:schemeClr val="lt1"/>
                </a:solidFill>
                <a:latin typeface="Garamond"/>
                <a:ea typeface="Garamond"/>
                <a:cs typeface="Garamond"/>
                <a:sym typeface="Garamond"/>
              </a:rPr>
              <a:t>.</a:t>
            </a:r>
          </a:p>
          <a:p>
            <a:pPr lvl="0" rtl="0" algn="just">
              <a:lnSpc>
                <a:spcPct val="80000"/>
              </a:lnSpc>
              <a:spcBef>
                <a:spcPts val="264"/>
              </a:spcBef>
              <a:buClr>
                <a:srgbClr val="FFFF00"/>
              </a:buClr>
              <a:buSzPct val="25000"/>
              <a:buFont typeface="Arial"/>
              <a:buNone/>
            </a:pPr>
            <a:r>
              <a:t/>
            </a:r>
            <a:endParaRPr sz="1800">
              <a:solidFill>
                <a:schemeClr val="lt1"/>
              </a:solidFill>
              <a:latin typeface="Garamond"/>
              <a:ea typeface="Garamond"/>
              <a:cs typeface="Garamond"/>
              <a:sym typeface="Garamond"/>
            </a:endParaRPr>
          </a:p>
          <a:p>
            <a:pPr lvl="0" rtl="0" algn="just">
              <a:lnSpc>
                <a:spcPct val="80000"/>
              </a:lnSpc>
              <a:spcBef>
                <a:spcPts val="264"/>
              </a:spcBef>
              <a:buClr>
                <a:srgbClr val="FFFF00"/>
              </a:buClr>
              <a:buSzPct val="25000"/>
              <a:buFont typeface="Arial"/>
              <a:buNone/>
            </a:pPr>
            <a:r>
              <a:t/>
            </a:r>
            <a:endParaRPr sz="1800">
              <a:solidFill>
                <a:schemeClr val="lt1"/>
              </a:solidFill>
              <a:latin typeface="Garamond"/>
              <a:ea typeface="Garamond"/>
              <a:cs typeface="Garamond"/>
              <a:sym typeface="Garamond"/>
            </a:endParaRPr>
          </a:p>
          <a:p>
            <a:pPr indent="0" lvl="0" marL="0" marR="0" rtl="0" algn="just">
              <a:lnSpc>
                <a:spcPct val="8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8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8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80000"/>
              </a:lnSpc>
              <a:spcBef>
                <a:spcPts val="336"/>
              </a:spcBef>
              <a:spcAft>
                <a:spcPts val="0"/>
              </a:spcAft>
              <a:buClr>
                <a:srgbClr val="FFFF00"/>
              </a:buClr>
              <a:buSzPct val="25000"/>
              <a:buFont typeface="Arial"/>
              <a:buNone/>
            </a:pPr>
            <a:r>
              <a:t/>
            </a:r>
            <a:endParaRPr sz="1800" u="sng">
              <a:solidFill>
                <a:srgbClr val="FFFFFF"/>
              </a:solidFill>
              <a:latin typeface="Garamond"/>
              <a:ea typeface="Garamond"/>
              <a:cs typeface="Garamond"/>
              <a:sym typeface="Garamond"/>
            </a:endParaRPr>
          </a:p>
          <a:p>
            <a:pPr indent="0" lvl="0" marL="0" marR="0" rtl="0" algn="just">
              <a:lnSpc>
                <a:spcPct val="80000"/>
              </a:lnSpc>
              <a:spcBef>
                <a:spcPts val="336"/>
              </a:spcBef>
              <a:spcAft>
                <a:spcPts val="0"/>
              </a:spcAft>
              <a:buClr>
                <a:srgbClr val="FFFF00"/>
              </a:buClr>
              <a:buSzPct val="25000"/>
              <a:buFont typeface="Arial"/>
              <a:buNone/>
            </a:pPr>
            <a:r>
              <a:t/>
            </a:r>
            <a:endParaRPr sz="1800" u="sng">
              <a:solidFill>
                <a:srgbClr val="FFFFFF"/>
              </a:solidFill>
              <a:latin typeface="Garamond"/>
              <a:ea typeface="Garamond"/>
              <a:cs typeface="Garamond"/>
              <a:sym typeface="Garamond"/>
            </a:endParaRPr>
          </a:p>
          <a:p>
            <a:pPr indent="0" lvl="0" marL="0" marR="0" rtl="0" algn="just">
              <a:lnSpc>
                <a:spcPct val="80000"/>
              </a:lnSpc>
              <a:spcBef>
                <a:spcPts val="336"/>
              </a:spcBef>
              <a:spcAft>
                <a:spcPts val="0"/>
              </a:spcAft>
              <a:buClr>
                <a:schemeClr val="dk1"/>
              </a:buClr>
              <a:buSzPct val="25000"/>
              <a:buFont typeface="Arial"/>
              <a:buNone/>
            </a:pPr>
            <a:r>
              <a:t/>
            </a:r>
            <a:endParaRPr b="1" sz="1679">
              <a:solidFill>
                <a:srgbClr val="E36C09"/>
              </a:solidFill>
              <a:latin typeface="Garamond"/>
              <a:ea typeface="Garamond"/>
              <a:cs typeface="Garamond"/>
              <a:sym typeface="Garamond"/>
            </a:endParaRPr>
          </a:p>
          <a:p>
            <a:pPr indent="0" lvl="0" marL="0" marR="0" rtl="0" algn="just">
              <a:lnSpc>
                <a:spcPct val="80000"/>
              </a:lnSpc>
              <a:spcBef>
                <a:spcPts val="336"/>
              </a:spcBef>
              <a:buClr>
                <a:schemeClr val="dk1"/>
              </a:buClr>
              <a:buSzPct val="25000"/>
              <a:buFont typeface="Arial"/>
              <a:buNone/>
            </a:pPr>
            <a:r>
              <a:t/>
            </a:r>
            <a:endParaRPr b="1" sz="1679">
              <a:solidFill>
                <a:srgbClr val="E36C09"/>
              </a:solidFill>
              <a:latin typeface="Garamond"/>
              <a:ea typeface="Garamond"/>
              <a:cs typeface="Garamond"/>
              <a:sym typeface="Garamond"/>
            </a:endParaRPr>
          </a:p>
        </p:txBody>
      </p:sp>
      <p:sp>
        <p:nvSpPr>
          <p:cNvPr id="181" name="Shape 181"/>
          <p:cNvSpPr/>
          <p:nvPr/>
        </p:nvSpPr>
        <p:spPr>
          <a:xfrm>
            <a:off x="2434274" y="6162025"/>
            <a:ext cx="4772700" cy="4002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lt1"/>
                </a:solidFill>
                <a:latin typeface="Garamond"/>
                <a:ea typeface="Garamond"/>
                <a:cs typeface="Garamond"/>
                <a:sym typeface="Garamond"/>
              </a:rPr>
              <a:t> </a:t>
            </a:r>
            <a:r>
              <a:rPr b="0" i="0" lang="en-US" sz="2000" u="none" cap="none" strike="noStrike">
                <a:solidFill>
                  <a:srgbClr val="76923C"/>
                </a:solidFill>
                <a:latin typeface="Garamond"/>
                <a:ea typeface="Garamond"/>
                <a:cs typeface="Garamond"/>
                <a:sym typeface="Garamond"/>
              </a:rPr>
              <a:t>Appuyer sur une touche pour co</a:t>
            </a:r>
            <a:r>
              <a:rPr lang="en-US" sz="2000">
                <a:solidFill>
                  <a:srgbClr val="76923C"/>
                </a:solidFill>
                <a:latin typeface="Garamond"/>
                <a:ea typeface="Garamond"/>
                <a:cs typeface="Garamond"/>
                <a:sym typeface="Garamond"/>
              </a:rPr>
              <a:t>mmencer</a:t>
            </a:r>
            <a:r>
              <a:rPr b="0" i="0" lang="en-US" sz="2000" u="none" cap="none" strike="noStrike">
                <a:solidFill>
                  <a:srgbClr val="76923C"/>
                </a:solidFill>
                <a:latin typeface="Garamond"/>
                <a:ea typeface="Garamond"/>
                <a:cs typeface="Garamond"/>
                <a:sym typeface="Garamond"/>
              </a:rPr>
              <a: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Garamond"/>
              <a:buNone/>
            </a:pPr>
            <a:r>
              <a:t/>
            </a:r>
            <a:endParaRPr b="0" i="0" sz="4400" u="none" cap="none" strike="noStrike">
              <a:solidFill>
                <a:schemeClr val="dk1"/>
              </a:solidFill>
              <a:latin typeface="Garamond"/>
              <a:ea typeface="Garamond"/>
              <a:cs typeface="Garamond"/>
              <a:sym typeface="Garamond"/>
            </a:endParaRPr>
          </a:p>
        </p:txBody>
      </p:sp>
      <p:sp>
        <p:nvSpPr>
          <p:cNvPr id="187" name="Shape 18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lnSpc>
                <a:spcPct val="80000"/>
              </a:lnSpc>
              <a:spcBef>
                <a:spcPts val="0"/>
              </a:spcBef>
              <a:spcAft>
                <a:spcPts val="0"/>
              </a:spcAft>
              <a:buClr>
                <a:srgbClr val="FFFF00"/>
              </a:buClr>
              <a:buSzPct val="100000"/>
              <a:buFont typeface="Arial"/>
              <a:buChar char="•"/>
            </a:pPr>
            <a:r>
              <a:rPr b="0" i="0" lang="en-US" sz="2240" u="none" cap="none" strike="noStrike">
                <a:solidFill>
                  <a:srgbClr val="FFFF00"/>
                </a:solidFill>
                <a:latin typeface="Garamond"/>
                <a:ea typeface="Garamond"/>
                <a:cs typeface="Garamond"/>
                <a:sym typeface="Garamond"/>
              </a:rPr>
              <a:t>Tirage au sort…</a:t>
            </a:r>
          </a:p>
          <a:p>
            <a:pPr indent="-342900" lvl="0" marL="342900" marR="0" rtl="0" algn="l">
              <a:lnSpc>
                <a:spcPct val="80000"/>
              </a:lnSpc>
              <a:spcBef>
                <a:spcPts val="448"/>
              </a:spcBef>
              <a:spcAft>
                <a:spcPts val="0"/>
              </a:spcAft>
              <a:buClr>
                <a:srgbClr val="FFFF00"/>
              </a:buClr>
              <a:buSzPct val="100000"/>
              <a:buFont typeface="Arial"/>
              <a:buChar char="•"/>
            </a:pPr>
            <a:r>
              <a:rPr b="0" i="0" lang="en-US" sz="2240" u="none" cap="none" strike="noStrike">
                <a:solidFill>
                  <a:srgbClr val="FFFF00"/>
                </a:solidFill>
                <a:latin typeface="Garamond"/>
                <a:ea typeface="Garamond"/>
                <a:cs typeface="Garamond"/>
                <a:sym typeface="Garamond"/>
              </a:rPr>
              <a:t>-&gt; Essai Z1</a:t>
            </a:r>
          </a:p>
          <a:p>
            <a:pPr indent="0" lvl="0" marL="0" marR="0" rtl="0" algn="l">
              <a:lnSpc>
                <a:spcPct val="80000"/>
              </a:lnSpc>
              <a:spcBef>
                <a:spcPts val="448"/>
              </a:spcBef>
              <a:spcAft>
                <a:spcPts val="0"/>
              </a:spcAft>
              <a:buClr>
                <a:schemeClr val="dk1"/>
              </a:buClr>
              <a:buSzPct val="25000"/>
              <a:buFont typeface="Arial"/>
              <a:buNone/>
            </a:pPr>
            <a:r>
              <a:t/>
            </a:r>
            <a:endParaRPr b="0" i="0" sz="2240" u="none" cap="none" strike="noStrike">
              <a:solidFill>
                <a:srgbClr val="FFFF00"/>
              </a:solidFill>
              <a:latin typeface="Garamond"/>
              <a:ea typeface="Garamond"/>
              <a:cs typeface="Garamond"/>
              <a:sym typeface="Garamond"/>
            </a:endParaRPr>
          </a:p>
          <a:p>
            <a:pPr indent="-342900" lvl="0" marL="342900" marR="0" rtl="0" algn="l">
              <a:lnSpc>
                <a:spcPct val="80000"/>
              </a:lnSpc>
              <a:spcBef>
                <a:spcPts val="448"/>
              </a:spcBef>
              <a:spcAft>
                <a:spcPts val="0"/>
              </a:spcAft>
              <a:buClr>
                <a:srgbClr val="FFFF00"/>
              </a:buClr>
              <a:buSzPct val="100000"/>
              <a:buFont typeface="Arial"/>
              <a:buChar char="•"/>
            </a:pPr>
            <a:r>
              <a:rPr b="0" i="0" lang="en-US" sz="2240" u="none" cap="none" strike="noStrike">
                <a:solidFill>
                  <a:srgbClr val="FFFF00"/>
                </a:solidFill>
                <a:latin typeface="Garamond"/>
                <a:ea typeface="Garamond"/>
                <a:cs typeface="Garamond"/>
                <a:sym typeface="Garamond"/>
              </a:rPr>
              <a:t>Lors de cet essai de choix (entre X1 et X2), vous avez choisi Xi.</a:t>
            </a:r>
          </a:p>
          <a:p>
            <a:pPr indent="-342900" lvl="0" marL="342900" marR="0" rtl="0" algn="l">
              <a:lnSpc>
                <a:spcPct val="80000"/>
              </a:lnSpc>
              <a:spcBef>
                <a:spcPts val="448"/>
              </a:spcBef>
              <a:spcAft>
                <a:spcPts val="0"/>
              </a:spcAft>
              <a:buClr>
                <a:srgbClr val="FFFF00"/>
              </a:buClr>
              <a:buSzPct val="100000"/>
              <a:buFont typeface="Arial"/>
              <a:buChar char="•"/>
            </a:pPr>
            <a:r>
              <a:rPr b="0" i="0" lang="en-US" sz="2240" u="none" cap="none" strike="noStrike">
                <a:solidFill>
                  <a:srgbClr val="FFFF00"/>
                </a:solidFill>
                <a:latin typeface="Garamond"/>
                <a:ea typeface="Garamond"/>
                <a:cs typeface="Garamond"/>
                <a:sym typeface="Garamond"/>
              </a:rPr>
              <a:t>Il s’agit d’un essai d’évaluation (Item = X1) -&gt; tirage d’un deuxième essai d’évaluation…</a:t>
            </a:r>
          </a:p>
          <a:p>
            <a:pPr indent="0" lvl="0" marL="0" marR="0" rtl="0" algn="l">
              <a:lnSpc>
                <a:spcPct val="80000"/>
              </a:lnSpc>
              <a:spcBef>
                <a:spcPts val="448"/>
              </a:spcBef>
              <a:spcAft>
                <a:spcPts val="0"/>
              </a:spcAft>
              <a:buClr>
                <a:srgbClr val="FFFF00"/>
              </a:buClr>
              <a:buSzPct val="25000"/>
              <a:buFont typeface="Arial"/>
              <a:buNone/>
            </a:pPr>
            <a:r>
              <a:rPr b="0" i="0" lang="en-US" sz="2240" u="none" cap="none" strike="noStrike">
                <a:solidFill>
                  <a:srgbClr val="FFFF00"/>
                </a:solidFill>
                <a:latin typeface="Garamond"/>
                <a:ea typeface="Garamond"/>
                <a:cs typeface="Garamond"/>
                <a:sym typeface="Garamond"/>
              </a:rPr>
              <a:t>    Essai Z2, Item = X2</a:t>
            </a:r>
          </a:p>
          <a:p>
            <a:pPr indent="0" lvl="0" marL="0" marR="0" rtl="0" algn="l">
              <a:lnSpc>
                <a:spcPct val="80000"/>
              </a:lnSpc>
              <a:spcBef>
                <a:spcPts val="448"/>
              </a:spcBef>
              <a:spcAft>
                <a:spcPts val="0"/>
              </a:spcAft>
              <a:buClr>
                <a:srgbClr val="FFFF00"/>
              </a:buClr>
              <a:buSzPct val="25000"/>
              <a:buFont typeface="Arial"/>
              <a:buNone/>
            </a:pPr>
            <a:r>
              <a:rPr b="0" i="0" lang="en-US" sz="2240" u="none" cap="none" strike="noStrike">
                <a:solidFill>
                  <a:srgbClr val="FFFF00"/>
                </a:solidFill>
                <a:latin typeface="Garamond"/>
                <a:ea typeface="Garamond"/>
                <a:cs typeface="Garamond"/>
                <a:sym typeface="Garamond"/>
              </a:rPr>
              <a:t>    Vous avez donné une meilleure évaluation à l’item Xi.</a:t>
            </a:r>
          </a:p>
          <a:p>
            <a:pPr indent="-342900" lvl="0" marL="342900" marR="0" rtl="0" algn="l">
              <a:lnSpc>
                <a:spcPct val="80000"/>
              </a:lnSpc>
              <a:spcBef>
                <a:spcPts val="448"/>
              </a:spcBef>
              <a:spcAft>
                <a:spcPts val="0"/>
              </a:spcAft>
              <a:buClr>
                <a:srgbClr val="FFFF00"/>
              </a:buClr>
              <a:buSzPct val="100000"/>
              <a:buFont typeface="Arial"/>
              <a:buChar char="•"/>
            </a:pPr>
            <a:r>
              <a:rPr b="0" i="0" lang="en-US" sz="2240" u="none" cap="none" strike="noStrike">
                <a:solidFill>
                  <a:srgbClr val="FFFF00"/>
                </a:solidFill>
                <a:latin typeface="Garamond"/>
                <a:ea typeface="Garamond"/>
                <a:cs typeface="Garamond"/>
                <a:sym typeface="Garamond"/>
              </a:rPr>
              <a:t>Vous n’aviez pas répondu à temps. Vous ne remportez pas d’item sur ce tirage au sort ☹</a:t>
            </a:r>
          </a:p>
          <a:p>
            <a:pPr indent="-342900" lvl="0" marL="342900" marR="0" rtl="0" algn="l">
              <a:lnSpc>
                <a:spcPct val="80000"/>
              </a:lnSpc>
              <a:spcBef>
                <a:spcPts val="448"/>
              </a:spcBef>
              <a:buClr>
                <a:srgbClr val="FFFF00"/>
              </a:buClr>
              <a:buSzPct val="100000"/>
              <a:buFont typeface="Arial"/>
              <a:buChar char="•"/>
            </a:pPr>
            <a:r>
              <a:rPr b="0" i="0" lang="en-US" sz="2240" u="none" cap="none" strike="noStrike">
                <a:solidFill>
                  <a:srgbClr val="FFFF00"/>
                </a:solidFill>
                <a:latin typeface="Garamond"/>
                <a:ea typeface="Garamond"/>
                <a:cs typeface="Garamond"/>
                <a:sym typeface="Garamond"/>
              </a:rPr>
              <a:t>Vous allez passer 30 min à lire/visionner/écouter X (/ne rien faire)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400050" y="-12"/>
            <a:ext cx="8229600" cy="11430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94" name="Shape 194"/>
          <p:cNvSpPr txBox="1"/>
          <p:nvPr>
            <p:ph idx="1" type="body"/>
          </p:nvPr>
        </p:nvSpPr>
        <p:spPr>
          <a:xfrm>
            <a:off x="514325" y="1229300"/>
            <a:ext cx="8229600" cy="4526100"/>
          </a:xfrm>
          <a:prstGeom prst="rect">
            <a:avLst/>
          </a:prstGeom>
        </p:spPr>
        <p:txBody>
          <a:bodyPr anchorCtr="0" anchor="t" bIns="91425" lIns="91425" rIns="91425" wrap="square" tIns="91425">
            <a:noAutofit/>
          </a:bodyPr>
          <a:lstStyle/>
          <a:p>
            <a:pPr indent="-342900" lvl="0" marL="457200" rtl="0">
              <a:lnSpc>
                <a:spcPct val="115000"/>
              </a:lnSpc>
              <a:spcBef>
                <a:spcPts val="304"/>
              </a:spcBef>
              <a:spcAft>
                <a:spcPts val="0"/>
              </a:spcAft>
              <a:buClr>
                <a:srgbClr val="FFFFFF"/>
              </a:buClr>
              <a:buSzPct val="100000"/>
            </a:pPr>
            <a:r>
              <a:rPr lang="en-US" sz="1800">
                <a:solidFill>
                  <a:srgbClr val="FFFFFF"/>
                </a:solidFill>
              </a:rPr>
              <a:t>Pour l’item de nourriture, vous pourrez le manger sur place ou le ramener chez vous si nourriture crue. </a:t>
            </a:r>
          </a:p>
          <a:p>
            <a:pPr indent="-342900" lvl="0" marL="457200" rtl="0">
              <a:lnSpc>
                <a:spcPct val="115000"/>
              </a:lnSpc>
              <a:spcBef>
                <a:spcPts val="0"/>
              </a:spcBef>
              <a:buClr>
                <a:srgbClr val="FFFFFF"/>
              </a:buClr>
              <a:buSzPct val="100000"/>
            </a:pPr>
            <a:r>
              <a:rPr lang="en-US" sz="1800">
                <a:solidFill>
                  <a:srgbClr val="FFFFFF"/>
                </a:solidFill>
              </a:rPr>
              <a:t>Pour l’item ‘loisir’, vous devrez écouter/lire/visionner cet item pendant 30 min à l’issue de l'expérience.</a:t>
            </a:r>
          </a:p>
          <a:p>
            <a:pPr indent="-69850" lvl="0" marL="0" rtl="0">
              <a:lnSpc>
                <a:spcPct val="115000"/>
              </a:lnSpc>
              <a:spcBef>
                <a:spcPts val="304"/>
              </a:spcBef>
              <a:buClr>
                <a:schemeClr val="dk1"/>
              </a:buClr>
              <a:buSzPct val="61111"/>
              <a:buFont typeface="Arial"/>
              <a:buNone/>
            </a:pPr>
            <a:r>
              <a:t/>
            </a:r>
            <a:endParaRPr sz="1800">
              <a:solidFill>
                <a:srgbClr val="FFFFFF"/>
              </a:solidFill>
            </a:endParaRPr>
          </a:p>
          <a:p>
            <a:pPr indent="-342900" lvl="0" marL="457200" rtl="0">
              <a:lnSpc>
                <a:spcPct val="115000"/>
              </a:lnSpc>
              <a:spcBef>
                <a:spcPts val="304"/>
              </a:spcBef>
              <a:buClr>
                <a:srgbClr val="FFFFFF"/>
              </a:buClr>
              <a:buSzPct val="100000"/>
            </a:pPr>
            <a:r>
              <a:rPr lang="en-US" sz="1800">
                <a:solidFill>
                  <a:srgbClr val="FFFFFF"/>
                </a:solidFill>
              </a:rPr>
              <a:t>Si un </a:t>
            </a:r>
            <a:r>
              <a:rPr b="1" lang="en-US" sz="1800">
                <a:solidFill>
                  <a:srgbClr val="D5A6BD"/>
                </a:solidFill>
              </a:rPr>
              <a:t>essai ‘nul’</a:t>
            </a:r>
            <a:r>
              <a:rPr lang="en-US" sz="1800">
                <a:solidFill>
                  <a:srgbClr val="FFFFFF"/>
                </a:solidFill>
              </a:rPr>
              <a:t> (pas de réponse dans le temps imparti) est tiré au sort, </a:t>
            </a:r>
            <a:r>
              <a:rPr b="1" lang="en-US" sz="1800" u="sng">
                <a:solidFill>
                  <a:srgbClr val="D5A6BD"/>
                </a:solidFill>
              </a:rPr>
              <a:t>vous ne remporterez pas d’item sur ce tirage au sort</a:t>
            </a:r>
            <a:r>
              <a:rPr lang="en-US" sz="1800">
                <a:solidFill>
                  <a:srgbClr val="FFFFFF"/>
                </a:solidFill>
              </a:rPr>
              <a:t>. Si ce tirage concerne un item ‘loisir’, vous devrez quoi qu’il en soit rester dans la salle pendant 30 min sans rien faire (sans pouvoir utiliser votre téléphone portable ni l’ordinateur).</a:t>
            </a:r>
          </a:p>
          <a:p>
            <a:pPr indent="0" lvl="0" marL="0" rtl="0">
              <a:lnSpc>
                <a:spcPct val="115000"/>
              </a:lnSpc>
              <a:spcBef>
                <a:spcPts val="304"/>
              </a:spcBef>
              <a:buNone/>
            </a:pPr>
            <a:r>
              <a:t/>
            </a:r>
            <a:endParaRPr sz="1800">
              <a:solidFill>
                <a:srgbClr val="FFFFFF"/>
              </a:solidFill>
            </a:endParaRPr>
          </a:p>
          <a:p>
            <a:pPr indent="0" lvl="0" marL="0" rtl="0">
              <a:lnSpc>
                <a:spcPct val="115000"/>
              </a:lnSpc>
              <a:spcBef>
                <a:spcPts val="304"/>
              </a:spcBef>
              <a:buNone/>
            </a:pPr>
            <a:r>
              <a:rPr b="1" lang="en-US" sz="1800">
                <a:solidFill>
                  <a:srgbClr val="FF0000"/>
                </a:solidFill>
              </a:rPr>
              <a:t>Afin de remporter des items qui vous plaisent vraiment, il est donc fortement recommandé de faire vos évaluations et vos choix de manière à refléter le plus fidèlement possible vos goûts personnels.</a:t>
            </a:r>
          </a:p>
          <a:p>
            <a:pPr indent="0" lvl="0" rtl="0">
              <a:lnSpc>
                <a:spcPct val="115000"/>
              </a:lnSpc>
              <a:spcBef>
                <a:spcPts val="304"/>
              </a:spcBef>
              <a:buClr>
                <a:schemeClr val="dk1"/>
              </a:buClr>
              <a:buSzPct val="84444"/>
              <a:buFont typeface="Arial"/>
              <a:buNone/>
            </a:pPr>
            <a:r>
              <a:t/>
            </a:r>
            <a:endParaRPr sz="1800">
              <a:solidFill>
                <a:srgbClr val="FFFFFF"/>
              </a:solidFill>
            </a:endParaRPr>
          </a:p>
          <a:p>
            <a:pPr lvl="0">
              <a:spcBef>
                <a:spcPts val="0"/>
              </a:spcBef>
              <a:buNone/>
            </a:pPr>
            <a:r>
              <a:t/>
            </a:r>
            <a:endParaRPr/>
          </a:p>
        </p:txBody>
      </p:sp>
      <p:sp>
        <p:nvSpPr>
          <p:cNvPr id="195" name="Shape 195"/>
          <p:cNvSpPr txBox="1"/>
          <p:nvPr>
            <p:ph type="title"/>
          </p:nvPr>
        </p:nvSpPr>
        <p:spPr>
          <a:xfrm>
            <a:off x="926375" y="276723"/>
            <a:ext cx="7519800" cy="912300"/>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FFFF00"/>
              </a:buClr>
              <a:buSzPct val="25000"/>
              <a:buFont typeface="Garamond"/>
              <a:buNone/>
            </a:pPr>
            <a:r>
              <a:rPr b="1" i="0" lang="en-US" sz="3000" u="none" cap="none" strike="noStrike">
                <a:solidFill>
                  <a:srgbClr val="A4C2F4"/>
                </a:solidFill>
              </a:rPr>
              <a:t>Prêt à commencer l’expérience principale ?</a:t>
            </a:r>
          </a:p>
        </p:txBody>
      </p:sp>
      <p:sp>
        <p:nvSpPr>
          <p:cNvPr id="196" name="Shape 196"/>
          <p:cNvSpPr/>
          <p:nvPr/>
        </p:nvSpPr>
        <p:spPr>
          <a:xfrm>
            <a:off x="2157598" y="5813100"/>
            <a:ext cx="5289900" cy="4002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lt1"/>
                </a:solidFill>
                <a:latin typeface="Garamond"/>
                <a:ea typeface="Garamond"/>
                <a:cs typeface="Garamond"/>
                <a:sym typeface="Garamond"/>
              </a:rPr>
              <a:t> </a:t>
            </a:r>
            <a:r>
              <a:rPr b="0" i="0" lang="en-US" sz="2000" u="none" cap="none" strike="noStrike">
                <a:solidFill>
                  <a:srgbClr val="76923C"/>
                </a:solidFill>
                <a:latin typeface="Garamond"/>
                <a:ea typeface="Garamond"/>
                <a:cs typeface="Garamond"/>
                <a:sym typeface="Garamond"/>
              </a:rPr>
              <a:t>Appuyer sur une touche pour continuer</a:t>
            </a:r>
            <a:r>
              <a:rPr lang="en-US" sz="2000">
                <a:solidFill>
                  <a:srgbClr val="76923C"/>
                </a:solidFill>
                <a:latin typeface="Garamond"/>
                <a:ea typeface="Garamond"/>
                <a:cs typeface="Garamond"/>
                <a:sym typeface="Garamond"/>
              </a:rPr>
              <a:t> (2/2)</a:t>
            </a:r>
            <a:r>
              <a:rPr b="0" i="0" lang="en-US" sz="2000" u="none" cap="none" strike="noStrike">
                <a:solidFill>
                  <a:srgbClr val="76923C"/>
                </a:solidFill>
                <a:latin typeface="Garamond"/>
                <a:ea typeface="Garamond"/>
                <a:cs typeface="Garamond"/>
                <a:sym typeface="Garamond"/>
              </a:rPr>
              <a: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nvSpPr>
        <p:spPr>
          <a:xfrm>
            <a:off x="421050" y="736650"/>
            <a:ext cx="8422200" cy="5384700"/>
          </a:xfrm>
          <a:prstGeom prst="rect">
            <a:avLst/>
          </a:prstGeom>
          <a:noFill/>
          <a:ln>
            <a:noFill/>
          </a:ln>
        </p:spPr>
        <p:txBody>
          <a:bodyPr anchorCtr="0" anchor="t" bIns="45700" lIns="91425" rIns="91425" wrap="square" tIns="45700">
            <a:noAutofit/>
          </a:bodyPr>
          <a:lstStyle/>
          <a:p>
            <a:pPr indent="0" lvl="0" marL="0" marR="0" rtl="0" algn="ctr">
              <a:lnSpc>
                <a:spcPct val="80000"/>
              </a:lnSpc>
              <a:spcBef>
                <a:spcPts val="0"/>
              </a:spcBef>
              <a:spcAft>
                <a:spcPts val="0"/>
              </a:spcAft>
              <a:buClr>
                <a:srgbClr val="FFFF00"/>
              </a:buClr>
              <a:buSzPct val="25000"/>
              <a:buFont typeface="Arial"/>
              <a:buNone/>
            </a:pPr>
            <a:r>
              <a:rPr b="1" lang="en-US" sz="2200">
                <a:solidFill>
                  <a:srgbClr val="A4C2F4"/>
                </a:solidFill>
                <a:latin typeface="Garamond"/>
                <a:ea typeface="Garamond"/>
                <a:cs typeface="Garamond"/>
                <a:sym typeface="Garamond"/>
              </a:rPr>
              <a:t>Nouvelle session de choix</a:t>
            </a:r>
          </a:p>
          <a:p>
            <a:pPr indent="0" lvl="0" marL="0" marR="0" rtl="0" algn="ctr">
              <a:lnSpc>
                <a:spcPct val="80000"/>
              </a:lnSpc>
              <a:spcBef>
                <a:spcPts val="0"/>
              </a:spcBef>
              <a:spcAft>
                <a:spcPts val="0"/>
              </a:spcAft>
              <a:buClr>
                <a:srgbClr val="FFFF00"/>
              </a:buClr>
              <a:buSzPct val="25000"/>
              <a:buFont typeface="Arial"/>
              <a:buNone/>
            </a:pPr>
            <a:r>
              <a:t/>
            </a:r>
            <a:endParaRPr b="1" sz="2200">
              <a:solidFill>
                <a:srgbClr val="A4C2F4"/>
              </a:solidFill>
              <a:latin typeface="Garamond"/>
              <a:ea typeface="Garamond"/>
              <a:cs typeface="Garamond"/>
              <a:sym typeface="Garamond"/>
            </a:endParaRPr>
          </a:p>
          <a:p>
            <a:pPr lvl="0" rtl="0" algn="just">
              <a:lnSpc>
                <a:spcPct val="100000"/>
              </a:lnSpc>
              <a:spcBef>
                <a:spcPts val="336"/>
              </a:spcBef>
              <a:buClr>
                <a:srgbClr val="FFFF00"/>
              </a:buClr>
              <a:buSzPct val="25000"/>
              <a:buFont typeface="Arial"/>
              <a:buNone/>
            </a:pPr>
            <a:r>
              <a:rPr lang="en-US" sz="1800">
                <a:solidFill>
                  <a:schemeClr val="lt1"/>
                </a:solidFill>
                <a:latin typeface="Garamond"/>
                <a:ea typeface="Garamond"/>
                <a:cs typeface="Garamond"/>
                <a:sym typeface="Garamond"/>
              </a:rPr>
              <a:t>À chaque essai, un item apparaîtra dans l’un des </a:t>
            </a:r>
            <a:r>
              <a:rPr lang="en-US" sz="1800">
                <a:solidFill>
                  <a:srgbClr val="FFE599"/>
                </a:solidFill>
                <a:latin typeface="Garamond"/>
                <a:ea typeface="Garamond"/>
                <a:cs typeface="Garamond"/>
                <a:sym typeface="Garamond"/>
              </a:rPr>
              <a:t>6 carrés jaunes</a:t>
            </a:r>
            <a:r>
              <a:rPr lang="en-US" sz="1800">
                <a:solidFill>
                  <a:schemeClr val="lt1"/>
                </a:solidFill>
                <a:latin typeface="Garamond"/>
                <a:ea typeface="Garamond"/>
                <a:cs typeface="Garamond"/>
                <a:sym typeface="Garamond"/>
              </a:rPr>
              <a:t> sur  l’écran.  </a:t>
            </a:r>
            <a:r>
              <a:rPr b="1" lang="en-US" sz="1600" u="sng">
                <a:solidFill>
                  <a:srgbClr val="B6D7A8"/>
                </a:solidFill>
                <a:latin typeface="Garamond"/>
                <a:ea typeface="Garamond"/>
                <a:cs typeface="Garamond"/>
                <a:sym typeface="Garamond"/>
              </a:rPr>
              <a:t>Vous pourrez prendre aussi longtemps que vous voudrez pour examiner cet item (mais vous devrez prendre au minimum 0,5 s, pour éviter le ‘zapping’)</a:t>
            </a:r>
            <a:r>
              <a:rPr b="1" lang="en-US" sz="1600">
                <a:solidFill>
                  <a:srgbClr val="B6D7A8"/>
                </a:solidFill>
                <a:latin typeface="Garamond"/>
                <a:ea typeface="Garamond"/>
                <a:cs typeface="Garamond"/>
                <a:sym typeface="Garamond"/>
              </a:rPr>
              <a:t>. </a:t>
            </a:r>
            <a:r>
              <a:rPr lang="en-US" sz="1800">
                <a:solidFill>
                  <a:schemeClr val="lt1"/>
                </a:solidFill>
                <a:latin typeface="Garamond"/>
                <a:ea typeface="Garamond"/>
                <a:cs typeface="Garamond"/>
                <a:sym typeface="Garamond"/>
              </a:rPr>
              <a:t>Puis, quand vous le souhaiterez, vous pourrez presser la </a:t>
            </a:r>
            <a:r>
              <a:rPr b="1" lang="en-US" sz="1800" u="sng">
                <a:solidFill>
                  <a:srgbClr val="C27BA0"/>
                </a:solidFill>
                <a:latin typeface="Garamond"/>
                <a:ea typeface="Garamond"/>
                <a:cs typeface="Garamond"/>
                <a:sym typeface="Garamond"/>
              </a:rPr>
              <a:t>barre Espace pour afficher l’item suivant</a:t>
            </a:r>
            <a:r>
              <a:rPr lang="en-US" sz="1800">
                <a:solidFill>
                  <a:schemeClr val="lt1"/>
                </a:solidFill>
                <a:latin typeface="Garamond"/>
                <a:ea typeface="Garamond"/>
                <a:cs typeface="Garamond"/>
                <a:sym typeface="Garamond"/>
              </a:rPr>
              <a:t>. </a:t>
            </a:r>
          </a:p>
          <a:p>
            <a:pPr lvl="0" rtl="0" algn="just">
              <a:lnSpc>
                <a:spcPct val="100000"/>
              </a:lnSpc>
              <a:spcBef>
                <a:spcPts val="264"/>
              </a:spcBef>
              <a:buClr>
                <a:srgbClr val="FFFF00"/>
              </a:buClr>
              <a:buSzPct val="25000"/>
              <a:buFont typeface="Arial"/>
              <a:buNone/>
            </a:pPr>
            <a:r>
              <a:t/>
            </a:r>
            <a:endParaRPr sz="1800">
              <a:solidFill>
                <a:schemeClr val="lt1"/>
              </a:solidFill>
              <a:latin typeface="Garamond"/>
              <a:ea typeface="Garamond"/>
              <a:cs typeface="Garamond"/>
              <a:sym typeface="Garamond"/>
            </a:endParaRPr>
          </a:p>
          <a:p>
            <a:pPr lvl="0" rtl="0" algn="just">
              <a:lnSpc>
                <a:spcPct val="100000"/>
              </a:lnSpc>
              <a:spcBef>
                <a:spcPts val="264"/>
              </a:spcBef>
              <a:buClr>
                <a:srgbClr val="FFFF00"/>
              </a:buClr>
              <a:buSzPct val="25000"/>
              <a:buFont typeface="Arial"/>
              <a:buNone/>
            </a:pPr>
            <a:r>
              <a:rPr lang="en-US" sz="1800">
                <a:solidFill>
                  <a:schemeClr val="lt1"/>
                </a:solidFill>
                <a:latin typeface="Garamond"/>
                <a:ea typeface="Garamond"/>
                <a:cs typeface="Garamond"/>
                <a:sym typeface="Garamond"/>
              </a:rPr>
              <a:t>Lorsque vous aurez examiné tous les items, </a:t>
            </a:r>
            <a:r>
              <a:rPr b="1" lang="en-US" sz="1800" u="sng">
                <a:solidFill>
                  <a:schemeClr val="lt1"/>
                </a:solidFill>
                <a:latin typeface="Garamond"/>
                <a:ea typeface="Garamond"/>
                <a:cs typeface="Garamond"/>
                <a:sym typeface="Garamond"/>
              </a:rPr>
              <a:t>ils réapparaîtront à l’écran</a:t>
            </a:r>
            <a:r>
              <a:rPr lang="en-US" sz="1800">
                <a:solidFill>
                  <a:schemeClr val="lt1"/>
                </a:solidFill>
                <a:latin typeface="Garamond"/>
                <a:ea typeface="Garamond"/>
                <a:cs typeface="Garamond"/>
                <a:sym typeface="Garamond"/>
              </a:rPr>
              <a:t>. Vous </a:t>
            </a:r>
            <a:r>
              <a:rPr b="1" lang="en-US" sz="1800">
                <a:solidFill>
                  <a:schemeClr val="lt1"/>
                </a:solidFill>
                <a:latin typeface="Garamond"/>
                <a:ea typeface="Garamond"/>
                <a:cs typeface="Garamond"/>
                <a:sym typeface="Garamond"/>
              </a:rPr>
              <a:t>choisirez</a:t>
            </a:r>
            <a:r>
              <a:rPr lang="en-US" sz="1800">
                <a:solidFill>
                  <a:schemeClr val="lt1"/>
                </a:solidFill>
                <a:latin typeface="Garamond"/>
                <a:ea typeface="Garamond"/>
                <a:cs typeface="Garamond"/>
                <a:sym typeface="Garamond"/>
              </a:rPr>
              <a:t> alors votre item préféré </a:t>
            </a:r>
            <a:r>
              <a:rPr b="1" lang="en-US" sz="1800" u="sng">
                <a:solidFill>
                  <a:srgbClr val="FFFF00"/>
                </a:solidFill>
                <a:latin typeface="Garamond"/>
                <a:ea typeface="Garamond"/>
                <a:cs typeface="Garamond"/>
                <a:sym typeface="Garamond"/>
              </a:rPr>
              <a:t>en touchant l’écran.</a:t>
            </a:r>
          </a:p>
          <a:p>
            <a:pPr lvl="0" rtl="0" algn="just">
              <a:lnSpc>
                <a:spcPct val="100000"/>
              </a:lnSpc>
              <a:spcBef>
                <a:spcPts val="264"/>
              </a:spcBef>
              <a:buClr>
                <a:srgbClr val="FFFF00"/>
              </a:buClr>
              <a:buSzPct val="25000"/>
              <a:buFont typeface="Arial"/>
              <a:buNone/>
            </a:pPr>
            <a:r>
              <a:t/>
            </a:r>
            <a:endParaRPr b="1" sz="1800" u="sng">
              <a:solidFill>
                <a:srgbClr val="FFFF00"/>
              </a:solidFill>
              <a:latin typeface="Garamond"/>
              <a:ea typeface="Garamond"/>
              <a:cs typeface="Garamond"/>
              <a:sym typeface="Garamond"/>
            </a:endParaRPr>
          </a:p>
          <a:p>
            <a:pPr lvl="0" rtl="0" algn="just">
              <a:lnSpc>
                <a:spcPct val="100000"/>
              </a:lnSpc>
              <a:spcBef>
                <a:spcPts val="336"/>
              </a:spcBef>
              <a:buClr>
                <a:srgbClr val="FFFF00"/>
              </a:buClr>
              <a:buSzPct val="25000"/>
              <a:buFont typeface="Arial"/>
              <a:buNone/>
            </a:pPr>
            <a:r>
              <a:rPr b="1" lang="en-US" sz="1800">
                <a:solidFill>
                  <a:srgbClr val="FF0000"/>
                </a:solidFill>
                <a:latin typeface="Garamond"/>
                <a:ea typeface="Garamond"/>
                <a:cs typeface="Garamond"/>
                <a:sym typeface="Garamond"/>
              </a:rPr>
              <a:t>ATTENTION!! </a:t>
            </a:r>
            <a:r>
              <a:rPr lang="en-US" sz="1800">
                <a:solidFill>
                  <a:schemeClr val="lt1"/>
                </a:solidFill>
                <a:latin typeface="Garamond"/>
                <a:ea typeface="Garamond"/>
                <a:cs typeface="Garamond"/>
                <a:sym typeface="Garamond"/>
              </a:rPr>
              <a:t>Vous aurez </a:t>
            </a:r>
            <a:r>
              <a:rPr b="1" lang="en-US" sz="2400" u="sng">
                <a:solidFill>
                  <a:srgbClr val="FF0000"/>
                </a:solidFill>
                <a:latin typeface="Garamond"/>
                <a:ea typeface="Garamond"/>
                <a:cs typeface="Garamond"/>
                <a:sym typeface="Garamond"/>
              </a:rPr>
              <a:t>5</a:t>
            </a:r>
            <a:r>
              <a:rPr b="1" i="1" lang="en-US" sz="2400" u="sng">
                <a:solidFill>
                  <a:srgbClr val="FF0000"/>
                </a:solidFill>
                <a:latin typeface="Garamond"/>
                <a:ea typeface="Garamond"/>
                <a:cs typeface="Garamond"/>
                <a:sym typeface="Garamond"/>
              </a:rPr>
              <a:t> secondes</a:t>
            </a:r>
            <a:r>
              <a:rPr lang="en-US" sz="1800">
                <a:solidFill>
                  <a:schemeClr val="lt1"/>
                </a:solidFill>
                <a:latin typeface="Garamond"/>
                <a:ea typeface="Garamond"/>
                <a:cs typeface="Garamond"/>
                <a:sym typeface="Garamond"/>
              </a:rPr>
              <a:t> pour faire ce choix. </a:t>
            </a:r>
            <a:r>
              <a:rPr b="1" lang="en-US" sz="1800">
                <a:solidFill>
                  <a:srgbClr val="FF0000"/>
                </a:solidFill>
                <a:latin typeface="Garamond"/>
                <a:ea typeface="Garamond"/>
                <a:cs typeface="Garamond"/>
                <a:sym typeface="Garamond"/>
              </a:rPr>
              <a:t>Si vous ne choisissez pas à temps, l’essai sera considéré comme ‘nul’ et si cet essai est tiré au sort  à la fin de l’expérience, vous ne recevrez aucun item. </a:t>
            </a:r>
          </a:p>
          <a:p>
            <a:pPr lvl="0" rtl="0" algn="just">
              <a:lnSpc>
                <a:spcPct val="100000"/>
              </a:lnSpc>
              <a:spcBef>
                <a:spcPts val="336"/>
              </a:spcBef>
              <a:buClr>
                <a:srgbClr val="FFFF00"/>
              </a:buClr>
              <a:buSzPct val="25000"/>
              <a:buFont typeface="Arial"/>
              <a:buNone/>
            </a:pPr>
            <a:r>
              <a:t/>
            </a:r>
            <a:endParaRPr sz="1800">
              <a:solidFill>
                <a:schemeClr val="lt1"/>
              </a:solidFill>
              <a:latin typeface="Garamond"/>
              <a:ea typeface="Garamond"/>
              <a:cs typeface="Garamond"/>
              <a:sym typeface="Garamond"/>
            </a:endParaRPr>
          </a:p>
          <a:p>
            <a:pPr lvl="0" rtl="0" algn="just">
              <a:lnSpc>
                <a:spcPct val="100000"/>
              </a:lnSpc>
              <a:spcBef>
                <a:spcPts val="264"/>
              </a:spcBef>
              <a:buClr>
                <a:srgbClr val="FFFF00"/>
              </a:buClr>
              <a:buSzPct val="25000"/>
              <a:buFont typeface="Arial"/>
              <a:buNone/>
            </a:pPr>
            <a:r>
              <a:rPr lang="en-US" sz="1800">
                <a:solidFill>
                  <a:schemeClr val="lt1"/>
                </a:solidFill>
                <a:latin typeface="Garamond"/>
                <a:ea typeface="Garamond"/>
                <a:cs typeface="Garamond"/>
                <a:sym typeface="Garamond"/>
              </a:rPr>
              <a:t>Une fois votre choix effectué, il vous sera demandé ‘</a:t>
            </a:r>
            <a:r>
              <a:rPr b="1" lang="en-US" sz="1800">
                <a:solidFill>
                  <a:srgbClr val="C27BA0"/>
                </a:solidFill>
                <a:latin typeface="Garamond"/>
                <a:ea typeface="Garamond"/>
                <a:cs typeface="Garamond"/>
                <a:sym typeface="Garamond"/>
              </a:rPr>
              <a:t>À quel point êtes-vous sûr(e) de votre choix ?</a:t>
            </a:r>
            <a:r>
              <a:rPr lang="en-US" sz="1800">
                <a:solidFill>
                  <a:schemeClr val="lt1"/>
                </a:solidFill>
                <a:latin typeface="Garamond"/>
                <a:ea typeface="Garamond"/>
                <a:cs typeface="Garamond"/>
                <a:sym typeface="Garamond"/>
              </a:rPr>
              <a:t>’. Vous répondrez en déplaçant un curseur sur une échelle entre ‘</a:t>
            </a:r>
            <a:r>
              <a:rPr b="1" lang="en-US" sz="1800">
                <a:solidFill>
                  <a:srgbClr val="C27BA0"/>
                </a:solidFill>
                <a:latin typeface="Garamond"/>
                <a:ea typeface="Garamond"/>
                <a:cs typeface="Garamond"/>
                <a:sym typeface="Garamond"/>
              </a:rPr>
              <a:t>pas du tout</a:t>
            </a:r>
            <a:r>
              <a:rPr lang="en-US" sz="1800">
                <a:solidFill>
                  <a:schemeClr val="lt1"/>
                </a:solidFill>
                <a:latin typeface="Garamond"/>
                <a:ea typeface="Garamond"/>
                <a:cs typeface="Garamond"/>
                <a:sym typeface="Garamond"/>
              </a:rPr>
              <a:t>’ et ‘</a:t>
            </a:r>
            <a:r>
              <a:rPr b="1" lang="en-US" sz="1800">
                <a:solidFill>
                  <a:srgbClr val="C27BA0"/>
                </a:solidFill>
                <a:latin typeface="Garamond"/>
                <a:ea typeface="Garamond"/>
                <a:cs typeface="Garamond"/>
                <a:sym typeface="Garamond"/>
              </a:rPr>
              <a:t>totalement</a:t>
            </a:r>
            <a:r>
              <a:rPr lang="en-US" sz="1800">
                <a:solidFill>
                  <a:schemeClr val="lt1"/>
                </a:solidFill>
                <a:latin typeface="Garamond"/>
                <a:ea typeface="Garamond"/>
                <a:cs typeface="Garamond"/>
                <a:sym typeface="Garamond"/>
              </a:rPr>
              <a:t>’, et vous </a:t>
            </a:r>
            <a:r>
              <a:rPr lang="en-US" sz="1800">
                <a:solidFill>
                  <a:srgbClr val="C27BA0"/>
                </a:solidFill>
                <a:latin typeface="Garamond"/>
                <a:ea typeface="Garamond"/>
                <a:cs typeface="Garamond"/>
                <a:sym typeface="Garamond"/>
              </a:rPr>
              <a:t>validerez en pressant Espace</a:t>
            </a:r>
            <a:r>
              <a:rPr lang="en-US" sz="1800">
                <a:solidFill>
                  <a:schemeClr val="lt1"/>
                </a:solidFill>
                <a:latin typeface="Garamond"/>
                <a:ea typeface="Garamond"/>
                <a:cs typeface="Garamond"/>
                <a:sym typeface="Garamond"/>
              </a:rPr>
              <a:t>.</a:t>
            </a:r>
          </a:p>
          <a:p>
            <a:pPr lvl="0" rtl="0" algn="just">
              <a:lnSpc>
                <a:spcPct val="80000"/>
              </a:lnSpc>
              <a:spcBef>
                <a:spcPts val="264"/>
              </a:spcBef>
              <a:buClr>
                <a:srgbClr val="FFFF00"/>
              </a:buClr>
              <a:buSzPct val="25000"/>
              <a:buFont typeface="Arial"/>
              <a:buNone/>
            </a:pPr>
            <a:r>
              <a:t/>
            </a:r>
            <a:endParaRPr sz="1800">
              <a:solidFill>
                <a:schemeClr val="lt1"/>
              </a:solidFill>
              <a:latin typeface="Garamond"/>
              <a:ea typeface="Garamond"/>
              <a:cs typeface="Garamond"/>
              <a:sym typeface="Garamond"/>
            </a:endParaRPr>
          </a:p>
          <a:p>
            <a:pPr lvl="0" rtl="0" algn="just">
              <a:lnSpc>
                <a:spcPct val="80000"/>
              </a:lnSpc>
              <a:spcBef>
                <a:spcPts val="264"/>
              </a:spcBef>
              <a:buClr>
                <a:srgbClr val="FFFF00"/>
              </a:buClr>
              <a:buSzPct val="25000"/>
              <a:buFont typeface="Arial"/>
              <a:buNone/>
            </a:pPr>
            <a:r>
              <a:t/>
            </a:r>
            <a:endParaRPr sz="1800">
              <a:solidFill>
                <a:schemeClr val="lt1"/>
              </a:solidFill>
              <a:latin typeface="Garamond"/>
              <a:ea typeface="Garamond"/>
              <a:cs typeface="Garamond"/>
              <a:sym typeface="Garamond"/>
            </a:endParaRPr>
          </a:p>
          <a:p>
            <a:pPr indent="0" lvl="0" marL="0" marR="0" rtl="0" algn="just">
              <a:lnSpc>
                <a:spcPct val="8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8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8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80000"/>
              </a:lnSpc>
              <a:spcBef>
                <a:spcPts val="336"/>
              </a:spcBef>
              <a:spcAft>
                <a:spcPts val="0"/>
              </a:spcAft>
              <a:buClr>
                <a:srgbClr val="FFFF00"/>
              </a:buClr>
              <a:buSzPct val="25000"/>
              <a:buFont typeface="Arial"/>
              <a:buNone/>
            </a:pPr>
            <a:r>
              <a:t/>
            </a:r>
            <a:endParaRPr sz="1800" u="sng">
              <a:solidFill>
                <a:srgbClr val="FFFFFF"/>
              </a:solidFill>
              <a:latin typeface="Garamond"/>
              <a:ea typeface="Garamond"/>
              <a:cs typeface="Garamond"/>
              <a:sym typeface="Garamond"/>
            </a:endParaRPr>
          </a:p>
          <a:p>
            <a:pPr indent="0" lvl="0" marL="0" marR="0" rtl="0" algn="just">
              <a:lnSpc>
                <a:spcPct val="80000"/>
              </a:lnSpc>
              <a:spcBef>
                <a:spcPts val="336"/>
              </a:spcBef>
              <a:spcAft>
                <a:spcPts val="0"/>
              </a:spcAft>
              <a:buClr>
                <a:srgbClr val="FFFF00"/>
              </a:buClr>
              <a:buSzPct val="25000"/>
              <a:buFont typeface="Arial"/>
              <a:buNone/>
            </a:pPr>
            <a:r>
              <a:t/>
            </a:r>
            <a:endParaRPr sz="1800" u="sng">
              <a:solidFill>
                <a:srgbClr val="FFFFFF"/>
              </a:solidFill>
              <a:latin typeface="Garamond"/>
              <a:ea typeface="Garamond"/>
              <a:cs typeface="Garamond"/>
              <a:sym typeface="Garamond"/>
            </a:endParaRPr>
          </a:p>
          <a:p>
            <a:pPr indent="0" lvl="0" marL="0" marR="0" rtl="0" algn="just">
              <a:lnSpc>
                <a:spcPct val="80000"/>
              </a:lnSpc>
              <a:spcBef>
                <a:spcPts val="336"/>
              </a:spcBef>
              <a:spcAft>
                <a:spcPts val="0"/>
              </a:spcAft>
              <a:buClr>
                <a:schemeClr val="dk1"/>
              </a:buClr>
              <a:buSzPct val="25000"/>
              <a:buFont typeface="Arial"/>
              <a:buNone/>
            </a:pPr>
            <a:r>
              <a:t/>
            </a:r>
            <a:endParaRPr b="1" sz="1679">
              <a:solidFill>
                <a:srgbClr val="E36C09"/>
              </a:solidFill>
              <a:latin typeface="Garamond"/>
              <a:ea typeface="Garamond"/>
              <a:cs typeface="Garamond"/>
              <a:sym typeface="Garamond"/>
            </a:endParaRPr>
          </a:p>
          <a:p>
            <a:pPr indent="0" lvl="0" marL="0" marR="0" rtl="0" algn="just">
              <a:lnSpc>
                <a:spcPct val="80000"/>
              </a:lnSpc>
              <a:spcBef>
                <a:spcPts val="336"/>
              </a:spcBef>
              <a:buClr>
                <a:schemeClr val="dk1"/>
              </a:buClr>
              <a:buSzPct val="25000"/>
              <a:buFont typeface="Arial"/>
              <a:buNone/>
            </a:pPr>
            <a:r>
              <a:t/>
            </a:r>
            <a:endParaRPr b="1" sz="1679">
              <a:solidFill>
                <a:srgbClr val="E36C09"/>
              </a:solidFill>
              <a:latin typeface="Garamond"/>
              <a:ea typeface="Garamond"/>
              <a:cs typeface="Garamond"/>
              <a:sym typeface="Garamond"/>
            </a:endParaRPr>
          </a:p>
        </p:txBody>
      </p:sp>
      <p:sp>
        <p:nvSpPr>
          <p:cNvPr id="203" name="Shape 203"/>
          <p:cNvSpPr/>
          <p:nvPr/>
        </p:nvSpPr>
        <p:spPr>
          <a:xfrm>
            <a:off x="2434274" y="6162025"/>
            <a:ext cx="4772700" cy="4002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lt1"/>
                </a:solidFill>
                <a:latin typeface="Garamond"/>
                <a:ea typeface="Garamond"/>
                <a:cs typeface="Garamond"/>
                <a:sym typeface="Garamond"/>
              </a:rPr>
              <a:t> </a:t>
            </a:r>
            <a:r>
              <a:rPr b="0" i="0" lang="en-US" sz="2000" u="none" cap="none" strike="noStrike">
                <a:solidFill>
                  <a:srgbClr val="76923C"/>
                </a:solidFill>
                <a:latin typeface="Garamond"/>
                <a:ea typeface="Garamond"/>
                <a:cs typeface="Garamond"/>
                <a:sym typeface="Garamond"/>
              </a:rPr>
              <a:t>Appuyer sur une touche pour co</a:t>
            </a:r>
            <a:r>
              <a:rPr lang="en-US" sz="2000">
                <a:solidFill>
                  <a:srgbClr val="76923C"/>
                </a:solidFill>
                <a:latin typeface="Garamond"/>
                <a:ea typeface="Garamond"/>
                <a:cs typeface="Garamond"/>
                <a:sym typeface="Garamond"/>
              </a:rPr>
              <a:t>mmencer</a:t>
            </a:r>
            <a:r>
              <a:rPr b="0" i="0" lang="en-US" sz="2000" u="none" cap="none" strike="noStrike">
                <a:solidFill>
                  <a:srgbClr val="76923C"/>
                </a:solidFill>
                <a:latin typeface="Garamond"/>
                <a:ea typeface="Garamond"/>
                <a:cs typeface="Garamond"/>
                <a:sym typeface="Garamond"/>
              </a:rPr>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nvSpPr>
        <p:spPr>
          <a:xfrm>
            <a:off x="611560" y="908720"/>
            <a:ext cx="7992900" cy="4680600"/>
          </a:xfrm>
          <a:prstGeom prst="rect">
            <a:avLst/>
          </a:prstGeom>
          <a:noFill/>
          <a:ln>
            <a:noFill/>
          </a:ln>
        </p:spPr>
        <p:txBody>
          <a:bodyPr anchorCtr="0" anchor="t" bIns="45700" lIns="91425" rIns="91425" wrap="square" tIns="45700">
            <a:noAutofit/>
          </a:bodyPr>
          <a:lstStyle/>
          <a:p>
            <a:pPr indent="0" lvl="0" marL="0" marR="0" rtl="0" algn="just">
              <a:lnSpc>
                <a:spcPct val="80000"/>
              </a:lnSpc>
              <a:spcBef>
                <a:spcPts val="372"/>
              </a:spcBef>
              <a:spcAft>
                <a:spcPts val="0"/>
              </a:spcAft>
              <a:buClr>
                <a:srgbClr val="FFFF00"/>
              </a:buClr>
              <a:buSzPct val="25000"/>
              <a:buFont typeface="Arial"/>
              <a:buNone/>
            </a:pPr>
            <a:r>
              <a:t/>
            </a:r>
            <a:endParaRPr/>
          </a:p>
          <a:p>
            <a:pPr indent="0" lvl="0" marL="0" marR="0" rtl="0" algn="just">
              <a:lnSpc>
                <a:spcPct val="80000"/>
              </a:lnSpc>
              <a:spcBef>
                <a:spcPts val="372"/>
              </a:spcBef>
              <a:spcAft>
                <a:spcPts val="0"/>
              </a:spcAft>
              <a:buClr>
                <a:schemeClr val="dk1"/>
              </a:buClr>
              <a:buSzPct val="25000"/>
              <a:buFont typeface="Arial"/>
              <a:buNone/>
            </a:pPr>
            <a:r>
              <a:t/>
            </a:r>
            <a:endParaRPr sz="1860">
              <a:solidFill>
                <a:srgbClr val="FFFF00"/>
              </a:solidFill>
              <a:latin typeface="Garamond"/>
              <a:ea typeface="Garamond"/>
              <a:cs typeface="Garamond"/>
              <a:sym typeface="Garamond"/>
            </a:endParaRPr>
          </a:p>
          <a:p>
            <a:pPr indent="0" lvl="0" marL="0" marR="0" rtl="0" algn="just">
              <a:lnSpc>
                <a:spcPct val="100000"/>
              </a:lnSpc>
              <a:spcBef>
                <a:spcPts val="372"/>
              </a:spcBef>
              <a:spcAft>
                <a:spcPts val="0"/>
              </a:spcAft>
              <a:buClr>
                <a:srgbClr val="FFFF00"/>
              </a:buClr>
              <a:buSzPct val="25000"/>
              <a:buFont typeface="Arial"/>
              <a:buNone/>
            </a:pPr>
            <a:r>
              <a:rPr lang="en-US" sz="2100">
                <a:solidFill>
                  <a:srgbClr val="FFFFFF"/>
                </a:solidFill>
                <a:latin typeface="Garamond"/>
                <a:ea typeface="Garamond"/>
                <a:cs typeface="Garamond"/>
                <a:sym typeface="Garamond"/>
              </a:rPr>
              <a:t>Tout d’abord, vous allez commencer </a:t>
            </a:r>
            <a:r>
              <a:rPr b="1" lang="en-US" sz="2100" u="sng">
                <a:solidFill>
                  <a:srgbClr val="EAD1DC"/>
                </a:solidFill>
                <a:latin typeface="Garamond"/>
                <a:ea typeface="Garamond"/>
                <a:cs typeface="Garamond"/>
                <a:sym typeface="Garamond"/>
              </a:rPr>
              <a:t>un court entraînement pour vous familiariser avec l’écran tactile</a:t>
            </a:r>
            <a:r>
              <a:rPr lang="en-US" sz="2100">
                <a:solidFill>
                  <a:srgbClr val="FFFFFF"/>
                </a:solidFill>
                <a:latin typeface="Garamond"/>
                <a:ea typeface="Garamond"/>
                <a:cs typeface="Garamond"/>
                <a:sym typeface="Garamond"/>
              </a:rPr>
              <a:t>. Cet entraînement comportera 10 essais.</a:t>
            </a:r>
          </a:p>
          <a:p>
            <a:pPr indent="0" lvl="0" marL="0" marR="0" rtl="0" algn="just">
              <a:lnSpc>
                <a:spcPct val="100000"/>
              </a:lnSpc>
              <a:spcBef>
                <a:spcPts val="372"/>
              </a:spcBef>
              <a:spcAft>
                <a:spcPts val="0"/>
              </a:spcAft>
              <a:buClr>
                <a:srgbClr val="FFFF00"/>
              </a:buClr>
              <a:buSzPct val="25000"/>
              <a:buFont typeface="Arial"/>
              <a:buNone/>
            </a:pPr>
            <a:r>
              <a:t/>
            </a:r>
            <a:endParaRPr sz="2100">
              <a:solidFill>
                <a:srgbClr val="FFFFFF"/>
              </a:solidFill>
              <a:latin typeface="Garamond"/>
              <a:ea typeface="Garamond"/>
              <a:cs typeface="Garamond"/>
              <a:sym typeface="Garamond"/>
            </a:endParaRPr>
          </a:p>
          <a:p>
            <a:pPr indent="0" lvl="0" marL="0" marR="0" rtl="0" algn="just">
              <a:lnSpc>
                <a:spcPct val="100000"/>
              </a:lnSpc>
              <a:spcBef>
                <a:spcPts val="372"/>
              </a:spcBef>
              <a:spcAft>
                <a:spcPts val="0"/>
              </a:spcAft>
              <a:buClr>
                <a:srgbClr val="FFFF00"/>
              </a:buClr>
              <a:buSzPct val="25000"/>
              <a:buFont typeface="Arial"/>
              <a:buNone/>
            </a:pPr>
            <a:r>
              <a:rPr lang="en-US" sz="2100">
                <a:solidFill>
                  <a:srgbClr val="FFFFFF"/>
                </a:solidFill>
                <a:latin typeface="Garamond"/>
                <a:ea typeface="Garamond"/>
                <a:cs typeface="Garamond"/>
                <a:sym typeface="Garamond"/>
              </a:rPr>
              <a:t>Au début de chaque essai, vous devrez </a:t>
            </a:r>
            <a:r>
              <a:rPr b="1" lang="en-US" sz="2100" u="sng">
                <a:solidFill>
                  <a:srgbClr val="EAD1DC"/>
                </a:solidFill>
                <a:latin typeface="Garamond"/>
                <a:ea typeface="Garamond"/>
                <a:cs typeface="Garamond"/>
                <a:sym typeface="Garamond"/>
              </a:rPr>
              <a:t>placer votre index sur la barre Espace</a:t>
            </a:r>
            <a:r>
              <a:rPr b="1" lang="en-US" sz="2100">
                <a:solidFill>
                  <a:srgbClr val="EAD1DC"/>
                </a:solidFill>
                <a:latin typeface="Garamond"/>
                <a:ea typeface="Garamond"/>
                <a:cs typeface="Garamond"/>
                <a:sym typeface="Garamond"/>
              </a:rPr>
              <a:t> </a:t>
            </a:r>
            <a:r>
              <a:rPr lang="en-US" sz="2100">
                <a:solidFill>
                  <a:schemeClr val="lt1"/>
                </a:solidFill>
                <a:latin typeface="Garamond"/>
                <a:ea typeface="Garamond"/>
                <a:cs typeface="Garamond"/>
                <a:sym typeface="Garamond"/>
              </a:rPr>
              <a:t>(sans presser)</a:t>
            </a:r>
            <a:r>
              <a:rPr lang="en-US" sz="2100">
                <a:solidFill>
                  <a:srgbClr val="FFFFFF"/>
                </a:solidFill>
                <a:latin typeface="Garamond"/>
                <a:ea typeface="Garamond"/>
                <a:cs typeface="Garamond"/>
                <a:sym typeface="Garamond"/>
              </a:rPr>
              <a:t> </a:t>
            </a:r>
            <a:r>
              <a:rPr lang="en-US" sz="2100">
                <a:solidFill>
                  <a:srgbClr val="FFFFFF"/>
                </a:solidFill>
                <a:latin typeface="Garamond"/>
                <a:ea typeface="Garamond"/>
                <a:cs typeface="Garamond"/>
                <a:sym typeface="Garamond"/>
              </a:rPr>
              <a:t>pendant qu’</a:t>
            </a:r>
            <a:r>
              <a:rPr lang="en-US" sz="2100">
                <a:solidFill>
                  <a:schemeClr val="lt1"/>
                </a:solidFill>
                <a:latin typeface="Garamond"/>
                <a:ea typeface="Garamond"/>
                <a:cs typeface="Garamond"/>
                <a:sym typeface="Garamond"/>
              </a:rPr>
              <a:t>une croix ‘+’ apparaîtra à l’écran</a:t>
            </a:r>
            <a:r>
              <a:rPr lang="en-US" sz="2100">
                <a:solidFill>
                  <a:srgbClr val="FFFFFF"/>
                </a:solidFill>
                <a:latin typeface="Garamond"/>
                <a:ea typeface="Garamond"/>
                <a:cs typeface="Garamond"/>
                <a:sym typeface="Garamond"/>
              </a:rPr>
              <a:t>. Puis, dès qu’un </a:t>
            </a:r>
            <a:r>
              <a:rPr b="1" lang="en-US" sz="2100" u="sng">
                <a:solidFill>
                  <a:srgbClr val="999999"/>
                </a:solidFill>
                <a:latin typeface="Garamond"/>
                <a:ea typeface="Garamond"/>
                <a:cs typeface="Garamond"/>
                <a:sym typeface="Garamond"/>
              </a:rPr>
              <a:t>carré gris</a:t>
            </a:r>
            <a:r>
              <a:rPr lang="en-US" sz="2100">
                <a:solidFill>
                  <a:srgbClr val="FFFFFF"/>
                </a:solidFill>
                <a:latin typeface="Garamond"/>
                <a:ea typeface="Garamond"/>
                <a:cs typeface="Garamond"/>
                <a:sym typeface="Garamond"/>
              </a:rPr>
              <a:t> apparaîtra à l’écran, vous devrez </a:t>
            </a:r>
            <a:r>
              <a:rPr b="1" lang="en-US" sz="2100" u="sng">
                <a:solidFill>
                  <a:srgbClr val="C27BA0"/>
                </a:solidFill>
                <a:latin typeface="Garamond"/>
                <a:ea typeface="Garamond"/>
                <a:cs typeface="Garamond"/>
                <a:sym typeface="Garamond"/>
              </a:rPr>
              <a:t>toucher à l’intérieur de ce carré le plus vite possible</a:t>
            </a:r>
            <a:r>
              <a:rPr lang="en-US" sz="2100">
                <a:solidFill>
                  <a:srgbClr val="FFFFFF"/>
                </a:solidFill>
                <a:latin typeface="Garamond"/>
                <a:ea typeface="Garamond"/>
                <a:cs typeface="Garamond"/>
                <a:sym typeface="Garamond"/>
              </a:rPr>
              <a:t>. Si vous touchez </a:t>
            </a:r>
            <a:r>
              <a:rPr b="1" lang="en-US" sz="2100" u="sng">
                <a:solidFill>
                  <a:srgbClr val="FFFFFF"/>
                </a:solidFill>
                <a:latin typeface="Garamond"/>
                <a:ea typeface="Garamond"/>
                <a:cs typeface="Garamond"/>
                <a:sym typeface="Garamond"/>
              </a:rPr>
              <a:t>à l’extérieur</a:t>
            </a:r>
            <a:r>
              <a:rPr lang="en-US" sz="2100">
                <a:solidFill>
                  <a:srgbClr val="FFFFFF"/>
                </a:solidFill>
                <a:latin typeface="Garamond"/>
                <a:ea typeface="Garamond"/>
                <a:cs typeface="Garamond"/>
                <a:sym typeface="Garamond"/>
              </a:rPr>
              <a:t> ou si vous mettez </a:t>
            </a:r>
            <a:r>
              <a:rPr b="1" lang="en-US" sz="2100" u="sng">
                <a:solidFill>
                  <a:srgbClr val="FFFFFF"/>
                </a:solidFill>
                <a:latin typeface="Garamond"/>
                <a:ea typeface="Garamond"/>
                <a:cs typeface="Garamond"/>
                <a:sym typeface="Garamond"/>
              </a:rPr>
              <a:t>plus de </a:t>
            </a:r>
            <a:r>
              <a:rPr b="1" lang="en-US" sz="2100" u="sng">
                <a:solidFill>
                  <a:srgbClr val="FFFFFF"/>
                </a:solidFill>
                <a:latin typeface="Garamond"/>
                <a:ea typeface="Garamond"/>
                <a:cs typeface="Garamond"/>
                <a:sym typeface="Garamond"/>
              </a:rPr>
              <a:t>1,5</a:t>
            </a:r>
            <a:r>
              <a:rPr b="1" lang="en-US" sz="2100" u="sng">
                <a:solidFill>
                  <a:srgbClr val="FFFFFF"/>
                </a:solidFill>
                <a:latin typeface="Garamond"/>
                <a:ea typeface="Garamond"/>
                <a:cs typeface="Garamond"/>
                <a:sym typeface="Garamond"/>
              </a:rPr>
              <a:t> seconde</a:t>
            </a:r>
            <a:r>
              <a:rPr lang="en-US" sz="2100">
                <a:solidFill>
                  <a:srgbClr val="FFFFFF"/>
                </a:solidFill>
                <a:latin typeface="Garamond"/>
                <a:ea typeface="Garamond"/>
                <a:cs typeface="Garamond"/>
                <a:sym typeface="Garamond"/>
              </a:rPr>
              <a:t>, l’essai sera considéré comme </a:t>
            </a:r>
            <a:r>
              <a:rPr b="1" lang="en-US" sz="2100" u="sng">
                <a:solidFill>
                  <a:srgbClr val="FFFFFF"/>
                </a:solidFill>
                <a:latin typeface="Garamond"/>
                <a:ea typeface="Garamond"/>
                <a:cs typeface="Garamond"/>
                <a:sym typeface="Garamond"/>
              </a:rPr>
              <a:t>invalide</a:t>
            </a:r>
            <a:r>
              <a:rPr lang="en-US" sz="2100">
                <a:solidFill>
                  <a:srgbClr val="FFFFFF"/>
                </a:solidFill>
                <a:latin typeface="Garamond"/>
                <a:ea typeface="Garamond"/>
                <a:cs typeface="Garamond"/>
                <a:sym typeface="Garamond"/>
              </a:rPr>
              <a:t>. Vous devez réussir </a:t>
            </a:r>
            <a:r>
              <a:rPr b="1" lang="en-US" sz="2100">
                <a:solidFill>
                  <a:srgbClr val="C27BA0"/>
                </a:solidFill>
                <a:latin typeface="Garamond"/>
                <a:ea typeface="Garamond"/>
                <a:cs typeface="Garamond"/>
                <a:sym typeface="Garamond"/>
              </a:rPr>
              <a:t>au moins 8 essais sur les 10</a:t>
            </a:r>
            <a:r>
              <a:rPr lang="en-US" sz="2100">
                <a:solidFill>
                  <a:srgbClr val="FFFFFF"/>
                </a:solidFill>
                <a:latin typeface="Garamond"/>
                <a:ea typeface="Garamond"/>
                <a:cs typeface="Garamond"/>
                <a:sym typeface="Garamond"/>
              </a:rPr>
              <a:t> pour pouvoir passer à la suite.</a:t>
            </a:r>
          </a:p>
          <a:p>
            <a:pPr indent="0" lvl="0" marL="0" marR="0" rtl="0" algn="just">
              <a:lnSpc>
                <a:spcPct val="115000"/>
              </a:lnSpc>
              <a:spcBef>
                <a:spcPts val="372"/>
              </a:spcBef>
              <a:spcAft>
                <a:spcPts val="0"/>
              </a:spcAft>
              <a:buClr>
                <a:schemeClr val="dk1"/>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80000"/>
              </a:lnSpc>
              <a:spcBef>
                <a:spcPts val="372"/>
              </a:spcBef>
              <a:spcAft>
                <a:spcPts val="0"/>
              </a:spcAft>
              <a:buClr>
                <a:schemeClr val="dk1"/>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80000"/>
              </a:lnSpc>
              <a:spcBef>
                <a:spcPts val="372"/>
              </a:spcBef>
              <a:spcAft>
                <a:spcPts val="0"/>
              </a:spcAft>
              <a:buClr>
                <a:schemeClr val="dk1"/>
              </a:buClr>
              <a:buSzPct val="25000"/>
              <a:buFont typeface="Arial"/>
              <a:buNone/>
            </a:pPr>
            <a:r>
              <a:t/>
            </a:r>
            <a:endParaRPr sz="1860">
              <a:solidFill>
                <a:srgbClr val="FFFF00"/>
              </a:solidFill>
              <a:latin typeface="Garamond"/>
              <a:ea typeface="Garamond"/>
              <a:cs typeface="Garamond"/>
              <a:sym typeface="Garamond"/>
            </a:endParaRPr>
          </a:p>
          <a:p>
            <a:pPr indent="0" lvl="0" marL="0" marR="0" rtl="0" algn="just">
              <a:lnSpc>
                <a:spcPct val="80000"/>
              </a:lnSpc>
              <a:spcBef>
                <a:spcPts val="372"/>
              </a:spcBef>
              <a:buClr>
                <a:schemeClr val="dk1"/>
              </a:buClr>
              <a:buSzPct val="25000"/>
              <a:buFont typeface="Arial"/>
              <a:buNone/>
            </a:pPr>
            <a:r>
              <a:t/>
            </a:r>
            <a:endParaRPr sz="1860">
              <a:solidFill>
                <a:srgbClr val="FFFF00"/>
              </a:solidFill>
              <a:latin typeface="Garamond"/>
              <a:ea typeface="Garamond"/>
              <a:cs typeface="Garamond"/>
              <a:sym typeface="Garamond"/>
            </a:endParaRPr>
          </a:p>
        </p:txBody>
      </p:sp>
      <p:sp>
        <p:nvSpPr>
          <p:cNvPr id="98" name="Shape 9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spcBef>
                <a:spcPts val="0"/>
              </a:spcBef>
              <a:buClr>
                <a:srgbClr val="FFFF00"/>
              </a:buClr>
              <a:buSzPct val="25000"/>
              <a:buFont typeface="Garamond"/>
              <a:buNone/>
            </a:pPr>
            <a:r>
              <a:rPr b="1" i="0" lang="en-US" sz="3000" u="none" cap="none" strike="noStrike">
                <a:solidFill>
                  <a:srgbClr val="A4C2F4"/>
                </a:solidFill>
              </a:rPr>
              <a:t>Bienvenue dans notre tâche de prise de décision !</a:t>
            </a:r>
          </a:p>
        </p:txBody>
      </p:sp>
      <p:sp>
        <p:nvSpPr>
          <p:cNvPr id="99" name="Shape 99"/>
          <p:cNvSpPr/>
          <p:nvPr/>
        </p:nvSpPr>
        <p:spPr>
          <a:xfrm>
            <a:off x="2458399" y="5392000"/>
            <a:ext cx="4796700" cy="4002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lt1"/>
                </a:solidFill>
                <a:latin typeface="Garamond"/>
                <a:ea typeface="Garamond"/>
                <a:cs typeface="Garamond"/>
                <a:sym typeface="Garamond"/>
              </a:rPr>
              <a:t> </a:t>
            </a:r>
            <a:r>
              <a:rPr b="0" i="0" lang="en-US" sz="2000" u="none" cap="none" strike="noStrike">
                <a:solidFill>
                  <a:srgbClr val="76923C"/>
                </a:solidFill>
                <a:latin typeface="Garamond"/>
                <a:ea typeface="Garamond"/>
                <a:cs typeface="Garamond"/>
                <a:sym typeface="Garamond"/>
              </a:rPr>
              <a:t>Appuyer sur une touche pour </a:t>
            </a:r>
            <a:r>
              <a:rPr lang="en-US" sz="2000">
                <a:solidFill>
                  <a:srgbClr val="76923C"/>
                </a:solidFill>
                <a:latin typeface="Garamond"/>
                <a:ea typeface="Garamond"/>
                <a:cs typeface="Garamond"/>
                <a:sym typeface="Garamond"/>
              </a:rPr>
              <a:t>commencer</a:t>
            </a:r>
            <a:r>
              <a:rPr b="0" i="0" lang="en-US" sz="2000" u="none" cap="none" strike="noStrike">
                <a:solidFill>
                  <a:srgbClr val="76923C"/>
                </a:solidFill>
                <a:latin typeface="Garamond"/>
                <a:ea typeface="Garamond"/>
                <a:cs typeface="Garamond"/>
                <a:sym typeface="Garamond"/>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06" name="Shape 106"/>
          <p:cNvSpPr txBox="1"/>
          <p:nvPr>
            <p:ph idx="1" type="body"/>
          </p:nvPr>
        </p:nvSpPr>
        <p:spPr>
          <a:xfrm>
            <a:off x="1913000" y="2081400"/>
            <a:ext cx="5594700" cy="2815500"/>
          </a:xfrm>
          <a:prstGeom prst="rect">
            <a:avLst/>
          </a:prstGeom>
        </p:spPr>
        <p:txBody>
          <a:bodyPr anchorCtr="0" anchor="t" bIns="91425" lIns="91425" rIns="91425" wrap="square" tIns="91425">
            <a:noAutofit/>
          </a:bodyPr>
          <a:lstStyle/>
          <a:p>
            <a:pPr indent="0" lvl="0" marL="0" rtl="0" algn="ctr">
              <a:lnSpc>
                <a:spcPct val="80000"/>
              </a:lnSpc>
              <a:spcBef>
                <a:spcPts val="372"/>
              </a:spcBef>
              <a:buNone/>
            </a:pPr>
            <a:r>
              <a:rPr lang="en-US" sz="3000">
                <a:solidFill>
                  <a:srgbClr val="FFFFFF"/>
                </a:solidFill>
              </a:rPr>
              <a:t>Bien joué ! </a:t>
            </a:r>
          </a:p>
          <a:p>
            <a:pPr indent="0" lvl="0" marL="0" rtl="0" algn="ctr">
              <a:lnSpc>
                <a:spcPct val="80000"/>
              </a:lnSpc>
              <a:spcBef>
                <a:spcPts val="372"/>
              </a:spcBef>
              <a:buNone/>
            </a:pPr>
            <a:r>
              <a:t/>
            </a:r>
            <a:endParaRPr sz="2400">
              <a:solidFill>
                <a:srgbClr val="FFFFFF"/>
              </a:solidFill>
            </a:endParaRPr>
          </a:p>
          <a:p>
            <a:pPr indent="0" lvl="0" marL="0" rtl="0" algn="ctr">
              <a:lnSpc>
                <a:spcPct val="80000"/>
              </a:lnSpc>
              <a:spcBef>
                <a:spcPts val="372"/>
              </a:spcBef>
              <a:buNone/>
            </a:pPr>
            <a:r>
              <a:t/>
            </a:r>
            <a:endParaRPr sz="2400">
              <a:solidFill>
                <a:srgbClr val="FFFFFF"/>
              </a:solidFill>
            </a:endParaRPr>
          </a:p>
          <a:p>
            <a:pPr indent="0" lvl="0" marL="0" rtl="0" algn="ctr">
              <a:lnSpc>
                <a:spcPct val="80000"/>
              </a:lnSpc>
              <a:spcBef>
                <a:spcPts val="372"/>
              </a:spcBef>
              <a:buNone/>
            </a:pPr>
            <a:r>
              <a:t/>
            </a:r>
            <a:endParaRPr sz="2400">
              <a:solidFill>
                <a:srgbClr val="FFFFFF"/>
              </a:solidFill>
            </a:endParaRPr>
          </a:p>
          <a:p>
            <a:pPr indent="0" lvl="0" marL="0" rtl="0" algn="ctr">
              <a:lnSpc>
                <a:spcPct val="80000"/>
              </a:lnSpc>
              <a:spcBef>
                <a:spcPts val="372"/>
              </a:spcBef>
              <a:buNone/>
            </a:pPr>
            <a:r>
              <a:rPr lang="en-US" sz="2400">
                <a:solidFill>
                  <a:srgbClr val="76923C"/>
                </a:solidFill>
              </a:rPr>
              <a:t>Appuyez sur la barre Espace pour continuer.</a:t>
            </a:r>
          </a:p>
          <a:p>
            <a:pPr indent="0" lvl="0" marL="0" rtl="0" algn="just">
              <a:lnSpc>
                <a:spcPct val="80000"/>
              </a:lnSpc>
              <a:spcBef>
                <a:spcPts val="372"/>
              </a:spcBef>
              <a:buNone/>
            </a:pPr>
            <a:r>
              <a:t/>
            </a:r>
            <a:endParaRPr sz="2400">
              <a:solidFill>
                <a:srgbClr val="76923C"/>
              </a:solidFill>
            </a:endParaRP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8"/>
            <a:ext cx="8229600" cy="11430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13" name="Shape 113"/>
          <p:cNvSpPr txBox="1"/>
          <p:nvPr>
            <p:ph idx="1" type="body"/>
          </p:nvPr>
        </p:nvSpPr>
        <p:spPr>
          <a:xfrm>
            <a:off x="1359575" y="2081400"/>
            <a:ext cx="6761700" cy="2815500"/>
          </a:xfrm>
          <a:prstGeom prst="rect">
            <a:avLst/>
          </a:prstGeom>
        </p:spPr>
        <p:txBody>
          <a:bodyPr anchorCtr="0" anchor="t" bIns="91425" lIns="91425" rIns="91425" wrap="square" tIns="91425">
            <a:noAutofit/>
          </a:bodyPr>
          <a:lstStyle/>
          <a:p>
            <a:pPr indent="0" lvl="0" marL="0" rtl="0" algn="ctr">
              <a:lnSpc>
                <a:spcPct val="80000"/>
              </a:lnSpc>
              <a:spcBef>
                <a:spcPts val="372"/>
              </a:spcBef>
              <a:buNone/>
            </a:pPr>
            <a:r>
              <a:rPr lang="en-US" sz="3000">
                <a:solidFill>
                  <a:srgbClr val="FFFFFF"/>
                </a:solidFill>
              </a:rPr>
              <a:t>Désolé, il faut essayer d’être plus rapide ou plus précis. Réessayons encore une fois !</a:t>
            </a:r>
            <a:r>
              <a:rPr lang="en-US" sz="1900">
                <a:solidFill>
                  <a:srgbClr val="FFFF00"/>
                </a:solidFill>
              </a:rPr>
              <a:t> </a:t>
            </a:r>
          </a:p>
          <a:p>
            <a:pPr indent="0" lvl="0" marL="0" rtl="0" algn="ctr">
              <a:lnSpc>
                <a:spcPct val="80000"/>
              </a:lnSpc>
              <a:spcBef>
                <a:spcPts val="372"/>
              </a:spcBef>
              <a:buNone/>
            </a:pPr>
            <a:r>
              <a:t/>
            </a:r>
            <a:endParaRPr sz="3000">
              <a:solidFill>
                <a:srgbClr val="FFFFFF"/>
              </a:solidFill>
            </a:endParaRPr>
          </a:p>
          <a:p>
            <a:pPr indent="0" lvl="0" marL="0" rtl="0" algn="ctr">
              <a:lnSpc>
                <a:spcPct val="80000"/>
              </a:lnSpc>
              <a:spcBef>
                <a:spcPts val="372"/>
              </a:spcBef>
              <a:buNone/>
            </a:pPr>
            <a:r>
              <a:t/>
            </a:r>
            <a:endParaRPr sz="2400">
              <a:solidFill>
                <a:srgbClr val="FFFFFF"/>
              </a:solidFill>
            </a:endParaRPr>
          </a:p>
          <a:p>
            <a:pPr indent="0" lvl="0" marL="0" rtl="0" algn="ctr">
              <a:lnSpc>
                <a:spcPct val="80000"/>
              </a:lnSpc>
              <a:spcBef>
                <a:spcPts val="372"/>
              </a:spcBef>
              <a:buNone/>
            </a:pPr>
            <a:r>
              <a:t/>
            </a:r>
            <a:endParaRPr sz="2400">
              <a:solidFill>
                <a:srgbClr val="FFFFFF"/>
              </a:solidFill>
            </a:endParaRPr>
          </a:p>
          <a:p>
            <a:pPr indent="0" lvl="0" marL="0" rtl="0" algn="ctr">
              <a:lnSpc>
                <a:spcPct val="80000"/>
              </a:lnSpc>
              <a:spcBef>
                <a:spcPts val="372"/>
              </a:spcBef>
              <a:buNone/>
            </a:pPr>
            <a:r>
              <a:t/>
            </a:r>
            <a:endParaRPr sz="2400">
              <a:solidFill>
                <a:srgbClr val="FFFFFF"/>
              </a:solidFill>
            </a:endParaRPr>
          </a:p>
          <a:p>
            <a:pPr indent="0" lvl="0" marL="0" rtl="0" algn="ctr">
              <a:lnSpc>
                <a:spcPct val="80000"/>
              </a:lnSpc>
              <a:spcBef>
                <a:spcPts val="372"/>
              </a:spcBef>
              <a:buNone/>
            </a:pPr>
            <a:r>
              <a:rPr lang="en-US" sz="2400">
                <a:solidFill>
                  <a:srgbClr val="76923C"/>
                </a:solidFill>
              </a:rPr>
              <a:t>Appuyez sur la barre Espace pour recommencer l’entraînement.</a:t>
            </a:r>
          </a:p>
          <a:p>
            <a:pPr indent="0" lvl="0" marL="0" rtl="0" algn="just">
              <a:lnSpc>
                <a:spcPct val="80000"/>
              </a:lnSpc>
              <a:spcBef>
                <a:spcPts val="372"/>
              </a:spcBef>
              <a:buNone/>
            </a:pPr>
            <a:r>
              <a:t/>
            </a:r>
            <a:endParaRPr sz="2400">
              <a:solidFill>
                <a:srgbClr val="76923C"/>
              </a:solidFill>
            </a:endParaRP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spcBef>
                <a:spcPts val="0"/>
              </a:spcBef>
              <a:buClr>
                <a:srgbClr val="FFFF00"/>
              </a:buClr>
              <a:buSzPct val="25000"/>
              <a:buFont typeface="Garamond"/>
              <a:buNone/>
            </a:pPr>
            <a:r>
              <a:rPr b="1" i="0" lang="en-US" sz="3000" u="none" cap="none" strike="noStrike">
                <a:solidFill>
                  <a:srgbClr val="A4C2F4"/>
                </a:solidFill>
              </a:rPr>
              <a:t>Bienvenue dans notre tâche de prise de décision !</a:t>
            </a:r>
          </a:p>
        </p:txBody>
      </p:sp>
      <p:sp>
        <p:nvSpPr>
          <p:cNvPr id="119" name="Shape 119"/>
          <p:cNvSpPr txBox="1"/>
          <p:nvPr>
            <p:ph idx="1" type="body"/>
          </p:nvPr>
        </p:nvSpPr>
        <p:spPr>
          <a:xfrm>
            <a:off x="632075" y="1505625"/>
            <a:ext cx="8297100" cy="4526100"/>
          </a:xfrm>
          <a:prstGeom prst="rect">
            <a:avLst/>
          </a:prstGeom>
          <a:noFill/>
          <a:ln>
            <a:noFill/>
          </a:ln>
        </p:spPr>
        <p:txBody>
          <a:bodyPr anchorCtr="0" anchor="t" bIns="45700" lIns="91425" rIns="91425" wrap="square" tIns="45700">
            <a:noAutofit/>
          </a:bodyPr>
          <a:lstStyle/>
          <a:p>
            <a:pPr indent="0" lvl="0" marL="0" marR="0" rtl="0" algn="just">
              <a:lnSpc>
                <a:spcPct val="115000"/>
              </a:lnSpc>
              <a:spcBef>
                <a:spcPts val="0"/>
              </a:spcBef>
              <a:spcAft>
                <a:spcPts val="0"/>
              </a:spcAft>
              <a:buClr>
                <a:srgbClr val="FFFF00"/>
              </a:buClr>
              <a:buSzPct val="25000"/>
              <a:buFont typeface="Arial"/>
              <a:buNone/>
            </a:pPr>
            <a:r>
              <a:rPr b="0" i="0" lang="en-US" sz="2000" u="none" cap="none" strike="noStrike">
                <a:solidFill>
                  <a:srgbClr val="FFFFFF"/>
                </a:solidFill>
                <a:latin typeface="Garamond"/>
                <a:ea typeface="Garamond"/>
                <a:cs typeface="Garamond"/>
                <a:sym typeface="Garamond"/>
              </a:rPr>
              <a:t>Il y aura 5 sessions en tout. </a:t>
            </a:r>
            <a:r>
              <a:rPr lang="en-US" sz="2000">
                <a:solidFill>
                  <a:srgbClr val="FFFFFF"/>
                </a:solidFill>
              </a:rPr>
              <a:t> </a:t>
            </a:r>
            <a:r>
              <a:rPr b="0" i="0" lang="en-US" sz="2000" u="none" cap="none" strike="noStrike">
                <a:solidFill>
                  <a:srgbClr val="FFFFFF"/>
                </a:solidFill>
                <a:latin typeface="Garamond"/>
                <a:ea typeface="Garamond"/>
                <a:cs typeface="Garamond"/>
                <a:sym typeface="Garamond"/>
              </a:rPr>
              <a:t>Chaque session comportera</a:t>
            </a:r>
            <a:r>
              <a:rPr lang="en-US" sz="2000">
                <a:solidFill>
                  <a:srgbClr val="FFFFFF"/>
                </a:solidFill>
              </a:rPr>
              <a:t>:</a:t>
            </a:r>
          </a:p>
          <a:p>
            <a:pPr indent="-355600" lvl="0" marL="457200" marR="0" rtl="0" algn="just">
              <a:lnSpc>
                <a:spcPct val="115000"/>
              </a:lnSpc>
              <a:spcBef>
                <a:spcPts val="0"/>
              </a:spcBef>
              <a:spcAft>
                <a:spcPts val="0"/>
              </a:spcAft>
              <a:buClr>
                <a:srgbClr val="FFFFFF"/>
              </a:buClr>
              <a:buSzPct val="100000"/>
              <a:buFont typeface="Garamond"/>
              <a:buAutoNum type="romanUcPeriod"/>
            </a:pPr>
            <a:r>
              <a:rPr b="1" lang="en-US" sz="2000">
                <a:solidFill>
                  <a:srgbClr val="A64D79"/>
                </a:solidFill>
              </a:rPr>
              <a:t>une phase d’</a:t>
            </a:r>
            <a:r>
              <a:rPr b="1" i="0" lang="en-US" sz="2000" u="none" cap="none" strike="noStrike">
                <a:solidFill>
                  <a:srgbClr val="A64D79"/>
                </a:solidFill>
              </a:rPr>
              <a:t>évaluation</a:t>
            </a:r>
            <a:r>
              <a:rPr b="0" i="0" lang="en-US" sz="2000" u="none" cap="none" strike="noStrike">
                <a:solidFill>
                  <a:srgbClr val="FFFFFF"/>
                </a:solidFill>
                <a:latin typeface="Garamond"/>
                <a:ea typeface="Garamond"/>
                <a:cs typeface="Garamond"/>
                <a:sym typeface="Garamond"/>
              </a:rPr>
              <a:t> (vous devrez noter des items sur une échelle) </a:t>
            </a:r>
          </a:p>
          <a:p>
            <a:pPr indent="-355600" lvl="0" marL="457200" marR="0" rtl="0" algn="just">
              <a:lnSpc>
                <a:spcPct val="115000"/>
              </a:lnSpc>
              <a:spcBef>
                <a:spcPts val="0"/>
              </a:spcBef>
              <a:spcAft>
                <a:spcPts val="0"/>
              </a:spcAft>
              <a:buClr>
                <a:srgbClr val="FFFFFF"/>
              </a:buClr>
              <a:buSzPct val="100000"/>
              <a:buFont typeface="Garamond"/>
              <a:buAutoNum type="romanUcPeriod"/>
            </a:pPr>
            <a:r>
              <a:rPr b="1" lang="en-US" sz="2000">
                <a:solidFill>
                  <a:srgbClr val="A64D79"/>
                </a:solidFill>
              </a:rPr>
              <a:t>une phase</a:t>
            </a:r>
            <a:r>
              <a:rPr b="0" i="0" lang="en-US" sz="2000" u="none" cap="none" strike="noStrike">
                <a:solidFill>
                  <a:srgbClr val="FFFFFF"/>
                </a:solidFill>
                <a:latin typeface="Garamond"/>
                <a:ea typeface="Garamond"/>
                <a:cs typeface="Garamond"/>
                <a:sym typeface="Garamond"/>
              </a:rPr>
              <a:t> </a:t>
            </a:r>
            <a:r>
              <a:rPr b="1" lang="en-US" sz="2000">
                <a:solidFill>
                  <a:srgbClr val="A64D79"/>
                </a:solidFill>
              </a:rPr>
              <a:t>de</a:t>
            </a:r>
            <a:r>
              <a:rPr b="0" i="0" lang="en-US" sz="2000" u="none" cap="none" strike="noStrike">
                <a:solidFill>
                  <a:srgbClr val="FFFFFF"/>
                </a:solidFill>
                <a:latin typeface="Garamond"/>
                <a:ea typeface="Garamond"/>
                <a:cs typeface="Garamond"/>
                <a:sym typeface="Garamond"/>
              </a:rPr>
              <a:t> </a:t>
            </a:r>
            <a:r>
              <a:rPr b="1" i="0" lang="en-US" sz="2000" u="none" cap="none" strike="noStrike">
                <a:solidFill>
                  <a:srgbClr val="A64D79"/>
                </a:solidFill>
              </a:rPr>
              <a:t>choix</a:t>
            </a:r>
            <a:r>
              <a:rPr b="0" i="0" lang="en-US" sz="2000" u="none" cap="none" strike="noStrike">
                <a:solidFill>
                  <a:srgbClr val="980000"/>
                </a:solidFill>
                <a:latin typeface="Garamond"/>
                <a:ea typeface="Garamond"/>
                <a:cs typeface="Garamond"/>
                <a:sym typeface="Garamond"/>
              </a:rPr>
              <a:t> </a:t>
            </a:r>
            <a:r>
              <a:rPr b="0" i="0" lang="en-US" sz="2000" u="none" cap="none" strike="noStrike">
                <a:solidFill>
                  <a:srgbClr val="FFFFFF"/>
                </a:solidFill>
                <a:latin typeface="Garamond"/>
                <a:ea typeface="Garamond"/>
                <a:cs typeface="Garamond"/>
                <a:sym typeface="Garamond"/>
              </a:rPr>
              <a:t>(vous choisirez un item parmi 3 à 6 présentés à l’écran)  </a:t>
            </a:r>
          </a:p>
          <a:p>
            <a:pPr indent="0" lvl="0" marL="0" marR="0" rtl="0" algn="just">
              <a:lnSpc>
                <a:spcPct val="115000"/>
              </a:lnSpc>
              <a:spcBef>
                <a:spcPts val="0"/>
              </a:spcBef>
              <a:spcAft>
                <a:spcPts val="0"/>
              </a:spcAft>
              <a:buClr>
                <a:srgbClr val="FFFF00"/>
              </a:buClr>
              <a:buSzPct val="25000"/>
              <a:buFont typeface="Arial"/>
              <a:buNone/>
            </a:pPr>
            <a:r>
              <a:rPr lang="en-US" sz="2000">
                <a:solidFill>
                  <a:srgbClr val="FFFFFF"/>
                </a:solidFill>
              </a:rPr>
              <a:t>* </a:t>
            </a:r>
            <a:r>
              <a:rPr b="0" i="0" lang="en-US" sz="1600" u="none" cap="none" strike="noStrike">
                <a:solidFill>
                  <a:srgbClr val="FFFFFF"/>
                </a:solidFill>
                <a:latin typeface="Garamond"/>
                <a:ea typeface="Garamond"/>
                <a:cs typeface="Garamond"/>
                <a:sym typeface="Garamond"/>
              </a:rPr>
              <a:t>Chaque session durera 20 minutes </a:t>
            </a:r>
            <a:r>
              <a:rPr lang="en-US" sz="1600">
                <a:solidFill>
                  <a:srgbClr val="FFFFFF"/>
                </a:solidFill>
              </a:rPr>
              <a:t>environ</a:t>
            </a:r>
            <a:r>
              <a:rPr b="0" i="0" lang="en-US" sz="1600" u="none" cap="none" strike="noStrike">
                <a:solidFill>
                  <a:srgbClr val="FFFFFF"/>
                </a:solidFill>
                <a:latin typeface="Garamond"/>
                <a:ea typeface="Garamond"/>
                <a:cs typeface="Garamond"/>
                <a:sym typeface="Garamond"/>
              </a:rPr>
              <a:t>, et vous aurez la possibilité de prendre une pause à la fin de chaque session.</a:t>
            </a:r>
          </a:p>
          <a:p>
            <a:pPr indent="0" lvl="0" marL="0" marR="0" rtl="0" algn="just">
              <a:lnSpc>
                <a:spcPct val="115000"/>
              </a:lnSpc>
              <a:spcBef>
                <a:spcPts val="544"/>
              </a:spcBef>
              <a:spcAft>
                <a:spcPts val="0"/>
              </a:spcAft>
              <a:buClr>
                <a:schemeClr val="dk1"/>
              </a:buClr>
              <a:buSzPct val="25000"/>
              <a:buFont typeface="Arial"/>
              <a:buNone/>
            </a:pPr>
            <a:r>
              <a:t/>
            </a:r>
            <a:endParaRPr b="0" i="0" sz="2000" u="none" cap="none" strike="noStrike">
              <a:solidFill>
                <a:srgbClr val="FFFFFF"/>
              </a:solidFill>
              <a:latin typeface="Garamond"/>
              <a:ea typeface="Garamond"/>
              <a:cs typeface="Garamond"/>
              <a:sym typeface="Garamond"/>
            </a:endParaRPr>
          </a:p>
          <a:p>
            <a:pPr indent="0" lvl="0" marL="0" marR="0" rtl="0" algn="just">
              <a:lnSpc>
                <a:spcPct val="115000"/>
              </a:lnSpc>
              <a:spcBef>
                <a:spcPts val="544"/>
              </a:spcBef>
              <a:spcAft>
                <a:spcPts val="0"/>
              </a:spcAft>
              <a:buClr>
                <a:srgbClr val="FFFF00"/>
              </a:buClr>
              <a:buSzPct val="25000"/>
              <a:buFont typeface="Arial"/>
              <a:buNone/>
            </a:pPr>
            <a:r>
              <a:rPr b="0" i="0" lang="en-US" sz="2000" u="none" cap="none" strike="noStrike">
                <a:solidFill>
                  <a:srgbClr val="FFFFFF"/>
                </a:solidFill>
                <a:latin typeface="Garamond"/>
                <a:ea typeface="Garamond"/>
                <a:cs typeface="Garamond"/>
                <a:sym typeface="Garamond"/>
              </a:rPr>
              <a:t>Vous allez tout d’abord effectuer </a:t>
            </a:r>
            <a:r>
              <a:rPr lang="en-US" sz="2000">
                <a:solidFill>
                  <a:srgbClr val="FFFFFF"/>
                </a:solidFill>
              </a:rPr>
              <a:t>deux</a:t>
            </a:r>
            <a:r>
              <a:rPr b="0" i="0" lang="en-US" sz="2000" u="none" cap="none" strike="noStrike">
                <a:solidFill>
                  <a:srgbClr val="FFFFFF"/>
                </a:solidFill>
                <a:latin typeface="Garamond"/>
                <a:ea typeface="Garamond"/>
                <a:cs typeface="Garamond"/>
                <a:sym typeface="Garamond"/>
              </a:rPr>
              <a:t> </a:t>
            </a:r>
            <a:r>
              <a:rPr b="1" lang="en-US" sz="2000">
                <a:solidFill>
                  <a:srgbClr val="A64D79"/>
                </a:solidFill>
              </a:rPr>
              <a:t>mini-sessions d’</a:t>
            </a:r>
            <a:r>
              <a:rPr b="1" i="0" lang="en-US" sz="2000" u="none" cap="none" strike="noStrike">
                <a:solidFill>
                  <a:srgbClr val="A64D79"/>
                </a:solidFill>
              </a:rPr>
              <a:t>entraînement</a:t>
            </a:r>
            <a:r>
              <a:rPr b="0" i="0" lang="en-US" sz="2000" u="none" cap="none" strike="noStrike">
                <a:solidFill>
                  <a:srgbClr val="FFFFFF"/>
                </a:solidFill>
                <a:latin typeface="Garamond"/>
                <a:ea typeface="Garamond"/>
                <a:cs typeface="Garamond"/>
                <a:sym typeface="Garamond"/>
              </a:rPr>
              <a:t> (format identique à celui des 5 sessions qui suivront, mais </a:t>
            </a:r>
            <a:r>
              <a:rPr b="1" i="0" lang="en-US" sz="2000" u="sng" cap="none" strike="noStrike">
                <a:solidFill>
                  <a:srgbClr val="FFD966"/>
                </a:solidFill>
              </a:rPr>
              <a:t>sans conséquence</a:t>
            </a:r>
            <a:r>
              <a:rPr b="1" lang="en-US" sz="2000">
                <a:solidFill>
                  <a:srgbClr val="FFD966"/>
                </a:solidFill>
              </a:rPr>
              <a:t> </a:t>
            </a:r>
            <a:r>
              <a:rPr lang="en-US" sz="2000">
                <a:solidFill>
                  <a:srgbClr val="FFFFFF"/>
                </a:solidFill>
              </a:rPr>
              <a:t>-</a:t>
            </a:r>
            <a:r>
              <a:rPr i="1" lang="en-US" sz="2000">
                <a:solidFill>
                  <a:srgbClr val="FFFFFF"/>
                </a:solidFill>
              </a:rPr>
              <a:t>cela sera bientôt expliqué</a:t>
            </a:r>
            <a:r>
              <a:rPr b="0" i="0" lang="en-US" sz="2000" u="none" cap="none" strike="noStrike">
                <a:solidFill>
                  <a:srgbClr val="FFFFFF"/>
                </a:solidFill>
                <a:latin typeface="Garamond"/>
                <a:ea typeface="Garamond"/>
                <a:cs typeface="Garamond"/>
                <a:sym typeface="Garamond"/>
              </a:rPr>
              <a:t>) pour vous familiariser avec la tâche.  </a:t>
            </a:r>
          </a:p>
          <a:p>
            <a:pPr indent="0" lvl="0" marL="0" marR="0" rtl="0" algn="l">
              <a:lnSpc>
                <a:spcPct val="80000"/>
              </a:lnSpc>
              <a:spcBef>
                <a:spcPts val="544"/>
              </a:spcBef>
              <a:spcAft>
                <a:spcPts val="0"/>
              </a:spcAft>
              <a:buClr>
                <a:srgbClr val="FFFF00"/>
              </a:buClr>
              <a:buSzPct val="25000"/>
              <a:buFont typeface="Arial"/>
              <a:buNone/>
            </a:pPr>
            <a:r>
              <a:t/>
            </a:r>
            <a:endParaRPr b="0" i="0" sz="2200" u="none" cap="none" strike="noStrike">
              <a:solidFill>
                <a:srgbClr val="FFFFFF"/>
              </a:solidFill>
              <a:latin typeface="Garamond"/>
              <a:ea typeface="Garamond"/>
              <a:cs typeface="Garamond"/>
              <a:sym typeface="Garamond"/>
            </a:endParaRPr>
          </a:p>
          <a:p>
            <a:pPr indent="0" lvl="0" marL="0" marR="0" rtl="0" algn="l">
              <a:lnSpc>
                <a:spcPct val="80000"/>
              </a:lnSpc>
              <a:spcBef>
                <a:spcPts val="544"/>
              </a:spcBef>
              <a:spcAft>
                <a:spcPts val="0"/>
              </a:spcAft>
              <a:buClr>
                <a:schemeClr val="dk1"/>
              </a:buClr>
              <a:buSzPct val="25000"/>
              <a:buFont typeface="Arial"/>
              <a:buNone/>
            </a:pPr>
            <a:r>
              <a:t/>
            </a:r>
            <a:endParaRPr b="0" i="0" sz="2200" u="none" cap="none" strike="noStrike">
              <a:solidFill>
                <a:srgbClr val="FFFFFF"/>
              </a:solidFill>
              <a:latin typeface="Garamond"/>
              <a:ea typeface="Garamond"/>
              <a:cs typeface="Garamond"/>
              <a:sym typeface="Garamond"/>
            </a:endParaRPr>
          </a:p>
          <a:p>
            <a:pPr indent="0" lvl="0" marL="0" marR="0" rtl="0" algn="l">
              <a:lnSpc>
                <a:spcPct val="80000"/>
              </a:lnSpc>
              <a:spcBef>
                <a:spcPts val="544"/>
              </a:spcBef>
              <a:buClr>
                <a:schemeClr val="dk1"/>
              </a:buClr>
              <a:buSzPct val="25000"/>
              <a:buFont typeface="Arial"/>
              <a:buNone/>
            </a:pPr>
            <a:r>
              <a:t/>
            </a:r>
            <a:endParaRPr b="0" i="0" sz="2720" u="none" cap="none" strike="noStrike">
              <a:solidFill>
                <a:srgbClr val="FFFF00"/>
              </a:solidFill>
              <a:latin typeface="Garamond"/>
              <a:ea typeface="Garamond"/>
              <a:cs typeface="Garamond"/>
              <a:sym typeface="Garamond"/>
            </a:endParaRPr>
          </a:p>
        </p:txBody>
      </p:sp>
      <p:sp>
        <p:nvSpPr>
          <p:cNvPr id="120" name="Shape 120"/>
          <p:cNvSpPr txBox="1"/>
          <p:nvPr/>
        </p:nvSpPr>
        <p:spPr>
          <a:xfrm>
            <a:off x="8446400" y="1341550"/>
            <a:ext cx="6181800" cy="7212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21" name="Shape 121"/>
          <p:cNvSpPr/>
          <p:nvPr/>
        </p:nvSpPr>
        <p:spPr>
          <a:xfrm>
            <a:off x="2422359" y="5550031"/>
            <a:ext cx="4299300" cy="4002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lt1"/>
                </a:solidFill>
                <a:latin typeface="Garamond"/>
                <a:ea typeface="Garamond"/>
                <a:cs typeface="Garamond"/>
                <a:sym typeface="Garamond"/>
              </a:rPr>
              <a:t> </a:t>
            </a:r>
            <a:r>
              <a:rPr b="0" i="0" lang="en-US" sz="2000" u="none" cap="none" strike="noStrike">
                <a:solidFill>
                  <a:srgbClr val="76923C"/>
                </a:solidFill>
                <a:latin typeface="Garamond"/>
                <a:ea typeface="Garamond"/>
                <a:cs typeface="Garamond"/>
                <a:sym typeface="Garamond"/>
              </a:rPr>
              <a:t>Appuyer sur une touche pour continuer.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nvSpPr>
        <p:spPr>
          <a:xfrm>
            <a:off x="611560" y="908720"/>
            <a:ext cx="7992900" cy="4680600"/>
          </a:xfrm>
          <a:prstGeom prst="rect">
            <a:avLst/>
          </a:prstGeom>
          <a:noFill/>
          <a:ln>
            <a:noFill/>
          </a:ln>
        </p:spPr>
        <p:txBody>
          <a:bodyPr anchorCtr="0" anchor="t" bIns="45700" lIns="91425" rIns="91425" wrap="square" tIns="45700">
            <a:noAutofit/>
          </a:bodyPr>
          <a:lstStyle/>
          <a:p>
            <a:pPr indent="0" lvl="0" marL="0" marR="0" rtl="0" algn="ctr">
              <a:lnSpc>
                <a:spcPct val="80000"/>
              </a:lnSpc>
              <a:spcBef>
                <a:spcPts val="0"/>
              </a:spcBef>
              <a:spcAft>
                <a:spcPts val="0"/>
              </a:spcAft>
              <a:buClr>
                <a:srgbClr val="FFFF00"/>
              </a:buClr>
              <a:buSzPct val="25000"/>
              <a:buFont typeface="Arial"/>
              <a:buNone/>
            </a:pPr>
            <a:r>
              <a:rPr b="1" lang="en-US" sz="2200">
                <a:solidFill>
                  <a:srgbClr val="A4C2F4"/>
                </a:solidFill>
                <a:latin typeface="Garamond"/>
                <a:ea typeface="Garamond"/>
                <a:cs typeface="Garamond"/>
                <a:sym typeface="Garamond"/>
              </a:rPr>
              <a:t>Session 0 : Entraînement: partie </a:t>
            </a:r>
            <a:r>
              <a:rPr b="1" lang="en-US" sz="2200">
                <a:solidFill>
                  <a:srgbClr val="A4C2F4"/>
                </a:solidFill>
                <a:latin typeface="Garamond"/>
                <a:ea typeface="Garamond"/>
                <a:cs typeface="Garamond"/>
                <a:sym typeface="Garamond"/>
              </a:rPr>
              <a:t>1/2</a:t>
            </a:r>
            <a:r>
              <a:rPr b="1" lang="en-US" sz="2200">
                <a:solidFill>
                  <a:srgbClr val="A4C2F4"/>
                </a:solidFill>
                <a:latin typeface="Garamond"/>
                <a:ea typeface="Garamond"/>
                <a:cs typeface="Garamond"/>
                <a:sym typeface="Garamond"/>
              </a:rPr>
              <a:t> - tâche d’évaluation</a:t>
            </a:r>
          </a:p>
          <a:p>
            <a:pPr indent="0" lvl="0" marL="0" marR="0" rtl="0" algn="just">
              <a:lnSpc>
                <a:spcPct val="80000"/>
              </a:lnSpc>
              <a:spcBef>
                <a:spcPts val="336"/>
              </a:spcBef>
              <a:spcAft>
                <a:spcPts val="0"/>
              </a:spcAft>
              <a:buClr>
                <a:schemeClr val="dk1"/>
              </a:buClr>
              <a:buSzPct val="25000"/>
              <a:buFont typeface="Arial"/>
              <a:buNone/>
            </a:pPr>
            <a:r>
              <a:t/>
            </a:r>
            <a:endParaRPr sz="1679">
              <a:solidFill>
                <a:srgbClr val="FFFF00"/>
              </a:solidFill>
              <a:latin typeface="Garamond"/>
              <a:ea typeface="Garamond"/>
              <a:cs typeface="Garamond"/>
              <a:sym typeface="Garamond"/>
            </a:endParaRPr>
          </a:p>
          <a:p>
            <a:pPr indent="0" lvl="0" marL="0" marR="0" rtl="0" algn="just">
              <a:lnSpc>
                <a:spcPct val="115000"/>
              </a:lnSpc>
              <a:spcBef>
                <a:spcPts val="336"/>
              </a:spcBef>
              <a:spcAft>
                <a:spcPts val="0"/>
              </a:spcAft>
              <a:buClr>
                <a:srgbClr val="FFFF00"/>
              </a:buClr>
              <a:buSzPct val="25000"/>
              <a:buFont typeface="Arial"/>
              <a:buNone/>
            </a:pPr>
            <a:r>
              <a:rPr lang="en-US" sz="1800">
                <a:solidFill>
                  <a:srgbClr val="FFFFFF"/>
                </a:solidFill>
                <a:latin typeface="Garamond"/>
                <a:ea typeface="Garamond"/>
                <a:cs typeface="Garamond"/>
                <a:sym typeface="Garamond"/>
              </a:rPr>
              <a:t>Durant cette session, la photo d’un item sera affichée à l’écran. Chaque fois, on vous demandera « </a:t>
            </a:r>
            <a:r>
              <a:rPr b="1" lang="en-US" sz="1800" u="sng">
                <a:solidFill>
                  <a:srgbClr val="C27BA0"/>
                </a:solidFill>
                <a:latin typeface="Garamond"/>
                <a:ea typeface="Garamond"/>
                <a:cs typeface="Garamond"/>
                <a:sym typeface="Garamond"/>
              </a:rPr>
              <a:t>Combien aimez-vous cet item ?</a:t>
            </a:r>
            <a:r>
              <a:rPr b="1" lang="en-US" sz="1800" u="sng">
                <a:solidFill>
                  <a:srgbClr val="741B47"/>
                </a:solidFill>
                <a:latin typeface="Garamond"/>
                <a:ea typeface="Garamond"/>
                <a:cs typeface="Garamond"/>
                <a:sym typeface="Garamond"/>
              </a:rPr>
              <a:t> </a:t>
            </a:r>
            <a:r>
              <a:rPr lang="en-US" sz="1800">
                <a:solidFill>
                  <a:srgbClr val="FFFFFF"/>
                </a:solidFill>
                <a:latin typeface="Garamond"/>
                <a:ea typeface="Garamond"/>
                <a:cs typeface="Garamond"/>
                <a:sym typeface="Garamond"/>
              </a:rPr>
              <a:t>», et vous devrez donner une évaluation de </a:t>
            </a:r>
            <a:r>
              <a:rPr b="1" i="1" lang="en-US" sz="1800">
                <a:solidFill>
                  <a:srgbClr val="C27BA0"/>
                </a:solidFill>
                <a:latin typeface="Garamond"/>
                <a:ea typeface="Garamond"/>
                <a:cs typeface="Garamond"/>
                <a:sym typeface="Garamond"/>
              </a:rPr>
              <a:t>‘pas du tout’ </a:t>
            </a:r>
            <a:r>
              <a:rPr lang="en-US" sz="1800">
                <a:solidFill>
                  <a:srgbClr val="FFFFFF"/>
                </a:solidFill>
                <a:latin typeface="Garamond"/>
                <a:ea typeface="Garamond"/>
                <a:cs typeface="Garamond"/>
                <a:sym typeface="Garamond"/>
              </a:rPr>
              <a:t>à </a:t>
            </a:r>
            <a:r>
              <a:rPr b="1" i="1" lang="en-US" sz="1800">
                <a:solidFill>
                  <a:srgbClr val="C27BA0"/>
                </a:solidFill>
                <a:latin typeface="Garamond"/>
                <a:ea typeface="Garamond"/>
                <a:cs typeface="Garamond"/>
                <a:sym typeface="Garamond"/>
              </a:rPr>
              <a:t>‘énormément’</a:t>
            </a:r>
            <a:r>
              <a:rPr lang="en-US" sz="1800">
                <a:solidFill>
                  <a:srgbClr val="FFFFFF"/>
                </a:solidFill>
                <a:latin typeface="Garamond"/>
                <a:ea typeface="Garamond"/>
                <a:cs typeface="Garamond"/>
                <a:sym typeface="Garamond"/>
              </a:rPr>
              <a:t>. </a:t>
            </a:r>
            <a:r>
              <a:rPr lang="en-US" sz="1800" u="sng">
                <a:solidFill>
                  <a:srgbClr val="FFFFFF"/>
                </a:solidFill>
                <a:latin typeface="Garamond"/>
                <a:ea typeface="Garamond"/>
                <a:cs typeface="Garamond"/>
                <a:sym typeface="Garamond"/>
              </a:rPr>
              <a:t>Si vous ne connaissez pas cet item, essayez d’évaluer à quel point vous pourriez l’aimer, en fonction de vos expériences passées avec des items similaires. Si malgré tout vous n’arrivez pas à évaluer cet item, vous pouvez répondre </a:t>
            </a:r>
            <a:r>
              <a:rPr b="1" i="1" lang="en-US" sz="1800" u="sng">
                <a:solidFill>
                  <a:srgbClr val="C27BA0"/>
                </a:solidFill>
                <a:latin typeface="Garamond"/>
                <a:ea typeface="Garamond"/>
                <a:cs typeface="Garamond"/>
                <a:sym typeface="Garamond"/>
              </a:rPr>
              <a:t>‘pas du tout’.</a:t>
            </a:r>
          </a:p>
          <a:p>
            <a:pPr indent="0" lvl="0" marL="0" marR="0" rtl="0" algn="just">
              <a:lnSpc>
                <a:spcPct val="115000"/>
              </a:lnSpc>
              <a:spcBef>
                <a:spcPts val="336"/>
              </a:spcBef>
              <a:spcAft>
                <a:spcPts val="0"/>
              </a:spcAft>
              <a:buClr>
                <a:schemeClr val="lt1"/>
              </a:buClr>
              <a:buSzPct val="25000"/>
              <a:buFont typeface="Arial"/>
              <a:buNone/>
            </a:pPr>
            <a:r>
              <a:t/>
            </a:r>
            <a:endParaRPr b="1" i="1" sz="1800">
              <a:solidFill>
                <a:schemeClr val="lt1"/>
              </a:solidFill>
              <a:latin typeface="Garamond"/>
              <a:ea typeface="Garamond"/>
              <a:cs typeface="Garamond"/>
              <a:sym typeface="Garamond"/>
            </a:endParaRPr>
          </a:p>
          <a:p>
            <a:pPr indent="0" lvl="0" marL="0" marR="0" rtl="0" algn="just">
              <a:lnSpc>
                <a:spcPct val="115000"/>
              </a:lnSpc>
              <a:spcBef>
                <a:spcPts val="336"/>
              </a:spcBef>
              <a:spcAft>
                <a:spcPts val="0"/>
              </a:spcAft>
              <a:buClr>
                <a:srgbClr val="E36C09"/>
              </a:buClr>
              <a:buSzPct val="25000"/>
              <a:buFont typeface="Arial"/>
              <a:buNone/>
            </a:pPr>
            <a:r>
              <a:rPr lang="en-US" sz="1800">
                <a:solidFill>
                  <a:srgbClr val="EAD1DC"/>
                </a:solidFill>
                <a:latin typeface="Garamond"/>
                <a:ea typeface="Garamond"/>
                <a:cs typeface="Garamond"/>
                <a:sym typeface="Garamond"/>
              </a:rPr>
              <a:t>Il n'y a </a:t>
            </a:r>
            <a:r>
              <a:rPr b="1" lang="en-US" sz="1800">
                <a:solidFill>
                  <a:srgbClr val="EAD1DC"/>
                </a:solidFill>
                <a:latin typeface="Garamond"/>
                <a:ea typeface="Garamond"/>
                <a:cs typeface="Garamond"/>
                <a:sym typeface="Garamond"/>
              </a:rPr>
              <a:t>pas de bonne ou mauvaise réponse</a:t>
            </a:r>
            <a:r>
              <a:rPr lang="en-US" sz="1800">
                <a:solidFill>
                  <a:srgbClr val="EAD1DC"/>
                </a:solidFill>
                <a:latin typeface="Garamond"/>
                <a:ea typeface="Garamond"/>
                <a:cs typeface="Garamond"/>
                <a:sym typeface="Garamond"/>
              </a:rPr>
              <a:t>, merci de répondre en fonction de votre préférence à ce moment. Nous voulons </a:t>
            </a:r>
            <a:r>
              <a:rPr b="1" lang="en-US" sz="1800" u="sng">
                <a:solidFill>
                  <a:srgbClr val="C27BA0"/>
                </a:solidFill>
                <a:latin typeface="Garamond"/>
                <a:ea typeface="Garamond"/>
                <a:cs typeface="Garamond"/>
                <a:sym typeface="Garamond"/>
              </a:rPr>
              <a:t>différencier</a:t>
            </a:r>
            <a:r>
              <a:rPr lang="en-US" sz="1800">
                <a:solidFill>
                  <a:srgbClr val="EAD1DC"/>
                </a:solidFill>
                <a:latin typeface="Garamond"/>
                <a:ea typeface="Garamond"/>
                <a:cs typeface="Garamond"/>
                <a:sym typeface="Garamond"/>
              </a:rPr>
              <a:t> </a:t>
            </a:r>
            <a:r>
              <a:rPr lang="en-US" sz="1800">
                <a:solidFill>
                  <a:srgbClr val="EAD1DC"/>
                </a:solidFill>
                <a:latin typeface="Garamond"/>
                <a:ea typeface="Garamond"/>
                <a:cs typeface="Garamond"/>
                <a:sym typeface="Garamond"/>
              </a:rPr>
              <a:t>à quel point vous aimez les items présentés, aussi, merci </a:t>
            </a:r>
            <a:r>
              <a:rPr b="1" lang="en-US" sz="1800" u="sng">
                <a:solidFill>
                  <a:srgbClr val="A64D79"/>
                </a:solidFill>
                <a:latin typeface="Garamond"/>
                <a:ea typeface="Garamond"/>
                <a:cs typeface="Garamond"/>
                <a:sym typeface="Garamond"/>
              </a:rPr>
              <a:t>d’essayer d’utiliser l’ensemble de l’échelle</a:t>
            </a:r>
            <a:r>
              <a:rPr lang="en-US" sz="1800">
                <a:solidFill>
                  <a:srgbClr val="EAD1DC"/>
                </a:solidFill>
                <a:latin typeface="Garamond"/>
                <a:ea typeface="Garamond"/>
                <a:cs typeface="Garamond"/>
                <a:sym typeface="Garamond"/>
              </a:rPr>
              <a:t> et de ne pas donner toujours la même évaluation. </a:t>
            </a:r>
          </a:p>
          <a:p>
            <a:pPr indent="0" lvl="0" marL="0" marR="0" rtl="0" algn="just">
              <a:lnSpc>
                <a:spcPct val="80000"/>
              </a:lnSpc>
              <a:spcBef>
                <a:spcPts val="336"/>
              </a:spcBef>
              <a:spcAft>
                <a:spcPts val="0"/>
              </a:spcAft>
              <a:buClr>
                <a:schemeClr val="dk1"/>
              </a:buClr>
              <a:buSzPct val="25000"/>
              <a:buFont typeface="Arial"/>
              <a:buNone/>
            </a:pPr>
            <a:r>
              <a:t/>
            </a:r>
            <a:endParaRPr b="1" i="1" sz="1679">
              <a:solidFill>
                <a:schemeClr val="lt1"/>
              </a:solidFill>
              <a:latin typeface="Garamond"/>
              <a:ea typeface="Garamond"/>
              <a:cs typeface="Garamond"/>
              <a:sym typeface="Garamond"/>
            </a:endParaRPr>
          </a:p>
          <a:p>
            <a:pPr indent="0" lvl="0" marL="0" marR="0" rtl="0" algn="just">
              <a:lnSpc>
                <a:spcPct val="80000"/>
              </a:lnSpc>
              <a:spcBef>
                <a:spcPts val="336"/>
              </a:spcBef>
              <a:spcAft>
                <a:spcPts val="0"/>
              </a:spcAft>
              <a:buClr>
                <a:schemeClr val="dk1"/>
              </a:buClr>
              <a:buSzPct val="25000"/>
              <a:buFont typeface="Arial"/>
              <a:buNone/>
            </a:pPr>
            <a:r>
              <a:t/>
            </a:r>
            <a:endParaRPr b="1" sz="1679">
              <a:solidFill>
                <a:srgbClr val="E36C09"/>
              </a:solidFill>
              <a:latin typeface="Garamond"/>
              <a:ea typeface="Garamond"/>
              <a:cs typeface="Garamond"/>
              <a:sym typeface="Garamond"/>
            </a:endParaRPr>
          </a:p>
          <a:p>
            <a:pPr indent="0" lvl="0" marL="0" marR="0" rtl="0" algn="just">
              <a:lnSpc>
                <a:spcPct val="80000"/>
              </a:lnSpc>
              <a:spcBef>
                <a:spcPts val="336"/>
              </a:spcBef>
              <a:buClr>
                <a:schemeClr val="dk1"/>
              </a:buClr>
              <a:buSzPct val="25000"/>
              <a:buFont typeface="Arial"/>
              <a:buNone/>
            </a:pPr>
            <a:r>
              <a:t/>
            </a:r>
            <a:endParaRPr b="1" sz="1679">
              <a:solidFill>
                <a:srgbClr val="E36C09"/>
              </a:solidFill>
              <a:latin typeface="Garamond"/>
              <a:ea typeface="Garamond"/>
              <a:cs typeface="Garamond"/>
              <a:sym typeface="Garamond"/>
            </a:endParaRPr>
          </a:p>
        </p:txBody>
      </p:sp>
      <p:sp>
        <p:nvSpPr>
          <p:cNvPr id="128" name="Shape 128"/>
          <p:cNvSpPr/>
          <p:nvPr/>
        </p:nvSpPr>
        <p:spPr>
          <a:xfrm>
            <a:off x="2458350" y="5708050"/>
            <a:ext cx="5084400" cy="4002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lt1"/>
                </a:solidFill>
                <a:latin typeface="Garamond"/>
                <a:ea typeface="Garamond"/>
                <a:cs typeface="Garamond"/>
                <a:sym typeface="Garamond"/>
              </a:rPr>
              <a:t> </a:t>
            </a:r>
            <a:r>
              <a:rPr b="0" i="0" lang="en-US" sz="2000" u="none" cap="none" strike="noStrike">
                <a:solidFill>
                  <a:srgbClr val="76923C"/>
                </a:solidFill>
                <a:latin typeface="Garamond"/>
                <a:ea typeface="Garamond"/>
                <a:cs typeface="Garamond"/>
                <a:sym typeface="Garamond"/>
              </a:rPr>
              <a:t>Appuyer sur une touche pour continuer (</a:t>
            </a:r>
            <a:r>
              <a:rPr lang="en-US" sz="2000">
                <a:solidFill>
                  <a:srgbClr val="76923C"/>
                </a:solidFill>
                <a:latin typeface="Garamond"/>
                <a:ea typeface="Garamond"/>
                <a:cs typeface="Garamond"/>
                <a:sym typeface="Garamond"/>
              </a:rPr>
              <a:t>1/2</a:t>
            </a:r>
            <a:r>
              <a:rPr b="0" i="0" lang="en-US" sz="2000" u="none" cap="none" strike="noStrike">
                <a:solidFill>
                  <a:srgbClr val="76923C"/>
                </a:solidFill>
                <a:latin typeface="Garamond"/>
                <a:ea typeface="Garamond"/>
                <a:cs typeface="Garamond"/>
                <a:sym typeface="Garamond"/>
              </a:rPr>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nvSpPr>
        <p:spPr>
          <a:xfrm>
            <a:off x="611560" y="908720"/>
            <a:ext cx="7992900" cy="4680600"/>
          </a:xfrm>
          <a:prstGeom prst="rect">
            <a:avLst/>
          </a:prstGeom>
          <a:noFill/>
          <a:ln>
            <a:noFill/>
          </a:ln>
        </p:spPr>
        <p:txBody>
          <a:bodyPr anchorCtr="0" anchor="t" bIns="45700" lIns="91425" rIns="91425" wrap="square" tIns="45700">
            <a:noAutofit/>
          </a:bodyPr>
          <a:lstStyle/>
          <a:p>
            <a:pPr indent="0" lvl="0" marL="0" marR="0" rtl="0" algn="ctr">
              <a:lnSpc>
                <a:spcPct val="80000"/>
              </a:lnSpc>
              <a:spcBef>
                <a:spcPts val="0"/>
              </a:spcBef>
              <a:spcAft>
                <a:spcPts val="0"/>
              </a:spcAft>
              <a:buClr>
                <a:srgbClr val="FFFF00"/>
              </a:buClr>
              <a:buSzPct val="25000"/>
              <a:buFont typeface="Arial"/>
              <a:buNone/>
            </a:pPr>
            <a:r>
              <a:rPr b="1" lang="en-US" sz="2200">
                <a:solidFill>
                  <a:srgbClr val="A4C2F4"/>
                </a:solidFill>
                <a:latin typeface="Garamond"/>
                <a:ea typeface="Garamond"/>
                <a:cs typeface="Garamond"/>
                <a:sym typeface="Garamond"/>
              </a:rPr>
              <a:t>Session 0 : Entraînement: partie 1/2 - tâche d</a:t>
            </a:r>
            <a:r>
              <a:rPr b="1" lang="en-US" sz="2200">
                <a:solidFill>
                  <a:srgbClr val="A4C2F4"/>
                </a:solidFill>
                <a:latin typeface="Garamond"/>
                <a:ea typeface="Garamond"/>
                <a:cs typeface="Garamond"/>
                <a:sym typeface="Garamond"/>
              </a:rPr>
              <a:t>’évaluation</a:t>
            </a:r>
          </a:p>
          <a:p>
            <a:pPr indent="0" lvl="0" marL="0" marR="0" rtl="0" algn="just">
              <a:lnSpc>
                <a:spcPct val="80000"/>
              </a:lnSpc>
              <a:spcBef>
                <a:spcPts val="336"/>
              </a:spcBef>
              <a:spcAft>
                <a:spcPts val="0"/>
              </a:spcAft>
              <a:buClr>
                <a:schemeClr val="dk1"/>
              </a:buClr>
              <a:buSzPct val="25000"/>
              <a:buFont typeface="Arial"/>
              <a:buNone/>
            </a:pPr>
            <a:r>
              <a:t/>
            </a:r>
            <a:endParaRPr sz="1679">
              <a:solidFill>
                <a:srgbClr val="FFFF00"/>
              </a:solidFill>
              <a:latin typeface="Garamond"/>
              <a:ea typeface="Garamond"/>
              <a:cs typeface="Garamond"/>
              <a:sym typeface="Garamond"/>
            </a:endParaRPr>
          </a:p>
          <a:p>
            <a:pPr indent="0" lvl="0" marL="0" marR="0" rtl="0" algn="just">
              <a:lnSpc>
                <a:spcPct val="115000"/>
              </a:lnSpc>
              <a:spcBef>
                <a:spcPts val="336"/>
              </a:spcBef>
              <a:spcAft>
                <a:spcPts val="0"/>
              </a:spcAft>
              <a:buClr>
                <a:schemeClr val="lt1"/>
              </a:buClr>
              <a:buSzPct val="25000"/>
              <a:buFont typeface="Arial"/>
              <a:buNone/>
            </a:pPr>
            <a:r>
              <a:rPr lang="en-US" sz="1800">
                <a:solidFill>
                  <a:srgbClr val="FFFFFF"/>
                </a:solidFill>
                <a:latin typeface="Garamond"/>
                <a:ea typeface="Garamond"/>
                <a:cs typeface="Garamond"/>
                <a:sym typeface="Garamond"/>
              </a:rPr>
              <a:t>Merci de </a:t>
            </a:r>
            <a:r>
              <a:rPr b="1" i="1" lang="en-US" sz="1800" u="sng">
                <a:solidFill>
                  <a:srgbClr val="C27BA0"/>
                </a:solidFill>
                <a:latin typeface="Garamond"/>
                <a:ea typeface="Garamond"/>
                <a:cs typeface="Garamond"/>
                <a:sym typeface="Garamond"/>
              </a:rPr>
              <a:t>garder votre main gauche immobile</a:t>
            </a:r>
            <a:r>
              <a:rPr lang="en-US" sz="1800">
                <a:solidFill>
                  <a:srgbClr val="FFFFFF"/>
                </a:solidFill>
                <a:latin typeface="Garamond"/>
                <a:ea typeface="Garamond"/>
                <a:cs typeface="Garamond"/>
                <a:sym typeface="Garamond"/>
              </a:rPr>
              <a:t> et d’</a:t>
            </a:r>
            <a:r>
              <a:rPr b="1" i="1" lang="en-US" sz="1800" u="sng">
                <a:solidFill>
                  <a:srgbClr val="C27BA0"/>
                </a:solidFill>
                <a:latin typeface="Garamond"/>
                <a:ea typeface="Garamond"/>
                <a:cs typeface="Garamond"/>
                <a:sym typeface="Garamond"/>
              </a:rPr>
              <a:t>utiliser votre main droite pour déplacer le curseur</a:t>
            </a:r>
            <a:r>
              <a:rPr lang="en-US" sz="1800">
                <a:solidFill>
                  <a:srgbClr val="FFFFFF"/>
                </a:solidFill>
                <a:latin typeface="Garamond"/>
                <a:ea typeface="Garamond"/>
                <a:cs typeface="Garamond"/>
                <a:sym typeface="Garamond"/>
              </a:rPr>
              <a:t> sur l’échelle à l’aide des flèches du clavier. </a:t>
            </a:r>
            <a:r>
              <a:rPr lang="en-US" sz="1800">
                <a:solidFill>
                  <a:srgbClr val="FFFFFF"/>
                </a:solidFill>
                <a:latin typeface="Garamond"/>
                <a:ea typeface="Garamond"/>
                <a:cs typeface="Garamond"/>
                <a:sym typeface="Garamond"/>
              </a:rPr>
              <a:t>Le curseur accélère lorsque vous </a:t>
            </a:r>
            <a:r>
              <a:rPr b="1" lang="en-US" sz="1800">
                <a:solidFill>
                  <a:srgbClr val="FFFF00"/>
                </a:solidFill>
                <a:latin typeface="Garamond"/>
                <a:ea typeface="Garamond"/>
                <a:cs typeface="Garamond"/>
                <a:sym typeface="Garamond"/>
              </a:rPr>
              <a:t>maintenez</a:t>
            </a:r>
            <a:r>
              <a:rPr lang="en-US" sz="1800">
                <a:solidFill>
                  <a:srgbClr val="FFFFFF"/>
                </a:solidFill>
                <a:latin typeface="Garamond"/>
                <a:ea typeface="Garamond"/>
                <a:cs typeface="Garamond"/>
                <a:sym typeface="Garamond"/>
              </a:rPr>
              <a:t> une flèche </a:t>
            </a:r>
            <a:r>
              <a:rPr b="1" lang="en-US" sz="1800">
                <a:solidFill>
                  <a:srgbClr val="FFFF00"/>
                </a:solidFill>
                <a:latin typeface="Garamond"/>
                <a:ea typeface="Garamond"/>
                <a:cs typeface="Garamond"/>
                <a:sym typeface="Garamond"/>
              </a:rPr>
              <a:t>appuyée</a:t>
            </a:r>
            <a:r>
              <a:rPr lang="en-US" sz="1800">
                <a:solidFill>
                  <a:srgbClr val="FFFFFF"/>
                </a:solidFill>
                <a:latin typeface="Garamond"/>
                <a:ea typeface="Garamond"/>
                <a:cs typeface="Garamond"/>
                <a:sym typeface="Garamond"/>
              </a:rPr>
              <a:t>. </a:t>
            </a:r>
          </a:p>
          <a:p>
            <a:pPr indent="0" lvl="0" marL="0" marR="0" rtl="0" algn="just">
              <a:lnSpc>
                <a:spcPct val="115000"/>
              </a:lnSpc>
              <a:spcBef>
                <a:spcPts val="336"/>
              </a:spcBef>
              <a:spcAft>
                <a:spcPts val="0"/>
              </a:spcAft>
              <a:buClr>
                <a:schemeClr val="lt1"/>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115000"/>
              </a:lnSpc>
              <a:spcBef>
                <a:spcPts val="336"/>
              </a:spcBef>
              <a:spcAft>
                <a:spcPts val="0"/>
              </a:spcAft>
              <a:buClr>
                <a:schemeClr val="lt1"/>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115000"/>
              </a:lnSpc>
              <a:spcBef>
                <a:spcPts val="336"/>
              </a:spcBef>
              <a:spcAft>
                <a:spcPts val="0"/>
              </a:spcAft>
              <a:buClr>
                <a:schemeClr val="lt1"/>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115000"/>
              </a:lnSpc>
              <a:spcBef>
                <a:spcPts val="336"/>
              </a:spcBef>
              <a:spcAft>
                <a:spcPts val="0"/>
              </a:spcAft>
              <a:buClr>
                <a:schemeClr val="lt1"/>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115000"/>
              </a:lnSpc>
              <a:spcBef>
                <a:spcPts val="336"/>
              </a:spcBef>
              <a:spcAft>
                <a:spcPts val="0"/>
              </a:spcAft>
              <a:buClr>
                <a:schemeClr val="lt1"/>
              </a:buClr>
              <a:buSzPct val="25000"/>
              <a:buFont typeface="Arial"/>
              <a:buNone/>
            </a:pPr>
            <a:r>
              <a:rPr lang="en-US" sz="1800">
                <a:solidFill>
                  <a:srgbClr val="FFFFFF"/>
                </a:solidFill>
                <a:latin typeface="Garamond"/>
                <a:ea typeface="Garamond"/>
                <a:cs typeface="Garamond"/>
                <a:sym typeface="Garamond"/>
              </a:rPr>
              <a:t>Puis, pressez ‘</a:t>
            </a:r>
            <a:r>
              <a:rPr b="1" i="1" lang="en-US" sz="1800">
                <a:solidFill>
                  <a:srgbClr val="C27BA0"/>
                </a:solidFill>
                <a:latin typeface="Garamond"/>
                <a:ea typeface="Garamond"/>
                <a:cs typeface="Garamond"/>
                <a:sym typeface="Garamond"/>
              </a:rPr>
              <a:t>Espace</a:t>
            </a:r>
            <a:r>
              <a:rPr lang="en-US" sz="1800">
                <a:solidFill>
                  <a:srgbClr val="FFFFFF"/>
                </a:solidFill>
                <a:latin typeface="Garamond"/>
                <a:ea typeface="Garamond"/>
                <a:cs typeface="Garamond"/>
                <a:sym typeface="Garamond"/>
              </a:rPr>
              <a:t>’ pour </a:t>
            </a:r>
            <a:r>
              <a:rPr b="1" lang="en-US" sz="1800">
                <a:solidFill>
                  <a:srgbClr val="C27BA0"/>
                </a:solidFill>
                <a:latin typeface="Garamond"/>
                <a:ea typeface="Garamond"/>
                <a:cs typeface="Garamond"/>
                <a:sym typeface="Garamond"/>
              </a:rPr>
              <a:t>confirmer</a:t>
            </a:r>
            <a:r>
              <a:rPr lang="en-US" sz="1800">
                <a:solidFill>
                  <a:srgbClr val="FFFFFF"/>
                </a:solidFill>
                <a:latin typeface="Garamond"/>
                <a:ea typeface="Garamond"/>
                <a:cs typeface="Garamond"/>
                <a:sym typeface="Garamond"/>
              </a:rPr>
              <a:t> votre notation. </a:t>
            </a:r>
          </a:p>
          <a:p>
            <a:pPr indent="0" lvl="0" marL="0" marR="0" rtl="0" algn="just">
              <a:lnSpc>
                <a:spcPct val="115000"/>
              </a:lnSpc>
              <a:spcBef>
                <a:spcPts val="336"/>
              </a:spcBef>
              <a:spcAft>
                <a:spcPts val="0"/>
              </a:spcAft>
              <a:buClr>
                <a:schemeClr val="lt1"/>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115000"/>
              </a:lnSpc>
              <a:spcBef>
                <a:spcPts val="336"/>
              </a:spcBef>
              <a:spcAft>
                <a:spcPts val="0"/>
              </a:spcAft>
              <a:buClr>
                <a:schemeClr val="lt1"/>
              </a:buClr>
              <a:buSzPct val="25000"/>
              <a:buFont typeface="Arial"/>
              <a:buNone/>
            </a:pPr>
            <a:r>
              <a:rPr lang="en-US" sz="1800">
                <a:solidFill>
                  <a:srgbClr val="FFFFFF"/>
                </a:solidFill>
                <a:latin typeface="Garamond"/>
                <a:ea typeface="Garamond"/>
                <a:cs typeface="Garamond"/>
                <a:sym typeface="Garamond"/>
              </a:rPr>
              <a:t>Il n’y a </a:t>
            </a:r>
            <a:r>
              <a:rPr lang="en-US" sz="1800" u="sng">
                <a:solidFill>
                  <a:srgbClr val="FFFFFF"/>
                </a:solidFill>
                <a:latin typeface="Garamond"/>
                <a:ea typeface="Garamond"/>
                <a:cs typeface="Garamond"/>
                <a:sym typeface="Garamond"/>
              </a:rPr>
              <a:t>pas de limite de temps par essai</a:t>
            </a:r>
            <a:r>
              <a:rPr lang="en-US" sz="1800">
                <a:solidFill>
                  <a:srgbClr val="FFFFFF"/>
                </a:solidFill>
                <a:latin typeface="Garamond"/>
                <a:ea typeface="Garamond"/>
                <a:cs typeface="Garamond"/>
                <a:sym typeface="Garamond"/>
              </a:rPr>
              <a:t>, vous pouvez donc prendre aussi longtemps que nécessaire pour donner votre évaluation.</a:t>
            </a:r>
          </a:p>
          <a:p>
            <a:pPr indent="0" lvl="0" marL="0" marR="0" rtl="0" algn="just">
              <a:lnSpc>
                <a:spcPct val="80000"/>
              </a:lnSpc>
              <a:spcBef>
                <a:spcPts val="336"/>
              </a:spcBef>
              <a:spcAft>
                <a:spcPts val="0"/>
              </a:spcAft>
              <a:buClr>
                <a:srgbClr val="E36C09"/>
              </a:buClr>
              <a:buSzPct val="25000"/>
              <a:buFont typeface="Arial"/>
              <a:buNone/>
            </a:pPr>
            <a:r>
              <a:t/>
            </a:r>
            <a:endParaRPr/>
          </a:p>
          <a:p>
            <a:pPr indent="0" lvl="0" marL="0" marR="0" rtl="0" algn="just">
              <a:lnSpc>
                <a:spcPct val="80000"/>
              </a:lnSpc>
              <a:spcBef>
                <a:spcPts val="336"/>
              </a:spcBef>
              <a:spcAft>
                <a:spcPts val="0"/>
              </a:spcAft>
              <a:buClr>
                <a:schemeClr val="dk1"/>
              </a:buClr>
              <a:buSzPct val="25000"/>
              <a:buFont typeface="Arial"/>
              <a:buNone/>
            </a:pPr>
            <a:r>
              <a:t/>
            </a:r>
            <a:endParaRPr b="1" i="1" sz="1679">
              <a:solidFill>
                <a:schemeClr val="lt1"/>
              </a:solidFill>
              <a:latin typeface="Garamond"/>
              <a:ea typeface="Garamond"/>
              <a:cs typeface="Garamond"/>
              <a:sym typeface="Garamond"/>
            </a:endParaRPr>
          </a:p>
          <a:p>
            <a:pPr indent="0" lvl="0" marL="0" marR="0" rtl="0" algn="just">
              <a:lnSpc>
                <a:spcPct val="80000"/>
              </a:lnSpc>
              <a:spcBef>
                <a:spcPts val="336"/>
              </a:spcBef>
              <a:spcAft>
                <a:spcPts val="0"/>
              </a:spcAft>
              <a:buClr>
                <a:schemeClr val="dk1"/>
              </a:buClr>
              <a:buSzPct val="25000"/>
              <a:buFont typeface="Arial"/>
              <a:buNone/>
            </a:pPr>
            <a:r>
              <a:t/>
            </a:r>
            <a:endParaRPr b="1" sz="1679">
              <a:solidFill>
                <a:srgbClr val="E36C09"/>
              </a:solidFill>
              <a:latin typeface="Garamond"/>
              <a:ea typeface="Garamond"/>
              <a:cs typeface="Garamond"/>
              <a:sym typeface="Garamond"/>
            </a:endParaRPr>
          </a:p>
          <a:p>
            <a:pPr indent="0" lvl="0" marL="0" marR="0" rtl="0" algn="just">
              <a:lnSpc>
                <a:spcPct val="80000"/>
              </a:lnSpc>
              <a:spcBef>
                <a:spcPts val="336"/>
              </a:spcBef>
              <a:buClr>
                <a:schemeClr val="dk1"/>
              </a:buClr>
              <a:buSzPct val="25000"/>
              <a:buFont typeface="Arial"/>
              <a:buNone/>
            </a:pPr>
            <a:r>
              <a:t/>
            </a:r>
            <a:endParaRPr b="1" sz="1679">
              <a:solidFill>
                <a:srgbClr val="E36C09"/>
              </a:solidFill>
              <a:latin typeface="Garamond"/>
              <a:ea typeface="Garamond"/>
              <a:cs typeface="Garamond"/>
              <a:sym typeface="Garamond"/>
            </a:endParaRPr>
          </a:p>
        </p:txBody>
      </p:sp>
      <p:pic>
        <p:nvPicPr>
          <p:cNvPr id="135" name="Shape 135"/>
          <p:cNvPicPr preferRelativeResize="0"/>
          <p:nvPr/>
        </p:nvPicPr>
        <p:blipFill>
          <a:blip r:embed="rId3">
            <a:alphaModFix/>
          </a:blip>
          <a:stretch>
            <a:fillRect/>
          </a:stretch>
        </p:blipFill>
        <p:spPr>
          <a:xfrm>
            <a:off x="6689500" y="2156200"/>
            <a:ext cx="1348350" cy="1348350"/>
          </a:xfrm>
          <a:prstGeom prst="rect">
            <a:avLst/>
          </a:prstGeom>
          <a:noFill/>
          <a:ln>
            <a:noFill/>
          </a:ln>
        </p:spPr>
      </p:pic>
      <p:pic>
        <p:nvPicPr>
          <p:cNvPr id="136" name="Shape 136"/>
          <p:cNvPicPr preferRelativeResize="0"/>
          <p:nvPr/>
        </p:nvPicPr>
        <p:blipFill>
          <a:blip r:embed="rId4">
            <a:alphaModFix/>
          </a:blip>
          <a:stretch>
            <a:fillRect/>
          </a:stretch>
        </p:blipFill>
        <p:spPr>
          <a:xfrm>
            <a:off x="5794000" y="3992625"/>
            <a:ext cx="2243852" cy="404200"/>
          </a:xfrm>
          <a:prstGeom prst="rect">
            <a:avLst/>
          </a:prstGeom>
          <a:noFill/>
          <a:ln>
            <a:noFill/>
          </a:ln>
        </p:spPr>
      </p:pic>
      <p:sp>
        <p:nvSpPr>
          <p:cNvPr id="137" name="Shape 137"/>
          <p:cNvSpPr/>
          <p:nvPr/>
        </p:nvSpPr>
        <p:spPr>
          <a:xfrm>
            <a:off x="2384625" y="5781800"/>
            <a:ext cx="5084400" cy="4002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lt1"/>
                </a:solidFill>
                <a:latin typeface="Garamond"/>
                <a:ea typeface="Garamond"/>
                <a:cs typeface="Garamond"/>
                <a:sym typeface="Garamond"/>
              </a:rPr>
              <a:t> </a:t>
            </a:r>
            <a:r>
              <a:rPr b="0" i="0" lang="en-US" sz="2000" u="none" cap="none" strike="noStrike">
                <a:solidFill>
                  <a:srgbClr val="76923C"/>
                </a:solidFill>
                <a:latin typeface="Garamond"/>
                <a:ea typeface="Garamond"/>
                <a:cs typeface="Garamond"/>
                <a:sym typeface="Garamond"/>
              </a:rPr>
              <a:t>Appuyer sur une touche pour continuer (</a:t>
            </a:r>
            <a:r>
              <a:rPr lang="en-US" sz="2000">
                <a:solidFill>
                  <a:srgbClr val="76923C"/>
                </a:solidFill>
                <a:latin typeface="Garamond"/>
                <a:ea typeface="Garamond"/>
                <a:cs typeface="Garamond"/>
                <a:sym typeface="Garamond"/>
              </a:rPr>
              <a:t>2</a:t>
            </a:r>
            <a:r>
              <a:rPr lang="en-US" sz="2000">
                <a:solidFill>
                  <a:srgbClr val="76923C"/>
                </a:solidFill>
                <a:latin typeface="Garamond"/>
                <a:ea typeface="Garamond"/>
                <a:cs typeface="Garamond"/>
                <a:sym typeface="Garamond"/>
              </a:rPr>
              <a:t>/2</a:t>
            </a:r>
            <a:r>
              <a:rPr b="0" i="0" lang="en-US" sz="2000" u="none" cap="none" strike="noStrike">
                <a:solidFill>
                  <a:srgbClr val="76923C"/>
                </a:solidFill>
                <a:latin typeface="Garamond"/>
                <a:ea typeface="Garamond"/>
                <a:cs typeface="Garamond"/>
                <a:sym typeface="Garamond"/>
              </a:rPr>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nvSpPr>
        <p:spPr>
          <a:xfrm>
            <a:off x="611600" y="823951"/>
            <a:ext cx="7992900" cy="5210100"/>
          </a:xfrm>
          <a:prstGeom prst="rect">
            <a:avLst/>
          </a:prstGeom>
          <a:noFill/>
          <a:ln>
            <a:noFill/>
          </a:ln>
        </p:spPr>
        <p:txBody>
          <a:bodyPr anchorCtr="0" anchor="t" bIns="45700" lIns="91425" rIns="91425" wrap="square" tIns="45700">
            <a:noAutofit/>
          </a:bodyPr>
          <a:lstStyle/>
          <a:p>
            <a:pPr indent="0" lvl="0" marL="0" marR="0" rtl="0" algn="ctr">
              <a:lnSpc>
                <a:spcPct val="80000"/>
              </a:lnSpc>
              <a:spcBef>
                <a:spcPts val="0"/>
              </a:spcBef>
              <a:spcAft>
                <a:spcPts val="0"/>
              </a:spcAft>
              <a:buClr>
                <a:srgbClr val="FFFF00"/>
              </a:buClr>
              <a:buSzPct val="25000"/>
              <a:buFont typeface="Arial"/>
              <a:buNone/>
            </a:pPr>
            <a:r>
              <a:rPr b="1" lang="en-US" sz="2200">
                <a:solidFill>
                  <a:srgbClr val="A4C2F4"/>
                </a:solidFill>
                <a:latin typeface="Garamond"/>
                <a:ea typeface="Garamond"/>
                <a:cs typeface="Garamond"/>
                <a:sym typeface="Garamond"/>
              </a:rPr>
              <a:t>Session 0 : Entraînement: partie 2/2 - tâche de choix</a:t>
            </a:r>
          </a:p>
          <a:p>
            <a:pPr indent="0" lvl="0" marL="0" marR="0" rtl="0" algn="just">
              <a:lnSpc>
                <a:spcPct val="8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115000"/>
              </a:lnSpc>
              <a:spcBef>
                <a:spcPts val="336"/>
              </a:spcBef>
              <a:spcAft>
                <a:spcPts val="0"/>
              </a:spcAft>
              <a:buClr>
                <a:srgbClr val="FFFF00"/>
              </a:buClr>
              <a:buSzPct val="25000"/>
              <a:buFont typeface="Arial"/>
              <a:buNone/>
            </a:pPr>
            <a:r>
              <a:rPr lang="en-US" sz="1800">
                <a:solidFill>
                  <a:srgbClr val="FFFFFF"/>
                </a:solidFill>
                <a:latin typeface="Garamond"/>
                <a:ea typeface="Garamond"/>
                <a:cs typeface="Garamond"/>
                <a:sym typeface="Garamond"/>
              </a:rPr>
              <a:t>Avant chaque essai, une croix ‘+’ apparaîtra à l’écran.</a:t>
            </a:r>
          </a:p>
          <a:p>
            <a:pPr lvl="0" rtl="0" algn="just">
              <a:lnSpc>
                <a:spcPct val="115000"/>
              </a:lnSpc>
              <a:spcBef>
                <a:spcPts val="264"/>
              </a:spcBef>
              <a:buClr>
                <a:srgbClr val="FFFF00"/>
              </a:buClr>
              <a:buSzPct val="25000"/>
              <a:buFont typeface="Arial"/>
              <a:buNone/>
            </a:pPr>
            <a:r>
              <a:rPr lang="en-US" sz="1800">
                <a:solidFill>
                  <a:srgbClr val="FFFFFF"/>
                </a:solidFill>
                <a:latin typeface="Garamond"/>
                <a:ea typeface="Garamond"/>
                <a:cs typeface="Garamond"/>
                <a:sym typeface="Garamond"/>
              </a:rPr>
              <a:t>Puis, un item apparaîtra dans l’un des </a:t>
            </a:r>
            <a:r>
              <a:rPr lang="en-US" sz="1800">
                <a:solidFill>
                  <a:srgbClr val="FFE599"/>
                </a:solidFill>
                <a:latin typeface="Garamond"/>
                <a:ea typeface="Garamond"/>
                <a:cs typeface="Garamond"/>
                <a:sym typeface="Garamond"/>
              </a:rPr>
              <a:t>6 carrés jaunes</a:t>
            </a:r>
            <a:r>
              <a:rPr lang="en-US" sz="1800">
                <a:solidFill>
                  <a:srgbClr val="FFFFFF"/>
                </a:solidFill>
                <a:latin typeface="Garamond"/>
                <a:ea typeface="Garamond"/>
                <a:cs typeface="Garamond"/>
                <a:sym typeface="Garamond"/>
              </a:rPr>
              <a:t> sur l’écran. </a:t>
            </a:r>
          </a:p>
          <a:p>
            <a:pPr indent="-330200" lvl="0" marL="457200" rtl="0" algn="just">
              <a:lnSpc>
                <a:spcPct val="115000"/>
              </a:lnSpc>
              <a:spcBef>
                <a:spcPts val="264"/>
              </a:spcBef>
              <a:buClr>
                <a:srgbClr val="B6D7A8"/>
              </a:buClr>
              <a:buSzPct val="100000"/>
              <a:buFont typeface="Garamond"/>
              <a:buChar char="★"/>
            </a:pPr>
            <a:r>
              <a:rPr b="1" lang="en-US" sz="1600" u="sng">
                <a:solidFill>
                  <a:srgbClr val="B6D7A8"/>
                </a:solidFill>
                <a:latin typeface="Garamond"/>
                <a:ea typeface="Garamond"/>
                <a:cs typeface="Garamond"/>
                <a:sym typeface="Garamond"/>
              </a:rPr>
              <a:t>Vous pourrez prendre aussi longtemps que vous voudrez pour examiner cet item (mais vous devrez prendre au minimum 0,5 s, pour éviter le ‘zapping’).</a:t>
            </a:r>
          </a:p>
          <a:p>
            <a:pPr lvl="0" rtl="0" algn="just">
              <a:lnSpc>
                <a:spcPct val="115000"/>
              </a:lnSpc>
              <a:spcBef>
                <a:spcPts val="264"/>
              </a:spcBef>
              <a:buClr>
                <a:srgbClr val="FFFF00"/>
              </a:buClr>
              <a:buSzPct val="25000"/>
              <a:buFont typeface="Arial"/>
              <a:buNone/>
            </a:pPr>
            <a:r>
              <a:t/>
            </a:r>
            <a:endParaRPr sz="1800">
              <a:solidFill>
                <a:srgbClr val="FFFFFF"/>
              </a:solidFill>
              <a:latin typeface="Garamond"/>
              <a:ea typeface="Garamond"/>
              <a:cs typeface="Garamond"/>
              <a:sym typeface="Garamond"/>
            </a:endParaRPr>
          </a:p>
          <a:p>
            <a:pPr lvl="0" rtl="0" algn="just">
              <a:lnSpc>
                <a:spcPct val="115000"/>
              </a:lnSpc>
              <a:spcBef>
                <a:spcPts val="264"/>
              </a:spcBef>
              <a:buClr>
                <a:srgbClr val="FFFF00"/>
              </a:buClr>
              <a:buSzPct val="25000"/>
              <a:buFont typeface="Arial"/>
              <a:buNone/>
            </a:pPr>
            <a:r>
              <a:rPr lang="en-US" sz="1800">
                <a:solidFill>
                  <a:srgbClr val="FFFFFF"/>
                </a:solidFill>
                <a:latin typeface="Garamond"/>
                <a:ea typeface="Garamond"/>
                <a:cs typeface="Garamond"/>
                <a:sym typeface="Garamond"/>
              </a:rPr>
              <a:t>Puis, quand vous le souhaiterez, vous pourrez presser la </a:t>
            </a:r>
            <a:r>
              <a:rPr b="1" lang="en-US" sz="1800" u="sng">
                <a:solidFill>
                  <a:srgbClr val="C27BA0"/>
                </a:solidFill>
                <a:latin typeface="Garamond"/>
                <a:ea typeface="Garamond"/>
                <a:cs typeface="Garamond"/>
                <a:sym typeface="Garamond"/>
              </a:rPr>
              <a:t>barre Espace pour afficher l’item suivant</a:t>
            </a:r>
            <a:r>
              <a:rPr lang="en-US" sz="1800">
                <a:solidFill>
                  <a:srgbClr val="FFFFFF"/>
                </a:solidFill>
                <a:latin typeface="Garamond"/>
                <a:ea typeface="Garamond"/>
                <a:cs typeface="Garamond"/>
                <a:sym typeface="Garamond"/>
              </a:rPr>
              <a:t>. </a:t>
            </a:r>
          </a:p>
          <a:p>
            <a:pPr indent="-330200" lvl="0" marL="457200" rtl="0" algn="just">
              <a:lnSpc>
                <a:spcPct val="115000"/>
              </a:lnSpc>
              <a:spcBef>
                <a:spcPts val="264"/>
              </a:spcBef>
              <a:buClr>
                <a:srgbClr val="B6D7A8"/>
              </a:buClr>
              <a:buSzPct val="100000"/>
              <a:buFont typeface="Garamond"/>
              <a:buChar char="★"/>
            </a:pPr>
            <a:r>
              <a:rPr b="1" lang="en-US" sz="1600" u="sng">
                <a:solidFill>
                  <a:srgbClr val="B6D7A8"/>
                </a:solidFill>
                <a:latin typeface="Garamond"/>
                <a:ea typeface="Garamond"/>
                <a:cs typeface="Garamond"/>
                <a:sym typeface="Garamond"/>
              </a:rPr>
              <a:t>Attention : l’item précédent disparaîtra alors de l’écran.</a:t>
            </a:r>
          </a:p>
          <a:p>
            <a:pPr lvl="0" rtl="0" algn="just">
              <a:lnSpc>
                <a:spcPct val="115000"/>
              </a:lnSpc>
              <a:spcBef>
                <a:spcPts val="264"/>
              </a:spcBef>
              <a:buClr>
                <a:srgbClr val="FFFF00"/>
              </a:buClr>
              <a:buSzPct val="25000"/>
              <a:buFont typeface="Arial"/>
              <a:buNone/>
            </a:pPr>
            <a:r>
              <a:t/>
            </a:r>
            <a:endParaRPr i="1" sz="1800">
              <a:solidFill>
                <a:srgbClr val="F3F3F3"/>
              </a:solidFill>
              <a:latin typeface="Garamond"/>
              <a:ea typeface="Garamond"/>
              <a:cs typeface="Garamond"/>
              <a:sym typeface="Garamond"/>
            </a:endParaRPr>
          </a:p>
          <a:p>
            <a:pPr lvl="0" rtl="0" algn="just">
              <a:lnSpc>
                <a:spcPct val="115000"/>
              </a:lnSpc>
              <a:spcBef>
                <a:spcPts val="264"/>
              </a:spcBef>
              <a:buClr>
                <a:srgbClr val="FFFF00"/>
              </a:buClr>
              <a:buSzPct val="25000"/>
              <a:buFont typeface="Arial"/>
              <a:buNone/>
            </a:pPr>
            <a:r>
              <a:rPr lang="en-US" sz="1800">
                <a:solidFill>
                  <a:srgbClr val="F3F3F3"/>
                </a:solidFill>
                <a:latin typeface="Garamond"/>
                <a:ea typeface="Garamond"/>
                <a:cs typeface="Garamond"/>
                <a:sym typeface="Garamond"/>
              </a:rPr>
              <a:t>Il y aura 3 à 6 items au choix par essai. Au début de chaque essai, vous ne saurez pas à l’avance combien d’items (3 à 6) vous seront proposés.</a:t>
            </a:r>
          </a:p>
          <a:p>
            <a:pPr lvl="0" rtl="0" algn="just">
              <a:lnSpc>
                <a:spcPct val="80000"/>
              </a:lnSpc>
              <a:spcBef>
                <a:spcPts val="264"/>
              </a:spcBef>
              <a:buClr>
                <a:srgbClr val="FFFF00"/>
              </a:buClr>
              <a:buSzPct val="25000"/>
              <a:buFont typeface="Arial"/>
              <a:buNone/>
            </a:pPr>
            <a:r>
              <a:t/>
            </a:r>
            <a:endParaRPr sz="1800">
              <a:solidFill>
                <a:srgbClr val="F3F3F3"/>
              </a:solidFill>
              <a:latin typeface="Garamond"/>
              <a:ea typeface="Garamond"/>
              <a:cs typeface="Garamond"/>
              <a:sym typeface="Garamond"/>
            </a:endParaRPr>
          </a:p>
          <a:p>
            <a:pPr lvl="0" rtl="0" algn="just">
              <a:lnSpc>
                <a:spcPct val="80000"/>
              </a:lnSpc>
              <a:spcBef>
                <a:spcPts val="264"/>
              </a:spcBef>
              <a:buClr>
                <a:srgbClr val="FFFF00"/>
              </a:buClr>
              <a:buSzPct val="25000"/>
              <a:buFont typeface="Arial"/>
              <a:buNone/>
            </a:pPr>
            <a:r>
              <a:t/>
            </a:r>
            <a:endParaRPr b="1" i="1" sz="1800">
              <a:solidFill>
                <a:srgbClr val="FFFF00"/>
              </a:solidFill>
              <a:latin typeface="Garamond"/>
              <a:ea typeface="Garamond"/>
              <a:cs typeface="Garamond"/>
              <a:sym typeface="Garamond"/>
            </a:endParaRPr>
          </a:p>
          <a:p>
            <a:pPr indent="0" lvl="0" marL="0" marR="0" rtl="0" algn="just">
              <a:lnSpc>
                <a:spcPct val="80000"/>
              </a:lnSpc>
              <a:spcBef>
                <a:spcPts val="336"/>
              </a:spcBef>
              <a:spcAft>
                <a:spcPts val="0"/>
              </a:spcAft>
              <a:buClr>
                <a:schemeClr val="dk1"/>
              </a:buClr>
              <a:buSzPct val="25000"/>
              <a:buFont typeface="Arial"/>
              <a:buNone/>
            </a:pPr>
            <a:r>
              <a:t/>
            </a:r>
            <a:endParaRPr b="1" sz="1800">
              <a:solidFill>
                <a:srgbClr val="E36C09"/>
              </a:solidFill>
              <a:latin typeface="Garamond"/>
              <a:ea typeface="Garamond"/>
              <a:cs typeface="Garamond"/>
              <a:sym typeface="Garamond"/>
            </a:endParaRPr>
          </a:p>
          <a:p>
            <a:pPr indent="0" lvl="0" marL="0" marR="0" rtl="0" algn="just">
              <a:lnSpc>
                <a:spcPct val="80000"/>
              </a:lnSpc>
              <a:spcBef>
                <a:spcPts val="336"/>
              </a:spcBef>
              <a:spcAft>
                <a:spcPts val="0"/>
              </a:spcAft>
              <a:buClr>
                <a:schemeClr val="lt1"/>
              </a:buClr>
              <a:buSzPct val="25000"/>
              <a:buFont typeface="Arial"/>
              <a:buNone/>
            </a:pPr>
            <a:r>
              <a:t/>
            </a:r>
            <a:endParaRPr sz="1800">
              <a:solidFill>
                <a:schemeClr val="lt1"/>
              </a:solidFill>
              <a:latin typeface="Garamond"/>
              <a:ea typeface="Garamond"/>
              <a:cs typeface="Garamond"/>
              <a:sym typeface="Garamond"/>
            </a:endParaRPr>
          </a:p>
          <a:p>
            <a:pPr indent="0" lvl="0" marL="0" marR="0" rtl="0" algn="just">
              <a:lnSpc>
                <a:spcPct val="80000"/>
              </a:lnSpc>
              <a:spcBef>
                <a:spcPts val="336"/>
              </a:spcBef>
              <a:spcAft>
                <a:spcPts val="0"/>
              </a:spcAft>
              <a:buClr>
                <a:srgbClr val="E36C09"/>
              </a:buClr>
              <a:buSzPct val="25000"/>
              <a:buFont typeface="Arial"/>
              <a:buNone/>
            </a:pPr>
            <a:r>
              <a:t/>
            </a:r>
            <a:endParaRPr sz="1800">
              <a:solidFill>
                <a:srgbClr val="EAD1DC"/>
              </a:solidFill>
            </a:endParaRPr>
          </a:p>
          <a:p>
            <a:pPr indent="0" lvl="0" marL="0" marR="0" rtl="0" algn="just">
              <a:lnSpc>
                <a:spcPct val="80000"/>
              </a:lnSpc>
              <a:spcBef>
                <a:spcPts val="336"/>
              </a:spcBef>
              <a:spcAft>
                <a:spcPts val="0"/>
              </a:spcAft>
              <a:buClr>
                <a:schemeClr val="dk1"/>
              </a:buClr>
              <a:buSzPct val="25000"/>
              <a:buFont typeface="Arial"/>
              <a:buNone/>
            </a:pPr>
            <a:r>
              <a:t/>
            </a:r>
            <a:endParaRPr b="1" i="1" sz="1679">
              <a:solidFill>
                <a:schemeClr val="lt1"/>
              </a:solidFill>
              <a:latin typeface="Garamond"/>
              <a:ea typeface="Garamond"/>
              <a:cs typeface="Garamond"/>
              <a:sym typeface="Garamond"/>
            </a:endParaRPr>
          </a:p>
          <a:p>
            <a:pPr indent="0" lvl="0" marL="0" marR="0" rtl="0" algn="just">
              <a:lnSpc>
                <a:spcPct val="80000"/>
              </a:lnSpc>
              <a:spcBef>
                <a:spcPts val="336"/>
              </a:spcBef>
              <a:spcAft>
                <a:spcPts val="0"/>
              </a:spcAft>
              <a:buClr>
                <a:schemeClr val="dk1"/>
              </a:buClr>
              <a:buSzPct val="25000"/>
              <a:buFont typeface="Arial"/>
              <a:buNone/>
            </a:pPr>
            <a:r>
              <a:t/>
            </a:r>
            <a:endParaRPr b="1" sz="1679">
              <a:solidFill>
                <a:srgbClr val="E36C09"/>
              </a:solidFill>
              <a:latin typeface="Garamond"/>
              <a:ea typeface="Garamond"/>
              <a:cs typeface="Garamond"/>
              <a:sym typeface="Garamond"/>
            </a:endParaRPr>
          </a:p>
          <a:p>
            <a:pPr indent="0" lvl="0" marL="0" marR="0" rtl="0" algn="just">
              <a:lnSpc>
                <a:spcPct val="80000"/>
              </a:lnSpc>
              <a:spcBef>
                <a:spcPts val="336"/>
              </a:spcBef>
              <a:buClr>
                <a:schemeClr val="dk1"/>
              </a:buClr>
              <a:buSzPct val="25000"/>
              <a:buFont typeface="Arial"/>
              <a:buNone/>
            </a:pPr>
            <a:r>
              <a:t/>
            </a:r>
            <a:endParaRPr b="1" sz="1679">
              <a:solidFill>
                <a:srgbClr val="E36C09"/>
              </a:solidFill>
              <a:latin typeface="Garamond"/>
              <a:ea typeface="Garamond"/>
              <a:cs typeface="Garamond"/>
              <a:sym typeface="Garamond"/>
            </a:endParaRPr>
          </a:p>
        </p:txBody>
      </p:sp>
      <p:sp>
        <p:nvSpPr>
          <p:cNvPr id="144" name="Shape 144"/>
          <p:cNvSpPr/>
          <p:nvPr/>
        </p:nvSpPr>
        <p:spPr>
          <a:xfrm>
            <a:off x="2157598" y="5633850"/>
            <a:ext cx="5289900" cy="4002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lt1"/>
                </a:solidFill>
                <a:latin typeface="Garamond"/>
                <a:ea typeface="Garamond"/>
                <a:cs typeface="Garamond"/>
                <a:sym typeface="Garamond"/>
              </a:rPr>
              <a:t> </a:t>
            </a:r>
            <a:r>
              <a:rPr b="0" i="0" lang="en-US" sz="2000" u="none" cap="none" strike="noStrike">
                <a:solidFill>
                  <a:srgbClr val="76923C"/>
                </a:solidFill>
                <a:latin typeface="Garamond"/>
                <a:ea typeface="Garamond"/>
                <a:cs typeface="Garamond"/>
                <a:sym typeface="Garamond"/>
              </a:rPr>
              <a:t>Appuyer sur une touche pour continuer</a:t>
            </a:r>
            <a:r>
              <a:rPr lang="en-US" sz="2000">
                <a:solidFill>
                  <a:srgbClr val="76923C"/>
                </a:solidFill>
                <a:latin typeface="Garamond"/>
                <a:ea typeface="Garamond"/>
                <a:cs typeface="Garamond"/>
                <a:sym typeface="Garamond"/>
              </a:rPr>
              <a:t> (1/2)</a:t>
            </a:r>
            <a:r>
              <a:rPr b="0" i="0" lang="en-US" sz="2000" u="none" cap="none" strike="noStrike">
                <a:solidFill>
                  <a:srgbClr val="76923C"/>
                </a:solidFill>
                <a:latin typeface="Garamond"/>
                <a:ea typeface="Garamond"/>
                <a:cs typeface="Garamond"/>
                <a:sym typeface="Garamond"/>
              </a:rPr>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nvSpPr>
        <p:spPr>
          <a:xfrm>
            <a:off x="611600" y="823951"/>
            <a:ext cx="7992900" cy="5210100"/>
          </a:xfrm>
          <a:prstGeom prst="rect">
            <a:avLst/>
          </a:prstGeom>
          <a:noFill/>
          <a:ln>
            <a:noFill/>
          </a:ln>
        </p:spPr>
        <p:txBody>
          <a:bodyPr anchorCtr="0" anchor="t" bIns="45700" lIns="91425" rIns="91425" wrap="square" tIns="45700">
            <a:noAutofit/>
          </a:bodyPr>
          <a:lstStyle/>
          <a:p>
            <a:pPr indent="0" lvl="0" marL="0" marR="0" rtl="0" algn="ctr">
              <a:lnSpc>
                <a:spcPct val="80000"/>
              </a:lnSpc>
              <a:spcBef>
                <a:spcPts val="0"/>
              </a:spcBef>
              <a:spcAft>
                <a:spcPts val="0"/>
              </a:spcAft>
              <a:buClr>
                <a:srgbClr val="FFFF00"/>
              </a:buClr>
              <a:buSzPct val="25000"/>
              <a:buFont typeface="Arial"/>
              <a:buNone/>
            </a:pPr>
            <a:r>
              <a:rPr b="1" lang="en-US" sz="2200">
                <a:solidFill>
                  <a:srgbClr val="A4C2F4"/>
                </a:solidFill>
                <a:latin typeface="Garamond"/>
                <a:ea typeface="Garamond"/>
                <a:cs typeface="Garamond"/>
                <a:sym typeface="Garamond"/>
              </a:rPr>
              <a:t>Session 0 : Entraînement: partie 2/2 - tâche de choix</a:t>
            </a:r>
          </a:p>
          <a:p>
            <a:pPr indent="0" lvl="0" marL="0" marR="0" rtl="0" algn="just">
              <a:lnSpc>
                <a:spcPct val="8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100000"/>
              </a:lnSpc>
              <a:spcBef>
                <a:spcPts val="336"/>
              </a:spcBef>
              <a:spcAft>
                <a:spcPts val="0"/>
              </a:spcAft>
              <a:buClr>
                <a:srgbClr val="FFFF00"/>
              </a:buClr>
              <a:buSzPct val="25000"/>
              <a:buFont typeface="Arial"/>
              <a:buNone/>
            </a:pPr>
            <a:r>
              <a:rPr lang="en-US" sz="1800">
                <a:solidFill>
                  <a:srgbClr val="FFFFFF"/>
                </a:solidFill>
                <a:latin typeface="Garamond"/>
                <a:ea typeface="Garamond"/>
                <a:cs typeface="Garamond"/>
                <a:sym typeface="Garamond"/>
              </a:rPr>
              <a:t>Lorsque vous aurez examiné tous les items, la phrase « </a:t>
            </a:r>
            <a:r>
              <a:rPr b="1" lang="en-US" sz="1800">
                <a:solidFill>
                  <a:srgbClr val="C27BA0"/>
                </a:solidFill>
                <a:latin typeface="Garamond"/>
                <a:ea typeface="Garamond"/>
                <a:cs typeface="Garamond"/>
                <a:sym typeface="Garamond"/>
              </a:rPr>
              <a:t>Faites un choix.</a:t>
            </a:r>
            <a:r>
              <a:rPr lang="en-US" sz="1800">
                <a:solidFill>
                  <a:srgbClr val="FFFFFF"/>
                </a:solidFill>
                <a:latin typeface="Garamond"/>
                <a:ea typeface="Garamond"/>
                <a:cs typeface="Garamond"/>
                <a:sym typeface="Garamond"/>
              </a:rPr>
              <a:t> » apparaîtra à l’écran. </a:t>
            </a:r>
          </a:p>
          <a:p>
            <a:pPr indent="0" lvl="0" marL="0" marR="0" rtl="0" algn="just">
              <a:lnSpc>
                <a:spcPct val="100000"/>
              </a:lnSpc>
              <a:spcBef>
                <a:spcPts val="336"/>
              </a:spcBef>
              <a:spcAft>
                <a:spcPts val="0"/>
              </a:spcAft>
              <a:buClr>
                <a:srgbClr val="FFFF00"/>
              </a:buClr>
              <a:buSzPct val="25000"/>
              <a:buFont typeface="Arial"/>
              <a:buNone/>
            </a:pPr>
            <a:r>
              <a:rPr lang="en-US" sz="1800">
                <a:solidFill>
                  <a:srgbClr val="FFFFFF"/>
                </a:solidFill>
                <a:latin typeface="Garamond"/>
                <a:ea typeface="Garamond"/>
                <a:cs typeface="Garamond"/>
                <a:sym typeface="Garamond"/>
              </a:rPr>
              <a:t>Puis, </a:t>
            </a:r>
            <a:r>
              <a:rPr b="1" lang="en-US" sz="1800" u="sng">
                <a:solidFill>
                  <a:srgbClr val="FFFFFF"/>
                </a:solidFill>
                <a:latin typeface="Garamond"/>
                <a:ea typeface="Garamond"/>
                <a:cs typeface="Garamond"/>
                <a:sym typeface="Garamond"/>
              </a:rPr>
              <a:t>tous les items au choix réapparaîtront à l’écran</a:t>
            </a:r>
            <a:r>
              <a:rPr lang="en-US" sz="1800">
                <a:solidFill>
                  <a:srgbClr val="FFFFFF"/>
                </a:solidFill>
                <a:latin typeface="Garamond"/>
                <a:ea typeface="Garamond"/>
                <a:cs typeface="Garamond"/>
                <a:sym typeface="Garamond"/>
              </a:rPr>
              <a:t>. Vous </a:t>
            </a:r>
            <a:r>
              <a:rPr b="1" lang="en-US" sz="1800">
                <a:solidFill>
                  <a:srgbClr val="FFFFFF"/>
                </a:solidFill>
                <a:latin typeface="Garamond"/>
                <a:ea typeface="Garamond"/>
                <a:cs typeface="Garamond"/>
                <a:sym typeface="Garamond"/>
              </a:rPr>
              <a:t>choisirez</a:t>
            </a:r>
            <a:r>
              <a:rPr lang="en-US" sz="1800">
                <a:solidFill>
                  <a:srgbClr val="FFFFFF"/>
                </a:solidFill>
                <a:latin typeface="Garamond"/>
                <a:ea typeface="Garamond"/>
                <a:cs typeface="Garamond"/>
                <a:sym typeface="Garamond"/>
              </a:rPr>
              <a:t> alors votre item préféré </a:t>
            </a:r>
            <a:r>
              <a:rPr b="1" lang="en-US" sz="1800" u="sng">
                <a:solidFill>
                  <a:srgbClr val="FFFF00"/>
                </a:solidFill>
                <a:latin typeface="Garamond"/>
                <a:ea typeface="Garamond"/>
                <a:cs typeface="Garamond"/>
                <a:sym typeface="Garamond"/>
              </a:rPr>
              <a:t>en touchant simplement l’écran à l’endroit où l’item est affiché</a:t>
            </a:r>
            <a:r>
              <a:rPr lang="en-US" sz="1800">
                <a:solidFill>
                  <a:srgbClr val="FFFFFF"/>
                </a:solidFill>
                <a:latin typeface="Garamond"/>
                <a:ea typeface="Garamond"/>
                <a:cs typeface="Garamond"/>
                <a:sym typeface="Garamond"/>
              </a:rPr>
              <a:t>.</a:t>
            </a:r>
          </a:p>
          <a:p>
            <a:pPr indent="0" lvl="0" marL="0" marR="0" rtl="0" algn="just">
              <a:lnSpc>
                <a:spcPct val="10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indent="0" lvl="0" marL="0" marR="0" rtl="0" algn="just">
              <a:lnSpc>
                <a:spcPct val="100000"/>
              </a:lnSpc>
              <a:spcBef>
                <a:spcPts val="336"/>
              </a:spcBef>
              <a:spcAft>
                <a:spcPts val="0"/>
              </a:spcAft>
              <a:buClr>
                <a:srgbClr val="FFFF00"/>
              </a:buClr>
              <a:buSzPct val="25000"/>
              <a:buFont typeface="Arial"/>
              <a:buNone/>
            </a:pPr>
            <a:r>
              <a:rPr b="1" lang="en-US" sz="1800">
                <a:solidFill>
                  <a:srgbClr val="FF0000"/>
                </a:solidFill>
                <a:latin typeface="Garamond"/>
                <a:ea typeface="Garamond"/>
                <a:cs typeface="Garamond"/>
                <a:sym typeface="Garamond"/>
              </a:rPr>
              <a:t>ATTENTION!! </a:t>
            </a:r>
            <a:r>
              <a:rPr lang="en-US" sz="1800">
                <a:solidFill>
                  <a:srgbClr val="FFFFFF"/>
                </a:solidFill>
                <a:latin typeface="Garamond"/>
                <a:ea typeface="Garamond"/>
                <a:cs typeface="Garamond"/>
                <a:sym typeface="Garamond"/>
              </a:rPr>
              <a:t>Vous aurez </a:t>
            </a:r>
            <a:r>
              <a:rPr b="1" lang="en-US" sz="2400" u="sng">
                <a:solidFill>
                  <a:srgbClr val="FF0000"/>
                </a:solidFill>
                <a:latin typeface="Garamond"/>
                <a:ea typeface="Garamond"/>
                <a:cs typeface="Garamond"/>
                <a:sym typeface="Garamond"/>
              </a:rPr>
              <a:t>3,5</a:t>
            </a:r>
            <a:r>
              <a:rPr b="1" i="1" lang="en-US" sz="2400" u="sng">
                <a:solidFill>
                  <a:srgbClr val="FF0000"/>
                </a:solidFill>
                <a:latin typeface="Garamond"/>
                <a:ea typeface="Garamond"/>
                <a:cs typeface="Garamond"/>
                <a:sym typeface="Garamond"/>
              </a:rPr>
              <a:t> secondes</a:t>
            </a:r>
            <a:r>
              <a:rPr lang="en-US" sz="1800">
                <a:solidFill>
                  <a:srgbClr val="FFFFFF"/>
                </a:solidFill>
                <a:latin typeface="Garamond"/>
                <a:ea typeface="Garamond"/>
                <a:cs typeface="Garamond"/>
                <a:sym typeface="Garamond"/>
              </a:rPr>
              <a:t> pour faire ce choix. Le décompte débute lorsque la phrase ‘Faites un choix.’ disparaît de l’écran. </a:t>
            </a:r>
            <a:r>
              <a:rPr b="1" lang="en-US" sz="1800">
                <a:solidFill>
                  <a:srgbClr val="FF0000"/>
                </a:solidFill>
                <a:latin typeface="Garamond"/>
                <a:ea typeface="Garamond"/>
                <a:cs typeface="Garamond"/>
                <a:sym typeface="Garamond"/>
              </a:rPr>
              <a:t>Si vous ne choisissez pas à temps, l’essai sera considéré comme ‘nul’ et si cet essai est tiré au sort (cela va bientôt être expliqué) à la fin de l’expérience, vous ne recevrez aucun item. </a:t>
            </a:r>
          </a:p>
          <a:p>
            <a:pPr indent="0" lvl="0" marL="0" marR="0" rtl="0" algn="just">
              <a:lnSpc>
                <a:spcPct val="10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lvl="0" rtl="0" algn="just">
              <a:lnSpc>
                <a:spcPct val="100000"/>
              </a:lnSpc>
              <a:spcBef>
                <a:spcPts val="264"/>
              </a:spcBef>
              <a:buClr>
                <a:srgbClr val="FFFF00"/>
              </a:buClr>
              <a:buSzPct val="25000"/>
              <a:buFont typeface="Arial"/>
              <a:buNone/>
            </a:pPr>
            <a:r>
              <a:rPr lang="en-US" sz="1800">
                <a:solidFill>
                  <a:srgbClr val="FFFFFF"/>
                </a:solidFill>
                <a:latin typeface="Garamond"/>
                <a:ea typeface="Garamond"/>
                <a:cs typeface="Garamond"/>
                <a:sym typeface="Garamond"/>
              </a:rPr>
              <a:t>Une fois votre choix effectué, il vous sera demandé ‘</a:t>
            </a:r>
            <a:r>
              <a:rPr b="1" lang="en-US" sz="1800">
                <a:solidFill>
                  <a:srgbClr val="C27BA0"/>
                </a:solidFill>
                <a:latin typeface="Garamond"/>
                <a:ea typeface="Garamond"/>
                <a:cs typeface="Garamond"/>
                <a:sym typeface="Garamond"/>
              </a:rPr>
              <a:t>À quel point êtes-vous sûr(e) de votre choix ?</a:t>
            </a:r>
            <a:r>
              <a:rPr lang="en-US" sz="1800">
                <a:solidFill>
                  <a:srgbClr val="FFFFFF"/>
                </a:solidFill>
                <a:latin typeface="Garamond"/>
                <a:ea typeface="Garamond"/>
                <a:cs typeface="Garamond"/>
                <a:sym typeface="Garamond"/>
              </a:rPr>
              <a:t>’. Vous répondrez en déplaçant un curseur sur une échelle entre ‘</a:t>
            </a:r>
            <a:r>
              <a:rPr b="1" lang="en-US" sz="1800">
                <a:solidFill>
                  <a:srgbClr val="C27BA0"/>
                </a:solidFill>
                <a:latin typeface="Garamond"/>
                <a:ea typeface="Garamond"/>
                <a:cs typeface="Garamond"/>
                <a:sym typeface="Garamond"/>
              </a:rPr>
              <a:t>pas du tout</a:t>
            </a:r>
            <a:r>
              <a:rPr lang="en-US" sz="1800">
                <a:solidFill>
                  <a:srgbClr val="FFFFFF"/>
                </a:solidFill>
                <a:latin typeface="Garamond"/>
                <a:ea typeface="Garamond"/>
                <a:cs typeface="Garamond"/>
                <a:sym typeface="Garamond"/>
              </a:rPr>
              <a:t>’ et ‘</a:t>
            </a:r>
            <a:r>
              <a:rPr b="1" lang="en-US" sz="1800">
                <a:solidFill>
                  <a:srgbClr val="C27BA0"/>
                </a:solidFill>
                <a:latin typeface="Garamond"/>
                <a:ea typeface="Garamond"/>
                <a:cs typeface="Garamond"/>
                <a:sym typeface="Garamond"/>
              </a:rPr>
              <a:t>totalement</a:t>
            </a:r>
            <a:r>
              <a:rPr lang="en-US" sz="1800">
                <a:solidFill>
                  <a:srgbClr val="FFFFFF"/>
                </a:solidFill>
                <a:latin typeface="Garamond"/>
                <a:ea typeface="Garamond"/>
                <a:cs typeface="Garamond"/>
                <a:sym typeface="Garamond"/>
              </a:rPr>
              <a:t>’, et vous </a:t>
            </a:r>
            <a:r>
              <a:rPr b="1" lang="en-US" sz="1800">
                <a:solidFill>
                  <a:srgbClr val="C27BA0"/>
                </a:solidFill>
                <a:latin typeface="Garamond"/>
                <a:ea typeface="Garamond"/>
                <a:cs typeface="Garamond"/>
                <a:sym typeface="Garamond"/>
              </a:rPr>
              <a:t>validerez en pressant Espace</a:t>
            </a:r>
            <a:r>
              <a:rPr lang="en-US" sz="1800">
                <a:solidFill>
                  <a:srgbClr val="FFFFFF"/>
                </a:solidFill>
                <a:latin typeface="Garamond"/>
                <a:ea typeface="Garamond"/>
                <a:cs typeface="Garamond"/>
                <a:sym typeface="Garamond"/>
              </a:rPr>
              <a:t>.</a:t>
            </a:r>
          </a:p>
          <a:p>
            <a:pPr indent="0" lvl="0" marL="0" marR="0" rtl="0" algn="just">
              <a:lnSpc>
                <a:spcPct val="80000"/>
              </a:lnSpc>
              <a:spcBef>
                <a:spcPts val="336"/>
              </a:spcBef>
              <a:spcAft>
                <a:spcPts val="0"/>
              </a:spcAft>
              <a:buClr>
                <a:srgbClr val="FFFF00"/>
              </a:buClr>
              <a:buSzPct val="25000"/>
              <a:buFont typeface="Arial"/>
              <a:buNone/>
            </a:pPr>
            <a:r>
              <a:t/>
            </a:r>
            <a:endParaRPr sz="1800">
              <a:solidFill>
                <a:srgbClr val="FFFFFF"/>
              </a:solidFill>
              <a:latin typeface="Garamond"/>
              <a:ea typeface="Garamond"/>
              <a:cs typeface="Garamond"/>
              <a:sym typeface="Garamond"/>
            </a:endParaRPr>
          </a:p>
          <a:p>
            <a:pPr lvl="0" rtl="0" algn="just">
              <a:lnSpc>
                <a:spcPct val="80000"/>
              </a:lnSpc>
              <a:spcBef>
                <a:spcPts val="336"/>
              </a:spcBef>
              <a:buClr>
                <a:srgbClr val="FFFF00"/>
              </a:buClr>
              <a:buSzPct val="25000"/>
              <a:buFont typeface="Arial"/>
              <a:buNone/>
            </a:pPr>
            <a:r>
              <a:t/>
            </a:r>
            <a:endParaRPr sz="1800">
              <a:solidFill>
                <a:srgbClr val="FFFFFF"/>
              </a:solidFill>
              <a:latin typeface="Garamond"/>
              <a:ea typeface="Garamond"/>
              <a:cs typeface="Garamond"/>
              <a:sym typeface="Garamond"/>
            </a:endParaRPr>
          </a:p>
          <a:p>
            <a:pPr lvl="0" rtl="0" algn="just">
              <a:lnSpc>
                <a:spcPct val="80000"/>
              </a:lnSpc>
              <a:spcBef>
                <a:spcPts val="264"/>
              </a:spcBef>
              <a:buClr>
                <a:srgbClr val="FFFF00"/>
              </a:buClr>
              <a:buSzPct val="25000"/>
              <a:buFont typeface="Arial"/>
              <a:buNone/>
            </a:pPr>
            <a:r>
              <a:t/>
            </a:r>
            <a:endParaRPr sz="1800">
              <a:solidFill>
                <a:srgbClr val="FFFFFF"/>
              </a:solidFill>
              <a:latin typeface="Garamond"/>
              <a:ea typeface="Garamond"/>
              <a:cs typeface="Garamond"/>
              <a:sym typeface="Garamond"/>
            </a:endParaRPr>
          </a:p>
          <a:p>
            <a:pPr lvl="0" rtl="0" algn="just">
              <a:lnSpc>
                <a:spcPct val="80000"/>
              </a:lnSpc>
              <a:spcBef>
                <a:spcPts val="264"/>
              </a:spcBef>
              <a:buClr>
                <a:srgbClr val="FFFF00"/>
              </a:buClr>
              <a:buSzPct val="25000"/>
              <a:buFont typeface="Arial"/>
              <a:buNone/>
            </a:pPr>
            <a:r>
              <a:t/>
            </a:r>
            <a:endParaRPr i="1" sz="1800">
              <a:solidFill>
                <a:srgbClr val="F3F3F3"/>
              </a:solidFill>
              <a:latin typeface="Garamond"/>
              <a:ea typeface="Garamond"/>
              <a:cs typeface="Garamond"/>
              <a:sym typeface="Garamond"/>
            </a:endParaRPr>
          </a:p>
          <a:p>
            <a:pPr lvl="0" rtl="0" algn="just">
              <a:lnSpc>
                <a:spcPct val="80000"/>
              </a:lnSpc>
              <a:spcBef>
                <a:spcPts val="264"/>
              </a:spcBef>
              <a:buClr>
                <a:srgbClr val="FFFF00"/>
              </a:buClr>
              <a:buSzPct val="25000"/>
              <a:buFont typeface="Arial"/>
              <a:buNone/>
            </a:pPr>
            <a:r>
              <a:t/>
            </a:r>
            <a:endParaRPr sz="1800">
              <a:solidFill>
                <a:srgbClr val="F3F3F3"/>
              </a:solidFill>
              <a:latin typeface="Garamond"/>
              <a:ea typeface="Garamond"/>
              <a:cs typeface="Garamond"/>
              <a:sym typeface="Garamond"/>
            </a:endParaRPr>
          </a:p>
          <a:p>
            <a:pPr lvl="0" rtl="0" algn="just">
              <a:lnSpc>
                <a:spcPct val="80000"/>
              </a:lnSpc>
              <a:spcBef>
                <a:spcPts val="264"/>
              </a:spcBef>
              <a:buClr>
                <a:srgbClr val="FFFF00"/>
              </a:buClr>
              <a:buSzPct val="25000"/>
              <a:buFont typeface="Arial"/>
              <a:buNone/>
            </a:pPr>
            <a:r>
              <a:t/>
            </a:r>
            <a:endParaRPr sz="1800">
              <a:solidFill>
                <a:srgbClr val="F3F3F3"/>
              </a:solidFill>
              <a:latin typeface="Garamond"/>
              <a:ea typeface="Garamond"/>
              <a:cs typeface="Garamond"/>
              <a:sym typeface="Garamond"/>
            </a:endParaRPr>
          </a:p>
          <a:p>
            <a:pPr lvl="0" rtl="0" algn="just">
              <a:lnSpc>
                <a:spcPct val="80000"/>
              </a:lnSpc>
              <a:spcBef>
                <a:spcPts val="264"/>
              </a:spcBef>
              <a:buClr>
                <a:srgbClr val="FFFF00"/>
              </a:buClr>
              <a:buSzPct val="25000"/>
              <a:buFont typeface="Arial"/>
              <a:buNone/>
            </a:pPr>
            <a:r>
              <a:t/>
            </a:r>
            <a:endParaRPr b="1" i="1" sz="1800">
              <a:solidFill>
                <a:srgbClr val="FFFF00"/>
              </a:solidFill>
              <a:latin typeface="Garamond"/>
              <a:ea typeface="Garamond"/>
              <a:cs typeface="Garamond"/>
              <a:sym typeface="Garamond"/>
            </a:endParaRPr>
          </a:p>
          <a:p>
            <a:pPr indent="0" lvl="0" marL="0" marR="0" rtl="0" algn="just">
              <a:lnSpc>
                <a:spcPct val="80000"/>
              </a:lnSpc>
              <a:spcBef>
                <a:spcPts val="336"/>
              </a:spcBef>
              <a:spcAft>
                <a:spcPts val="0"/>
              </a:spcAft>
              <a:buClr>
                <a:schemeClr val="dk1"/>
              </a:buClr>
              <a:buSzPct val="25000"/>
              <a:buFont typeface="Arial"/>
              <a:buNone/>
            </a:pPr>
            <a:r>
              <a:t/>
            </a:r>
            <a:endParaRPr b="1" sz="1800">
              <a:solidFill>
                <a:srgbClr val="E36C09"/>
              </a:solidFill>
              <a:latin typeface="Garamond"/>
              <a:ea typeface="Garamond"/>
              <a:cs typeface="Garamond"/>
              <a:sym typeface="Garamond"/>
            </a:endParaRPr>
          </a:p>
          <a:p>
            <a:pPr indent="0" lvl="0" marL="0" marR="0" rtl="0" algn="just">
              <a:lnSpc>
                <a:spcPct val="80000"/>
              </a:lnSpc>
              <a:spcBef>
                <a:spcPts val="336"/>
              </a:spcBef>
              <a:spcAft>
                <a:spcPts val="0"/>
              </a:spcAft>
              <a:buClr>
                <a:schemeClr val="lt1"/>
              </a:buClr>
              <a:buSzPct val="25000"/>
              <a:buFont typeface="Arial"/>
              <a:buNone/>
            </a:pPr>
            <a:r>
              <a:t/>
            </a:r>
            <a:endParaRPr sz="1800">
              <a:solidFill>
                <a:schemeClr val="lt1"/>
              </a:solidFill>
              <a:latin typeface="Garamond"/>
              <a:ea typeface="Garamond"/>
              <a:cs typeface="Garamond"/>
              <a:sym typeface="Garamond"/>
            </a:endParaRPr>
          </a:p>
          <a:p>
            <a:pPr indent="0" lvl="0" marL="0" marR="0" rtl="0" algn="just">
              <a:lnSpc>
                <a:spcPct val="80000"/>
              </a:lnSpc>
              <a:spcBef>
                <a:spcPts val="336"/>
              </a:spcBef>
              <a:spcAft>
                <a:spcPts val="0"/>
              </a:spcAft>
              <a:buClr>
                <a:srgbClr val="E36C09"/>
              </a:buClr>
              <a:buSzPct val="25000"/>
              <a:buFont typeface="Arial"/>
              <a:buNone/>
            </a:pPr>
            <a:r>
              <a:t/>
            </a:r>
            <a:endParaRPr sz="1800">
              <a:solidFill>
                <a:srgbClr val="EAD1DC"/>
              </a:solidFill>
            </a:endParaRPr>
          </a:p>
          <a:p>
            <a:pPr indent="0" lvl="0" marL="0" marR="0" rtl="0" algn="just">
              <a:lnSpc>
                <a:spcPct val="80000"/>
              </a:lnSpc>
              <a:spcBef>
                <a:spcPts val="336"/>
              </a:spcBef>
              <a:spcAft>
                <a:spcPts val="0"/>
              </a:spcAft>
              <a:buClr>
                <a:schemeClr val="dk1"/>
              </a:buClr>
              <a:buSzPct val="25000"/>
              <a:buFont typeface="Arial"/>
              <a:buNone/>
            </a:pPr>
            <a:r>
              <a:t/>
            </a:r>
            <a:endParaRPr b="1" i="1" sz="1679">
              <a:solidFill>
                <a:schemeClr val="lt1"/>
              </a:solidFill>
              <a:latin typeface="Garamond"/>
              <a:ea typeface="Garamond"/>
              <a:cs typeface="Garamond"/>
              <a:sym typeface="Garamond"/>
            </a:endParaRPr>
          </a:p>
          <a:p>
            <a:pPr indent="0" lvl="0" marL="0" marR="0" rtl="0" algn="just">
              <a:lnSpc>
                <a:spcPct val="80000"/>
              </a:lnSpc>
              <a:spcBef>
                <a:spcPts val="336"/>
              </a:spcBef>
              <a:spcAft>
                <a:spcPts val="0"/>
              </a:spcAft>
              <a:buClr>
                <a:schemeClr val="dk1"/>
              </a:buClr>
              <a:buSzPct val="25000"/>
              <a:buFont typeface="Arial"/>
              <a:buNone/>
            </a:pPr>
            <a:r>
              <a:t/>
            </a:r>
            <a:endParaRPr b="1" sz="1679">
              <a:solidFill>
                <a:srgbClr val="E36C09"/>
              </a:solidFill>
              <a:latin typeface="Garamond"/>
              <a:ea typeface="Garamond"/>
              <a:cs typeface="Garamond"/>
              <a:sym typeface="Garamond"/>
            </a:endParaRPr>
          </a:p>
          <a:p>
            <a:pPr indent="0" lvl="0" marL="0" marR="0" rtl="0" algn="just">
              <a:lnSpc>
                <a:spcPct val="80000"/>
              </a:lnSpc>
              <a:spcBef>
                <a:spcPts val="336"/>
              </a:spcBef>
              <a:buClr>
                <a:schemeClr val="dk1"/>
              </a:buClr>
              <a:buSzPct val="25000"/>
              <a:buFont typeface="Arial"/>
              <a:buNone/>
            </a:pPr>
            <a:r>
              <a:t/>
            </a:r>
            <a:endParaRPr b="1" sz="1679">
              <a:solidFill>
                <a:srgbClr val="E36C09"/>
              </a:solidFill>
              <a:latin typeface="Garamond"/>
              <a:ea typeface="Garamond"/>
              <a:cs typeface="Garamond"/>
              <a:sym typeface="Garamond"/>
            </a:endParaRPr>
          </a:p>
        </p:txBody>
      </p:sp>
      <p:sp>
        <p:nvSpPr>
          <p:cNvPr id="151" name="Shape 151"/>
          <p:cNvSpPr/>
          <p:nvPr/>
        </p:nvSpPr>
        <p:spPr>
          <a:xfrm>
            <a:off x="2174999" y="5852200"/>
            <a:ext cx="4794000" cy="4002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lt1"/>
                </a:solidFill>
                <a:latin typeface="Garamond"/>
                <a:ea typeface="Garamond"/>
                <a:cs typeface="Garamond"/>
                <a:sym typeface="Garamond"/>
              </a:rPr>
              <a:t> </a:t>
            </a:r>
            <a:r>
              <a:rPr b="0" i="0" lang="en-US" sz="2000" u="none" cap="none" strike="noStrike">
                <a:solidFill>
                  <a:srgbClr val="76923C"/>
                </a:solidFill>
                <a:latin typeface="Garamond"/>
                <a:ea typeface="Garamond"/>
                <a:cs typeface="Garamond"/>
                <a:sym typeface="Garamond"/>
              </a:rPr>
              <a:t>Appuyer sur une touche pour continuer </a:t>
            </a:r>
            <a:r>
              <a:rPr lang="en-US" sz="2000">
                <a:solidFill>
                  <a:srgbClr val="76923C"/>
                </a:solidFill>
                <a:latin typeface="Garamond"/>
                <a:ea typeface="Garamond"/>
                <a:cs typeface="Garamond"/>
                <a:sym typeface="Garamond"/>
              </a:rPr>
              <a:t>(2/2)</a:t>
            </a:r>
            <a:r>
              <a:rPr b="0" i="0" lang="en-US" sz="2000" u="none" cap="none" strike="noStrike">
                <a:solidFill>
                  <a:srgbClr val="76923C"/>
                </a:solidFill>
                <a:latin typeface="Garamond"/>
                <a:ea typeface="Garamond"/>
                <a:cs typeface="Garamond"/>
                <a:sym typeface="Garamond"/>
              </a:rPr>
              <a:t>. </a:t>
            </a: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