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3" r:id="rId5"/>
    <p:sldId id="259" r:id="rId6"/>
    <p:sldId id="264" r:id="rId7"/>
    <p:sldId id="267" r:id="rId8"/>
    <p:sldId id="268" r:id="rId9"/>
    <p:sldId id="261" r:id="rId10"/>
    <p:sldId id="26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9" autoAdjust="0"/>
  </p:normalViewPr>
  <p:slideViewPr>
    <p:cSldViewPr>
      <p:cViewPr varScale="1">
        <p:scale>
          <a:sx n="79" d="100"/>
          <a:sy n="7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E101-0DB5-4DE4-A802-E768D605589D}" type="datetimeFigureOut">
              <a:rPr lang="fr-FR" smtClean="0"/>
              <a:t>31/08/2017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73E45-9585-40E9-A61B-BEE13BCA36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1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choice beta is calculated as:</a:t>
            </a:r>
          </a:p>
          <a:p>
            <a:r>
              <a:rPr lang="en-US" baseline="0" dirty="0" smtClean="0"/>
              <a:t>Choice = sigmoidal (</a:t>
            </a:r>
            <a:r>
              <a:rPr lang="en-US" baseline="0" dirty="0" err="1" smtClean="0"/>
              <a:t>betaDV</a:t>
            </a:r>
            <a:r>
              <a:rPr lang="en-US" baseline="0" dirty="0" smtClean="0"/>
              <a:t> + constant)</a:t>
            </a:r>
          </a:p>
          <a:p>
            <a:r>
              <a:rPr lang="en-US" baseline="0" dirty="0" smtClean="0"/>
              <a:t>DV = </a:t>
            </a:r>
            <a:r>
              <a:rPr lang="en-US" baseline="0" dirty="0" err="1" smtClean="0"/>
              <a:t>RatingR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  - </a:t>
            </a:r>
            <a:r>
              <a:rPr lang="en-US" baseline="0" dirty="0" err="1" smtClean="0"/>
              <a:t>RatingE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plot: fMRI data, n = 24</a:t>
            </a:r>
            <a:r>
              <a:rPr lang="fr-FR" baseline="0" dirty="0" smtClean="0"/>
              <a:t>, ANOVA, p = 0.8, no </a:t>
            </a:r>
            <a:r>
              <a:rPr lang="fr-FR" baseline="0" dirty="0" err="1" smtClean="0"/>
              <a:t>significant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Mean</a:t>
            </a:r>
            <a:r>
              <a:rPr lang="fr-FR" baseline="0" dirty="0" smtClean="0"/>
              <a:t> [</a:t>
            </a:r>
            <a:r>
              <a:rPr lang="en-US" baseline="0" dirty="0" smtClean="0"/>
              <a:t>0.1638    0.1473    0.1675    0.1546]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Orange plot: pilot data, n = 41, ANOVA, p = 0.36 mean [0.2617    0.2878    0.2952    0.2500]</a:t>
            </a:r>
          </a:p>
          <a:p>
            <a:r>
              <a:rPr lang="en-US" baseline="0" dirty="0" smtClean="0"/>
              <a:t>Purple data: pulled together two datasets, n = 65, ANOVA,  p = 0.44</a:t>
            </a:r>
          </a:p>
          <a:p>
            <a:r>
              <a:rPr lang="en-US" baseline="0" dirty="0" smtClean="0"/>
              <a:t>Mean [0.2255    0.2359    0.2480    0.2147]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 of all session putting together two data sets  = 0.231</a:t>
            </a:r>
          </a:p>
          <a:p>
            <a:r>
              <a:rPr lang="en-US" baseline="0" dirty="0" smtClean="0"/>
              <a:t>This is the inversed temperature *beta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4895-636F-4789-8DA9-64D7F0A637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of new task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52" y="188640"/>
            <a:ext cx="4565064" cy="41805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Glm</a:t>
            </a:r>
            <a:r>
              <a:rPr lang="en-US" sz="1800" dirty="0" smtClean="0"/>
              <a:t> analysis with model free DV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choice</a:t>
            </a:r>
            <a:endParaRPr lang="fr-FR" sz="1800" dirty="0"/>
          </a:p>
        </p:txBody>
      </p:sp>
      <p:pic>
        <p:nvPicPr>
          <p:cNvPr id="1026" name="Picture 2" descr="C:\Users\chen.hu\Desktop\behavior_plots\f_inverse beta choic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84" y="-15974"/>
            <a:ext cx="4536504" cy="3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esktop\behavior_plots\p_invers_beta_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472699"/>
            <a:ext cx="4512840" cy="3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esktop\behavior_plots\all_inverse_beta_s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5" y="1675656"/>
            <a:ext cx="4282749" cy="32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simulation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distribution from prior studies</a:t>
            </a:r>
          </a:p>
          <a:p>
            <a:r>
              <a:rPr lang="en-US" dirty="0" smtClean="0"/>
              <a:t>144 items * 3 categories (food, music, reading)</a:t>
            </a:r>
          </a:p>
          <a:p>
            <a:r>
              <a:rPr lang="en-US" dirty="0" smtClean="0"/>
              <a:t>24 subjects rated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3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Food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1027" name="Picture 3" descr="C:\Users\chen.hu\Desktop\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304"/>
            <a:ext cx="8856984" cy="60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Food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3074" name="Picture 2" descr="C:\Users\chen.hu\Desktop\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319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Music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2050" name="Picture 2" descr="C:\Users\chen.hu\Desktop\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" y="332656"/>
            <a:ext cx="9005931" cy="55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Music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4098" name="Picture 2" descr="C:\Users\chen.hu\Dropbox\PHD\SDM_behavior\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91" y="16288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eading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1027" name="Picture 3" descr="C:\Users\chen.hu\Desktop\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304"/>
            <a:ext cx="8856984" cy="60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Reading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5122" name="Picture 2" descr="C:\Users\chen.hu\Desktop\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Simulate the rating as uniformly distributed random integers from 0 to 100.</a:t>
            </a:r>
          </a:p>
          <a:p>
            <a:r>
              <a:rPr lang="en-US" sz="2400" dirty="0" smtClean="0"/>
              <a:t>Do it for 10 categories * 86 items</a:t>
            </a:r>
          </a:p>
          <a:p>
            <a:r>
              <a:rPr lang="en-US" sz="2400" dirty="0" smtClean="0"/>
              <a:t>24 subjects</a:t>
            </a:r>
          </a:p>
          <a:p>
            <a:r>
              <a:rPr lang="en-US" sz="2400" dirty="0" smtClean="0"/>
              <a:t>Then assign the ratings to each trial.</a:t>
            </a:r>
          </a:p>
          <a:p>
            <a:r>
              <a:rPr lang="en-US" sz="2400" dirty="0" smtClean="0"/>
              <a:t>Simulate the choice, need to know: </a:t>
            </a:r>
          </a:p>
          <a:p>
            <a:pPr lvl="1"/>
            <a:r>
              <a:rPr lang="en-US" sz="2000" dirty="0" smtClean="0"/>
              <a:t>ratings with orders in each trial</a:t>
            </a:r>
          </a:p>
          <a:p>
            <a:pPr lvl="1"/>
            <a:r>
              <a:rPr lang="en-US" sz="2000" dirty="0" smtClean="0"/>
              <a:t>Compute the probability of choosing each of the option</a:t>
            </a:r>
          </a:p>
          <a:p>
            <a:pPr lvl="1"/>
            <a:r>
              <a:rPr lang="en-US" sz="2000" dirty="0" smtClean="0"/>
              <a:t>Using the beta from the previous study of DV on choice (weight = 0.231)</a:t>
            </a:r>
          </a:p>
          <a:p>
            <a:pPr lvl="1"/>
            <a:r>
              <a:rPr lang="en-US" sz="2000" dirty="0" smtClean="0"/>
              <a:t>Calculate the choices according to the probability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8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Baskerville Old Face"/>
        <a:ea typeface=""/>
        <a:cs typeface=""/>
      </a:majorFont>
      <a:minorFont>
        <a:latin typeface="Garamond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297</Words>
  <Application>Microsoft Office PowerPoint</Application>
  <PresentationFormat>Affichage à l'écran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Simulation of new task</vt:lpstr>
      <vt:lpstr>Rating simulation</vt:lpstr>
      <vt:lpstr>Food (144 items, AL, def task)</vt:lpstr>
      <vt:lpstr>Food (144 items*24 subjects, AL, def task)</vt:lpstr>
      <vt:lpstr>Music (144 items, AL, def task)</vt:lpstr>
      <vt:lpstr>Music (144 items*24 subjects, AL, def task)</vt:lpstr>
      <vt:lpstr>Reading (144 items, AL, def task)</vt:lpstr>
      <vt:lpstr>Reading (144 items*24 subjects, AL, def task)</vt:lpstr>
      <vt:lpstr>Présentation PowerPoint</vt:lpstr>
      <vt:lpstr>Glm analysis with model free DV  choice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new task</dc:title>
  <dc:creator>HU Chen</dc:creator>
  <cp:lastModifiedBy>HU Chen</cp:lastModifiedBy>
  <cp:revision>8</cp:revision>
  <dcterms:created xsi:type="dcterms:W3CDTF">2017-08-30T11:54:23Z</dcterms:created>
  <dcterms:modified xsi:type="dcterms:W3CDTF">2017-08-31T12:09:09Z</dcterms:modified>
</cp:coreProperties>
</file>