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02/11/2020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>
            <a:noAutofit/>
          </a:bodyPr>
          <a:lstStyle/>
          <a:p>
            <a:r>
              <a:rPr lang="fr-FR" sz="9600" b="1" i="1" dirty="0" smtClean="0">
                <a:solidFill>
                  <a:schemeClr val="accent1"/>
                </a:solidFill>
              </a:rPr>
              <a:t>Web</a:t>
            </a:r>
            <a:endParaRPr lang="fr-FR" sz="9600" b="1" i="1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5209" y="1628800"/>
            <a:ext cx="8856984" cy="1152128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a collection of pages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linked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togother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and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uploaded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a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server. 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-252536" y="3309035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Anyone can read these pages by typing its address into a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browser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87016" y="5157192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79868" y="5157192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Web servers and web browsers communicate via HTTP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3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332656"/>
            <a:ext cx="8136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HTTP ensures that all parts of the web page are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delivered</a:t>
            </a:r>
            <a:endParaRPr lang="fr-FR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cs.ucc.ie/~gavin/cs1050/the_internet/figures/urlht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107730"/>
            <a:ext cx="7434730" cy="2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sz="2000" dirty="0"/>
              <a:t>there are no formal or specific qualifications required to become a </a:t>
            </a:r>
            <a:r>
              <a:rPr lang="en-US" sz="2000" b="1" dirty="0">
                <a:solidFill>
                  <a:srgbClr val="FF0000"/>
                </a:solidFill>
              </a:rPr>
              <a:t>web developer</a:t>
            </a:r>
            <a:r>
              <a:rPr lang="en-US" sz="2000" dirty="0"/>
              <a:t>, a numerate degree in a subject such as </a:t>
            </a:r>
            <a:r>
              <a:rPr lang="en-US" sz="2000" dirty="0" err="1"/>
              <a:t>maths</a:t>
            </a:r>
            <a:r>
              <a:rPr lang="en-US" sz="2000" dirty="0"/>
              <a:t> or science will be useful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You should also ideally have an aptitude for - or experience of - elements such as : 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fr-FR" sz="2000" dirty="0" smtClean="0"/>
              <a:t>User </a:t>
            </a:r>
            <a:r>
              <a:rPr lang="fr-FR" sz="2000" dirty="0" err="1"/>
              <a:t>experience</a:t>
            </a:r>
            <a:r>
              <a:rPr lang="fr-FR" sz="2000" dirty="0"/>
              <a:t> (UX</a:t>
            </a:r>
            <a:r>
              <a:rPr lang="fr-FR" sz="20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/>
              <a:t> User interface (UI</a:t>
            </a:r>
            <a:r>
              <a:rPr lang="fr-FR" sz="20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/>
              <a:t>Coding</a:t>
            </a:r>
            <a:r>
              <a:rPr lang="fr-FR" sz="2000" dirty="0"/>
              <a:t> </a:t>
            </a:r>
            <a:r>
              <a:rPr lang="fr-FR" sz="2000" dirty="0" err="1"/>
              <a:t>languages</a:t>
            </a:r>
            <a:r>
              <a:rPr lang="fr-FR" sz="2000" dirty="0"/>
              <a:t> </a:t>
            </a:r>
            <a:r>
              <a:rPr lang="fr-FR" sz="2000" dirty="0" err="1"/>
              <a:t>including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HTML</a:t>
            </a:r>
            <a:r>
              <a:rPr lang="fr-FR" sz="2000" dirty="0"/>
              <a:t> and </a:t>
            </a:r>
            <a:r>
              <a:rPr lang="fr-FR" sz="2000" b="1" dirty="0" smtClean="0">
                <a:solidFill>
                  <a:srgbClr val="FF0000"/>
                </a:solidFill>
              </a:rPr>
              <a:t>CSS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/>
              <a:t>Frontend</a:t>
            </a:r>
            <a:r>
              <a:rPr lang="fr-FR" sz="2000" dirty="0"/>
              <a:t> web </a:t>
            </a:r>
            <a:r>
              <a:rPr lang="fr-FR" sz="2000" dirty="0" err="1"/>
              <a:t>programing</a:t>
            </a:r>
            <a:r>
              <a:rPr lang="fr-FR" sz="2000" dirty="0"/>
              <a:t> </a:t>
            </a:r>
            <a:r>
              <a:rPr lang="fr-FR" sz="2000" dirty="0" err="1"/>
              <a:t>languages</a:t>
            </a:r>
            <a:r>
              <a:rPr lang="fr-FR" sz="2000" dirty="0"/>
              <a:t> and </a:t>
            </a:r>
            <a:r>
              <a:rPr lang="fr-FR" sz="2000" dirty="0" err="1"/>
              <a:t>skills</a:t>
            </a:r>
            <a:r>
              <a:rPr lang="fr-FR" sz="2000" dirty="0"/>
              <a:t> </a:t>
            </a:r>
            <a:r>
              <a:rPr lang="fr-FR" sz="2000" dirty="0" err="1"/>
              <a:t>such</a:t>
            </a:r>
            <a:r>
              <a:rPr lang="fr-FR" sz="2000" dirty="0"/>
              <a:t> as </a:t>
            </a:r>
            <a:r>
              <a:rPr lang="fr-FR" sz="2000" b="1" dirty="0">
                <a:solidFill>
                  <a:srgbClr val="FF0000"/>
                </a:solidFill>
              </a:rPr>
              <a:t>JavaScript</a:t>
            </a:r>
            <a:r>
              <a:rPr lang="fr-FR" sz="2000" dirty="0"/>
              <a:t>, Ajax and web </a:t>
            </a:r>
            <a:endParaRPr lang="fr-FR" sz="2000" dirty="0" smtClean="0"/>
          </a:p>
          <a:p>
            <a:pPr>
              <a:buFont typeface="Wingdings" pitchFamily="2" charset="2"/>
              <a:buChar char="ü"/>
            </a:pPr>
            <a:r>
              <a:rPr lang="fr-FR" sz="2000" dirty="0" err="1"/>
              <a:t>Backend</a:t>
            </a:r>
            <a:r>
              <a:rPr lang="fr-FR" sz="2000" dirty="0"/>
              <a:t> web </a:t>
            </a:r>
            <a:r>
              <a:rPr lang="fr-FR" sz="2000" dirty="0" err="1"/>
              <a:t>programing</a:t>
            </a:r>
            <a:r>
              <a:rPr lang="fr-FR" sz="2000" dirty="0"/>
              <a:t> </a:t>
            </a:r>
            <a:r>
              <a:rPr lang="fr-FR" sz="2000" dirty="0" err="1"/>
              <a:t>languages</a:t>
            </a:r>
            <a:r>
              <a:rPr lang="fr-FR" sz="2000" dirty="0"/>
              <a:t> </a:t>
            </a:r>
            <a:r>
              <a:rPr lang="fr-FR" sz="2000" dirty="0" err="1"/>
              <a:t>such</a:t>
            </a:r>
            <a:r>
              <a:rPr lang="fr-FR" sz="2000" dirty="0"/>
              <a:t> as C# or Java, PHP and Ruby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/>
              <a:t>animation techniques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/>
              <a:t>Design software </a:t>
            </a:r>
            <a:r>
              <a:rPr lang="fr-FR" sz="2000" dirty="0" err="1"/>
              <a:t>like</a:t>
            </a:r>
            <a:r>
              <a:rPr lang="fr-FR" sz="2000" dirty="0"/>
              <a:t> Photoshop and Illustrator and </a:t>
            </a:r>
            <a:r>
              <a:rPr lang="fr-FR" sz="2000" dirty="0" smtClean="0"/>
              <a:t>Sketch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/>
              <a:t>Web servers and how </a:t>
            </a:r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function</a:t>
            </a:r>
            <a:endParaRPr lang="fr-FR" sz="2000" dirty="0"/>
          </a:p>
          <a:p>
            <a:pPr>
              <a:buFont typeface="Wingdings" pitchFamily="2" charset="2"/>
              <a:buChar char="ü"/>
            </a:pPr>
            <a:endParaRPr lang="fr-FR" sz="2000" dirty="0"/>
          </a:p>
          <a:p>
            <a:pPr>
              <a:buFont typeface="Wingdings" pitchFamily="2" charset="2"/>
              <a:buChar char="ü"/>
            </a:pPr>
            <a:endParaRPr lang="fr-FR" sz="2000" dirty="0"/>
          </a:p>
          <a:p>
            <a:pPr>
              <a:buFont typeface="Wingdings" pitchFamily="2" charset="2"/>
              <a:buChar char="ü"/>
            </a:pPr>
            <a:endParaRPr lang="fr-FR" sz="2000" dirty="0"/>
          </a:p>
          <a:p>
            <a:pPr>
              <a:buFont typeface="Wingdings" pitchFamily="2" charset="2"/>
              <a:buChar char="ü"/>
            </a:pPr>
            <a:endParaRPr lang="fr-FR" sz="2000" dirty="0" smtClean="0"/>
          </a:p>
          <a:p>
            <a:pPr>
              <a:buFont typeface="Wingdings" pitchFamily="2" charset="2"/>
              <a:buChar char="ü"/>
            </a:pPr>
            <a:endParaRPr lang="fr-FR" sz="2000" dirty="0"/>
          </a:p>
          <a:p>
            <a:pPr>
              <a:buFont typeface="Wingdings" pitchFamily="2" charset="2"/>
              <a:buChar char="ü"/>
            </a:pPr>
            <a:endParaRPr lang="fr-FR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363272" cy="1858218"/>
          </a:xfrm>
        </p:spPr>
        <p:txBody>
          <a:bodyPr>
            <a:noAutofit/>
          </a:bodyPr>
          <a:lstStyle/>
          <a:p>
            <a:r>
              <a:rPr lang="fr-FR" sz="8000" b="1" i="1" dirty="0" smtClean="0">
                <a:solidFill>
                  <a:schemeClr val="accent1"/>
                </a:solidFill>
              </a:rPr>
              <a:t>Web developement</a:t>
            </a:r>
            <a:endParaRPr lang="fr-FR" sz="8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0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role of a </a:t>
            </a:r>
            <a:r>
              <a:rPr lang="en-US" dirty="0" smtClean="0">
                <a:solidFill>
                  <a:srgbClr val="FF0000"/>
                </a:solidFill>
              </a:rPr>
              <a:t>web developer </a:t>
            </a:r>
            <a:r>
              <a:rPr lang="en-US" dirty="0" smtClean="0"/>
              <a:t>is to 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Design</a:t>
            </a:r>
            <a:r>
              <a:rPr lang="en-US" dirty="0"/>
              <a:t>, create, and modify Web </a:t>
            </a:r>
            <a:r>
              <a:rPr lang="en-US" dirty="0" smtClean="0"/>
              <a:t>sites </a:t>
            </a:r>
            <a:r>
              <a:rPr lang="en-US" dirty="0"/>
              <a:t>by using standard </a:t>
            </a:r>
            <a:r>
              <a:rPr lang="en-US" dirty="0" smtClean="0"/>
              <a:t>HTML/CSS.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/>
              <a:t>Analyze user needs to implement Web site content, graphics, performance, and </a:t>
            </a:r>
            <a:r>
              <a:rPr lang="en-US" dirty="0" smtClean="0"/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176941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Office PowerPoint</Application>
  <PresentationFormat>Affichage à l'écran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Web</vt:lpstr>
      <vt:lpstr>Présentation PowerPoint</vt:lpstr>
      <vt:lpstr>Web developement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Mechergui</dc:creator>
  <cp:lastModifiedBy>Mechergui</cp:lastModifiedBy>
  <cp:revision>4</cp:revision>
  <dcterms:created xsi:type="dcterms:W3CDTF">2020-11-02T11:59:18Z</dcterms:created>
  <dcterms:modified xsi:type="dcterms:W3CDTF">2020-11-02T13:33:13Z</dcterms:modified>
</cp:coreProperties>
</file>