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9FA04-B0C4-44E6-AE54-D16591C1E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A9AE69-50F8-44D6-BE7A-9E8E0243D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1C42F-DAD3-49C2-9E06-5B4FB48F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2B409-A766-4404-8841-0C978E16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FBEB8-2B0A-4BB9-BE0D-9F9B8B9D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7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395F0-BA55-435B-83E4-56FBEE63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70C545-612A-459A-A681-53D669659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54D29-132C-4103-8845-C8D67985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46D90-AECA-4011-B6EB-5D791E99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F3D66-7094-4CF1-B005-0B694580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2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ED45FA-B3B4-4C4F-8CD7-9A9250292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538385-9EDB-45B4-B59A-C4F13A55F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C809E-86E7-410A-8C61-12A77175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2BE202-FB06-4F58-A106-11F89915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9E1D9D-8A56-4A08-B477-46F0366E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7386C-9CF5-4DAE-A884-B2C5A757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E6BFB-63C0-4CF9-ADCF-B096A83B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9E122-8618-45A7-A68F-80DA3E80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C0076-05D4-4207-B9F3-482EFED3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693B0-6975-48B7-9C91-62D99BD6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3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34B79-3800-4252-8188-4CE792AD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56308E-15C1-44BD-84FE-1E5077953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FFC9E-0B80-46C4-B4CA-3F3C03A0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C5B90C-9C65-40F8-B16C-4FB4A69B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E87C1-D9F6-4138-BCB7-6E7B81A1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5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E558C-D2BD-462B-8FE2-7B800028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989D24-00AB-4E82-9A8F-618B3E6E8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69D18-06F3-424C-B7DA-F89E147C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4E916C-37E4-4CA7-AB10-15685BBD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1850EC-DD60-4B9C-9819-DFD04B0B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DACB00-545D-4B24-8683-006FE7FA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57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7C758-5D6C-4B57-BE66-6835789B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74B5F-5963-4DE0-83DD-B7A806BD5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5DDCB9-1BB6-42C5-8946-47AEAF6E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6CB9F6-91F9-421E-8E66-06DA916C8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8A4CCD-C2B4-4472-A909-C23007DF8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86986-CECF-4B3C-B38C-118470D7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EF65E-23E9-4F89-AD21-87CA10D6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25A021-7386-4AB0-9BEE-B0D579AD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51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F9367-31A1-469D-B568-CCFA22AB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2A64C8-5C53-4630-9213-F893B39D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ADF29A-C278-4231-92DF-62B09913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AB9496-F4BF-47D1-8FFC-AEACFA7D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D9EDA2-8CA7-4180-9AC5-B1E1DC18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EDE76B-C501-41A2-AE06-A8174DF0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959B60-71A1-47F2-9ED5-84506512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0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FB33B-6BB5-4CD7-8567-CCB39C1B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2D0E6-68DE-446C-86BF-A7098F32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D38165-9261-4500-9B04-723F3AFDA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3691F-E280-4AE2-836B-F9780846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65969A-09C6-46C2-B86A-AA316098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F4BC64-5567-4E48-81D9-7F5CFF2B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6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8D656-EC8F-460C-9837-BCD67F06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C5524A-0B1B-4973-BEB6-41605512D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0B3DFA-965A-4929-A9C0-4D01996C4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33EFB7-0CE3-4985-AFC7-AF72B18E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93B0F3-CD23-475A-BA2F-D907B6E9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CB7F1B-BFE8-403C-BB12-CBEE06C1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8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BF828C-B3FB-4B3A-838A-41169086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FC5FBA-AA83-47AD-A55D-5FFEF10F8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97D5A-0C71-471B-AE5C-284B644A0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D330-C0EF-46AE-B35B-C458892E570C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92196-07FE-4C89-8EB5-D3C670EAF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04D4B-0452-44D1-B58C-3F74B35AC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F6E2-6639-4E56-A8CD-A86CD76E5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53934BF-5A19-4EBB-9E02-6E68A86F7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09" y="366467"/>
            <a:ext cx="9144000" cy="1040301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1-Creation of a database called "contact"</a:t>
            </a:r>
          </a:p>
          <a:p>
            <a:pPr algn="l"/>
            <a:r>
              <a:rPr lang="en-US" sz="1500" dirty="0"/>
              <a:t>2-Creation of a collection called "</a:t>
            </a:r>
            <a:r>
              <a:rPr lang="en-US" sz="1500" dirty="0" err="1"/>
              <a:t>contactlist</a:t>
            </a:r>
            <a:r>
              <a:rPr lang="en-US" sz="1500" dirty="0"/>
              <a:t>"</a:t>
            </a:r>
          </a:p>
          <a:p>
            <a:pPr algn="l"/>
            <a:r>
              <a:rPr lang="en-US" sz="1500" dirty="0"/>
              <a:t>3-Insertion of documents  in "</a:t>
            </a:r>
            <a:r>
              <a:rPr lang="en-US" sz="1500" dirty="0" err="1"/>
              <a:t>contactlist</a:t>
            </a:r>
            <a:r>
              <a:rPr lang="en-US" sz="1500" dirty="0"/>
              <a:t>"</a:t>
            </a:r>
          </a:p>
          <a:p>
            <a:pPr algn="l"/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285E06-1E7C-488F-A42F-76D8D40B1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" r="1346" b="19575"/>
          <a:stretch/>
        </p:blipFill>
        <p:spPr>
          <a:xfrm>
            <a:off x="364009" y="1602000"/>
            <a:ext cx="11463981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D7543-DF13-4DC4-AAAC-0263D2F2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Display all the information about only one person using his ID.</a:t>
            </a:r>
            <a:br>
              <a:rPr lang="en-US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E044A43-7351-42F7-92AF-154B4DD0C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852" r="36065" b="17487"/>
          <a:stretch/>
        </p:blipFill>
        <p:spPr>
          <a:xfrm>
            <a:off x="1987105" y="2869809"/>
            <a:ext cx="8693915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53F14-5E14-4DEB-8F49-1A7C6AA1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the contacts with an age &gt;18.</a:t>
            </a:r>
            <a:br>
              <a:rPr lang="en-US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D4FD8F8-752D-4A64-A93B-93B9A103E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184" r="50000" b="13284"/>
          <a:stretch/>
        </p:blipFill>
        <p:spPr>
          <a:xfrm>
            <a:off x="2479473" y="2009329"/>
            <a:ext cx="6912000" cy="28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1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3F48F-D7E3-40E5-99AE-7560947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the contacts with an age&gt;18 and name containing "ah"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F72EF83-2C5E-4EB8-8615-E49C1F7B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214" r="58604" b="27832"/>
          <a:stretch/>
        </p:blipFill>
        <p:spPr>
          <a:xfrm>
            <a:off x="2338781" y="2926079"/>
            <a:ext cx="7044107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FF906-1008-4218-8379-D02E233E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the contact's first name </a:t>
            </a:r>
            <a:r>
              <a:rPr lang="en-US" dirty="0" err="1"/>
              <a:t>from"Kefi</a:t>
            </a:r>
            <a:r>
              <a:rPr lang="en-US" dirty="0"/>
              <a:t> </a:t>
            </a:r>
            <a:r>
              <a:rPr lang="en-US" dirty="0" err="1"/>
              <a:t>Seif</a:t>
            </a:r>
            <a:r>
              <a:rPr lang="en-US" dirty="0"/>
              <a:t>" to "</a:t>
            </a:r>
            <a:r>
              <a:rPr lang="en-US" dirty="0" err="1"/>
              <a:t>Kefi</a:t>
            </a:r>
            <a:r>
              <a:rPr lang="en-US" dirty="0"/>
              <a:t> Anis".</a:t>
            </a:r>
            <a:br>
              <a:rPr lang="en-US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5E9075B-A23C-4201-AA46-465F17BE5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425" r="34611" b="17163"/>
          <a:stretch/>
        </p:blipFill>
        <p:spPr>
          <a:xfrm>
            <a:off x="2226238" y="2278966"/>
            <a:ext cx="8702992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3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CED91-2146-4F13-B90D-EBECBE85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-Delete the contacts that are aged under &lt;5.</a:t>
            </a:r>
            <a:br>
              <a:rPr lang="en-US" dirty="0"/>
            </a:br>
            <a:r>
              <a:rPr lang="en-US" dirty="0"/>
              <a:t>-Display all of the contacts list.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02098F-F6E1-4377-A677-B2B2039D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919" r="66515" b="10989"/>
          <a:stretch/>
        </p:blipFill>
        <p:spPr>
          <a:xfrm>
            <a:off x="3840826" y="2124222"/>
            <a:ext cx="4510347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43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Display all the information about only one person using his ID. </vt:lpstr>
      <vt:lpstr>Display all the contacts with an age &gt;18. </vt:lpstr>
      <vt:lpstr>Display all the contacts with an age&gt;18 and name containing "ah"</vt:lpstr>
      <vt:lpstr>Change the contact's first name from"Kefi Seif" to "Kefi Anis". </vt:lpstr>
      <vt:lpstr>-Delete the contacts that are aged under &lt;5. -Display all of the contacts list.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Med Mokhtar Moalla</dc:creator>
  <cp:lastModifiedBy>Med Mokhtar Moalla</cp:lastModifiedBy>
  <cp:revision>2</cp:revision>
  <dcterms:created xsi:type="dcterms:W3CDTF">2023-03-06T23:30:23Z</dcterms:created>
  <dcterms:modified xsi:type="dcterms:W3CDTF">2023-03-06T23:40:05Z</dcterms:modified>
</cp:coreProperties>
</file>