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6"/>
  </p:notesMasterIdLst>
  <p:sldIdLst>
    <p:sldId id="419" r:id="rId2"/>
    <p:sldId id="421" r:id="rId3"/>
    <p:sldId id="468" r:id="rId4"/>
    <p:sldId id="471" r:id="rId5"/>
    <p:sldId id="423" r:id="rId6"/>
    <p:sldId id="466" r:id="rId7"/>
    <p:sldId id="467" r:id="rId8"/>
    <p:sldId id="469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5" r:id="rId21"/>
    <p:sldId id="487" r:id="rId22"/>
    <p:sldId id="486" r:id="rId23"/>
    <p:sldId id="472" r:id="rId24"/>
    <p:sldId id="465" r:id="rId25"/>
  </p:sldIdLst>
  <p:sldSz cx="9144000" cy="6858000" type="screen4x3"/>
  <p:notesSz cx="7315200" cy="96012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35353"/>
    <a:srgbClr val="50B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87" autoAdjust="0"/>
    <p:restoredTop sz="94684" autoAdjust="0"/>
  </p:normalViewPr>
  <p:slideViewPr>
    <p:cSldViewPr>
      <p:cViewPr varScale="1">
        <p:scale>
          <a:sx n="110" d="100"/>
          <a:sy n="110" d="100"/>
        </p:scale>
        <p:origin x="198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BAB69-F6D8-45A5-8637-0CB47415A21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6BB452F2-DCDD-4B17-B067-94A8E9387BD3}">
      <dgm:prSet phldrT="[Texte]"/>
      <dgm:spPr/>
      <dgm:t>
        <a:bodyPr/>
        <a:lstStyle/>
        <a:p>
          <a:r>
            <a:rPr lang="fr-BE" dirty="0" smtClean="0"/>
            <a:t>Message</a:t>
          </a:r>
          <a:endParaRPr lang="fr-BE" dirty="0"/>
        </a:p>
      </dgm:t>
    </dgm:pt>
    <dgm:pt modelId="{C0469706-1DA1-40B9-AA45-058A6CE274CC}" type="parTrans" cxnId="{948C59EB-EBF8-4502-A34F-4315FC604728}">
      <dgm:prSet/>
      <dgm:spPr/>
      <dgm:t>
        <a:bodyPr/>
        <a:lstStyle/>
        <a:p>
          <a:endParaRPr lang="fr-BE"/>
        </a:p>
      </dgm:t>
    </dgm:pt>
    <dgm:pt modelId="{D7ABC988-C18A-4DCC-BDEF-93DD0DA6BC42}" type="sibTrans" cxnId="{948C59EB-EBF8-4502-A34F-4315FC604728}">
      <dgm:prSet/>
      <dgm:spPr/>
      <dgm:t>
        <a:bodyPr/>
        <a:lstStyle/>
        <a:p>
          <a:endParaRPr lang="fr-BE"/>
        </a:p>
      </dgm:t>
    </dgm:pt>
    <dgm:pt modelId="{437B40F0-835C-4702-B0E5-C561B03C5A8E}">
      <dgm:prSet phldrT="[Texte]"/>
      <dgm:spPr/>
      <dgm:t>
        <a:bodyPr/>
        <a:lstStyle/>
        <a:p>
          <a:r>
            <a:rPr lang="fr-BE" dirty="0" smtClean="0"/>
            <a:t>Call </a:t>
          </a:r>
          <a:r>
            <a:rPr lang="en-US" noProof="0" dirty="0" smtClean="0"/>
            <a:t>function</a:t>
          </a:r>
          <a:endParaRPr lang="en-US" noProof="0" dirty="0"/>
        </a:p>
      </dgm:t>
    </dgm:pt>
    <dgm:pt modelId="{CE1CCC59-5137-4885-9B0A-4C472676A43C}" type="parTrans" cxnId="{0256B3BB-0C5C-4B2C-B05B-43F16E5BE164}">
      <dgm:prSet/>
      <dgm:spPr/>
      <dgm:t>
        <a:bodyPr/>
        <a:lstStyle/>
        <a:p>
          <a:endParaRPr lang="fr-BE"/>
        </a:p>
      </dgm:t>
    </dgm:pt>
    <dgm:pt modelId="{43A46116-60EF-4922-A28E-B50FBC058373}" type="sibTrans" cxnId="{0256B3BB-0C5C-4B2C-B05B-43F16E5BE164}">
      <dgm:prSet/>
      <dgm:spPr/>
      <dgm:t>
        <a:bodyPr/>
        <a:lstStyle/>
        <a:p>
          <a:endParaRPr lang="fr-BE"/>
        </a:p>
      </dgm:t>
    </dgm:pt>
    <dgm:pt modelId="{C17363C0-7738-4E49-83C8-96B607B638B9}">
      <dgm:prSet phldrT="[Texte]"/>
      <dgm:spPr/>
      <dgm:t>
        <a:bodyPr/>
        <a:lstStyle/>
        <a:p>
          <a:r>
            <a:rPr lang="en-US" noProof="0" dirty="0" smtClean="0"/>
            <a:t>Form</a:t>
          </a:r>
          <a:endParaRPr lang="en-US" noProof="0" dirty="0"/>
        </a:p>
      </dgm:t>
    </dgm:pt>
    <dgm:pt modelId="{C75B3896-9C32-491B-8323-FAE75E59482B}" type="parTrans" cxnId="{E6A81E8E-CFC0-45C1-9457-09842F0B707A}">
      <dgm:prSet/>
      <dgm:spPr/>
      <dgm:t>
        <a:bodyPr/>
        <a:lstStyle/>
        <a:p>
          <a:endParaRPr lang="fr-BE"/>
        </a:p>
      </dgm:t>
    </dgm:pt>
    <dgm:pt modelId="{B6087BBC-AB8E-4453-9639-4CAC4FC06D93}" type="sibTrans" cxnId="{E6A81E8E-CFC0-45C1-9457-09842F0B707A}">
      <dgm:prSet/>
      <dgm:spPr/>
      <dgm:t>
        <a:bodyPr/>
        <a:lstStyle/>
        <a:p>
          <a:endParaRPr lang="fr-BE"/>
        </a:p>
      </dgm:t>
    </dgm:pt>
    <dgm:pt modelId="{1E3C3EE9-C840-49E7-8426-E62AC80FAD16}">
      <dgm:prSet phldrT="[Texte]"/>
      <dgm:spPr/>
      <dgm:t>
        <a:bodyPr/>
        <a:lstStyle/>
        <a:p>
          <a:r>
            <a:rPr lang="en-US" noProof="0" dirty="0" smtClean="0"/>
            <a:t>Query</a:t>
          </a:r>
          <a:endParaRPr lang="en-US" noProof="0" dirty="0"/>
        </a:p>
      </dgm:t>
    </dgm:pt>
    <dgm:pt modelId="{D0C7F542-091A-4EFB-999A-07B8121BFEA3}" type="parTrans" cxnId="{70DE5D4A-5810-4FBD-B0B9-3D71B2A62BD9}">
      <dgm:prSet/>
      <dgm:spPr/>
      <dgm:t>
        <a:bodyPr/>
        <a:lstStyle/>
        <a:p>
          <a:endParaRPr lang="fr-BE"/>
        </a:p>
      </dgm:t>
    </dgm:pt>
    <dgm:pt modelId="{033A91B7-F707-4316-BE5A-93259FA4BF91}" type="sibTrans" cxnId="{70DE5D4A-5810-4FBD-B0B9-3D71B2A62BD9}">
      <dgm:prSet/>
      <dgm:spPr/>
      <dgm:t>
        <a:bodyPr/>
        <a:lstStyle/>
        <a:p>
          <a:endParaRPr lang="fr-BE"/>
        </a:p>
      </dgm:t>
    </dgm:pt>
    <dgm:pt modelId="{8B9C5754-0557-4211-B90E-AD5CA42AFAD2}">
      <dgm:prSet phldrT="[Texte]"/>
      <dgm:spPr/>
      <dgm:t>
        <a:bodyPr/>
        <a:lstStyle/>
        <a:p>
          <a:r>
            <a:rPr lang="en-US" noProof="0" dirty="0" smtClean="0"/>
            <a:t>Add</a:t>
          </a:r>
        </a:p>
      </dgm:t>
    </dgm:pt>
    <dgm:pt modelId="{EAA512AE-2484-4453-861C-3134AA19CCAD}" type="parTrans" cxnId="{6C85E843-981F-43F6-9E02-9F3C0914C2E5}">
      <dgm:prSet/>
      <dgm:spPr/>
      <dgm:t>
        <a:bodyPr/>
        <a:lstStyle/>
        <a:p>
          <a:endParaRPr lang="fr-BE"/>
        </a:p>
      </dgm:t>
    </dgm:pt>
    <dgm:pt modelId="{39B5E691-50AB-4C29-9D3A-73E45E19F3B9}" type="sibTrans" cxnId="{6C85E843-981F-43F6-9E02-9F3C0914C2E5}">
      <dgm:prSet/>
      <dgm:spPr/>
      <dgm:t>
        <a:bodyPr/>
        <a:lstStyle/>
        <a:p>
          <a:endParaRPr lang="fr-BE"/>
        </a:p>
      </dgm:t>
    </dgm:pt>
    <dgm:pt modelId="{E1A0C549-D60B-4879-9ED2-B24CFFC8AACE}">
      <dgm:prSet phldrT="[Texte]"/>
      <dgm:spPr/>
      <dgm:t>
        <a:bodyPr/>
        <a:lstStyle/>
        <a:p>
          <a:r>
            <a:rPr lang="en-US" noProof="0" dirty="0" smtClean="0"/>
            <a:t>Modify</a:t>
          </a:r>
          <a:endParaRPr lang="en-US" noProof="0" dirty="0"/>
        </a:p>
      </dgm:t>
    </dgm:pt>
    <dgm:pt modelId="{085A3A40-C1AB-49F8-9F54-3CA243FCA599}" type="parTrans" cxnId="{66E43124-52E7-469E-A028-B0364920D6E9}">
      <dgm:prSet/>
      <dgm:spPr/>
      <dgm:t>
        <a:bodyPr/>
        <a:lstStyle/>
        <a:p>
          <a:endParaRPr lang="fr-BE"/>
        </a:p>
      </dgm:t>
    </dgm:pt>
    <dgm:pt modelId="{285EA382-674F-4DB2-8FD9-422143467451}" type="sibTrans" cxnId="{66E43124-52E7-469E-A028-B0364920D6E9}">
      <dgm:prSet/>
      <dgm:spPr/>
      <dgm:t>
        <a:bodyPr/>
        <a:lstStyle/>
        <a:p>
          <a:endParaRPr lang="fr-BE"/>
        </a:p>
      </dgm:t>
    </dgm:pt>
    <dgm:pt modelId="{CD39A4A9-683A-4D20-9DCC-29847C828D4C}">
      <dgm:prSet phldrT="[Texte]"/>
      <dgm:spPr/>
      <dgm:t>
        <a:bodyPr/>
        <a:lstStyle/>
        <a:p>
          <a:r>
            <a:rPr lang="en-US" noProof="0" dirty="0" smtClean="0"/>
            <a:t>Delete</a:t>
          </a:r>
          <a:endParaRPr lang="en-US" noProof="0" dirty="0"/>
        </a:p>
      </dgm:t>
    </dgm:pt>
    <dgm:pt modelId="{33A759FB-30A3-4EA8-AA9D-8FCB881BC350}" type="parTrans" cxnId="{62A665AC-7ADA-44DE-BE2C-073D56DE74C6}">
      <dgm:prSet/>
      <dgm:spPr/>
      <dgm:t>
        <a:bodyPr/>
        <a:lstStyle/>
        <a:p>
          <a:endParaRPr lang="fr-BE"/>
        </a:p>
      </dgm:t>
    </dgm:pt>
    <dgm:pt modelId="{35F6E012-31E9-43B1-951B-C8AF09885450}" type="sibTrans" cxnId="{62A665AC-7ADA-44DE-BE2C-073D56DE74C6}">
      <dgm:prSet/>
      <dgm:spPr/>
      <dgm:t>
        <a:bodyPr/>
        <a:lstStyle/>
        <a:p>
          <a:endParaRPr lang="fr-BE"/>
        </a:p>
      </dgm:t>
    </dgm:pt>
    <dgm:pt modelId="{17E60CFE-31A9-4DFD-8717-6A19FD797AF7}">
      <dgm:prSet phldrT="[Texte]"/>
      <dgm:spPr/>
      <dgm:t>
        <a:bodyPr/>
        <a:lstStyle/>
        <a:p>
          <a:r>
            <a:rPr lang="fr-BE" dirty="0" smtClean="0"/>
            <a:t>Display</a:t>
          </a:r>
          <a:endParaRPr lang="fr-BE" dirty="0"/>
        </a:p>
      </dgm:t>
    </dgm:pt>
    <dgm:pt modelId="{C927DC36-636C-4742-8B7E-FD3326053233}" type="parTrans" cxnId="{93444748-2D34-4437-AEFD-A1014976E8CE}">
      <dgm:prSet/>
      <dgm:spPr/>
      <dgm:t>
        <a:bodyPr/>
        <a:lstStyle/>
        <a:p>
          <a:endParaRPr lang="fr-BE"/>
        </a:p>
      </dgm:t>
    </dgm:pt>
    <dgm:pt modelId="{503BD564-E82A-4C9E-B042-F582D75624A4}" type="sibTrans" cxnId="{93444748-2D34-4437-AEFD-A1014976E8CE}">
      <dgm:prSet/>
      <dgm:spPr/>
      <dgm:t>
        <a:bodyPr/>
        <a:lstStyle/>
        <a:p>
          <a:endParaRPr lang="fr-BE"/>
        </a:p>
      </dgm:t>
    </dgm:pt>
    <dgm:pt modelId="{7E72921B-580F-402D-84E3-9AB59268046F}">
      <dgm:prSet phldrT="[Texte]"/>
      <dgm:spPr/>
      <dgm:t>
        <a:bodyPr/>
        <a:lstStyle/>
        <a:p>
          <a:r>
            <a:rPr lang="en-US" noProof="0" dirty="0" smtClean="0"/>
            <a:t>Load</a:t>
          </a:r>
          <a:endParaRPr lang="en-US" noProof="0" dirty="0"/>
        </a:p>
      </dgm:t>
    </dgm:pt>
    <dgm:pt modelId="{8A49E25F-E684-4788-890C-E017491133DE}" type="parTrans" cxnId="{B14A6C73-03E0-4DD8-866B-523DE7B9353E}">
      <dgm:prSet/>
      <dgm:spPr/>
      <dgm:t>
        <a:bodyPr/>
        <a:lstStyle/>
        <a:p>
          <a:endParaRPr lang="fr-BE"/>
        </a:p>
      </dgm:t>
    </dgm:pt>
    <dgm:pt modelId="{18AAB383-2AF3-4772-9616-206E77EBC90A}" type="sibTrans" cxnId="{B14A6C73-03E0-4DD8-866B-523DE7B9353E}">
      <dgm:prSet/>
      <dgm:spPr/>
      <dgm:t>
        <a:bodyPr/>
        <a:lstStyle/>
        <a:p>
          <a:endParaRPr lang="fr-BE"/>
        </a:p>
      </dgm:t>
    </dgm:pt>
    <dgm:pt modelId="{51DE816B-9E34-4FEB-9234-A720FC732B6C}">
      <dgm:prSet phldrT="[Texte]"/>
      <dgm:spPr/>
      <dgm:t>
        <a:bodyPr/>
        <a:lstStyle/>
        <a:p>
          <a:r>
            <a:rPr lang="en-US" noProof="0" dirty="0" smtClean="0"/>
            <a:t>Save</a:t>
          </a:r>
          <a:endParaRPr lang="en-US" noProof="0" dirty="0"/>
        </a:p>
      </dgm:t>
    </dgm:pt>
    <dgm:pt modelId="{5A619A41-EE00-42F7-923C-6A75E0FFE658}" type="parTrans" cxnId="{69866594-91A2-4A41-9105-A480B352B4E1}">
      <dgm:prSet/>
      <dgm:spPr/>
      <dgm:t>
        <a:bodyPr/>
        <a:lstStyle/>
        <a:p>
          <a:endParaRPr lang="fr-BE"/>
        </a:p>
      </dgm:t>
    </dgm:pt>
    <dgm:pt modelId="{CB47DF57-6AAC-468F-9761-09E55932F612}" type="sibTrans" cxnId="{69866594-91A2-4A41-9105-A480B352B4E1}">
      <dgm:prSet/>
      <dgm:spPr/>
      <dgm:t>
        <a:bodyPr/>
        <a:lstStyle/>
        <a:p>
          <a:endParaRPr lang="fr-BE"/>
        </a:p>
      </dgm:t>
    </dgm:pt>
    <dgm:pt modelId="{0465BF1D-4853-4546-9132-CEDD9FBF629E}">
      <dgm:prSet phldrT="[Texte]"/>
      <dgm:spPr/>
      <dgm:t>
        <a:bodyPr/>
        <a:lstStyle/>
        <a:p>
          <a:r>
            <a:rPr lang="en-US" noProof="0" dirty="0" smtClean="0"/>
            <a:t>Update</a:t>
          </a:r>
          <a:endParaRPr lang="en-US" noProof="0" dirty="0"/>
        </a:p>
      </dgm:t>
    </dgm:pt>
    <dgm:pt modelId="{AEFF2556-67B2-4FEC-A576-217E89636E24}" type="parTrans" cxnId="{7DB443A1-F9C8-4B86-A123-C39B80772579}">
      <dgm:prSet/>
      <dgm:spPr/>
      <dgm:t>
        <a:bodyPr/>
        <a:lstStyle/>
        <a:p>
          <a:endParaRPr lang="fr-BE"/>
        </a:p>
      </dgm:t>
    </dgm:pt>
    <dgm:pt modelId="{96C7D666-94E0-4F19-AE45-29B75C1697DD}" type="sibTrans" cxnId="{7DB443A1-F9C8-4B86-A123-C39B80772579}">
      <dgm:prSet/>
      <dgm:spPr/>
      <dgm:t>
        <a:bodyPr/>
        <a:lstStyle/>
        <a:p>
          <a:endParaRPr lang="fr-BE"/>
        </a:p>
      </dgm:t>
    </dgm:pt>
    <dgm:pt modelId="{3070CF1C-C139-497C-B3A3-05C258B526D1}">
      <dgm:prSet phldrT="[Texte]"/>
      <dgm:spPr/>
      <dgm:t>
        <a:bodyPr/>
        <a:lstStyle/>
        <a:p>
          <a:r>
            <a:rPr lang="en-US" noProof="0" dirty="0" smtClean="0"/>
            <a:t>Delete</a:t>
          </a:r>
          <a:endParaRPr lang="en-US" noProof="0" dirty="0"/>
        </a:p>
      </dgm:t>
    </dgm:pt>
    <dgm:pt modelId="{E01187B3-27CC-414B-BDE6-68E49E963B82}" type="parTrans" cxnId="{255ED4DB-2B9D-4146-AE76-A4D274BC01DC}">
      <dgm:prSet/>
      <dgm:spPr/>
      <dgm:t>
        <a:bodyPr/>
        <a:lstStyle/>
        <a:p>
          <a:endParaRPr lang="fr-BE"/>
        </a:p>
      </dgm:t>
    </dgm:pt>
    <dgm:pt modelId="{4FBA90AD-DBAF-49B4-8848-30105475FEEB}" type="sibTrans" cxnId="{255ED4DB-2B9D-4146-AE76-A4D274BC01DC}">
      <dgm:prSet/>
      <dgm:spPr/>
      <dgm:t>
        <a:bodyPr/>
        <a:lstStyle/>
        <a:p>
          <a:endParaRPr lang="fr-BE"/>
        </a:p>
      </dgm:t>
    </dgm:pt>
    <dgm:pt modelId="{99BFA01E-8AF6-491C-8D14-064E3DDFECDA}">
      <dgm:prSet phldrT="[Texte]"/>
      <dgm:spPr/>
      <dgm:t>
        <a:bodyPr/>
        <a:lstStyle/>
        <a:p>
          <a:r>
            <a:rPr lang="en-US" noProof="0" dirty="0" smtClean="0"/>
            <a:t>Add</a:t>
          </a:r>
          <a:endParaRPr lang="en-US" noProof="0" dirty="0"/>
        </a:p>
      </dgm:t>
    </dgm:pt>
    <dgm:pt modelId="{AF0FE83A-9E38-492A-A76F-4311A6DA3A31}" type="parTrans" cxnId="{99330B84-186A-4449-BD69-58BAFE441FE8}">
      <dgm:prSet/>
      <dgm:spPr/>
      <dgm:t>
        <a:bodyPr/>
        <a:lstStyle/>
        <a:p>
          <a:endParaRPr lang="fr-BE"/>
        </a:p>
      </dgm:t>
    </dgm:pt>
    <dgm:pt modelId="{1136C4BD-01C0-4411-BBBF-47AF27BF8E21}" type="sibTrans" cxnId="{99330B84-186A-4449-BD69-58BAFE441FE8}">
      <dgm:prSet/>
      <dgm:spPr/>
      <dgm:t>
        <a:bodyPr/>
        <a:lstStyle/>
        <a:p>
          <a:endParaRPr lang="fr-BE"/>
        </a:p>
      </dgm:t>
    </dgm:pt>
    <dgm:pt modelId="{08FADB20-04E2-44C0-9CCC-6F23D6CDB6F9}">
      <dgm:prSet phldrT="[Texte]"/>
      <dgm:spPr/>
      <dgm:t>
        <a:bodyPr/>
        <a:lstStyle/>
        <a:p>
          <a:r>
            <a:rPr lang="en-US" noProof="0" dirty="0" smtClean="0"/>
            <a:t>Modify</a:t>
          </a:r>
          <a:endParaRPr lang="en-US" noProof="0" dirty="0"/>
        </a:p>
      </dgm:t>
    </dgm:pt>
    <dgm:pt modelId="{41ABC76C-6A42-4E15-911E-01A6244E6518}" type="parTrans" cxnId="{D80D3777-B375-4545-84C9-1BF23DC92044}">
      <dgm:prSet/>
      <dgm:spPr/>
      <dgm:t>
        <a:bodyPr/>
        <a:lstStyle/>
        <a:p>
          <a:endParaRPr lang="fr-BE"/>
        </a:p>
      </dgm:t>
    </dgm:pt>
    <dgm:pt modelId="{2ADFDF3C-48C8-4595-8C4D-682940043D57}" type="sibTrans" cxnId="{D80D3777-B375-4545-84C9-1BF23DC92044}">
      <dgm:prSet/>
      <dgm:spPr/>
      <dgm:t>
        <a:bodyPr/>
        <a:lstStyle/>
        <a:p>
          <a:endParaRPr lang="fr-BE"/>
        </a:p>
      </dgm:t>
    </dgm:pt>
    <dgm:pt modelId="{BC50B8F4-D055-4B93-A5C2-B061E8EDEF10}">
      <dgm:prSet phldrT="[Texte]"/>
      <dgm:spPr/>
      <dgm:t>
        <a:bodyPr/>
        <a:lstStyle/>
        <a:p>
          <a:r>
            <a:rPr lang="en-US" noProof="0" dirty="0" smtClean="0"/>
            <a:t>Document</a:t>
          </a:r>
          <a:endParaRPr lang="en-US" noProof="0" dirty="0"/>
        </a:p>
      </dgm:t>
    </dgm:pt>
    <dgm:pt modelId="{FFF060DF-FBEC-499F-91CE-0C5EAC2896A1}" type="parTrans" cxnId="{5B830B26-D845-480E-AACA-083D21E9DBF5}">
      <dgm:prSet/>
      <dgm:spPr/>
      <dgm:t>
        <a:bodyPr/>
        <a:lstStyle/>
        <a:p>
          <a:endParaRPr lang="fr-BE"/>
        </a:p>
      </dgm:t>
    </dgm:pt>
    <dgm:pt modelId="{76820822-C2D0-4648-BCD5-42DC67BA0D37}" type="sibTrans" cxnId="{5B830B26-D845-480E-AACA-083D21E9DBF5}">
      <dgm:prSet/>
      <dgm:spPr/>
      <dgm:t>
        <a:bodyPr/>
        <a:lstStyle/>
        <a:p>
          <a:endParaRPr lang="fr-BE"/>
        </a:p>
      </dgm:t>
    </dgm:pt>
    <dgm:pt modelId="{B6DC421B-C030-4F39-BB95-E540738F8F95}">
      <dgm:prSet phldrT="[Texte]"/>
      <dgm:spPr/>
      <dgm:t>
        <a:bodyPr/>
        <a:lstStyle/>
        <a:p>
          <a:r>
            <a:rPr lang="en-US" noProof="0" dirty="0" smtClean="0"/>
            <a:t>Profile</a:t>
          </a:r>
          <a:endParaRPr lang="en-US" noProof="0" dirty="0"/>
        </a:p>
      </dgm:t>
    </dgm:pt>
    <dgm:pt modelId="{919EB607-84F5-44B3-BA84-8EA4CCD73AB3}" type="parTrans" cxnId="{E44589D1-B229-43E9-9B9A-A152629E8280}">
      <dgm:prSet/>
      <dgm:spPr/>
      <dgm:t>
        <a:bodyPr/>
        <a:lstStyle/>
        <a:p>
          <a:endParaRPr lang="fr-BE"/>
        </a:p>
      </dgm:t>
    </dgm:pt>
    <dgm:pt modelId="{69CB778C-C833-4A8E-976E-506CA57BF3C4}" type="sibTrans" cxnId="{E44589D1-B229-43E9-9B9A-A152629E8280}">
      <dgm:prSet/>
      <dgm:spPr/>
      <dgm:t>
        <a:bodyPr/>
        <a:lstStyle/>
        <a:p>
          <a:endParaRPr lang="fr-BE"/>
        </a:p>
      </dgm:t>
    </dgm:pt>
    <dgm:pt modelId="{7D69D7A2-004F-413F-8778-500B743AE0CE}">
      <dgm:prSet phldrT="[Texte]"/>
      <dgm:spPr/>
      <dgm:t>
        <a:bodyPr/>
        <a:lstStyle/>
        <a:p>
          <a:r>
            <a:rPr lang="en-US" noProof="0" dirty="0" smtClean="0"/>
            <a:t>Send email</a:t>
          </a:r>
          <a:endParaRPr lang="en-US" noProof="0" dirty="0"/>
        </a:p>
      </dgm:t>
    </dgm:pt>
    <dgm:pt modelId="{34D6421E-28C9-47BF-B022-220DDA1553CA}" type="parTrans" cxnId="{EF1871B0-D352-4D10-8828-52C61770F438}">
      <dgm:prSet/>
      <dgm:spPr/>
      <dgm:t>
        <a:bodyPr/>
        <a:lstStyle/>
        <a:p>
          <a:endParaRPr lang="fr-BE"/>
        </a:p>
      </dgm:t>
    </dgm:pt>
    <dgm:pt modelId="{552317BF-EDCA-4F6B-80D9-7C160BE66069}" type="sibTrans" cxnId="{EF1871B0-D352-4D10-8828-52C61770F438}">
      <dgm:prSet/>
      <dgm:spPr/>
      <dgm:t>
        <a:bodyPr/>
        <a:lstStyle/>
        <a:p>
          <a:endParaRPr lang="fr-BE"/>
        </a:p>
      </dgm:t>
    </dgm:pt>
    <dgm:pt modelId="{DD6AF77C-BDD5-4134-AF87-CFF55D9A229D}">
      <dgm:prSet phldrT="[Texte]"/>
      <dgm:spPr/>
      <dgm:t>
        <a:bodyPr/>
        <a:lstStyle/>
        <a:p>
          <a:r>
            <a:rPr lang="en-US" noProof="0" dirty="0" smtClean="0"/>
            <a:t>Generate notification</a:t>
          </a:r>
          <a:endParaRPr lang="en-US" noProof="0" dirty="0"/>
        </a:p>
      </dgm:t>
    </dgm:pt>
    <dgm:pt modelId="{49460F82-B0F9-4651-9DE8-3EF88D33D1DB}" type="parTrans" cxnId="{47D5051B-EB26-4B99-93EC-0A5E145AC104}">
      <dgm:prSet/>
      <dgm:spPr/>
      <dgm:t>
        <a:bodyPr/>
        <a:lstStyle/>
        <a:p>
          <a:endParaRPr lang="fr-BE"/>
        </a:p>
      </dgm:t>
    </dgm:pt>
    <dgm:pt modelId="{A9325FB7-812F-41E5-A67A-4D070243BA30}" type="sibTrans" cxnId="{47D5051B-EB26-4B99-93EC-0A5E145AC104}">
      <dgm:prSet/>
      <dgm:spPr/>
      <dgm:t>
        <a:bodyPr/>
        <a:lstStyle/>
        <a:p>
          <a:endParaRPr lang="fr-BE"/>
        </a:p>
      </dgm:t>
    </dgm:pt>
    <dgm:pt modelId="{C36DFDEC-1B65-4DBF-ACF7-706176AA655B}">
      <dgm:prSet phldrT="[Texte]"/>
      <dgm:spPr/>
      <dgm:t>
        <a:bodyPr/>
        <a:lstStyle/>
        <a:p>
          <a:r>
            <a:rPr lang="en-US" noProof="0" dirty="0" smtClean="0"/>
            <a:t>…</a:t>
          </a:r>
          <a:endParaRPr lang="en-US" noProof="0" dirty="0"/>
        </a:p>
      </dgm:t>
    </dgm:pt>
    <dgm:pt modelId="{B0138AF9-BE21-4251-8920-61FA1E1A157C}" type="parTrans" cxnId="{74A9C9DA-6DB1-465B-9756-5BC128E04109}">
      <dgm:prSet/>
      <dgm:spPr/>
      <dgm:t>
        <a:bodyPr/>
        <a:lstStyle/>
        <a:p>
          <a:endParaRPr lang="fr-BE"/>
        </a:p>
      </dgm:t>
    </dgm:pt>
    <dgm:pt modelId="{3AEAED85-2571-4010-B178-98D39A492EC2}" type="sibTrans" cxnId="{74A9C9DA-6DB1-465B-9756-5BC128E04109}">
      <dgm:prSet/>
      <dgm:spPr/>
      <dgm:t>
        <a:bodyPr/>
        <a:lstStyle/>
        <a:p>
          <a:endParaRPr lang="fr-BE"/>
        </a:p>
      </dgm:t>
    </dgm:pt>
    <dgm:pt modelId="{B25F47F7-136B-4EF7-9D58-0DECFB33B2B5}" type="pres">
      <dgm:prSet presAssocID="{4DCBAB69-F6D8-45A5-8637-0CB47415A2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BE"/>
        </a:p>
      </dgm:t>
    </dgm:pt>
    <dgm:pt modelId="{E456C6F2-66B7-43F2-8037-D5807AA418BF}" type="pres">
      <dgm:prSet presAssocID="{6BB452F2-DCDD-4B17-B067-94A8E9387BD3}" presName="hierRoot1" presStyleCnt="0">
        <dgm:presLayoutVars>
          <dgm:hierBranch val="init"/>
        </dgm:presLayoutVars>
      </dgm:prSet>
      <dgm:spPr/>
    </dgm:pt>
    <dgm:pt modelId="{0BDC5F04-9857-4E8E-B6AF-FD5BC8564170}" type="pres">
      <dgm:prSet presAssocID="{6BB452F2-DCDD-4B17-B067-94A8E9387BD3}" presName="rootComposite1" presStyleCnt="0"/>
      <dgm:spPr/>
    </dgm:pt>
    <dgm:pt modelId="{35E2A6C7-19D8-4F06-A1F5-525553D43F36}" type="pres">
      <dgm:prSet presAssocID="{6BB452F2-DCDD-4B17-B067-94A8E9387BD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9404F539-2533-406D-991B-A898B73B0A8C}" type="pres">
      <dgm:prSet presAssocID="{6BB452F2-DCDD-4B17-B067-94A8E9387BD3}" presName="rootConnector1" presStyleLbl="node1" presStyleIdx="0" presStyleCnt="0"/>
      <dgm:spPr/>
      <dgm:t>
        <a:bodyPr/>
        <a:lstStyle/>
        <a:p>
          <a:endParaRPr lang="fr-BE"/>
        </a:p>
      </dgm:t>
    </dgm:pt>
    <dgm:pt modelId="{3748F333-2C5B-49A4-A187-C3F38A204FE5}" type="pres">
      <dgm:prSet presAssocID="{6BB452F2-DCDD-4B17-B067-94A8E9387BD3}" presName="hierChild2" presStyleCnt="0"/>
      <dgm:spPr/>
    </dgm:pt>
    <dgm:pt modelId="{A5271691-1069-4AC2-8C23-E784909A5613}" type="pres">
      <dgm:prSet presAssocID="{CE1CCC59-5137-4885-9B0A-4C472676A43C}" presName="Name37" presStyleLbl="parChTrans1D2" presStyleIdx="0" presStyleCnt="3"/>
      <dgm:spPr/>
      <dgm:t>
        <a:bodyPr/>
        <a:lstStyle/>
        <a:p>
          <a:endParaRPr lang="fr-BE"/>
        </a:p>
      </dgm:t>
    </dgm:pt>
    <dgm:pt modelId="{C9367CFB-33EF-4BD4-9E05-23ABD03F1423}" type="pres">
      <dgm:prSet presAssocID="{437B40F0-835C-4702-B0E5-C561B03C5A8E}" presName="hierRoot2" presStyleCnt="0">
        <dgm:presLayoutVars>
          <dgm:hierBranch val="init"/>
        </dgm:presLayoutVars>
      </dgm:prSet>
      <dgm:spPr/>
    </dgm:pt>
    <dgm:pt modelId="{5E43ED46-B635-4FEF-AD1B-60654D678C0B}" type="pres">
      <dgm:prSet presAssocID="{437B40F0-835C-4702-B0E5-C561B03C5A8E}" presName="rootComposite" presStyleCnt="0"/>
      <dgm:spPr/>
    </dgm:pt>
    <dgm:pt modelId="{387ED9B0-CE25-47A8-818C-FE4774D4FF4E}" type="pres">
      <dgm:prSet presAssocID="{437B40F0-835C-4702-B0E5-C561B03C5A8E}" presName="rootText" presStyleLbl="node2" presStyleIdx="0" presStyleCnt="3" custLinFactNeighborX="-800" custLinFactNeighborY="-7281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E2C4DA9E-417D-4BB7-AE24-46B4372CBF62}" type="pres">
      <dgm:prSet presAssocID="{437B40F0-835C-4702-B0E5-C561B03C5A8E}" presName="rootConnector" presStyleLbl="node2" presStyleIdx="0" presStyleCnt="3"/>
      <dgm:spPr/>
      <dgm:t>
        <a:bodyPr/>
        <a:lstStyle/>
        <a:p>
          <a:endParaRPr lang="fr-BE"/>
        </a:p>
      </dgm:t>
    </dgm:pt>
    <dgm:pt modelId="{F4C03102-A14E-4E7E-8250-2AF666DF1B73}" type="pres">
      <dgm:prSet presAssocID="{437B40F0-835C-4702-B0E5-C561B03C5A8E}" presName="hierChild4" presStyleCnt="0"/>
      <dgm:spPr/>
    </dgm:pt>
    <dgm:pt modelId="{DE86540A-94A6-4C32-A55C-5CDD0AA332EE}" type="pres">
      <dgm:prSet presAssocID="{34D6421E-28C9-47BF-B022-220DDA1553CA}" presName="Name37" presStyleLbl="parChTrans1D3" presStyleIdx="0" presStyleCnt="8"/>
      <dgm:spPr/>
      <dgm:t>
        <a:bodyPr/>
        <a:lstStyle/>
        <a:p>
          <a:endParaRPr lang="fr-BE"/>
        </a:p>
      </dgm:t>
    </dgm:pt>
    <dgm:pt modelId="{1DC99983-5590-4E7E-81A9-AFC553C44959}" type="pres">
      <dgm:prSet presAssocID="{7D69D7A2-004F-413F-8778-500B743AE0CE}" presName="hierRoot2" presStyleCnt="0">
        <dgm:presLayoutVars>
          <dgm:hierBranch val="init"/>
        </dgm:presLayoutVars>
      </dgm:prSet>
      <dgm:spPr/>
    </dgm:pt>
    <dgm:pt modelId="{FF92D015-BBE6-4783-88BA-21099F78E034}" type="pres">
      <dgm:prSet presAssocID="{7D69D7A2-004F-413F-8778-500B743AE0CE}" presName="rootComposite" presStyleCnt="0"/>
      <dgm:spPr/>
    </dgm:pt>
    <dgm:pt modelId="{F9637B3C-BC9A-41B9-83EF-2F826732476E}" type="pres">
      <dgm:prSet presAssocID="{7D69D7A2-004F-413F-8778-500B743AE0CE}" presName="rootText" presStyleLbl="node3" presStyleIdx="0" presStyleCnt="8" custScaleX="118768" custLinFactNeighborX="-5067" custLinFactNeighborY="6239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C711B3E3-866B-4106-A761-F77DA7743C10}" type="pres">
      <dgm:prSet presAssocID="{7D69D7A2-004F-413F-8778-500B743AE0CE}" presName="rootConnector" presStyleLbl="node3" presStyleIdx="0" presStyleCnt="8"/>
      <dgm:spPr/>
      <dgm:t>
        <a:bodyPr/>
        <a:lstStyle/>
        <a:p>
          <a:endParaRPr lang="fr-BE"/>
        </a:p>
      </dgm:t>
    </dgm:pt>
    <dgm:pt modelId="{033A75E8-D18A-45A3-9F28-6D6A10BF637E}" type="pres">
      <dgm:prSet presAssocID="{7D69D7A2-004F-413F-8778-500B743AE0CE}" presName="hierChild4" presStyleCnt="0"/>
      <dgm:spPr/>
    </dgm:pt>
    <dgm:pt modelId="{0F8CE441-BA73-4072-BB57-85018223408B}" type="pres">
      <dgm:prSet presAssocID="{7D69D7A2-004F-413F-8778-500B743AE0CE}" presName="hierChild5" presStyleCnt="0"/>
      <dgm:spPr/>
    </dgm:pt>
    <dgm:pt modelId="{E6DD8DA0-7A82-42EE-A9BF-0397EDC31242}" type="pres">
      <dgm:prSet presAssocID="{49460F82-B0F9-4651-9DE8-3EF88D33D1DB}" presName="Name37" presStyleLbl="parChTrans1D3" presStyleIdx="1" presStyleCnt="8"/>
      <dgm:spPr/>
      <dgm:t>
        <a:bodyPr/>
        <a:lstStyle/>
        <a:p>
          <a:endParaRPr lang="fr-BE"/>
        </a:p>
      </dgm:t>
    </dgm:pt>
    <dgm:pt modelId="{F52D756F-8854-4DDB-848A-F9ADCC69DF01}" type="pres">
      <dgm:prSet presAssocID="{DD6AF77C-BDD5-4134-AF87-CFF55D9A229D}" presName="hierRoot2" presStyleCnt="0">
        <dgm:presLayoutVars>
          <dgm:hierBranch val="init"/>
        </dgm:presLayoutVars>
      </dgm:prSet>
      <dgm:spPr/>
    </dgm:pt>
    <dgm:pt modelId="{3E1B4AC9-B75B-490A-BF5D-8E1A9BD74E4F}" type="pres">
      <dgm:prSet presAssocID="{DD6AF77C-BDD5-4134-AF87-CFF55D9A229D}" presName="rootComposite" presStyleCnt="0"/>
      <dgm:spPr/>
    </dgm:pt>
    <dgm:pt modelId="{5F021EF6-6958-4FCB-AD86-E1167EDC057C}" type="pres">
      <dgm:prSet presAssocID="{DD6AF77C-BDD5-4134-AF87-CFF55D9A229D}" presName="rootText" presStyleLbl="node3" presStyleIdx="1" presStyleCnt="8" custScaleX="112760" custLinFactNeighborX="-5067" custLinFactNeighborY="-21191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683D8AB3-A649-4F0E-9DA0-571B51037972}" type="pres">
      <dgm:prSet presAssocID="{DD6AF77C-BDD5-4134-AF87-CFF55D9A229D}" presName="rootConnector" presStyleLbl="node3" presStyleIdx="1" presStyleCnt="8"/>
      <dgm:spPr/>
      <dgm:t>
        <a:bodyPr/>
        <a:lstStyle/>
        <a:p>
          <a:endParaRPr lang="fr-BE"/>
        </a:p>
      </dgm:t>
    </dgm:pt>
    <dgm:pt modelId="{E5525216-3F8A-4681-982C-61BF3632F5FF}" type="pres">
      <dgm:prSet presAssocID="{DD6AF77C-BDD5-4134-AF87-CFF55D9A229D}" presName="hierChild4" presStyleCnt="0"/>
      <dgm:spPr/>
    </dgm:pt>
    <dgm:pt modelId="{33465E01-D83D-4166-8A2F-12846514C285}" type="pres">
      <dgm:prSet presAssocID="{DD6AF77C-BDD5-4134-AF87-CFF55D9A229D}" presName="hierChild5" presStyleCnt="0"/>
      <dgm:spPr/>
    </dgm:pt>
    <dgm:pt modelId="{8A853AAF-8AEF-4EBF-9E9F-5B4766940C34}" type="pres">
      <dgm:prSet presAssocID="{B0138AF9-BE21-4251-8920-61FA1E1A157C}" presName="Name37" presStyleLbl="parChTrans1D3" presStyleIdx="2" presStyleCnt="8"/>
      <dgm:spPr/>
      <dgm:t>
        <a:bodyPr/>
        <a:lstStyle/>
        <a:p>
          <a:endParaRPr lang="fr-BE"/>
        </a:p>
      </dgm:t>
    </dgm:pt>
    <dgm:pt modelId="{22843F5E-A772-4417-A4FD-B041B8A98C29}" type="pres">
      <dgm:prSet presAssocID="{C36DFDEC-1B65-4DBF-ACF7-706176AA655B}" presName="hierRoot2" presStyleCnt="0">
        <dgm:presLayoutVars>
          <dgm:hierBranch val="init"/>
        </dgm:presLayoutVars>
      </dgm:prSet>
      <dgm:spPr/>
    </dgm:pt>
    <dgm:pt modelId="{F8F54C0A-963D-4AE8-8256-A9167E27A998}" type="pres">
      <dgm:prSet presAssocID="{C36DFDEC-1B65-4DBF-ACF7-706176AA655B}" presName="rootComposite" presStyleCnt="0"/>
      <dgm:spPr/>
    </dgm:pt>
    <dgm:pt modelId="{60AA48D2-9CE4-412D-B089-05792A709999}" type="pres">
      <dgm:prSet presAssocID="{C36DFDEC-1B65-4DBF-ACF7-706176AA655B}" presName="rootText" presStyleLbl="node3" presStyleIdx="2" presStyleCnt="8" custScaleX="112760" custLinFactNeighborX="-5067" custLinFactNeighborY="-45060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E3C299AA-D363-4E4F-B149-5E960413A8AB}" type="pres">
      <dgm:prSet presAssocID="{C36DFDEC-1B65-4DBF-ACF7-706176AA655B}" presName="rootConnector" presStyleLbl="node3" presStyleIdx="2" presStyleCnt="8"/>
      <dgm:spPr/>
      <dgm:t>
        <a:bodyPr/>
        <a:lstStyle/>
        <a:p>
          <a:endParaRPr lang="fr-BE"/>
        </a:p>
      </dgm:t>
    </dgm:pt>
    <dgm:pt modelId="{FD77568C-C07E-48C2-8855-D35E91FFB831}" type="pres">
      <dgm:prSet presAssocID="{C36DFDEC-1B65-4DBF-ACF7-706176AA655B}" presName="hierChild4" presStyleCnt="0"/>
      <dgm:spPr/>
    </dgm:pt>
    <dgm:pt modelId="{0511EF66-A7AF-497B-A4FC-0FA79FC7301D}" type="pres">
      <dgm:prSet presAssocID="{C36DFDEC-1B65-4DBF-ACF7-706176AA655B}" presName="hierChild5" presStyleCnt="0"/>
      <dgm:spPr/>
    </dgm:pt>
    <dgm:pt modelId="{B32A29B2-FA1C-48F5-904B-9146CEF8B3F6}" type="pres">
      <dgm:prSet presAssocID="{437B40F0-835C-4702-B0E5-C561B03C5A8E}" presName="hierChild5" presStyleCnt="0"/>
      <dgm:spPr/>
    </dgm:pt>
    <dgm:pt modelId="{080D5BB0-17B1-4A3A-B085-1D135DF560CE}" type="pres">
      <dgm:prSet presAssocID="{C927DC36-636C-4742-8B7E-FD3326053233}" presName="Name37" presStyleLbl="parChTrans1D2" presStyleIdx="1" presStyleCnt="3"/>
      <dgm:spPr/>
      <dgm:t>
        <a:bodyPr/>
        <a:lstStyle/>
        <a:p>
          <a:endParaRPr lang="fr-BE"/>
        </a:p>
      </dgm:t>
    </dgm:pt>
    <dgm:pt modelId="{13A70855-42FD-4DBB-9105-3444DA704E77}" type="pres">
      <dgm:prSet presAssocID="{17E60CFE-31A9-4DFD-8717-6A19FD797AF7}" presName="hierRoot2" presStyleCnt="0">
        <dgm:presLayoutVars>
          <dgm:hierBranch val="init"/>
        </dgm:presLayoutVars>
      </dgm:prSet>
      <dgm:spPr/>
    </dgm:pt>
    <dgm:pt modelId="{625D8C1E-099F-4F53-8B6F-3A7BB1B13367}" type="pres">
      <dgm:prSet presAssocID="{17E60CFE-31A9-4DFD-8717-6A19FD797AF7}" presName="rootComposite" presStyleCnt="0"/>
      <dgm:spPr/>
    </dgm:pt>
    <dgm:pt modelId="{5226A202-77E6-4FCB-8AB1-B3865CD21550}" type="pres">
      <dgm:prSet presAssocID="{17E60CFE-31A9-4DFD-8717-6A19FD797AF7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40D55AF1-AA02-4CEF-81D6-55ED32923588}" type="pres">
      <dgm:prSet presAssocID="{17E60CFE-31A9-4DFD-8717-6A19FD797AF7}" presName="rootConnector" presStyleLbl="node2" presStyleIdx="1" presStyleCnt="3"/>
      <dgm:spPr/>
      <dgm:t>
        <a:bodyPr/>
        <a:lstStyle/>
        <a:p>
          <a:endParaRPr lang="fr-BE"/>
        </a:p>
      </dgm:t>
    </dgm:pt>
    <dgm:pt modelId="{97482B3B-65D1-48D0-8B9C-BC9FE157820C}" type="pres">
      <dgm:prSet presAssocID="{17E60CFE-31A9-4DFD-8717-6A19FD797AF7}" presName="hierChild4" presStyleCnt="0"/>
      <dgm:spPr/>
    </dgm:pt>
    <dgm:pt modelId="{167C50B0-4617-4162-832C-A1CA4F1B8C40}" type="pres">
      <dgm:prSet presAssocID="{C75B3896-9C32-491B-8323-FAE75E59482B}" presName="Name37" presStyleLbl="parChTrans1D3" presStyleIdx="3" presStyleCnt="8"/>
      <dgm:spPr/>
      <dgm:t>
        <a:bodyPr/>
        <a:lstStyle/>
        <a:p>
          <a:endParaRPr lang="fr-BE"/>
        </a:p>
      </dgm:t>
    </dgm:pt>
    <dgm:pt modelId="{7A1F82E5-97B9-4CDD-98A7-FFAF147BDDEA}" type="pres">
      <dgm:prSet presAssocID="{C17363C0-7738-4E49-83C8-96B607B638B9}" presName="hierRoot2" presStyleCnt="0">
        <dgm:presLayoutVars>
          <dgm:hierBranch val="init"/>
        </dgm:presLayoutVars>
      </dgm:prSet>
      <dgm:spPr/>
    </dgm:pt>
    <dgm:pt modelId="{445941FA-69A8-4753-AA97-A8A104C73205}" type="pres">
      <dgm:prSet presAssocID="{C17363C0-7738-4E49-83C8-96B607B638B9}" presName="rootComposite" presStyleCnt="0"/>
      <dgm:spPr/>
    </dgm:pt>
    <dgm:pt modelId="{F71726D7-6443-4212-8D5C-58BCFF1824FF}" type="pres">
      <dgm:prSet presAssocID="{C17363C0-7738-4E49-83C8-96B607B638B9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A3E625C4-1CF2-4017-8818-2E793D4CFC72}" type="pres">
      <dgm:prSet presAssocID="{C17363C0-7738-4E49-83C8-96B607B638B9}" presName="rootConnector" presStyleLbl="node3" presStyleIdx="3" presStyleCnt="8"/>
      <dgm:spPr/>
      <dgm:t>
        <a:bodyPr/>
        <a:lstStyle/>
        <a:p>
          <a:endParaRPr lang="fr-BE"/>
        </a:p>
      </dgm:t>
    </dgm:pt>
    <dgm:pt modelId="{8C431242-8CDC-479C-B919-1A0C5AD1F5F9}" type="pres">
      <dgm:prSet presAssocID="{C17363C0-7738-4E49-83C8-96B607B638B9}" presName="hierChild4" presStyleCnt="0"/>
      <dgm:spPr/>
    </dgm:pt>
    <dgm:pt modelId="{4F30A69A-1716-4188-A1A2-D827828EB06C}" type="pres">
      <dgm:prSet presAssocID="{EAA512AE-2484-4453-861C-3134AA19CCAD}" presName="Name37" presStyleLbl="parChTrans1D4" presStyleIdx="0" presStyleCnt="7"/>
      <dgm:spPr/>
      <dgm:t>
        <a:bodyPr/>
        <a:lstStyle/>
        <a:p>
          <a:endParaRPr lang="fr-BE"/>
        </a:p>
      </dgm:t>
    </dgm:pt>
    <dgm:pt modelId="{EC0F2229-10F0-4916-8531-C5964FCB1FA4}" type="pres">
      <dgm:prSet presAssocID="{8B9C5754-0557-4211-B90E-AD5CA42AFAD2}" presName="hierRoot2" presStyleCnt="0">
        <dgm:presLayoutVars>
          <dgm:hierBranch val="init"/>
        </dgm:presLayoutVars>
      </dgm:prSet>
      <dgm:spPr/>
    </dgm:pt>
    <dgm:pt modelId="{4CAD81E4-4FC0-4651-81BD-DC266703F9A8}" type="pres">
      <dgm:prSet presAssocID="{8B9C5754-0557-4211-B90E-AD5CA42AFAD2}" presName="rootComposite" presStyleCnt="0"/>
      <dgm:spPr/>
    </dgm:pt>
    <dgm:pt modelId="{AFB73BA2-4243-4154-88C7-98AEC708751A}" type="pres">
      <dgm:prSet presAssocID="{8B9C5754-0557-4211-B90E-AD5CA42AFAD2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EA5F5BA0-66D6-4F12-9A4E-B9AE89FCD2C0}" type="pres">
      <dgm:prSet presAssocID="{8B9C5754-0557-4211-B90E-AD5CA42AFAD2}" presName="rootConnector" presStyleLbl="node4" presStyleIdx="0" presStyleCnt="7"/>
      <dgm:spPr/>
      <dgm:t>
        <a:bodyPr/>
        <a:lstStyle/>
        <a:p>
          <a:endParaRPr lang="fr-BE"/>
        </a:p>
      </dgm:t>
    </dgm:pt>
    <dgm:pt modelId="{6101EF0E-C69D-4740-9BF9-25EE00AE1AA6}" type="pres">
      <dgm:prSet presAssocID="{8B9C5754-0557-4211-B90E-AD5CA42AFAD2}" presName="hierChild4" presStyleCnt="0"/>
      <dgm:spPr/>
    </dgm:pt>
    <dgm:pt modelId="{35087E52-9E72-476F-94C8-3224855D2684}" type="pres">
      <dgm:prSet presAssocID="{8B9C5754-0557-4211-B90E-AD5CA42AFAD2}" presName="hierChild5" presStyleCnt="0"/>
      <dgm:spPr/>
    </dgm:pt>
    <dgm:pt modelId="{61548D64-1C8B-4D6F-A16B-5534EB007620}" type="pres">
      <dgm:prSet presAssocID="{085A3A40-C1AB-49F8-9F54-3CA243FCA599}" presName="Name37" presStyleLbl="parChTrans1D4" presStyleIdx="1" presStyleCnt="7"/>
      <dgm:spPr/>
      <dgm:t>
        <a:bodyPr/>
        <a:lstStyle/>
        <a:p>
          <a:endParaRPr lang="fr-BE"/>
        </a:p>
      </dgm:t>
    </dgm:pt>
    <dgm:pt modelId="{3BF035AE-FBAE-4300-8B4E-AA494ACCBDED}" type="pres">
      <dgm:prSet presAssocID="{E1A0C549-D60B-4879-9ED2-B24CFFC8AACE}" presName="hierRoot2" presStyleCnt="0">
        <dgm:presLayoutVars>
          <dgm:hierBranch val="init"/>
        </dgm:presLayoutVars>
      </dgm:prSet>
      <dgm:spPr/>
    </dgm:pt>
    <dgm:pt modelId="{E508B0FB-4A0F-4013-8BEF-06EED0F0F225}" type="pres">
      <dgm:prSet presAssocID="{E1A0C549-D60B-4879-9ED2-B24CFFC8AACE}" presName="rootComposite" presStyleCnt="0"/>
      <dgm:spPr/>
    </dgm:pt>
    <dgm:pt modelId="{A8046A54-942B-4DEF-B75A-0ACA86CA826E}" type="pres">
      <dgm:prSet presAssocID="{E1A0C549-D60B-4879-9ED2-B24CFFC8AACE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6A54C777-8424-4576-897E-7422C5E941B7}" type="pres">
      <dgm:prSet presAssocID="{E1A0C549-D60B-4879-9ED2-B24CFFC8AACE}" presName="rootConnector" presStyleLbl="node4" presStyleIdx="1" presStyleCnt="7"/>
      <dgm:spPr/>
      <dgm:t>
        <a:bodyPr/>
        <a:lstStyle/>
        <a:p>
          <a:endParaRPr lang="fr-BE"/>
        </a:p>
      </dgm:t>
    </dgm:pt>
    <dgm:pt modelId="{217707AB-9B67-4A88-A5B9-BD738E9EF61C}" type="pres">
      <dgm:prSet presAssocID="{E1A0C549-D60B-4879-9ED2-B24CFFC8AACE}" presName="hierChild4" presStyleCnt="0"/>
      <dgm:spPr/>
    </dgm:pt>
    <dgm:pt modelId="{A693663B-4A12-4ACA-A94E-48BDCD98F840}" type="pres">
      <dgm:prSet presAssocID="{E1A0C549-D60B-4879-9ED2-B24CFFC8AACE}" presName="hierChild5" presStyleCnt="0"/>
      <dgm:spPr/>
    </dgm:pt>
    <dgm:pt modelId="{F5C2B1A2-C553-4C48-B0CC-63D1261EDA47}" type="pres">
      <dgm:prSet presAssocID="{33A759FB-30A3-4EA8-AA9D-8FCB881BC350}" presName="Name37" presStyleLbl="parChTrans1D4" presStyleIdx="2" presStyleCnt="7"/>
      <dgm:spPr/>
      <dgm:t>
        <a:bodyPr/>
        <a:lstStyle/>
        <a:p>
          <a:endParaRPr lang="fr-BE"/>
        </a:p>
      </dgm:t>
    </dgm:pt>
    <dgm:pt modelId="{C8305265-C8DC-463F-8A69-EE7114B7BC09}" type="pres">
      <dgm:prSet presAssocID="{CD39A4A9-683A-4D20-9DCC-29847C828D4C}" presName="hierRoot2" presStyleCnt="0">
        <dgm:presLayoutVars>
          <dgm:hierBranch val="init"/>
        </dgm:presLayoutVars>
      </dgm:prSet>
      <dgm:spPr/>
    </dgm:pt>
    <dgm:pt modelId="{B3AABA80-8B77-4CB7-B5D5-289C1E5D0C6E}" type="pres">
      <dgm:prSet presAssocID="{CD39A4A9-683A-4D20-9DCC-29847C828D4C}" presName="rootComposite" presStyleCnt="0"/>
      <dgm:spPr/>
    </dgm:pt>
    <dgm:pt modelId="{75E94087-BD57-459C-80F7-935BA9A2AE17}" type="pres">
      <dgm:prSet presAssocID="{CD39A4A9-683A-4D20-9DCC-29847C828D4C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FC6D0BB3-6D45-45E7-AC4A-05823CBDFED1}" type="pres">
      <dgm:prSet presAssocID="{CD39A4A9-683A-4D20-9DCC-29847C828D4C}" presName="rootConnector" presStyleLbl="node4" presStyleIdx="2" presStyleCnt="7"/>
      <dgm:spPr/>
      <dgm:t>
        <a:bodyPr/>
        <a:lstStyle/>
        <a:p>
          <a:endParaRPr lang="fr-BE"/>
        </a:p>
      </dgm:t>
    </dgm:pt>
    <dgm:pt modelId="{55E3928F-D6BA-4A4B-90CB-05977B2D39B2}" type="pres">
      <dgm:prSet presAssocID="{CD39A4A9-683A-4D20-9DCC-29847C828D4C}" presName="hierChild4" presStyleCnt="0"/>
      <dgm:spPr/>
    </dgm:pt>
    <dgm:pt modelId="{875C8FF1-8EF5-4DA7-8290-73BB8CE9545D}" type="pres">
      <dgm:prSet presAssocID="{CD39A4A9-683A-4D20-9DCC-29847C828D4C}" presName="hierChild5" presStyleCnt="0"/>
      <dgm:spPr/>
    </dgm:pt>
    <dgm:pt modelId="{E9CACAAD-03F8-43B9-93F2-2C0047C796F7}" type="pres">
      <dgm:prSet presAssocID="{C17363C0-7738-4E49-83C8-96B607B638B9}" presName="hierChild5" presStyleCnt="0"/>
      <dgm:spPr/>
    </dgm:pt>
    <dgm:pt modelId="{64BECA6B-5D51-495E-8B7C-85797B2F9CBA}" type="pres">
      <dgm:prSet presAssocID="{FFF060DF-FBEC-499F-91CE-0C5EAC2896A1}" presName="Name37" presStyleLbl="parChTrans1D3" presStyleIdx="4" presStyleCnt="8"/>
      <dgm:spPr/>
      <dgm:t>
        <a:bodyPr/>
        <a:lstStyle/>
        <a:p>
          <a:endParaRPr lang="fr-BE"/>
        </a:p>
      </dgm:t>
    </dgm:pt>
    <dgm:pt modelId="{D7048517-D014-4767-8E7C-03FE0A87B9D7}" type="pres">
      <dgm:prSet presAssocID="{BC50B8F4-D055-4B93-A5C2-B061E8EDEF10}" presName="hierRoot2" presStyleCnt="0">
        <dgm:presLayoutVars>
          <dgm:hierBranch val="init"/>
        </dgm:presLayoutVars>
      </dgm:prSet>
      <dgm:spPr/>
    </dgm:pt>
    <dgm:pt modelId="{213181AB-60DD-4AC3-8F55-3F90FF4178E8}" type="pres">
      <dgm:prSet presAssocID="{BC50B8F4-D055-4B93-A5C2-B061E8EDEF10}" presName="rootComposite" presStyleCnt="0"/>
      <dgm:spPr/>
    </dgm:pt>
    <dgm:pt modelId="{93848D38-13C2-4CCD-963C-0FF0A91D26CE}" type="pres">
      <dgm:prSet presAssocID="{BC50B8F4-D055-4B93-A5C2-B061E8EDEF10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4037706E-F511-4E0B-AB09-AD9AF71F2B53}" type="pres">
      <dgm:prSet presAssocID="{BC50B8F4-D055-4B93-A5C2-B061E8EDEF10}" presName="rootConnector" presStyleLbl="node3" presStyleIdx="4" presStyleCnt="8"/>
      <dgm:spPr/>
      <dgm:t>
        <a:bodyPr/>
        <a:lstStyle/>
        <a:p>
          <a:endParaRPr lang="fr-BE"/>
        </a:p>
      </dgm:t>
    </dgm:pt>
    <dgm:pt modelId="{EBBD2A12-AE4C-4495-8099-D035E181DD5D}" type="pres">
      <dgm:prSet presAssocID="{BC50B8F4-D055-4B93-A5C2-B061E8EDEF10}" presName="hierChild4" presStyleCnt="0"/>
      <dgm:spPr/>
    </dgm:pt>
    <dgm:pt modelId="{68D431A9-67FA-4F4F-9D9B-5E50DD4AB4E3}" type="pres">
      <dgm:prSet presAssocID="{BC50B8F4-D055-4B93-A5C2-B061E8EDEF10}" presName="hierChild5" presStyleCnt="0"/>
      <dgm:spPr/>
    </dgm:pt>
    <dgm:pt modelId="{217153F2-AC71-4BAF-88DC-88B31B8D4E76}" type="pres">
      <dgm:prSet presAssocID="{919EB607-84F5-44B3-BA84-8EA4CCD73AB3}" presName="Name37" presStyleLbl="parChTrans1D3" presStyleIdx="5" presStyleCnt="8"/>
      <dgm:spPr/>
      <dgm:t>
        <a:bodyPr/>
        <a:lstStyle/>
        <a:p>
          <a:endParaRPr lang="fr-BE"/>
        </a:p>
      </dgm:t>
    </dgm:pt>
    <dgm:pt modelId="{389FA039-BC1B-4EE5-91E0-190F44A1A9A4}" type="pres">
      <dgm:prSet presAssocID="{B6DC421B-C030-4F39-BB95-E540738F8F95}" presName="hierRoot2" presStyleCnt="0">
        <dgm:presLayoutVars>
          <dgm:hierBranch val="init"/>
        </dgm:presLayoutVars>
      </dgm:prSet>
      <dgm:spPr/>
    </dgm:pt>
    <dgm:pt modelId="{EDCCD4AE-BF10-434C-A8AC-E72B3EEE1748}" type="pres">
      <dgm:prSet presAssocID="{B6DC421B-C030-4F39-BB95-E540738F8F95}" presName="rootComposite" presStyleCnt="0"/>
      <dgm:spPr/>
    </dgm:pt>
    <dgm:pt modelId="{2AFA8712-FD3E-4532-BBEB-F97D5557E304}" type="pres">
      <dgm:prSet presAssocID="{B6DC421B-C030-4F39-BB95-E540738F8F95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4625251A-0A5B-4DCE-BCF9-76677579C597}" type="pres">
      <dgm:prSet presAssocID="{B6DC421B-C030-4F39-BB95-E540738F8F95}" presName="rootConnector" presStyleLbl="node3" presStyleIdx="5" presStyleCnt="8"/>
      <dgm:spPr/>
      <dgm:t>
        <a:bodyPr/>
        <a:lstStyle/>
        <a:p>
          <a:endParaRPr lang="fr-BE"/>
        </a:p>
      </dgm:t>
    </dgm:pt>
    <dgm:pt modelId="{46D26A60-728A-4137-866D-BFE789DE39C3}" type="pres">
      <dgm:prSet presAssocID="{B6DC421B-C030-4F39-BB95-E540738F8F95}" presName="hierChild4" presStyleCnt="0"/>
      <dgm:spPr/>
    </dgm:pt>
    <dgm:pt modelId="{DDF02399-F5EA-4CE5-A649-DFDA2EE7A609}" type="pres">
      <dgm:prSet presAssocID="{B6DC421B-C030-4F39-BB95-E540738F8F95}" presName="hierChild5" presStyleCnt="0"/>
      <dgm:spPr/>
    </dgm:pt>
    <dgm:pt modelId="{0F8068AE-BB65-4FC3-931A-6D34BEB6353E}" type="pres">
      <dgm:prSet presAssocID="{17E60CFE-31A9-4DFD-8717-6A19FD797AF7}" presName="hierChild5" presStyleCnt="0"/>
      <dgm:spPr/>
    </dgm:pt>
    <dgm:pt modelId="{9556BC97-8DAF-4E95-ACB0-F41B020C7793}" type="pres">
      <dgm:prSet presAssocID="{D0C7F542-091A-4EFB-999A-07B8121BFEA3}" presName="Name37" presStyleLbl="parChTrans1D2" presStyleIdx="2" presStyleCnt="3"/>
      <dgm:spPr/>
      <dgm:t>
        <a:bodyPr/>
        <a:lstStyle/>
        <a:p>
          <a:endParaRPr lang="fr-BE"/>
        </a:p>
      </dgm:t>
    </dgm:pt>
    <dgm:pt modelId="{B6F0908F-147D-4AC9-B856-8DAFFC532282}" type="pres">
      <dgm:prSet presAssocID="{1E3C3EE9-C840-49E7-8426-E62AC80FAD16}" presName="hierRoot2" presStyleCnt="0">
        <dgm:presLayoutVars>
          <dgm:hierBranch val="init"/>
        </dgm:presLayoutVars>
      </dgm:prSet>
      <dgm:spPr/>
    </dgm:pt>
    <dgm:pt modelId="{7FE324A7-9008-4B86-AB8D-638F2C0CFEF0}" type="pres">
      <dgm:prSet presAssocID="{1E3C3EE9-C840-49E7-8426-E62AC80FAD16}" presName="rootComposite" presStyleCnt="0"/>
      <dgm:spPr/>
    </dgm:pt>
    <dgm:pt modelId="{2A1C3ADE-8A95-4689-A9F0-7A32EB4262AC}" type="pres">
      <dgm:prSet presAssocID="{1E3C3EE9-C840-49E7-8426-E62AC80FAD1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72E014E7-657F-42FE-BE28-6172E3D43CBA}" type="pres">
      <dgm:prSet presAssocID="{1E3C3EE9-C840-49E7-8426-E62AC80FAD16}" presName="rootConnector" presStyleLbl="node2" presStyleIdx="2" presStyleCnt="3"/>
      <dgm:spPr/>
      <dgm:t>
        <a:bodyPr/>
        <a:lstStyle/>
        <a:p>
          <a:endParaRPr lang="fr-BE"/>
        </a:p>
      </dgm:t>
    </dgm:pt>
    <dgm:pt modelId="{37301CAA-BD86-4F17-B8D0-713D1FE4EFF3}" type="pres">
      <dgm:prSet presAssocID="{1E3C3EE9-C840-49E7-8426-E62AC80FAD16}" presName="hierChild4" presStyleCnt="0"/>
      <dgm:spPr/>
    </dgm:pt>
    <dgm:pt modelId="{157F7269-CE92-41A0-9EBB-303571A1C25B}" type="pres">
      <dgm:prSet presAssocID="{8A49E25F-E684-4788-890C-E017491133DE}" presName="Name37" presStyleLbl="parChTrans1D3" presStyleIdx="6" presStyleCnt="8"/>
      <dgm:spPr/>
      <dgm:t>
        <a:bodyPr/>
        <a:lstStyle/>
        <a:p>
          <a:endParaRPr lang="fr-BE"/>
        </a:p>
      </dgm:t>
    </dgm:pt>
    <dgm:pt modelId="{14317150-39BE-49DC-8EBF-FDCD783E7F99}" type="pres">
      <dgm:prSet presAssocID="{7E72921B-580F-402D-84E3-9AB59268046F}" presName="hierRoot2" presStyleCnt="0">
        <dgm:presLayoutVars>
          <dgm:hierBranch val="init"/>
        </dgm:presLayoutVars>
      </dgm:prSet>
      <dgm:spPr/>
    </dgm:pt>
    <dgm:pt modelId="{6128658A-A7F7-46CE-A0C3-6F53D1F6EFA1}" type="pres">
      <dgm:prSet presAssocID="{7E72921B-580F-402D-84E3-9AB59268046F}" presName="rootComposite" presStyleCnt="0"/>
      <dgm:spPr/>
    </dgm:pt>
    <dgm:pt modelId="{CFA4CC2E-DB30-436E-84BA-AAC289E147B3}" type="pres">
      <dgm:prSet presAssocID="{7E72921B-580F-402D-84E3-9AB59268046F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AC7EAC1E-23F2-46D7-90E5-0DAE62538A40}" type="pres">
      <dgm:prSet presAssocID="{7E72921B-580F-402D-84E3-9AB59268046F}" presName="rootConnector" presStyleLbl="node3" presStyleIdx="6" presStyleCnt="8"/>
      <dgm:spPr/>
      <dgm:t>
        <a:bodyPr/>
        <a:lstStyle/>
        <a:p>
          <a:endParaRPr lang="fr-BE"/>
        </a:p>
      </dgm:t>
    </dgm:pt>
    <dgm:pt modelId="{709A7B7B-8E8C-4089-984B-2FEB582DB9A0}" type="pres">
      <dgm:prSet presAssocID="{7E72921B-580F-402D-84E3-9AB59268046F}" presName="hierChild4" presStyleCnt="0"/>
      <dgm:spPr/>
    </dgm:pt>
    <dgm:pt modelId="{A129F2E1-B63A-4E01-B1F6-3C9A600977C6}" type="pres">
      <dgm:prSet presAssocID="{7E72921B-580F-402D-84E3-9AB59268046F}" presName="hierChild5" presStyleCnt="0"/>
      <dgm:spPr/>
    </dgm:pt>
    <dgm:pt modelId="{656D7B69-35CE-401F-B33D-DE80C64A7AFF}" type="pres">
      <dgm:prSet presAssocID="{5A619A41-EE00-42F7-923C-6A75E0FFE658}" presName="Name37" presStyleLbl="parChTrans1D3" presStyleIdx="7" presStyleCnt="8"/>
      <dgm:spPr/>
      <dgm:t>
        <a:bodyPr/>
        <a:lstStyle/>
        <a:p>
          <a:endParaRPr lang="fr-BE"/>
        </a:p>
      </dgm:t>
    </dgm:pt>
    <dgm:pt modelId="{85497BF5-E7DE-4321-9A51-531051998068}" type="pres">
      <dgm:prSet presAssocID="{51DE816B-9E34-4FEB-9234-A720FC732B6C}" presName="hierRoot2" presStyleCnt="0">
        <dgm:presLayoutVars>
          <dgm:hierBranch val="init"/>
        </dgm:presLayoutVars>
      </dgm:prSet>
      <dgm:spPr/>
    </dgm:pt>
    <dgm:pt modelId="{1D54E7D1-1A42-44F4-BE26-CE96F6F567F3}" type="pres">
      <dgm:prSet presAssocID="{51DE816B-9E34-4FEB-9234-A720FC732B6C}" presName="rootComposite" presStyleCnt="0"/>
      <dgm:spPr/>
    </dgm:pt>
    <dgm:pt modelId="{A30E0781-A2F9-44F6-BF3F-B6BF0C4E98B3}" type="pres">
      <dgm:prSet presAssocID="{51DE816B-9E34-4FEB-9234-A720FC732B6C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F016A502-CE06-425D-AF2D-EA34DC7C1291}" type="pres">
      <dgm:prSet presAssocID="{51DE816B-9E34-4FEB-9234-A720FC732B6C}" presName="rootConnector" presStyleLbl="node3" presStyleIdx="7" presStyleCnt="8"/>
      <dgm:spPr/>
      <dgm:t>
        <a:bodyPr/>
        <a:lstStyle/>
        <a:p>
          <a:endParaRPr lang="fr-BE"/>
        </a:p>
      </dgm:t>
    </dgm:pt>
    <dgm:pt modelId="{6FEA8B0C-22A2-4C29-9ECB-CD79A77AB001}" type="pres">
      <dgm:prSet presAssocID="{51DE816B-9E34-4FEB-9234-A720FC732B6C}" presName="hierChild4" presStyleCnt="0"/>
      <dgm:spPr/>
    </dgm:pt>
    <dgm:pt modelId="{F5BB5785-7772-4710-B3D7-4067D06AD2C2}" type="pres">
      <dgm:prSet presAssocID="{AEFF2556-67B2-4FEC-A576-217E89636E24}" presName="Name37" presStyleLbl="parChTrans1D4" presStyleIdx="3" presStyleCnt="7"/>
      <dgm:spPr/>
      <dgm:t>
        <a:bodyPr/>
        <a:lstStyle/>
        <a:p>
          <a:endParaRPr lang="fr-BE"/>
        </a:p>
      </dgm:t>
    </dgm:pt>
    <dgm:pt modelId="{FD15CE37-B8A6-4460-B9FA-7DAF77ABDE65}" type="pres">
      <dgm:prSet presAssocID="{0465BF1D-4853-4546-9132-CEDD9FBF629E}" presName="hierRoot2" presStyleCnt="0">
        <dgm:presLayoutVars>
          <dgm:hierBranch val="init"/>
        </dgm:presLayoutVars>
      </dgm:prSet>
      <dgm:spPr/>
    </dgm:pt>
    <dgm:pt modelId="{23CD4DE3-9144-49A9-AF42-35E2EA2A48D7}" type="pres">
      <dgm:prSet presAssocID="{0465BF1D-4853-4546-9132-CEDD9FBF629E}" presName="rootComposite" presStyleCnt="0"/>
      <dgm:spPr/>
    </dgm:pt>
    <dgm:pt modelId="{A070F78D-0A6C-424E-AE7F-9E85B696723A}" type="pres">
      <dgm:prSet presAssocID="{0465BF1D-4853-4546-9132-CEDD9FBF629E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6200B0FC-3507-4FBD-9414-789ED6F86F85}" type="pres">
      <dgm:prSet presAssocID="{0465BF1D-4853-4546-9132-CEDD9FBF629E}" presName="rootConnector" presStyleLbl="node4" presStyleIdx="3" presStyleCnt="7"/>
      <dgm:spPr/>
      <dgm:t>
        <a:bodyPr/>
        <a:lstStyle/>
        <a:p>
          <a:endParaRPr lang="fr-BE"/>
        </a:p>
      </dgm:t>
    </dgm:pt>
    <dgm:pt modelId="{5AF76A2F-B5D0-41F2-B0C6-EA4763524236}" type="pres">
      <dgm:prSet presAssocID="{0465BF1D-4853-4546-9132-CEDD9FBF629E}" presName="hierChild4" presStyleCnt="0"/>
      <dgm:spPr/>
    </dgm:pt>
    <dgm:pt modelId="{2E54B011-1DB6-4042-AAAA-80ADFDCC60EC}" type="pres">
      <dgm:prSet presAssocID="{0465BF1D-4853-4546-9132-CEDD9FBF629E}" presName="hierChild5" presStyleCnt="0"/>
      <dgm:spPr/>
    </dgm:pt>
    <dgm:pt modelId="{CDF1DCBA-382B-4F7E-BB62-D12AE941686F}" type="pres">
      <dgm:prSet presAssocID="{E01187B3-27CC-414B-BDE6-68E49E963B82}" presName="Name37" presStyleLbl="parChTrans1D4" presStyleIdx="4" presStyleCnt="7"/>
      <dgm:spPr/>
      <dgm:t>
        <a:bodyPr/>
        <a:lstStyle/>
        <a:p>
          <a:endParaRPr lang="fr-BE"/>
        </a:p>
      </dgm:t>
    </dgm:pt>
    <dgm:pt modelId="{07E674F2-D0ED-4A59-92CD-2839AEFC6FEE}" type="pres">
      <dgm:prSet presAssocID="{3070CF1C-C139-497C-B3A3-05C258B526D1}" presName="hierRoot2" presStyleCnt="0">
        <dgm:presLayoutVars>
          <dgm:hierBranch val="init"/>
        </dgm:presLayoutVars>
      </dgm:prSet>
      <dgm:spPr/>
    </dgm:pt>
    <dgm:pt modelId="{4B4FE818-D01D-4465-8968-F171D06C608B}" type="pres">
      <dgm:prSet presAssocID="{3070CF1C-C139-497C-B3A3-05C258B526D1}" presName="rootComposite" presStyleCnt="0"/>
      <dgm:spPr/>
    </dgm:pt>
    <dgm:pt modelId="{9108B2B0-D5C0-435B-8F53-66290DC22E3C}" type="pres">
      <dgm:prSet presAssocID="{3070CF1C-C139-497C-B3A3-05C258B526D1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8B0C202E-BBEB-4B6C-955E-E8A7ED2090B2}" type="pres">
      <dgm:prSet presAssocID="{3070CF1C-C139-497C-B3A3-05C258B526D1}" presName="rootConnector" presStyleLbl="node4" presStyleIdx="4" presStyleCnt="7"/>
      <dgm:spPr/>
      <dgm:t>
        <a:bodyPr/>
        <a:lstStyle/>
        <a:p>
          <a:endParaRPr lang="fr-BE"/>
        </a:p>
      </dgm:t>
    </dgm:pt>
    <dgm:pt modelId="{F7F908C4-8F49-4785-9498-7C1B82322A68}" type="pres">
      <dgm:prSet presAssocID="{3070CF1C-C139-497C-B3A3-05C258B526D1}" presName="hierChild4" presStyleCnt="0"/>
      <dgm:spPr/>
    </dgm:pt>
    <dgm:pt modelId="{B3A43329-E0AE-4C3F-B346-0F93CA6F9592}" type="pres">
      <dgm:prSet presAssocID="{3070CF1C-C139-497C-B3A3-05C258B526D1}" presName="hierChild5" presStyleCnt="0"/>
      <dgm:spPr/>
    </dgm:pt>
    <dgm:pt modelId="{3DAD50E8-F277-4657-8734-9F18E7E8CB1E}" type="pres">
      <dgm:prSet presAssocID="{AF0FE83A-9E38-492A-A76F-4311A6DA3A31}" presName="Name37" presStyleLbl="parChTrans1D4" presStyleIdx="5" presStyleCnt="7"/>
      <dgm:spPr/>
      <dgm:t>
        <a:bodyPr/>
        <a:lstStyle/>
        <a:p>
          <a:endParaRPr lang="fr-BE"/>
        </a:p>
      </dgm:t>
    </dgm:pt>
    <dgm:pt modelId="{3106AC04-751F-4A76-A96B-2A8AF04D4A99}" type="pres">
      <dgm:prSet presAssocID="{99BFA01E-8AF6-491C-8D14-064E3DDFECDA}" presName="hierRoot2" presStyleCnt="0">
        <dgm:presLayoutVars>
          <dgm:hierBranch val="init"/>
        </dgm:presLayoutVars>
      </dgm:prSet>
      <dgm:spPr/>
    </dgm:pt>
    <dgm:pt modelId="{7254FBFC-5B24-4AF6-9D52-4EC804868E96}" type="pres">
      <dgm:prSet presAssocID="{99BFA01E-8AF6-491C-8D14-064E3DDFECDA}" presName="rootComposite" presStyleCnt="0"/>
      <dgm:spPr/>
    </dgm:pt>
    <dgm:pt modelId="{E3999F08-38C6-42C9-AD85-1D9C2E8FA278}" type="pres">
      <dgm:prSet presAssocID="{99BFA01E-8AF6-491C-8D14-064E3DDFECDA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619783CF-705E-492B-8617-2DC82796832F}" type="pres">
      <dgm:prSet presAssocID="{99BFA01E-8AF6-491C-8D14-064E3DDFECDA}" presName="rootConnector" presStyleLbl="node4" presStyleIdx="5" presStyleCnt="7"/>
      <dgm:spPr/>
      <dgm:t>
        <a:bodyPr/>
        <a:lstStyle/>
        <a:p>
          <a:endParaRPr lang="fr-BE"/>
        </a:p>
      </dgm:t>
    </dgm:pt>
    <dgm:pt modelId="{934B2795-00FD-46AF-B650-F7480A04C488}" type="pres">
      <dgm:prSet presAssocID="{99BFA01E-8AF6-491C-8D14-064E3DDFECDA}" presName="hierChild4" presStyleCnt="0"/>
      <dgm:spPr/>
    </dgm:pt>
    <dgm:pt modelId="{11A588E5-A96E-419D-AE4F-65D64926DC06}" type="pres">
      <dgm:prSet presAssocID="{99BFA01E-8AF6-491C-8D14-064E3DDFECDA}" presName="hierChild5" presStyleCnt="0"/>
      <dgm:spPr/>
    </dgm:pt>
    <dgm:pt modelId="{90287784-3987-4BC1-8549-707B53740B63}" type="pres">
      <dgm:prSet presAssocID="{41ABC76C-6A42-4E15-911E-01A6244E6518}" presName="Name37" presStyleLbl="parChTrans1D4" presStyleIdx="6" presStyleCnt="7"/>
      <dgm:spPr/>
      <dgm:t>
        <a:bodyPr/>
        <a:lstStyle/>
        <a:p>
          <a:endParaRPr lang="fr-BE"/>
        </a:p>
      </dgm:t>
    </dgm:pt>
    <dgm:pt modelId="{952155AB-2A23-4E56-B20F-8DAF74105EC2}" type="pres">
      <dgm:prSet presAssocID="{08FADB20-04E2-44C0-9CCC-6F23D6CDB6F9}" presName="hierRoot2" presStyleCnt="0">
        <dgm:presLayoutVars>
          <dgm:hierBranch val="init"/>
        </dgm:presLayoutVars>
      </dgm:prSet>
      <dgm:spPr/>
    </dgm:pt>
    <dgm:pt modelId="{F94E2C42-943F-4310-9CE5-0E98AB076453}" type="pres">
      <dgm:prSet presAssocID="{08FADB20-04E2-44C0-9CCC-6F23D6CDB6F9}" presName="rootComposite" presStyleCnt="0"/>
      <dgm:spPr/>
    </dgm:pt>
    <dgm:pt modelId="{33AF3188-3E66-47BD-B151-75F5643D8CA7}" type="pres">
      <dgm:prSet presAssocID="{08FADB20-04E2-44C0-9CCC-6F23D6CDB6F9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fr-BE"/>
        </a:p>
      </dgm:t>
    </dgm:pt>
    <dgm:pt modelId="{7D7886A1-267A-4264-844F-987344D02114}" type="pres">
      <dgm:prSet presAssocID="{08FADB20-04E2-44C0-9CCC-6F23D6CDB6F9}" presName="rootConnector" presStyleLbl="node4" presStyleIdx="6" presStyleCnt="7"/>
      <dgm:spPr/>
      <dgm:t>
        <a:bodyPr/>
        <a:lstStyle/>
        <a:p>
          <a:endParaRPr lang="fr-BE"/>
        </a:p>
      </dgm:t>
    </dgm:pt>
    <dgm:pt modelId="{9B360A2A-B272-486A-B5B7-8F3B5F8E8CFE}" type="pres">
      <dgm:prSet presAssocID="{08FADB20-04E2-44C0-9CCC-6F23D6CDB6F9}" presName="hierChild4" presStyleCnt="0"/>
      <dgm:spPr/>
    </dgm:pt>
    <dgm:pt modelId="{A0E6A16A-B97E-465A-B249-FC4E4CE7E594}" type="pres">
      <dgm:prSet presAssocID="{08FADB20-04E2-44C0-9CCC-6F23D6CDB6F9}" presName="hierChild5" presStyleCnt="0"/>
      <dgm:spPr/>
    </dgm:pt>
    <dgm:pt modelId="{0B521C17-C2A4-4E90-BE78-265294450D27}" type="pres">
      <dgm:prSet presAssocID="{51DE816B-9E34-4FEB-9234-A720FC732B6C}" presName="hierChild5" presStyleCnt="0"/>
      <dgm:spPr/>
    </dgm:pt>
    <dgm:pt modelId="{999B4A38-0D33-4D4F-9F72-FA7F2B3F0ABE}" type="pres">
      <dgm:prSet presAssocID="{1E3C3EE9-C840-49E7-8426-E62AC80FAD16}" presName="hierChild5" presStyleCnt="0"/>
      <dgm:spPr/>
    </dgm:pt>
    <dgm:pt modelId="{1A0E21DA-1D86-4A92-9A45-B2C907E22197}" type="pres">
      <dgm:prSet presAssocID="{6BB452F2-DCDD-4B17-B067-94A8E9387BD3}" presName="hierChild3" presStyleCnt="0"/>
      <dgm:spPr/>
    </dgm:pt>
  </dgm:ptLst>
  <dgm:cxnLst>
    <dgm:cxn modelId="{CF9C91BF-3D2F-4DBD-8641-362E65B34707}" type="presOf" srcId="{17E60CFE-31A9-4DFD-8717-6A19FD797AF7}" destId="{40D55AF1-AA02-4CEF-81D6-55ED32923588}" srcOrd="1" destOrd="0" presId="urn:microsoft.com/office/officeart/2005/8/layout/orgChart1"/>
    <dgm:cxn modelId="{F1FBBE49-D373-4456-9982-EAEDDB21BAC0}" type="presOf" srcId="{8A49E25F-E684-4788-890C-E017491133DE}" destId="{157F7269-CE92-41A0-9EBB-303571A1C25B}" srcOrd="0" destOrd="0" presId="urn:microsoft.com/office/officeart/2005/8/layout/orgChart1"/>
    <dgm:cxn modelId="{1600CE45-41AE-40E0-AE5A-8E9B8F429A86}" type="presOf" srcId="{437B40F0-835C-4702-B0E5-C561B03C5A8E}" destId="{E2C4DA9E-417D-4BB7-AE24-46B4372CBF62}" srcOrd="1" destOrd="0" presId="urn:microsoft.com/office/officeart/2005/8/layout/orgChart1"/>
    <dgm:cxn modelId="{D5215305-2C2D-478D-96A7-52A619D035D3}" type="presOf" srcId="{AF0FE83A-9E38-492A-A76F-4311A6DA3A31}" destId="{3DAD50E8-F277-4657-8734-9F18E7E8CB1E}" srcOrd="0" destOrd="0" presId="urn:microsoft.com/office/officeart/2005/8/layout/orgChart1"/>
    <dgm:cxn modelId="{948C59EB-EBF8-4502-A34F-4315FC604728}" srcId="{4DCBAB69-F6D8-45A5-8637-0CB47415A214}" destId="{6BB452F2-DCDD-4B17-B067-94A8E9387BD3}" srcOrd="0" destOrd="0" parTransId="{C0469706-1DA1-40B9-AA45-058A6CE274CC}" sibTransId="{D7ABC988-C18A-4DCC-BDEF-93DD0DA6BC42}"/>
    <dgm:cxn modelId="{7D3D4982-D078-445C-8F77-D56133BDADB7}" type="presOf" srcId="{7E72921B-580F-402D-84E3-9AB59268046F}" destId="{CFA4CC2E-DB30-436E-84BA-AAC289E147B3}" srcOrd="0" destOrd="0" presId="urn:microsoft.com/office/officeart/2005/8/layout/orgChart1"/>
    <dgm:cxn modelId="{EF1871B0-D352-4D10-8828-52C61770F438}" srcId="{437B40F0-835C-4702-B0E5-C561B03C5A8E}" destId="{7D69D7A2-004F-413F-8778-500B743AE0CE}" srcOrd="0" destOrd="0" parTransId="{34D6421E-28C9-47BF-B022-220DDA1553CA}" sibTransId="{552317BF-EDCA-4F6B-80D9-7C160BE66069}"/>
    <dgm:cxn modelId="{BD2BD398-22A5-4198-B09E-A4BE6D877FE7}" type="presOf" srcId="{51DE816B-9E34-4FEB-9234-A720FC732B6C}" destId="{A30E0781-A2F9-44F6-BF3F-B6BF0C4E98B3}" srcOrd="0" destOrd="0" presId="urn:microsoft.com/office/officeart/2005/8/layout/orgChart1"/>
    <dgm:cxn modelId="{64002EB0-7804-4C94-B4D6-A20549F4D21A}" type="presOf" srcId="{E1A0C549-D60B-4879-9ED2-B24CFFC8AACE}" destId="{A8046A54-942B-4DEF-B75A-0ACA86CA826E}" srcOrd="0" destOrd="0" presId="urn:microsoft.com/office/officeart/2005/8/layout/orgChart1"/>
    <dgm:cxn modelId="{BEE6243E-5E3B-46A2-9D28-4A92E85DC735}" type="presOf" srcId="{5A619A41-EE00-42F7-923C-6A75E0FFE658}" destId="{656D7B69-35CE-401F-B33D-DE80C64A7AFF}" srcOrd="0" destOrd="0" presId="urn:microsoft.com/office/officeart/2005/8/layout/orgChart1"/>
    <dgm:cxn modelId="{1BBCB5FA-46BD-4418-8D48-5B65212A63DC}" type="presOf" srcId="{BC50B8F4-D055-4B93-A5C2-B061E8EDEF10}" destId="{4037706E-F511-4E0B-AB09-AD9AF71F2B53}" srcOrd="1" destOrd="0" presId="urn:microsoft.com/office/officeart/2005/8/layout/orgChart1"/>
    <dgm:cxn modelId="{01B2AF4E-A153-4D3D-B84C-3630A3DA4817}" type="presOf" srcId="{6BB452F2-DCDD-4B17-B067-94A8E9387BD3}" destId="{9404F539-2533-406D-991B-A898B73B0A8C}" srcOrd="1" destOrd="0" presId="urn:microsoft.com/office/officeart/2005/8/layout/orgChart1"/>
    <dgm:cxn modelId="{5B830B26-D845-480E-AACA-083D21E9DBF5}" srcId="{17E60CFE-31A9-4DFD-8717-6A19FD797AF7}" destId="{BC50B8F4-D055-4B93-A5C2-B061E8EDEF10}" srcOrd="1" destOrd="0" parTransId="{FFF060DF-FBEC-499F-91CE-0C5EAC2896A1}" sibTransId="{76820822-C2D0-4648-BCD5-42DC67BA0D37}"/>
    <dgm:cxn modelId="{22FB7B0D-CCF7-4935-AD6E-592061ED767E}" type="presOf" srcId="{0465BF1D-4853-4546-9132-CEDD9FBF629E}" destId="{6200B0FC-3507-4FBD-9414-789ED6F86F85}" srcOrd="1" destOrd="0" presId="urn:microsoft.com/office/officeart/2005/8/layout/orgChart1"/>
    <dgm:cxn modelId="{698852FA-48DD-478B-86F0-7CE0C3D17F9D}" type="presOf" srcId="{8B9C5754-0557-4211-B90E-AD5CA42AFAD2}" destId="{AFB73BA2-4243-4154-88C7-98AEC708751A}" srcOrd="0" destOrd="0" presId="urn:microsoft.com/office/officeart/2005/8/layout/orgChart1"/>
    <dgm:cxn modelId="{C55683CF-E5EC-479E-B0BD-D666411A2A7A}" type="presOf" srcId="{6BB452F2-DCDD-4B17-B067-94A8E9387BD3}" destId="{35E2A6C7-19D8-4F06-A1F5-525553D43F36}" srcOrd="0" destOrd="0" presId="urn:microsoft.com/office/officeart/2005/8/layout/orgChart1"/>
    <dgm:cxn modelId="{6596F755-795D-4E78-B3CB-ECEDA12E3B4C}" type="presOf" srcId="{3070CF1C-C139-497C-B3A3-05C258B526D1}" destId="{8B0C202E-BBEB-4B6C-955E-E8A7ED2090B2}" srcOrd="1" destOrd="0" presId="urn:microsoft.com/office/officeart/2005/8/layout/orgChart1"/>
    <dgm:cxn modelId="{7DACF833-46D3-4746-AA93-D444A6863964}" type="presOf" srcId="{C17363C0-7738-4E49-83C8-96B607B638B9}" destId="{F71726D7-6443-4212-8D5C-58BCFF1824FF}" srcOrd="0" destOrd="0" presId="urn:microsoft.com/office/officeart/2005/8/layout/orgChart1"/>
    <dgm:cxn modelId="{99330B84-186A-4449-BD69-58BAFE441FE8}" srcId="{51DE816B-9E34-4FEB-9234-A720FC732B6C}" destId="{99BFA01E-8AF6-491C-8D14-064E3DDFECDA}" srcOrd="2" destOrd="0" parTransId="{AF0FE83A-9E38-492A-A76F-4311A6DA3A31}" sibTransId="{1136C4BD-01C0-4411-BBBF-47AF27BF8E21}"/>
    <dgm:cxn modelId="{9F7E0CD9-C15D-4B80-BB77-E4A78D2397F3}" type="presOf" srcId="{C36DFDEC-1B65-4DBF-ACF7-706176AA655B}" destId="{60AA48D2-9CE4-412D-B089-05792A709999}" srcOrd="0" destOrd="0" presId="urn:microsoft.com/office/officeart/2005/8/layout/orgChart1"/>
    <dgm:cxn modelId="{8857DA6F-8709-49CD-9E7D-219B81EF35B8}" type="presOf" srcId="{1E3C3EE9-C840-49E7-8426-E62AC80FAD16}" destId="{2A1C3ADE-8A95-4689-A9F0-7A32EB4262AC}" srcOrd="0" destOrd="0" presId="urn:microsoft.com/office/officeart/2005/8/layout/orgChart1"/>
    <dgm:cxn modelId="{3FC31C77-860A-43E8-B0B4-AB450253073B}" type="presOf" srcId="{33A759FB-30A3-4EA8-AA9D-8FCB881BC350}" destId="{F5C2B1A2-C553-4C48-B0CC-63D1261EDA47}" srcOrd="0" destOrd="0" presId="urn:microsoft.com/office/officeart/2005/8/layout/orgChart1"/>
    <dgm:cxn modelId="{C00940B1-EADD-4BCF-AE52-33398971BB15}" type="presOf" srcId="{7D69D7A2-004F-413F-8778-500B743AE0CE}" destId="{F9637B3C-BC9A-41B9-83EF-2F826732476E}" srcOrd="0" destOrd="0" presId="urn:microsoft.com/office/officeart/2005/8/layout/orgChart1"/>
    <dgm:cxn modelId="{0256B3BB-0C5C-4B2C-B05B-43F16E5BE164}" srcId="{6BB452F2-DCDD-4B17-B067-94A8E9387BD3}" destId="{437B40F0-835C-4702-B0E5-C561B03C5A8E}" srcOrd="0" destOrd="0" parTransId="{CE1CCC59-5137-4885-9B0A-4C472676A43C}" sibTransId="{43A46116-60EF-4922-A28E-B50FBC058373}"/>
    <dgm:cxn modelId="{4BA201B5-3C6D-4812-93F0-EC1716749E7B}" type="presOf" srcId="{C927DC36-636C-4742-8B7E-FD3326053233}" destId="{080D5BB0-17B1-4A3A-B085-1D135DF560CE}" srcOrd="0" destOrd="0" presId="urn:microsoft.com/office/officeart/2005/8/layout/orgChart1"/>
    <dgm:cxn modelId="{8AFD325C-C803-4A99-A7C9-EBC437D3080E}" type="presOf" srcId="{1E3C3EE9-C840-49E7-8426-E62AC80FAD16}" destId="{72E014E7-657F-42FE-BE28-6172E3D43CBA}" srcOrd="1" destOrd="0" presId="urn:microsoft.com/office/officeart/2005/8/layout/orgChart1"/>
    <dgm:cxn modelId="{2DD6410D-0149-49AD-9769-FCE0C2DDD01C}" type="presOf" srcId="{B0138AF9-BE21-4251-8920-61FA1E1A157C}" destId="{8A853AAF-8AEF-4EBF-9E9F-5B4766940C34}" srcOrd="0" destOrd="0" presId="urn:microsoft.com/office/officeart/2005/8/layout/orgChart1"/>
    <dgm:cxn modelId="{135C630B-67FC-4892-A47F-742C1B0723C9}" type="presOf" srcId="{EAA512AE-2484-4453-861C-3134AA19CCAD}" destId="{4F30A69A-1716-4188-A1A2-D827828EB06C}" srcOrd="0" destOrd="0" presId="urn:microsoft.com/office/officeart/2005/8/layout/orgChart1"/>
    <dgm:cxn modelId="{D80D3777-B375-4545-84C9-1BF23DC92044}" srcId="{51DE816B-9E34-4FEB-9234-A720FC732B6C}" destId="{08FADB20-04E2-44C0-9CCC-6F23D6CDB6F9}" srcOrd="3" destOrd="0" parTransId="{41ABC76C-6A42-4E15-911E-01A6244E6518}" sibTransId="{2ADFDF3C-48C8-4595-8C4D-682940043D57}"/>
    <dgm:cxn modelId="{7DB443A1-F9C8-4B86-A123-C39B80772579}" srcId="{51DE816B-9E34-4FEB-9234-A720FC732B6C}" destId="{0465BF1D-4853-4546-9132-CEDD9FBF629E}" srcOrd="0" destOrd="0" parTransId="{AEFF2556-67B2-4FEC-A576-217E89636E24}" sibTransId="{96C7D666-94E0-4F19-AE45-29B75C1697DD}"/>
    <dgm:cxn modelId="{E44589D1-B229-43E9-9B9A-A152629E8280}" srcId="{17E60CFE-31A9-4DFD-8717-6A19FD797AF7}" destId="{B6DC421B-C030-4F39-BB95-E540738F8F95}" srcOrd="2" destOrd="0" parTransId="{919EB607-84F5-44B3-BA84-8EA4CCD73AB3}" sibTransId="{69CB778C-C833-4A8E-976E-506CA57BF3C4}"/>
    <dgm:cxn modelId="{56365E2F-1740-4867-AE1C-2DF9A2F9DCD4}" type="presOf" srcId="{CD39A4A9-683A-4D20-9DCC-29847C828D4C}" destId="{FC6D0BB3-6D45-45E7-AC4A-05823CBDFED1}" srcOrd="1" destOrd="0" presId="urn:microsoft.com/office/officeart/2005/8/layout/orgChart1"/>
    <dgm:cxn modelId="{4F01A6A9-C73F-4EDC-A48A-99DA53277828}" type="presOf" srcId="{AEFF2556-67B2-4FEC-A576-217E89636E24}" destId="{F5BB5785-7772-4710-B3D7-4067D06AD2C2}" srcOrd="0" destOrd="0" presId="urn:microsoft.com/office/officeart/2005/8/layout/orgChart1"/>
    <dgm:cxn modelId="{C5E3897B-4849-4EB7-8FF1-FC115C4BA718}" type="presOf" srcId="{FFF060DF-FBEC-499F-91CE-0C5EAC2896A1}" destId="{64BECA6B-5D51-495E-8B7C-85797B2F9CBA}" srcOrd="0" destOrd="0" presId="urn:microsoft.com/office/officeart/2005/8/layout/orgChart1"/>
    <dgm:cxn modelId="{3605D561-50C5-4258-9FA4-CCCBC61E7F6D}" type="presOf" srcId="{34D6421E-28C9-47BF-B022-220DDA1553CA}" destId="{DE86540A-94A6-4C32-A55C-5CDD0AA332EE}" srcOrd="0" destOrd="0" presId="urn:microsoft.com/office/officeart/2005/8/layout/orgChart1"/>
    <dgm:cxn modelId="{86F53B80-D520-4646-9AC6-CA662A5A5B8F}" type="presOf" srcId="{8B9C5754-0557-4211-B90E-AD5CA42AFAD2}" destId="{EA5F5BA0-66D6-4F12-9A4E-B9AE89FCD2C0}" srcOrd="1" destOrd="0" presId="urn:microsoft.com/office/officeart/2005/8/layout/orgChart1"/>
    <dgm:cxn modelId="{62A665AC-7ADA-44DE-BE2C-073D56DE74C6}" srcId="{C17363C0-7738-4E49-83C8-96B607B638B9}" destId="{CD39A4A9-683A-4D20-9DCC-29847C828D4C}" srcOrd="2" destOrd="0" parTransId="{33A759FB-30A3-4EA8-AA9D-8FCB881BC350}" sibTransId="{35F6E012-31E9-43B1-951B-C8AF09885450}"/>
    <dgm:cxn modelId="{3231B9AC-90D4-4805-9674-538FC39F4C3C}" type="presOf" srcId="{919EB607-84F5-44B3-BA84-8EA4CCD73AB3}" destId="{217153F2-AC71-4BAF-88DC-88B31B8D4E76}" srcOrd="0" destOrd="0" presId="urn:microsoft.com/office/officeart/2005/8/layout/orgChart1"/>
    <dgm:cxn modelId="{09FABCA3-699D-4E83-8CD5-932F883B597E}" type="presOf" srcId="{17E60CFE-31A9-4DFD-8717-6A19FD797AF7}" destId="{5226A202-77E6-4FCB-8AB1-B3865CD21550}" srcOrd="0" destOrd="0" presId="urn:microsoft.com/office/officeart/2005/8/layout/orgChart1"/>
    <dgm:cxn modelId="{94BCE4D2-0A30-40EA-82A6-6779EA6C92F8}" type="presOf" srcId="{B6DC421B-C030-4F39-BB95-E540738F8F95}" destId="{2AFA8712-FD3E-4532-BBEB-F97D5557E304}" srcOrd="0" destOrd="0" presId="urn:microsoft.com/office/officeart/2005/8/layout/orgChart1"/>
    <dgm:cxn modelId="{E6A81E8E-CFC0-45C1-9457-09842F0B707A}" srcId="{17E60CFE-31A9-4DFD-8717-6A19FD797AF7}" destId="{C17363C0-7738-4E49-83C8-96B607B638B9}" srcOrd="0" destOrd="0" parTransId="{C75B3896-9C32-491B-8323-FAE75E59482B}" sibTransId="{B6087BBC-AB8E-4453-9639-4CAC4FC06D93}"/>
    <dgm:cxn modelId="{457647E1-DD76-4A99-9EA0-64C106C4443E}" type="presOf" srcId="{B6DC421B-C030-4F39-BB95-E540738F8F95}" destId="{4625251A-0A5B-4DCE-BCF9-76677579C597}" srcOrd="1" destOrd="0" presId="urn:microsoft.com/office/officeart/2005/8/layout/orgChart1"/>
    <dgm:cxn modelId="{663ED104-A73E-4DB7-8436-CF98BFBC8FF3}" type="presOf" srcId="{437B40F0-835C-4702-B0E5-C561B03C5A8E}" destId="{387ED9B0-CE25-47A8-818C-FE4774D4FF4E}" srcOrd="0" destOrd="0" presId="urn:microsoft.com/office/officeart/2005/8/layout/orgChart1"/>
    <dgm:cxn modelId="{177C8D96-F7C7-4A70-BB2C-F6F7715BF093}" type="presOf" srcId="{99BFA01E-8AF6-491C-8D14-064E3DDFECDA}" destId="{E3999F08-38C6-42C9-AD85-1D9C2E8FA278}" srcOrd="0" destOrd="0" presId="urn:microsoft.com/office/officeart/2005/8/layout/orgChart1"/>
    <dgm:cxn modelId="{47D5051B-EB26-4B99-93EC-0A5E145AC104}" srcId="{437B40F0-835C-4702-B0E5-C561B03C5A8E}" destId="{DD6AF77C-BDD5-4134-AF87-CFF55D9A229D}" srcOrd="1" destOrd="0" parTransId="{49460F82-B0F9-4651-9DE8-3EF88D33D1DB}" sibTransId="{A9325FB7-812F-41E5-A67A-4D070243BA30}"/>
    <dgm:cxn modelId="{93444748-2D34-4437-AEFD-A1014976E8CE}" srcId="{6BB452F2-DCDD-4B17-B067-94A8E9387BD3}" destId="{17E60CFE-31A9-4DFD-8717-6A19FD797AF7}" srcOrd="1" destOrd="0" parTransId="{C927DC36-636C-4742-8B7E-FD3326053233}" sibTransId="{503BD564-E82A-4C9E-B042-F582D75624A4}"/>
    <dgm:cxn modelId="{255ED4DB-2B9D-4146-AE76-A4D274BC01DC}" srcId="{51DE816B-9E34-4FEB-9234-A720FC732B6C}" destId="{3070CF1C-C139-497C-B3A3-05C258B526D1}" srcOrd="1" destOrd="0" parTransId="{E01187B3-27CC-414B-BDE6-68E49E963B82}" sibTransId="{4FBA90AD-DBAF-49B4-8848-30105475FEEB}"/>
    <dgm:cxn modelId="{A06F02C2-909E-41B4-B632-925EB99E831B}" type="presOf" srcId="{99BFA01E-8AF6-491C-8D14-064E3DDFECDA}" destId="{619783CF-705E-492B-8617-2DC82796832F}" srcOrd="1" destOrd="0" presId="urn:microsoft.com/office/officeart/2005/8/layout/orgChart1"/>
    <dgm:cxn modelId="{95EA0520-1B30-4197-8730-0BC78FA518D7}" type="presOf" srcId="{D0C7F542-091A-4EFB-999A-07B8121BFEA3}" destId="{9556BC97-8DAF-4E95-ACB0-F41B020C7793}" srcOrd="0" destOrd="0" presId="urn:microsoft.com/office/officeart/2005/8/layout/orgChart1"/>
    <dgm:cxn modelId="{66E43124-52E7-469E-A028-B0364920D6E9}" srcId="{C17363C0-7738-4E49-83C8-96B607B638B9}" destId="{E1A0C549-D60B-4879-9ED2-B24CFFC8AACE}" srcOrd="1" destOrd="0" parTransId="{085A3A40-C1AB-49F8-9F54-3CA243FCA599}" sibTransId="{285EA382-674F-4DB2-8FD9-422143467451}"/>
    <dgm:cxn modelId="{18E7F0B5-6526-442D-A12D-648B5BC5069C}" type="presOf" srcId="{7D69D7A2-004F-413F-8778-500B743AE0CE}" destId="{C711B3E3-866B-4106-A761-F77DA7743C10}" srcOrd="1" destOrd="0" presId="urn:microsoft.com/office/officeart/2005/8/layout/orgChart1"/>
    <dgm:cxn modelId="{8698CB84-8384-402B-81A2-64CB3A0AEF86}" type="presOf" srcId="{C17363C0-7738-4E49-83C8-96B607B638B9}" destId="{A3E625C4-1CF2-4017-8818-2E793D4CFC72}" srcOrd="1" destOrd="0" presId="urn:microsoft.com/office/officeart/2005/8/layout/orgChart1"/>
    <dgm:cxn modelId="{9CF81AC1-25CE-45DC-8600-4245611D5C3B}" type="presOf" srcId="{E1A0C549-D60B-4879-9ED2-B24CFFC8AACE}" destId="{6A54C777-8424-4576-897E-7422C5E941B7}" srcOrd="1" destOrd="0" presId="urn:microsoft.com/office/officeart/2005/8/layout/orgChart1"/>
    <dgm:cxn modelId="{589303A6-A457-41E1-8E1D-173653032663}" type="presOf" srcId="{51DE816B-9E34-4FEB-9234-A720FC732B6C}" destId="{F016A502-CE06-425D-AF2D-EA34DC7C1291}" srcOrd="1" destOrd="0" presId="urn:microsoft.com/office/officeart/2005/8/layout/orgChart1"/>
    <dgm:cxn modelId="{1252A76C-6B19-4112-A5B0-9565EA8FC892}" type="presOf" srcId="{7E72921B-580F-402D-84E3-9AB59268046F}" destId="{AC7EAC1E-23F2-46D7-90E5-0DAE62538A40}" srcOrd="1" destOrd="0" presId="urn:microsoft.com/office/officeart/2005/8/layout/orgChart1"/>
    <dgm:cxn modelId="{69866594-91A2-4A41-9105-A480B352B4E1}" srcId="{1E3C3EE9-C840-49E7-8426-E62AC80FAD16}" destId="{51DE816B-9E34-4FEB-9234-A720FC732B6C}" srcOrd="1" destOrd="0" parTransId="{5A619A41-EE00-42F7-923C-6A75E0FFE658}" sibTransId="{CB47DF57-6AAC-468F-9761-09E55932F612}"/>
    <dgm:cxn modelId="{70DE5D4A-5810-4FBD-B0B9-3D71B2A62BD9}" srcId="{6BB452F2-DCDD-4B17-B067-94A8E9387BD3}" destId="{1E3C3EE9-C840-49E7-8426-E62AC80FAD16}" srcOrd="2" destOrd="0" parTransId="{D0C7F542-091A-4EFB-999A-07B8121BFEA3}" sibTransId="{033A91B7-F707-4316-BE5A-93259FA4BF91}"/>
    <dgm:cxn modelId="{B1152953-3F37-41F2-836A-369C367392D0}" type="presOf" srcId="{C75B3896-9C32-491B-8323-FAE75E59482B}" destId="{167C50B0-4617-4162-832C-A1CA4F1B8C40}" srcOrd="0" destOrd="0" presId="urn:microsoft.com/office/officeart/2005/8/layout/orgChart1"/>
    <dgm:cxn modelId="{82BE6559-FDF9-4AB7-A23A-B3198C67D071}" type="presOf" srcId="{4DCBAB69-F6D8-45A5-8637-0CB47415A214}" destId="{B25F47F7-136B-4EF7-9D58-0DECFB33B2B5}" srcOrd="0" destOrd="0" presId="urn:microsoft.com/office/officeart/2005/8/layout/orgChart1"/>
    <dgm:cxn modelId="{B14A6C73-03E0-4DD8-866B-523DE7B9353E}" srcId="{1E3C3EE9-C840-49E7-8426-E62AC80FAD16}" destId="{7E72921B-580F-402D-84E3-9AB59268046F}" srcOrd="0" destOrd="0" parTransId="{8A49E25F-E684-4788-890C-E017491133DE}" sibTransId="{18AAB383-2AF3-4772-9616-206E77EBC90A}"/>
    <dgm:cxn modelId="{5BAD601C-4A8C-4C15-A99B-D267F7A88D5B}" type="presOf" srcId="{41ABC76C-6A42-4E15-911E-01A6244E6518}" destId="{90287784-3987-4BC1-8549-707B53740B63}" srcOrd="0" destOrd="0" presId="urn:microsoft.com/office/officeart/2005/8/layout/orgChart1"/>
    <dgm:cxn modelId="{A8DE0CED-D128-4DD7-AC63-79DD006E45C7}" type="presOf" srcId="{085A3A40-C1AB-49F8-9F54-3CA243FCA599}" destId="{61548D64-1C8B-4D6F-A16B-5534EB007620}" srcOrd="0" destOrd="0" presId="urn:microsoft.com/office/officeart/2005/8/layout/orgChart1"/>
    <dgm:cxn modelId="{7EA24AE0-6A09-4F66-972E-B85FF2215F5A}" type="presOf" srcId="{CE1CCC59-5137-4885-9B0A-4C472676A43C}" destId="{A5271691-1069-4AC2-8C23-E784909A5613}" srcOrd="0" destOrd="0" presId="urn:microsoft.com/office/officeart/2005/8/layout/orgChart1"/>
    <dgm:cxn modelId="{BA3A11D2-A5CB-4D09-B56C-D0CB4E9F2D47}" type="presOf" srcId="{3070CF1C-C139-497C-B3A3-05C258B526D1}" destId="{9108B2B0-D5C0-435B-8F53-66290DC22E3C}" srcOrd="0" destOrd="0" presId="urn:microsoft.com/office/officeart/2005/8/layout/orgChart1"/>
    <dgm:cxn modelId="{485A23AC-07C8-4C59-9C8B-00C1814B542D}" type="presOf" srcId="{49460F82-B0F9-4651-9DE8-3EF88D33D1DB}" destId="{E6DD8DA0-7A82-42EE-A9BF-0397EDC31242}" srcOrd="0" destOrd="0" presId="urn:microsoft.com/office/officeart/2005/8/layout/orgChart1"/>
    <dgm:cxn modelId="{4EAD03AF-A5DA-4EE4-8CF1-F553FE255FD0}" type="presOf" srcId="{0465BF1D-4853-4546-9132-CEDD9FBF629E}" destId="{A070F78D-0A6C-424E-AE7F-9E85B696723A}" srcOrd="0" destOrd="0" presId="urn:microsoft.com/office/officeart/2005/8/layout/orgChart1"/>
    <dgm:cxn modelId="{EFF39153-D755-47E4-A790-00618741079B}" type="presOf" srcId="{E01187B3-27CC-414B-BDE6-68E49E963B82}" destId="{CDF1DCBA-382B-4F7E-BB62-D12AE941686F}" srcOrd="0" destOrd="0" presId="urn:microsoft.com/office/officeart/2005/8/layout/orgChart1"/>
    <dgm:cxn modelId="{74A9C9DA-6DB1-465B-9756-5BC128E04109}" srcId="{437B40F0-835C-4702-B0E5-C561B03C5A8E}" destId="{C36DFDEC-1B65-4DBF-ACF7-706176AA655B}" srcOrd="2" destOrd="0" parTransId="{B0138AF9-BE21-4251-8920-61FA1E1A157C}" sibTransId="{3AEAED85-2571-4010-B178-98D39A492EC2}"/>
    <dgm:cxn modelId="{E58DFD9F-BF3E-4EA6-8802-2F5640D8489E}" type="presOf" srcId="{BC50B8F4-D055-4B93-A5C2-B061E8EDEF10}" destId="{93848D38-13C2-4CCD-963C-0FF0A91D26CE}" srcOrd="0" destOrd="0" presId="urn:microsoft.com/office/officeart/2005/8/layout/orgChart1"/>
    <dgm:cxn modelId="{3165CC87-31FF-46F5-9260-26F8890BD2FC}" type="presOf" srcId="{08FADB20-04E2-44C0-9CCC-6F23D6CDB6F9}" destId="{33AF3188-3E66-47BD-B151-75F5643D8CA7}" srcOrd="0" destOrd="0" presId="urn:microsoft.com/office/officeart/2005/8/layout/orgChart1"/>
    <dgm:cxn modelId="{0BCEA2A2-A3E1-46E5-A0BF-9575C0ABDA68}" type="presOf" srcId="{C36DFDEC-1B65-4DBF-ACF7-706176AA655B}" destId="{E3C299AA-D363-4E4F-B149-5E960413A8AB}" srcOrd="1" destOrd="0" presId="urn:microsoft.com/office/officeart/2005/8/layout/orgChart1"/>
    <dgm:cxn modelId="{4345ACFD-8570-4CC3-94B7-67B4FC1593E2}" type="presOf" srcId="{DD6AF77C-BDD5-4134-AF87-CFF55D9A229D}" destId="{683D8AB3-A649-4F0E-9DA0-571B51037972}" srcOrd="1" destOrd="0" presId="urn:microsoft.com/office/officeart/2005/8/layout/orgChart1"/>
    <dgm:cxn modelId="{9804F2C3-7074-47A2-B018-3448C0781A22}" type="presOf" srcId="{CD39A4A9-683A-4D20-9DCC-29847C828D4C}" destId="{75E94087-BD57-459C-80F7-935BA9A2AE17}" srcOrd="0" destOrd="0" presId="urn:microsoft.com/office/officeart/2005/8/layout/orgChart1"/>
    <dgm:cxn modelId="{09E3EBB6-3BD3-4A45-9D98-E8C641C0885A}" type="presOf" srcId="{08FADB20-04E2-44C0-9CCC-6F23D6CDB6F9}" destId="{7D7886A1-267A-4264-844F-987344D02114}" srcOrd="1" destOrd="0" presId="urn:microsoft.com/office/officeart/2005/8/layout/orgChart1"/>
    <dgm:cxn modelId="{CDF33177-52B0-4E2D-9AF5-430CEE800C33}" type="presOf" srcId="{DD6AF77C-BDD5-4134-AF87-CFF55D9A229D}" destId="{5F021EF6-6958-4FCB-AD86-E1167EDC057C}" srcOrd="0" destOrd="0" presId="urn:microsoft.com/office/officeart/2005/8/layout/orgChart1"/>
    <dgm:cxn modelId="{6C85E843-981F-43F6-9E02-9F3C0914C2E5}" srcId="{C17363C0-7738-4E49-83C8-96B607B638B9}" destId="{8B9C5754-0557-4211-B90E-AD5CA42AFAD2}" srcOrd="0" destOrd="0" parTransId="{EAA512AE-2484-4453-861C-3134AA19CCAD}" sibTransId="{39B5E691-50AB-4C29-9D3A-73E45E19F3B9}"/>
    <dgm:cxn modelId="{65484156-694D-4EBC-B85F-FC52D11570B1}" type="presParOf" srcId="{B25F47F7-136B-4EF7-9D58-0DECFB33B2B5}" destId="{E456C6F2-66B7-43F2-8037-D5807AA418BF}" srcOrd="0" destOrd="0" presId="urn:microsoft.com/office/officeart/2005/8/layout/orgChart1"/>
    <dgm:cxn modelId="{FBD07D6B-347C-4B80-A830-DAF5FFE254FC}" type="presParOf" srcId="{E456C6F2-66B7-43F2-8037-D5807AA418BF}" destId="{0BDC5F04-9857-4E8E-B6AF-FD5BC8564170}" srcOrd="0" destOrd="0" presId="urn:microsoft.com/office/officeart/2005/8/layout/orgChart1"/>
    <dgm:cxn modelId="{9213F292-FB57-4531-BDAC-A27A5FA57B79}" type="presParOf" srcId="{0BDC5F04-9857-4E8E-B6AF-FD5BC8564170}" destId="{35E2A6C7-19D8-4F06-A1F5-525553D43F36}" srcOrd="0" destOrd="0" presId="urn:microsoft.com/office/officeart/2005/8/layout/orgChart1"/>
    <dgm:cxn modelId="{5074F132-3AC2-4142-AFFF-0859232E7BB4}" type="presParOf" srcId="{0BDC5F04-9857-4E8E-B6AF-FD5BC8564170}" destId="{9404F539-2533-406D-991B-A898B73B0A8C}" srcOrd="1" destOrd="0" presId="urn:microsoft.com/office/officeart/2005/8/layout/orgChart1"/>
    <dgm:cxn modelId="{5B568C19-DC5F-4516-B2CC-AB117C7967EE}" type="presParOf" srcId="{E456C6F2-66B7-43F2-8037-D5807AA418BF}" destId="{3748F333-2C5B-49A4-A187-C3F38A204FE5}" srcOrd="1" destOrd="0" presId="urn:microsoft.com/office/officeart/2005/8/layout/orgChart1"/>
    <dgm:cxn modelId="{E7E295D9-6D2A-44BF-9C80-9D35AA29C7FA}" type="presParOf" srcId="{3748F333-2C5B-49A4-A187-C3F38A204FE5}" destId="{A5271691-1069-4AC2-8C23-E784909A5613}" srcOrd="0" destOrd="0" presId="urn:microsoft.com/office/officeart/2005/8/layout/orgChart1"/>
    <dgm:cxn modelId="{5B088B3C-DC39-447A-997C-F7D352F53FA7}" type="presParOf" srcId="{3748F333-2C5B-49A4-A187-C3F38A204FE5}" destId="{C9367CFB-33EF-4BD4-9E05-23ABD03F1423}" srcOrd="1" destOrd="0" presId="urn:microsoft.com/office/officeart/2005/8/layout/orgChart1"/>
    <dgm:cxn modelId="{89EB1B7F-ED72-43E5-9C22-4D7693C1EDA3}" type="presParOf" srcId="{C9367CFB-33EF-4BD4-9E05-23ABD03F1423}" destId="{5E43ED46-B635-4FEF-AD1B-60654D678C0B}" srcOrd="0" destOrd="0" presId="urn:microsoft.com/office/officeart/2005/8/layout/orgChart1"/>
    <dgm:cxn modelId="{9FD7E124-D00F-48DC-B427-1283DFB4F829}" type="presParOf" srcId="{5E43ED46-B635-4FEF-AD1B-60654D678C0B}" destId="{387ED9B0-CE25-47A8-818C-FE4774D4FF4E}" srcOrd="0" destOrd="0" presId="urn:microsoft.com/office/officeart/2005/8/layout/orgChart1"/>
    <dgm:cxn modelId="{025B3FA9-8AEB-436D-A825-03A6B12AA023}" type="presParOf" srcId="{5E43ED46-B635-4FEF-AD1B-60654D678C0B}" destId="{E2C4DA9E-417D-4BB7-AE24-46B4372CBF62}" srcOrd="1" destOrd="0" presId="urn:microsoft.com/office/officeart/2005/8/layout/orgChart1"/>
    <dgm:cxn modelId="{382CC7B6-5685-49AC-AEFD-E27A37EA4899}" type="presParOf" srcId="{C9367CFB-33EF-4BD4-9E05-23ABD03F1423}" destId="{F4C03102-A14E-4E7E-8250-2AF666DF1B73}" srcOrd="1" destOrd="0" presId="urn:microsoft.com/office/officeart/2005/8/layout/orgChart1"/>
    <dgm:cxn modelId="{51FD2FE5-7109-4B6B-8427-749087788F80}" type="presParOf" srcId="{F4C03102-A14E-4E7E-8250-2AF666DF1B73}" destId="{DE86540A-94A6-4C32-A55C-5CDD0AA332EE}" srcOrd="0" destOrd="0" presId="urn:microsoft.com/office/officeart/2005/8/layout/orgChart1"/>
    <dgm:cxn modelId="{441BA39F-0D0F-47D2-A80E-2D25AF06AF19}" type="presParOf" srcId="{F4C03102-A14E-4E7E-8250-2AF666DF1B73}" destId="{1DC99983-5590-4E7E-81A9-AFC553C44959}" srcOrd="1" destOrd="0" presId="urn:microsoft.com/office/officeart/2005/8/layout/orgChart1"/>
    <dgm:cxn modelId="{364B976D-8040-4465-98BE-BC4928A1A67F}" type="presParOf" srcId="{1DC99983-5590-4E7E-81A9-AFC553C44959}" destId="{FF92D015-BBE6-4783-88BA-21099F78E034}" srcOrd="0" destOrd="0" presId="urn:microsoft.com/office/officeart/2005/8/layout/orgChart1"/>
    <dgm:cxn modelId="{7997CC05-8E9D-4B19-B568-B949AA3A6034}" type="presParOf" srcId="{FF92D015-BBE6-4783-88BA-21099F78E034}" destId="{F9637B3C-BC9A-41B9-83EF-2F826732476E}" srcOrd="0" destOrd="0" presId="urn:microsoft.com/office/officeart/2005/8/layout/orgChart1"/>
    <dgm:cxn modelId="{DD7D3B4D-8E96-4EF7-8CAC-13789059B374}" type="presParOf" srcId="{FF92D015-BBE6-4783-88BA-21099F78E034}" destId="{C711B3E3-866B-4106-A761-F77DA7743C10}" srcOrd="1" destOrd="0" presId="urn:microsoft.com/office/officeart/2005/8/layout/orgChart1"/>
    <dgm:cxn modelId="{9FA64D48-1FC6-48E9-89E2-B4C9D04FB80A}" type="presParOf" srcId="{1DC99983-5590-4E7E-81A9-AFC553C44959}" destId="{033A75E8-D18A-45A3-9F28-6D6A10BF637E}" srcOrd="1" destOrd="0" presId="urn:microsoft.com/office/officeart/2005/8/layout/orgChart1"/>
    <dgm:cxn modelId="{8892BC90-5AB6-46E3-92E7-11AEE7D47CFC}" type="presParOf" srcId="{1DC99983-5590-4E7E-81A9-AFC553C44959}" destId="{0F8CE441-BA73-4072-BB57-85018223408B}" srcOrd="2" destOrd="0" presId="urn:microsoft.com/office/officeart/2005/8/layout/orgChart1"/>
    <dgm:cxn modelId="{B3CE79C4-52EB-4981-9B54-F20C3AA9C50A}" type="presParOf" srcId="{F4C03102-A14E-4E7E-8250-2AF666DF1B73}" destId="{E6DD8DA0-7A82-42EE-A9BF-0397EDC31242}" srcOrd="2" destOrd="0" presId="urn:microsoft.com/office/officeart/2005/8/layout/orgChart1"/>
    <dgm:cxn modelId="{BBFDC785-2B2C-4A25-9809-8383AA754C4B}" type="presParOf" srcId="{F4C03102-A14E-4E7E-8250-2AF666DF1B73}" destId="{F52D756F-8854-4DDB-848A-F9ADCC69DF01}" srcOrd="3" destOrd="0" presId="urn:microsoft.com/office/officeart/2005/8/layout/orgChart1"/>
    <dgm:cxn modelId="{23E7156C-FAA8-4F7C-A46F-24A0158C97AF}" type="presParOf" srcId="{F52D756F-8854-4DDB-848A-F9ADCC69DF01}" destId="{3E1B4AC9-B75B-490A-BF5D-8E1A9BD74E4F}" srcOrd="0" destOrd="0" presId="urn:microsoft.com/office/officeart/2005/8/layout/orgChart1"/>
    <dgm:cxn modelId="{C6CE38C3-FF50-451B-9BFA-CE5880171CB5}" type="presParOf" srcId="{3E1B4AC9-B75B-490A-BF5D-8E1A9BD74E4F}" destId="{5F021EF6-6958-4FCB-AD86-E1167EDC057C}" srcOrd="0" destOrd="0" presId="urn:microsoft.com/office/officeart/2005/8/layout/orgChart1"/>
    <dgm:cxn modelId="{22DB2455-DFE4-46EA-95DA-81EF28C3139B}" type="presParOf" srcId="{3E1B4AC9-B75B-490A-BF5D-8E1A9BD74E4F}" destId="{683D8AB3-A649-4F0E-9DA0-571B51037972}" srcOrd="1" destOrd="0" presId="urn:microsoft.com/office/officeart/2005/8/layout/orgChart1"/>
    <dgm:cxn modelId="{98061A76-DC75-41CB-891F-1F18EE2A0ED4}" type="presParOf" srcId="{F52D756F-8854-4DDB-848A-F9ADCC69DF01}" destId="{E5525216-3F8A-4681-982C-61BF3632F5FF}" srcOrd="1" destOrd="0" presId="urn:microsoft.com/office/officeart/2005/8/layout/orgChart1"/>
    <dgm:cxn modelId="{AAE1FB1C-9A67-4124-9945-187DEB312D9F}" type="presParOf" srcId="{F52D756F-8854-4DDB-848A-F9ADCC69DF01}" destId="{33465E01-D83D-4166-8A2F-12846514C285}" srcOrd="2" destOrd="0" presId="urn:microsoft.com/office/officeart/2005/8/layout/orgChart1"/>
    <dgm:cxn modelId="{0107EFF1-0355-4A29-8060-2AF49A896EAD}" type="presParOf" srcId="{F4C03102-A14E-4E7E-8250-2AF666DF1B73}" destId="{8A853AAF-8AEF-4EBF-9E9F-5B4766940C34}" srcOrd="4" destOrd="0" presId="urn:microsoft.com/office/officeart/2005/8/layout/orgChart1"/>
    <dgm:cxn modelId="{EC816DF6-C611-405B-80C7-3E9C3574EC3E}" type="presParOf" srcId="{F4C03102-A14E-4E7E-8250-2AF666DF1B73}" destId="{22843F5E-A772-4417-A4FD-B041B8A98C29}" srcOrd="5" destOrd="0" presId="urn:microsoft.com/office/officeart/2005/8/layout/orgChart1"/>
    <dgm:cxn modelId="{CE2EF237-40B0-4CBE-9CCA-D7088AD5030A}" type="presParOf" srcId="{22843F5E-A772-4417-A4FD-B041B8A98C29}" destId="{F8F54C0A-963D-4AE8-8256-A9167E27A998}" srcOrd="0" destOrd="0" presId="urn:microsoft.com/office/officeart/2005/8/layout/orgChart1"/>
    <dgm:cxn modelId="{59A248C7-757C-4575-84FA-8EA00C8C3221}" type="presParOf" srcId="{F8F54C0A-963D-4AE8-8256-A9167E27A998}" destId="{60AA48D2-9CE4-412D-B089-05792A709999}" srcOrd="0" destOrd="0" presId="urn:microsoft.com/office/officeart/2005/8/layout/orgChart1"/>
    <dgm:cxn modelId="{A747A5B1-35B2-4710-A07A-C9CC87CBDCB2}" type="presParOf" srcId="{F8F54C0A-963D-4AE8-8256-A9167E27A998}" destId="{E3C299AA-D363-4E4F-B149-5E960413A8AB}" srcOrd="1" destOrd="0" presId="urn:microsoft.com/office/officeart/2005/8/layout/orgChart1"/>
    <dgm:cxn modelId="{E4780022-4375-48E0-ACC9-9229FDA0C904}" type="presParOf" srcId="{22843F5E-A772-4417-A4FD-B041B8A98C29}" destId="{FD77568C-C07E-48C2-8855-D35E91FFB831}" srcOrd="1" destOrd="0" presId="urn:microsoft.com/office/officeart/2005/8/layout/orgChart1"/>
    <dgm:cxn modelId="{E5564BE0-DF23-4350-B067-F8A1471004B6}" type="presParOf" srcId="{22843F5E-A772-4417-A4FD-B041B8A98C29}" destId="{0511EF66-A7AF-497B-A4FC-0FA79FC7301D}" srcOrd="2" destOrd="0" presId="urn:microsoft.com/office/officeart/2005/8/layout/orgChart1"/>
    <dgm:cxn modelId="{29CEC5AC-C8FA-489B-BD65-331070B8A053}" type="presParOf" srcId="{C9367CFB-33EF-4BD4-9E05-23ABD03F1423}" destId="{B32A29B2-FA1C-48F5-904B-9146CEF8B3F6}" srcOrd="2" destOrd="0" presId="urn:microsoft.com/office/officeart/2005/8/layout/orgChart1"/>
    <dgm:cxn modelId="{F1B90C31-5510-4BD2-8FD5-471946BB8B40}" type="presParOf" srcId="{3748F333-2C5B-49A4-A187-C3F38A204FE5}" destId="{080D5BB0-17B1-4A3A-B085-1D135DF560CE}" srcOrd="2" destOrd="0" presId="urn:microsoft.com/office/officeart/2005/8/layout/orgChart1"/>
    <dgm:cxn modelId="{6C7C21BD-0832-480C-9FCF-F18CA476C66A}" type="presParOf" srcId="{3748F333-2C5B-49A4-A187-C3F38A204FE5}" destId="{13A70855-42FD-4DBB-9105-3444DA704E77}" srcOrd="3" destOrd="0" presId="urn:microsoft.com/office/officeart/2005/8/layout/orgChart1"/>
    <dgm:cxn modelId="{FA7039DC-9561-4125-B05F-6C5E9BEAFBE7}" type="presParOf" srcId="{13A70855-42FD-4DBB-9105-3444DA704E77}" destId="{625D8C1E-099F-4F53-8B6F-3A7BB1B13367}" srcOrd="0" destOrd="0" presId="urn:microsoft.com/office/officeart/2005/8/layout/orgChart1"/>
    <dgm:cxn modelId="{3F3DE9CB-F43B-4819-A391-70C22F88658E}" type="presParOf" srcId="{625D8C1E-099F-4F53-8B6F-3A7BB1B13367}" destId="{5226A202-77E6-4FCB-8AB1-B3865CD21550}" srcOrd="0" destOrd="0" presId="urn:microsoft.com/office/officeart/2005/8/layout/orgChart1"/>
    <dgm:cxn modelId="{4DF0B480-F0A4-4A75-B5D0-3091C965ADC9}" type="presParOf" srcId="{625D8C1E-099F-4F53-8B6F-3A7BB1B13367}" destId="{40D55AF1-AA02-4CEF-81D6-55ED32923588}" srcOrd="1" destOrd="0" presId="urn:microsoft.com/office/officeart/2005/8/layout/orgChart1"/>
    <dgm:cxn modelId="{058D07C7-DDE1-48B1-8456-3F18F267E14F}" type="presParOf" srcId="{13A70855-42FD-4DBB-9105-3444DA704E77}" destId="{97482B3B-65D1-48D0-8B9C-BC9FE157820C}" srcOrd="1" destOrd="0" presId="urn:microsoft.com/office/officeart/2005/8/layout/orgChart1"/>
    <dgm:cxn modelId="{82FE8FAA-AD26-42B9-B8ED-BD40572C735B}" type="presParOf" srcId="{97482B3B-65D1-48D0-8B9C-BC9FE157820C}" destId="{167C50B0-4617-4162-832C-A1CA4F1B8C40}" srcOrd="0" destOrd="0" presId="urn:microsoft.com/office/officeart/2005/8/layout/orgChart1"/>
    <dgm:cxn modelId="{C71D859F-D318-41AA-AC9C-82AD39C7813D}" type="presParOf" srcId="{97482B3B-65D1-48D0-8B9C-BC9FE157820C}" destId="{7A1F82E5-97B9-4CDD-98A7-FFAF147BDDEA}" srcOrd="1" destOrd="0" presId="urn:microsoft.com/office/officeart/2005/8/layout/orgChart1"/>
    <dgm:cxn modelId="{6C111541-8280-4146-AA97-A3BC7790AB94}" type="presParOf" srcId="{7A1F82E5-97B9-4CDD-98A7-FFAF147BDDEA}" destId="{445941FA-69A8-4753-AA97-A8A104C73205}" srcOrd="0" destOrd="0" presId="urn:microsoft.com/office/officeart/2005/8/layout/orgChart1"/>
    <dgm:cxn modelId="{75FF925A-766F-4AA4-ABE7-C239E5A0579C}" type="presParOf" srcId="{445941FA-69A8-4753-AA97-A8A104C73205}" destId="{F71726D7-6443-4212-8D5C-58BCFF1824FF}" srcOrd="0" destOrd="0" presId="urn:microsoft.com/office/officeart/2005/8/layout/orgChart1"/>
    <dgm:cxn modelId="{73AA8AA9-0D69-4BF7-A62C-470E90533668}" type="presParOf" srcId="{445941FA-69A8-4753-AA97-A8A104C73205}" destId="{A3E625C4-1CF2-4017-8818-2E793D4CFC72}" srcOrd="1" destOrd="0" presId="urn:microsoft.com/office/officeart/2005/8/layout/orgChart1"/>
    <dgm:cxn modelId="{1424D9F5-3702-4D61-8D00-AB832ADBADFE}" type="presParOf" srcId="{7A1F82E5-97B9-4CDD-98A7-FFAF147BDDEA}" destId="{8C431242-8CDC-479C-B919-1A0C5AD1F5F9}" srcOrd="1" destOrd="0" presId="urn:microsoft.com/office/officeart/2005/8/layout/orgChart1"/>
    <dgm:cxn modelId="{F57C53EE-A67D-4C03-A25C-C2AF140E4D2D}" type="presParOf" srcId="{8C431242-8CDC-479C-B919-1A0C5AD1F5F9}" destId="{4F30A69A-1716-4188-A1A2-D827828EB06C}" srcOrd="0" destOrd="0" presId="urn:microsoft.com/office/officeart/2005/8/layout/orgChart1"/>
    <dgm:cxn modelId="{978A1CA2-1EBC-42C3-A2BE-3FAA4E56641D}" type="presParOf" srcId="{8C431242-8CDC-479C-B919-1A0C5AD1F5F9}" destId="{EC0F2229-10F0-4916-8531-C5964FCB1FA4}" srcOrd="1" destOrd="0" presId="urn:microsoft.com/office/officeart/2005/8/layout/orgChart1"/>
    <dgm:cxn modelId="{A9D40B98-8A2D-4C37-92F7-9B5A9FF9773B}" type="presParOf" srcId="{EC0F2229-10F0-4916-8531-C5964FCB1FA4}" destId="{4CAD81E4-4FC0-4651-81BD-DC266703F9A8}" srcOrd="0" destOrd="0" presId="urn:microsoft.com/office/officeart/2005/8/layout/orgChart1"/>
    <dgm:cxn modelId="{8F063497-9742-4137-B066-9F59A54ED59F}" type="presParOf" srcId="{4CAD81E4-4FC0-4651-81BD-DC266703F9A8}" destId="{AFB73BA2-4243-4154-88C7-98AEC708751A}" srcOrd="0" destOrd="0" presId="urn:microsoft.com/office/officeart/2005/8/layout/orgChart1"/>
    <dgm:cxn modelId="{AA6CCCD6-3C39-4F4C-943E-E67D1A2C8CAC}" type="presParOf" srcId="{4CAD81E4-4FC0-4651-81BD-DC266703F9A8}" destId="{EA5F5BA0-66D6-4F12-9A4E-B9AE89FCD2C0}" srcOrd="1" destOrd="0" presId="urn:microsoft.com/office/officeart/2005/8/layout/orgChart1"/>
    <dgm:cxn modelId="{FB12A2E7-0CE7-4B87-A3C1-40945F67DCAE}" type="presParOf" srcId="{EC0F2229-10F0-4916-8531-C5964FCB1FA4}" destId="{6101EF0E-C69D-4740-9BF9-25EE00AE1AA6}" srcOrd="1" destOrd="0" presId="urn:microsoft.com/office/officeart/2005/8/layout/orgChart1"/>
    <dgm:cxn modelId="{72CEC5DE-10BE-487E-9D9A-6A159E4AE12D}" type="presParOf" srcId="{EC0F2229-10F0-4916-8531-C5964FCB1FA4}" destId="{35087E52-9E72-476F-94C8-3224855D2684}" srcOrd="2" destOrd="0" presId="urn:microsoft.com/office/officeart/2005/8/layout/orgChart1"/>
    <dgm:cxn modelId="{4225308A-56E9-49E1-90FC-56EE0C8CF429}" type="presParOf" srcId="{8C431242-8CDC-479C-B919-1A0C5AD1F5F9}" destId="{61548D64-1C8B-4D6F-A16B-5534EB007620}" srcOrd="2" destOrd="0" presId="urn:microsoft.com/office/officeart/2005/8/layout/orgChart1"/>
    <dgm:cxn modelId="{0BC91692-1B74-46CF-9983-A563E066D1A4}" type="presParOf" srcId="{8C431242-8CDC-479C-B919-1A0C5AD1F5F9}" destId="{3BF035AE-FBAE-4300-8B4E-AA494ACCBDED}" srcOrd="3" destOrd="0" presId="urn:microsoft.com/office/officeart/2005/8/layout/orgChart1"/>
    <dgm:cxn modelId="{CFE850CC-093E-4370-9183-7D1FB3FC7983}" type="presParOf" srcId="{3BF035AE-FBAE-4300-8B4E-AA494ACCBDED}" destId="{E508B0FB-4A0F-4013-8BEF-06EED0F0F225}" srcOrd="0" destOrd="0" presId="urn:microsoft.com/office/officeart/2005/8/layout/orgChart1"/>
    <dgm:cxn modelId="{2F4DBB4E-09B5-42C0-A488-EC6A58BC6565}" type="presParOf" srcId="{E508B0FB-4A0F-4013-8BEF-06EED0F0F225}" destId="{A8046A54-942B-4DEF-B75A-0ACA86CA826E}" srcOrd="0" destOrd="0" presId="urn:microsoft.com/office/officeart/2005/8/layout/orgChart1"/>
    <dgm:cxn modelId="{1B192274-D166-4AE4-A47F-1BF129438607}" type="presParOf" srcId="{E508B0FB-4A0F-4013-8BEF-06EED0F0F225}" destId="{6A54C777-8424-4576-897E-7422C5E941B7}" srcOrd="1" destOrd="0" presId="urn:microsoft.com/office/officeart/2005/8/layout/orgChart1"/>
    <dgm:cxn modelId="{DCF476BF-26CB-4E20-9309-07139269803F}" type="presParOf" srcId="{3BF035AE-FBAE-4300-8B4E-AA494ACCBDED}" destId="{217707AB-9B67-4A88-A5B9-BD738E9EF61C}" srcOrd="1" destOrd="0" presId="urn:microsoft.com/office/officeart/2005/8/layout/orgChart1"/>
    <dgm:cxn modelId="{15F3C6B8-16CC-48DC-95DB-01C0D03B2106}" type="presParOf" srcId="{3BF035AE-FBAE-4300-8B4E-AA494ACCBDED}" destId="{A693663B-4A12-4ACA-A94E-48BDCD98F840}" srcOrd="2" destOrd="0" presId="urn:microsoft.com/office/officeart/2005/8/layout/orgChart1"/>
    <dgm:cxn modelId="{6BDCA970-C852-426D-AE56-F5732BF124CF}" type="presParOf" srcId="{8C431242-8CDC-479C-B919-1A0C5AD1F5F9}" destId="{F5C2B1A2-C553-4C48-B0CC-63D1261EDA47}" srcOrd="4" destOrd="0" presId="urn:microsoft.com/office/officeart/2005/8/layout/orgChart1"/>
    <dgm:cxn modelId="{C6A401A0-941C-49D2-A251-73322316C90C}" type="presParOf" srcId="{8C431242-8CDC-479C-B919-1A0C5AD1F5F9}" destId="{C8305265-C8DC-463F-8A69-EE7114B7BC09}" srcOrd="5" destOrd="0" presId="urn:microsoft.com/office/officeart/2005/8/layout/orgChart1"/>
    <dgm:cxn modelId="{ED3E8730-1003-4F98-8616-F5F5BB1C5D61}" type="presParOf" srcId="{C8305265-C8DC-463F-8A69-EE7114B7BC09}" destId="{B3AABA80-8B77-4CB7-B5D5-289C1E5D0C6E}" srcOrd="0" destOrd="0" presId="urn:microsoft.com/office/officeart/2005/8/layout/orgChart1"/>
    <dgm:cxn modelId="{1B5D898A-DEC8-43ED-8513-905FBD6558D2}" type="presParOf" srcId="{B3AABA80-8B77-4CB7-B5D5-289C1E5D0C6E}" destId="{75E94087-BD57-459C-80F7-935BA9A2AE17}" srcOrd="0" destOrd="0" presId="urn:microsoft.com/office/officeart/2005/8/layout/orgChart1"/>
    <dgm:cxn modelId="{6EFE45EF-9389-46BB-A936-B76A616DE27B}" type="presParOf" srcId="{B3AABA80-8B77-4CB7-B5D5-289C1E5D0C6E}" destId="{FC6D0BB3-6D45-45E7-AC4A-05823CBDFED1}" srcOrd="1" destOrd="0" presId="urn:microsoft.com/office/officeart/2005/8/layout/orgChart1"/>
    <dgm:cxn modelId="{A80BFEA8-F8F0-486E-95A3-802A0A613835}" type="presParOf" srcId="{C8305265-C8DC-463F-8A69-EE7114B7BC09}" destId="{55E3928F-D6BA-4A4B-90CB-05977B2D39B2}" srcOrd="1" destOrd="0" presId="urn:microsoft.com/office/officeart/2005/8/layout/orgChart1"/>
    <dgm:cxn modelId="{2B79D84A-7F7B-4DB3-BBDF-C21B47A1EBAC}" type="presParOf" srcId="{C8305265-C8DC-463F-8A69-EE7114B7BC09}" destId="{875C8FF1-8EF5-4DA7-8290-73BB8CE9545D}" srcOrd="2" destOrd="0" presId="urn:microsoft.com/office/officeart/2005/8/layout/orgChart1"/>
    <dgm:cxn modelId="{63440DEA-22F3-42DF-B2F5-834BA4A9C7AE}" type="presParOf" srcId="{7A1F82E5-97B9-4CDD-98A7-FFAF147BDDEA}" destId="{E9CACAAD-03F8-43B9-93F2-2C0047C796F7}" srcOrd="2" destOrd="0" presId="urn:microsoft.com/office/officeart/2005/8/layout/orgChart1"/>
    <dgm:cxn modelId="{E19237BF-2395-44F0-9973-AC30B99DB305}" type="presParOf" srcId="{97482B3B-65D1-48D0-8B9C-BC9FE157820C}" destId="{64BECA6B-5D51-495E-8B7C-85797B2F9CBA}" srcOrd="2" destOrd="0" presId="urn:microsoft.com/office/officeart/2005/8/layout/orgChart1"/>
    <dgm:cxn modelId="{0912A7AD-D18B-45D9-B1C1-8D254DF30B86}" type="presParOf" srcId="{97482B3B-65D1-48D0-8B9C-BC9FE157820C}" destId="{D7048517-D014-4767-8E7C-03FE0A87B9D7}" srcOrd="3" destOrd="0" presId="urn:microsoft.com/office/officeart/2005/8/layout/orgChart1"/>
    <dgm:cxn modelId="{6923EA22-F8B4-4F5B-9AF5-F37B2587EA58}" type="presParOf" srcId="{D7048517-D014-4767-8E7C-03FE0A87B9D7}" destId="{213181AB-60DD-4AC3-8F55-3F90FF4178E8}" srcOrd="0" destOrd="0" presId="urn:microsoft.com/office/officeart/2005/8/layout/orgChart1"/>
    <dgm:cxn modelId="{AE02B459-CED2-4426-97EC-0A0EF3E0ACC7}" type="presParOf" srcId="{213181AB-60DD-4AC3-8F55-3F90FF4178E8}" destId="{93848D38-13C2-4CCD-963C-0FF0A91D26CE}" srcOrd="0" destOrd="0" presId="urn:microsoft.com/office/officeart/2005/8/layout/orgChart1"/>
    <dgm:cxn modelId="{A9B0A479-DD19-48B4-A65B-E25765CF5572}" type="presParOf" srcId="{213181AB-60DD-4AC3-8F55-3F90FF4178E8}" destId="{4037706E-F511-4E0B-AB09-AD9AF71F2B53}" srcOrd="1" destOrd="0" presId="urn:microsoft.com/office/officeart/2005/8/layout/orgChart1"/>
    <dgm:cxn modelId="{34832294-757C-46D2-893C-F0014DA89B07}" type="presParOf" srcId="{D7048517-D014-4767-8E7C-03FE0A87B9D7}" destId="{EBBD2A12-AE4C-4495-8099-D035E181DD5D}" srcOrd="1" destOrd="0" presId="urn:microsoft.com/office/officeart/2005/8/layout/orgChart1"/>
    <dgm:cxn modelId="{C06716A5-3893-45CA-AAFA-8E4D36EBF9D4}" type="presParOf" srcId="{D7048517-D014-4767-8E7C-03FE0A87B9D7}" destId="{68D431A9-67FA-4F4F-9D9B-5E50DD4AB4E3}" srcOrd="2" destOrd="0" presId="urn:microsoft.com/office/officeart/2005/8/layout/orgChart1"/>
    <dgm:cxn modelId="{1C342C07-3AA2-4EAD-BC96-8139945A98C3}" type="presParOf" srcId="{97482B3B-65D1-48D0-8B9C-BC9FE157820C}" destId="{217153F2-AC71-4BAF-88DC-88B31B8D4E76}" srcOrd="4" destOrd="0" presId="urn:microsoft.com/office/officeart/2005/8/layout/orgChart1"/>
    <dgm:cxn modelId="{FDE34F71-9F82-4DE9-AF1C-3B98001E77BF}" type="presParOf" srcId="{97482B3B-65D1-48D0-8B9C-BC9FE157820C}" destId="{389FA039-BC1B-4EE5-91E0-190F44A1A9A4}" srcOrd="5" destOrd="0" presId="urn:microsoft.com/office/officeart/2005/8/layout/orgChart1"/>
    <dgm:cxn modelId="{33407C7B-7DF6-4EC1-A86A-FA5B268A8F9B}" type="presParOf" srcId="{389FA039-BC1B-4EE5-91E0-190F44A1A9A4}" destId="{EDCCD4AE-BF10-434C-A8AC-E72B3EEE1748}" srcOrd="0" destOrd="0" presId="urn:microsoft.com/office/officeart/2005/8/layout/orgChart1"/>
    <dgm:cxn modelId="{1DE1C846-2F57-4414-819B-945EFEEC4BDF}" type="presParOf" srcId="{EDCCD4AE-BF10-434C-A8AC-E72B3EEE1748}" destId="{2AFA8712-FD3E-4532-BBEB-F97D5557E304}" srcOrd="0" destOrd="0" presId="urn:microsoft.com/office/officeart/2005/8/layout/orgChart1"/>
    <dgm:cxn modelId="{E218CEA5-2571-4214-857E-A4705AF1891B}" type="presParOf" srcId="{EDCCD4AE-BF10-434C-A8AC-E72B3EEE1748}" destId="{4625251A-0A5B-4DCE-BCF9-76677579C597}" srcOrd="1" destOrd="0" presId="urn:microsoft.com/office/officeart/2005/8/layout/orgChart1"/>
    <dgm:cxn modelId="{715A2539-7C19-4FD0-A5CF-606D970FF248}" type="presParOf" srcId="{389FA039-BC1B-4EE5-91E0-190F44A1A9A4}" destId="{46D26A60-728A-4137-866D-BFE789DE39C3}" srcOrd="1" destOrd="0" presId="urn:microsoft.com/office/officeart/2005/8/layout/orgChart1"/>
    <dgm:cxn modelId="{7943AFFB-01A2-49A0-BD19-3DE89E645D17}" type="presParOf" srcId="{389FA039-BC1B-4EE5-91E0-190F44A1A9A4}" destId="{DDF02399-F5EA-4CE5-A649-DFDA2EE7A609}" srcOrd="2" destOrd="0" presId="urn:microsoft.com/office/officeart/2005/8/layout/orgChart1"/>
    <dgm:cxn modelId="{C4CAFB3D-19FF-4CBE-8B63-9470DE961CBF}" type="presParOf" srcId="{13A70855-42FD-4DBB-9105-3444DA704E77}" destId="{0F8068AE-BB65-4FC3-931A-6D34BEB6353E}" srcOrd="2" destOrd="0" presId="urn:microsoft.com/office/officeart/2005/8/layout/orgChart1"/>
    <dgm:cxn modelId="{6434F8AD-0A29-4CD8-BBBF-64216AC81477}" type="presParOf" srcId="{3748F333-2C5B-49A4-A187-C3F38A204FE5}" destId="{9556BC97-8DAF-4E95-ACB0-F41B020C7793}" srcOrd="4" destOrd="0" presId="urn:microsoft.com/office/officeart/2005/8/layout/orgChart1"/>
    <dgm:cxn modelId="{A1B93574-FD2E-4164-AE97-3871B626F023}" type="presParOf" srcId="{3748F333-2C5B-49A4-A187-C3F38A204FE5}" destId="{B6F0908F-147D-4AC9-B856-8DAFFC532282}" srcOrd="5" destOrd="0" presId="urn:microsoft.com/office/officeart/2005/8/layout/orgChart1"/>
    <dgm:cxn modelId="{E4700C72-5535-4BB7-8C4F-F817C96946EC}" type="presParOf" srcId="{B6F0908F-147D-4AC9-B856-8DAFFC532282}" destId="{7FE324A7-9008-4B86-AB8D-638F2C0CFEF0}" srcOrd="0" destOrd="0" presId="urn:microsoft.com/office/officeart/2005/8/layout/orgChart1"/>
    <dgm:cxn modelId="{325497B3-06EA-455E-9663-D57235332B64}" type="presParOf" srcId="{7FE324A7-9008-4B86-AB8D-638F2C0CFEF0}" destId="{2A1C3ADE-8A95-4689-A9F0-7A32EB4262AC}" srcOrd="0" destOrd="0" presId="urn:microsoft.com/office/officeart/2005/8/layout/orgChart1"/>
    <dgm:cxn modelId="{EB0D8502-2F66-426B-A722-75F60E59A4D2}" type="presParOf" srcId="{7FE324A7-9008-4B86-AB8D-638F2C0CFEF0}" destId="{72E014E7-657F-42FE-BE28-6172E3D43CBA}" srcOrd="1" destOrd="0" presId="urn:microsoft.com/office/officeart/2005/8/layout/orgChart1"/>
    <dgm:cxn modelId="{3161475C-D109-466B-A854-5DE724CFD845}" type="presParOf" srcId="{B6F0908F-147D-4AC9-B856-8DAFFC532282}" destId="{37301CAA-BD86-4F17-B8D0-713D1FE4EFF3}" srcOrd="1" destOrd="0" presId="urn:microsoft.com/office/officeart/2005/8/layout/orgChart1"/>
    <dgm:cxn modelId="{65CA71AC-94A7-4217-804F-77C048A5D493}" type="presParOf" srcId="{37301CAA-BD86-4F17-B8D0-713D1FE4EFF3}" destId="{157F7269-CE92-41A0-9EBB-303571A1C25B}" srcOrd="0" destOrd="0" presId="urn:microsoft.com/office/officeart/2005/8/layout/orgChart1"/>
    <dgm:cxn modelId="{1413B5C2-D89C-41C4-8EC6-F1F640B9F814}" type="presParOf" srcId="{37301CAA-BD86-4F17-B8D0-713D1FE4EFF3}" destId="{14317150-39BE-49DC-8EBF-FDCD783E7F99}" srcOrd="1" destOrd="0" presId="urn:microsoft.com/office/officeart/2005/8/layout/orgChart1"/>
    <dgm:cxn modelId="{6B2999ED-7C54-4B6C-90B7-AF13639AD88A}" type="presParOf" srcId="{14317150-39BE-49DC-8EBF-FDCD783E7F99}" destId="{6128658A-A7F7-46CE-A0C3-6F53D1F6EFA1}" srcOrd="0" destOrd="0" presId="urn:microsoft.com/office/officeart/2005/8/layout/orgChart1"/>
    <dgm:cxn modelId="{34413FF1-04C0-419C-8D56-ACCDB2126470}" type="presParOf" srcId="{6128658A-A7F7-46CE-A0C3-6F53D1F6EFA1}" destId="{CFA4CC2E-DB30-436E-84BA-AAC289E147B3}" srcOrd="0" destOrd="0" presId="urn:microsoft.com/office/officeart/2005/8/layout/orgChart1"/>
    <dgm:cxn modelId="{07F524C7-BF33-40AF-9ADA-B71E6F3B2403}" type="presParOf" srcId="{6128658A-A7F7-46CE-A0C3-6F53D1F6EFA1}" destId="{AC7EAC1E-23F2-46D7-90E5-0DAE62538A40}" srcOrd="1" destOrd="0" presId="urn:microsoft.com/office/officeart/2005/8/layout/orgChart1"/>
    <dgm:cxn modelId="{2A6898A8-FFCD-4776-9DBE-B037B8DDF411}" type="presParOf" srcId="{14317150-39BE-49DC-8EBF-FDCD783E7F99}" destId="{709A7B7B-8E8C-4089-984B-2FEB582DB9A0}" srcOrd="1" destOrd="0" presId="urn:microsoft.com/office/officeart/2005/8/layout/orgChart1"/>
    <dgm:cxn modelId="{C904AE17-1C54-4801-AA3C-B1A5C6506561}" type="presParOf" srcId="{14317150-39BE-49DC-8EBF-FDCD783E7F99}" destId="{A129F2E1-B63A-4E01-B1F6-3C9A600977C6}" srcOrd="2" destOrd="0" presId="urn:microsoft.com/office/officeart/2005/8/layout/orgChart1"/>
    <dgm:cxn modelId="{47636439-BB95-4DC1-A5C9-B371F4067D44}" type="presParOf" srcId="{37301CAA-BD86-4F17-B8D0-713D1FE4EFF3}" destId="{656D7B69-35CE-401F-B33D-DE80C64A7AFF}" srcOrd="2" destOrd="0" presId="urn:microsoft.com/office/officeart/2005/8/layout/orgChart1"/>
    <dgm:cxn modelId="{6924F8DF-6DBD-490B-B395-FD82E6F4EEF5}" type="presParOf" srcId="{37301CAA-BD86-4F17-B8D0-713D1FE4EFF3}" destId="{85497BF5-E7DE-4321-9A51-531051998068}" srcOrd="3" destOrd="0" presId="urn:microsoft.com/office/officeart/2005/8/layout/orgChart1"/>
    <dgm:cxn modelId="{BB83EFE4-162C-4CB7-A94E-B66D8F2A5403}" type="presParOf" srcId="{85497BF5-E7DE-4321-9A51-531051998068}" destId="{1D54E7D1-1A42-44F4-BE26-CE96F6F567F3}" srcOrd="0" destOrd="0" presId="urn:microsoft.com/office/officeart/2005/8/layout/orgChart1"/>
    <dgm:cxn modelId="{EB858B39-7F52-45CC-9BCC-0CD8217D4016}" type="presParOf" srcId="{1D54E7D1-1A42-44F4-BE26-CE96F6F567F3}" destId="{A30E0781-A2F9-44F6-BF3F-B6BF0C4E98B3}" srcOrd="0" destOrd="0" presId="urn:microsoft.com/office/officeart/2005/8/layout/orgChart1"/>
    <dgm:cxn modelId="{41CA6EDB-EF99-4A5C-A274-0484BC05D376}" type="presParOf" srcId="{1D54E7D1-1A42-44F4-BE26-CE96F6F567F3}" destId="{F016A502-CE06-425D-AF2D-EA34DC7C1291}" srcOrd="1" destOrd="0" presId="urn:microsoft.com/office/officeart/2005/8/layout/orgChart1"/>
    <dgm:cxn modelId="{5200E13B-F242-4D55-9247-1792FF739B03}" type="presParOf" srcId="{85497BF5-E7DE-4321-9A51-531051998068}" destId="{6FEA8B0C-22A2-4C29-9ECB-CD79A77AB001}" srcOrd="1" destOrd="0" presId="urn:microsoft.com/office/officeart/2005/8/layout/orgChart1"/>
    <dgm:cxn modelId="{DE9B1DDD-7AF1-4E1F-98B8-C90DA70B4FDD}" type="presParOf" srcId="{6FEA8B0C-22A2-4C29-9ECB-CD79A77AB001}" destId="{F5BB5785-7772-4710-B3D7-4067D06AD2C2}" srcOrd="0" destOrd="0" presId="urn:microsoft.com/office/officeart/2005/8/layout/orgChart1"/>
    <dgm:cxn modelId="{B187BBDF-ABD2-434B-BBBC-C6E90B5069C5}" type="presParOf" srcId="{6FEA8B0C-22A2-4C29-9ECB-CD79A77AB001}" destId="{FD15CE37-B8A6-4460-B9FA-7DAF77ABDE65}" srcOrd="1" destOrd="0" presId="urn:microsoft.com/office/officeart/2005/8/layout/orgChart1"/>
    <dgm:cxn modelId="{A33AD4CF-DC71-40EE-8A3D-DD8077302317}" type="presParOf" srcId="{FD15CE37-B8A6-4460-B9FA-7DAF77ABDE65}" destId="{23CD4DE3-9144-49A9-AF42-35E2EA2A48D7}" srcOrd="0" destOrd="0" presId="urn:microsoft.com/office/officeart/2005/8/layout/orgChart1"/>
    <dgm:cxn modelId="{719B9EC1-37FC-4A54-AB9E-798DEDA7AACB}" type="presParOf" srcId="{23CD4DE3-9144-49A9-AF42-35E2EA2A48D7}" destId="{A070F78D-0A6C-424E-AE7F-9E85B696723A}" srcOrd="0" destOrd="0" presId="urn:microsoft.com/office/officeart/2005/8/layout/orgChart1"/>
    <dgm:cxn modelId="{4F27E0C0-0FBE-42CF-ACC4-2E0B38A10184}" type="presParOf" srcId="{23CD4DE3-9144-49A9-AF42-35E2EA2A48D7}" destId="{6200B0FC-3507-4FBD-9414-789ED6F86F85}" srcOrd="1" destOrd="0" presId="urn:microsoft.com/office/officeart/2005/8/layout/orgChart1"/>
    <dgm:cxn modelId="{F7F6D30C-0011-4752-B34D-2DB94AF3B200}" type="presParOf" srcId="{FD15CE37-B8A6-4460-B9FA-7DAF77ABDE65}" destId="{5AF76A2F-B5D0-41F2-B0C6-EA4763524236}" srcOrd="1" destOrd="0" presId="urn:microsoft.com/office/officeart/2005/8/layout/orgChart1"/>
    <dgm:cxn modelId="{2486436B-23CA-4B3C-A481-9E04DB1330B6}" type="presParOf" srcId="{FD15CE37-B8A6-4460-B9FA-7DAF77ABDE65}" destId="{2E54B011-1DB6-4042-AAAA-80ADFDCC60EC}" srcOrd="2" destOrd="0" presId="urn:microsoft.com/office/officeart/2005/8/layout/orgChart1"/>
    <dgm:cxn modelId="{D3C3885A-1088-4722-BD2F-2BB6C6F66962}" type="presParOf" srcId="{6FEA8B0C-22A2-4C29-9ECB-CD79A77AB001}" destId="{CDF1DCBA-382B-4F7E-BB62-D12AE941686F}" srcOrd="2" destOrd="0" presId="urn:microsoft.com/office/officeart/2005/8/layout/orgChart1"/>
    <dgm:cxn modelId="{03D65D50-DC1D-4252-98BF-C421F818018C}" type="presParOf" srcId="{6FEA8B0C-22A2-4C29-9ECB-CD79A77AB001}" destId="{07E674F2-D0ED-4A59-92CD-2839AEFC6FEE}" srcOrd="3" destOrd="0" presId="urn:microsoft.com/office/officeart/2005/8/layout/orgChart1"/>
    <dgm:cxn modelId="{735FCF37-8C91-4E4B-9775-86C726AEF18E}" type="presParOf" srcId="{07E674F2-D0ED-4A59-92CD-2839AEFC6FEE}" destId="{4B4FE818-D01D-4465-8968-F171D06C608B}" srcOrd="0" destOrd="0" presId="urn:microsoft.com/office/officeart/2005/8/layout/orgChart1"/>
    <dgm:cxn modelId="{CF95F096-ABBC-4EE3-AEE0-2641F81E8B50}" type="presParOf" srcId="{4B4FE818-D01D-4465-8968-F171D06C608B}" destId="{9108B2B0-D5C0-435B-8F53-66290DC22E3C}" srcOrd="0" destOrd="0" presId="urn:microsoft.com/office/officeart/2005/8/layout/orgChart1"/>
    <dgm:cxn modelId="{1F59AE42-BBDA-43DB-9E35-BCC1B644E164}" type="presParOf" srcId="{4B4FE818-D01D-4465-8968-F171D06C608B}" destId="{8B0C202E-BBEB-4B6C-955E-E8A7ED2090B2}" srcOrd="1" destOrd="0" presId="urn:microsoft.com/office/officeart/2005/8/layout/orgChart1"/>
    <dgm:cxn modelId="{C74F6EC1-B6A2-4B38-86D4-D5247EFFB042}" type="presParOf" srcId="{07E674F2-D0ED-4A59-92CD-2839AEFC6FEE}" destId="{F7F908C4-8F49-4785-9498-7C1B82322A68}" srcOrd="1" destOrd="0" presId="urn:microsoft.com/office/officeart/2005/8/layout/orgChart1"/>
    <dgm:cxn modelId="{D2634A54-08CD-409C-B091-3A154C89F580}" type="presParOf" srcId="{07E674F2-D0ED-4A59-92CD-2839AEFC6FEE}" destId="{B3A43329-E0AE-4C3F-B346-0F93CA6F9592}" srcOrd="2" destOrd="0" presId="urn:microsoft.com/office/officeart/2005/8/layout/orgChart1"/>
    <dgm:cxn modelId="{B07F13B1-5029-402D-9D9C-7A7AE02D81B2}" type="presParOf" srcId="{6FEA8B0C-22A2-4C29-9ECB-CD79A77AB001}" destId="{3DAD50E8-F277-4657-8734-9F18E7E8CB1E}" srcOrd="4" destOrd="0" presId="urn:microsoft.com/office/officeart/2005/8/layout/orgChart1"/>
    <dgm:cxn modelId="{39176D4C-3C62-47B8-A5DF-C9CCEF6DAAEE}" type="presParOf" srcId="{6FEA8B0C-22A2-4C29-9ECB-CD79A77AB001}" destId="{3106AC04-751F-4A76-A96B-2A8AF04D4A99}" srcOrd="5" destOrd="0" presId="urn:microsoft.com/office/officeart/2005/8/layout/orgChart1"/>
    <dgm:cxn modelId="{00F607D2-E16F-4924-9EA2-43BEF88AA996}" type="presParOf" srcId="{3106AC04-751F-4A76-A96B-2A8AF04D4A99}" destId="{7254FBFC-5B24-4AF6-9D52-4EC804868E96}" srcOrd="0" destOrd="0" presId="urn:microsoft.com/office/officeart/2005/8/layout/orgChart1"/>
    <dgm:cxn modelId="{21F80170-926A-4489-91F2-82DFEB3158B9}" type="presParOf" srcId="{7254FBFC-5B24-4AF6-9D52-4EC804868E96}" destId="{E3999F08-38C6-42C9-AD85-1D9C2E8FA278}" srcOrd="0" destOrd="0" presId="urn:microsoft.com/office/officeart/2005/8/layout/orgChart1"/>
    <dgm:cxn modelId="{8251F8AB-2864-489B-BE52-E2E76D21F279}" type="presParOf" srcId="{7254FBFC-5B24-4AF6-9D52-4EC804868E96}" destId="{619783CF-705E-492B-8617-2DC82796832F}" srcOrd="1" destOrd="0" presId="urn:microsoft.com/office/officeart/2005/8/layout/orgChart1"/>
    <dgm:cxn modelId="{B59A25FD-376D-4AE5-89D3-B64D94ABB0EC}" type="presParOf" srcId="{3106AC04-751F-4A76-A96B-2A8AF04D4A99}" destId="{934B2795-00FD-46AF-B650-F7480A04C488}" srcOrd="1" destOrd="0" presId="urn:microsoft.com/office/officeart/2005/8/layout/orgChart1"/>
    <dgm:cxn modelId="{45A766E4-0631-4296-9766-F219D3F0ECA1}" type="presParOf" srcId="{3106AC04-751F-4A76-A96B-2A8AF04D4A99}" destId="{11A588E5-A96E-419D-AE4F-65D64926DC06}" srcOrd="2" destOrd="0" presId="urn:microsoft.com/office/officeart/2005/8/layout/orgChart1"/>
    <dgm:cxn modelId="{46C77131-BD70-4072-8C3D-B91D953692B8}" type="presParOf" srcId="{6FEA8B0C-22A2-4C29-9ECB-CD79A77AB001}" destId="{90287784-3987-4BC1-8549-707B53740B63}" srcOrd="6" destOrd="0" presId="urn:microsoft.com/office/officeart/2005/8/layout/orgChart1"/>
    <dgm:cxn modelId="{64FB2E06-1C13-4451-ADC5-1E4BA9C156CC}" type="presParOf" srcId="{6FEA8B0C-22A2-4C29-9ECB-CD79A77AB001}" destId="{952155AB-2A23-4E56-B20F-8DAF74105EC2}" srcOrd="7" destOrd="0" presId="urn:microsoft.com/office/officeart/2005/8/layout/orgChart1"/>
    <dgm:cxn modelId="{C90987BF-BD7E-4C3E-8682-ACDC4DDC9F2B}" type="presParOf" srcId="{952155AB-2A23-4E56-B20F-8DAF74105EC2}" destId="{F94E2C42-943F-4310-9CE5-0E98AB076453}" srcOrd="0" destOrd="0" presId="urn:microsoft.com/office/officeart/2005/8/layout/orgChart1"/>
    <dgm:cxn modelId="{55BEFD87-8990-4AC9-B5D0-746A792C6941}" type="presParOf" srcId="{F94E2C42-943F-4310-9CE5-0E98AB076453}" destId="{33AF3188-3E66-47BD-B151-75F5643D8CA7}" srcOrd="0" destOrd="0" presId="urn:microsoft.com/office/officeart/2005/8/layout/orgChart1"/>
    <dgm:cxn modelId="{1788B44A-2092-4DE9-A716-16F900E42389}" type="presParOf" srcId="{F94E2C42-943F-4310-9CE5-0E98AB076453}" destId="{7D7886A1-267A-4264-844F-987344D02114}" srcOrd="1" destOrd="0" presId="urn:microsoft.com/office/officeart/2005/8/layout/orgChart1"/>
    <dgm:cxn modelId="{7CFEB1C5-0FFD-4FDF-9DC2-143068F26313}" type="presParOf" srcId="{952155AB-2A23-4E56-B20F-8DAF74105EC2}" destId="{9B360A2A-B272-486A-B5B7-8F3B5F8E8CFE}" srcOrd="1" destOrd="0" presId="urn:microsoft.com/office/officeart/2005/8/layout/orgChart1"/>
    <dgm:cxn modelId="{9B96F4B0-E0E9-4060-A79F-AC9FBE1C41D8}" type="presParOf" srcId="{952155AB-2A23-4E56-B20F-8DAF74105EC2}" destId="{A0E6A16A-B97E-465A-B249-FC4E4CE7E594}" srcOrd="2" destOrd="0" presId="urn:microsoft.com/office/officeart/2005/8/layout/orgChart1"/>
    <dgm:cxn modelId="{15B07982-BB0E-4AD1-BA88-0E7607D766B0}" type="presParOf" srcId="{85497BF5-E7DE-4321-9A51-531051998068}" destId="{0B521C17-C2A4-4E90-BE78-265294450D27}" srcOrd="2" destOrd="0" presId="urn:microsoft.com/office/officeart/2005/8/layout/orgChart1"/>
    <dgm:cxn modelId="{9642E72D-32D0-4310-80A6-E09595D62D9C}" type="presParOf" srcId="{B6F0908F-147D-4AC9-B856-8DAFFC532282}" destId="{999B4A38-0D33-4D4F-9F72-FA7F2B3F0ABE}" srcOrd="2" destOrd="0" presId="urn:microsoft.com/office/officeart/2005/8/layout/orgChart1"/>
    <dgm:cxn modelId="{35BC5148-A60F-4EF5-80F4-1EA06683CC86}" type="presParOf" srcId="{E456C6F2-66B7-43F2-8037-D5807AA418BF}" destId="{1A0E21DA-1D86-4A92-9A45-B2C907E2219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C5415EC-60C5-4726-8375-20897609B02E}" type="datetimeFigureOut">
              <a:rPr lang="en-US"/>
              <a:pPr>
                <a:defRPr/>
              </a:pPr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3C781C9-0180-496A-9E1B-81505A603C1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18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Premier point sur un plan générique.</a:t>
            </a:r>
            <a:endParaRPr lang="fr-BE" baseline="0" dirty="0" smtClean="0"/>
          </a:p>
          <a:p>
            <a:r>
              <a:rPr lang="fr-BE" baseline="0" dirty="0" smtClean="0"/>
              <a:t>Second point sur un plan spécifique à l’industrie ferroviaire.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781C9-0180-496A-9E1B-81505A603C1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1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Premier point sur un plan générique.</a:t>
            </a:r>
            <a:endParaRPr lang="fr-BE" baseline="0" dirty="0" smtClean="0"/>
          </a:p>
          <a:p>
            <a:r>
              <a:rPr lang="fr-BE" baseline="0" dirty="0" smtClean="0"/>
              <a:t>Second point sur un plan spécifique à l’industrie ferroviaire.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781C9-0180-496A-9E1B-81505A603C1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37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Premier point sur un plan générique.</a:t>
            </a:r>
            <a:endParaRPr lang="fr-BE" baseline="0" dirty="0" smtClean="0"/>
          </a:p>
          <a:p>
            <a:r>
              <a:rPr lang="fr-BE" baseline="0" dirty="0" smtClean="0"/>
              <a:t>Second point sur un plan spécifique à l’industrie ferroviaire.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781C9-0180-496A-9E1B-81505A603C1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4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Premier point sur un plan générique.</a:t>
            </a:r>
            <a:endParaRPr lang="fr-BE" baseline="0" dirty="0" smtClean="0"/>
          </a:p>
          <a:p>
            <a:r>
              <a:rPr lang="fr-BE" baseline="0" dirty="0" smtClean="0"/>
              <a:t>Second point sur un plan spécifique à l’industrie ferroviaire.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781C9-0180-496A-9E1B-81505A603C1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16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Premier point sur un plan générique.</a:t>
            </a:r>
            <a:endParaRPr lang="fr-BE" baseline="0" dirty="0" smtClean="0"/>
          </a:p>
          <a:p>
            <a:r>
              <a:rPr lang="fr-BE" baseline="0" dirty="0" smtClean="0"/>
              <a:t>Second point sur un plan spécifique à l’industrie ferroviaire.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781C9-0180-496A-9E1B-81505A603C1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5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Premier point sur un plan générique.</a:t>
            </a:r>
            <a:endParaRPr lang="fr-BE" baseline="0" dirty="0" smtClean="0"/>
          </a:p>
          <a:p>
            <a:r>
              <a:rPr lang="fr-BE" baseline="0" dirty="0" smtClean="0"/>
              <a:t>Second point sur un plan spécifique à l’industrie ferroviaire.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781C9-0180-496A-9E1B-81505A603C1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39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Premier point sur un plan générique.</a:t>
            </a:r>
            <a:endParaRPr lang="fr-BE" baseline="0" dirty="0" smtClean="0"/>
          </a:p>
          <a:p>
            <a:r>
              <a:rPr lang="fr-BE" baseline="0" dirty="0" smtClean="0"/>
              <a:t>Second point sur un plan spécifique à l’industrie ferroviaire.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781C9-0180-496A-9E1B-81505A603C1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31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Premier point sur un plan générique.</a:t>
            </a:r>
            <a:endParaRPr lang="fr-BE" baseline="0" dirty="0" smtClean="0"/>
          </a:p>
          <a:p>
            <a:r>
              <a:rPr lang="fr-BE" baseline="0" dirty="0" smtClean="0"/>
              <a:t>Second point sur un plan spécifique à l’industrie ferroviaire.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781C9-0180-496A-9E1B-81505A603C1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97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Premier point sur un plan générique.</a:t>
            </a:r>
            <a:endParaRPr lang="fr-BE" baseline="0" dirty="0" smtClean="0"/>
          </a:p>
          <a:p>
            <a:r>
              <a:rPr lang="fr-BE" baseline="0" dirty="0" smtClean="0"/>
              <a:t>Second point sur un plan spécifique à l’industrie ferroviaire.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781C9-0180-496A-9E1B-81505A603C1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55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Premier point sur un plan générique.</a:t>
            </a:r>
            <a:endParaRPr lang="fr-BE" baseline="0" dirty="0" smtClean="0"/>
          </a:p>
          <a:p>
            <a:r>
              <a:rPr lang="fr-BE" baseline="0" dirty="0" smtClean="0"/>
              <a:t>Second point sur un plan spécifique à l’industrie ferroviaire.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781C9-0180-496A-9E1B-81505A603C1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6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Premier point sur un plan générique.</a:t>
            </a:r>
            <a:endParaRPr lang="fr-BE" baseline="0" dirty="0" smtClean="0"/>
          </a:p>
          <a:p>
            <a:r>
              <a:rPr lang="fr-BE" baseline="0" dirty="0" smtClean="0"/>
              <a:t>Second point sur un plan spécifique à l’industrie ferroviaire.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781C9-0180-496A-9E1B-81505A603C1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5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Premier point sur un plan générique.</a:t>
            </a:r>
            <a:endParaRPr lang="fr-BE" baseline="0" dirty="0" smtClean="0"/>
          </a:p>
          <a:p>
            <a:r>
              <a:rPr lang="fr-BE" baseline="0" dirty="0" smtClean="0"/>
              <a:t>Second point sur un plan spécifique à l’industrie ferroviaire.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781C9-0180-496A-9E1B-81505A603C1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30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Premier point sur un plan générique.</a:t>
            </a:r>
            <a:endParaRPr lang="fr-BE" baseline="0" dirty="0" smtClean="0"/>
          </a:p>
          <a:p>
            <a:r>
              <a:rPr lang="fr-BE" baseline="0" dirty="0" smtClean="0"/>
              <a:t>Second point sur un plan spécifique à l’industrie ferroviaire.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781C9-0180-496A-9E1B-81505A603C1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80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Premier point sur un plan générique.</a:t>
            </a:r>
            <a:endParaRPr lang="fr-BE" baseline="0" dirty="0" smtClean="0"/>
          </a:p>
          <a:p>
            <a:r>
              <a:rPr lang="fr-BE" baseline="0" dirty="0" smtClean="0"/>
              <a:t>Second point sur un plan spécifique à l’industrie ferroviaire.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781C9-0180-496A-9E1B-81505A603C1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5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Premier point sur un plan générique.</a:t>
            </a:r>
            <a:endParaRPr lang="fr-BE" baseline="0" dirty="0" smtClean="0"/>
          </a:p>
          <a:p>
            <a:r>
              <a:rPr lang="fr-BE" baseline="0" dirty="0" smtClean="0"/>
              <a:t>Second point sur un plan spécifique à l’industrie ferroviaire.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781C9-0180-496A-9E1B-81505A603C1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4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Premier point sur un plan générique.</a:t>
            </a:r>
            <a:endParaRPr lang="fr-BE" baseline="0" dirty="0" smtClean="0"/>
          </a:p>
          <a:p>
            <a:r>
              <a:rPr lang="fr-BE" baseline="0" dirty="0" smtClean="0"/>
              <a:t>Second point sur un plan spécifique à l’industrie ferroviaire.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781C9-0180-496A-9E1B-81505A603C1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74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Premier point sur un plan générique.</a:t>
            </a:r>
            <a:endParaRPr lang="fr-BE" baseline="0" dirty="0" smtClean="0"/>
          </a:p>
          <a:p>
            <a:r>
              <a:rPr lang="fr-BE" baseline="0" dirty="0" smtClean="0"/>
              <a:t>Second point sur un plan spécifique à l’industrie ferroviaire.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781C9-0180-496A-9E1B-81505A603C1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8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Premier point sur un plan générique.</a:t>
            </a:r>
            <a:endParaRPr lang="fr-BE" baseline="0" dirty="0" smtClean="0"/>
          </a:p>
          <a:p>
            <a:r>
              <a:rPr lang="fr-BE" baseline="0" dirty="0" smtClean="0"/>
              <a:t>Second point sur un plan spécifique à l’industrie ferroviaire.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781C9-0180-496A-9E1B-81505A603C1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97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Premier point sur un plan générique.</a:t>
            </a:r>
            <a:endParaRPr lang="fr-BE" baseline="0" dirty="0" smtClean="0"/>
          </a:p>
          <a:p>
            <a:r>
              <a:rPr lang="fr-BE" baseline="0" dirty="0" smtClean="0"/>
              <a:t>Second point sur un plan spécifique à l’industrie ferroviaire.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781C9-0180-496A-9E1B-81505A603C1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70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Premier point sur un plan générique.</a:t>
            </a:r>
            <a:endParaRPr lang="fr-BE" baseline="0" dirty="0" smtClean="0"/>
          </a:p>
          <a:p>
            <a:r>
              <a:rPr lang="fr-BE" baseline="0" dirty="0" smtClean="0"/>
              <a:t>Second point sur un plan spécifique à l’industrie ferroviaire.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781C9-0180-496A-9E1B-81505A603C1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Premier point sur un plan générique.</a:t>
            </a:r>
            <a:endParaRPr lang="fr-BE" baseline="0" dirty="0" smtClean="0"/>
          </a:p>
          <a:p>
            <a:r>
              <a:rPr lang="fr-BE" baseline="0" dirty="0" smtClean="0"/>
              <a:t>Second point sur un plan spécifique à l’industrie ferroviaire.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781C9-0180-496A-9E1B-81505A603C1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1F628-F92F-405C-A8C4-5B2CF585F863}" type="datetime1">
              <a:rPr lang="fr-FR"/>
              <a:pPr>
                <a:defRPr/>
              </a:pPr>
              <a:t>24/07/2017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A1B93-C8F1-4B78-BB54-6B8F4402A687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0A7EF-3557-4D8D-BDF5-CD432FD5BCEF}" type="datetime1">
              <a:rPr lang="fr-FR"/>
              <a:pPr>
                <a:defRPr/>
              </a:pPr>
              <a:t>24/07/2017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0DA06-ED0D-484A-B38B-3A5288464561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372CD-C4BB-45A6-BF99-A39BD11E31BE}" type="datetime1">
              <a:rPr lang="fr-FR"/>
              <a:pPr>
                <a:defRPr/>
              </a:pPr>
              <a:t>24/07/2017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C0A38-CE3F-4263-ACC4-9B3048C7AC2C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38D35-D047-49D1-9854-A14B668E4778}" type="datetime1">
              <a:rPr lang="fr-FR"/>
              <a:pPr>
                <a:defRPr/>
              </a:pPr>
              <a:t>24/07/2017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AD221-F489-4376-99FF-A5F669E5CE32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4BC13-9678-49B0-BCAC-AAFA768BF711}" type="datetime1">
              <a:rPr lang="fr-FR"/>
              <a:pPr>
                <a:defRPr/>
              </a:pPr>
              <a:t>24/07/2017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E95BE-E291-4FCF-8D7C-526E2B4F4FBA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4FED7-8888-4B54-AC8D-05C5AB338D24}" type="datetime1">
              <a:rPr lang="fr-FR"/>
              <a:pPr>
                <a:defRPr/>
              </a:pPr>
              <a:t>24/07/2017</a:t>
            </a:fld>
            <a:endParaRPr lang="fr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2E0D4-9D5A-4009-B301-F479487B819C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1CD8E-69BA-4703-B250-E5D3D56118D2}" type="datetime1">
              <a:rPr lang="fr-FR"/>
              <a:pPr>
                <a:defRPr/>
              </a:pPr>
              <a:t>24/07/2017</a:t>
            </a:fld>
            <a:endParaRPr lang="fr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802E1-D07C-4AA7-8737-57A0F29CAB53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1E38A-438A-48DE-B938-E8EB0693A645}" type="datetime1">
              <a:rPr lang="fr-FR"/>
              <a:pPr>
                <a:defRPr/>
              </a:pPr>
              <a:t>24/07/2017</a:t>
            </a:fld>
            <a:endParaRPr lang="fr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D5B4D-AB01-41D5-92B0-BCC190D56E98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BA097-9A60-4613-AACD-332BF7D009D1}" type="datetime1">
              <a:rPr lang="fr-FR"/>
              <a:pPr>
                <a:defRPr/>
              </a:pPr>
              <a:t>24/07/2017</a:t>
            </a:fld>
            <a:endParaRPr lang="fr-B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EC40A-9F52-480F-A432-9F1A5A87725C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C060E-8DA8-43A5-ABAC-388391DFA970}" type="datetime1">
              <a:rPr lang="fr-FR"/>
              <a:pPr>
                <a:defRPr/>
              </a:pPr>
              <a:t>24/07/2017</a:t>
            </a:fld>
            <a:endParaRPr lang="fr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86C9A-2420-4192-9D3B-0B077CE02A5C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B45A7-2EF4-4D4D-9784-8232E5AFC12B}" type="datetime1">
              <a:rPr lang="fr-FR"/>
              <a:pPr>
                <a:defRPr/>
              </a:pPr>
              <a:t>24/07/2017</a:t>
            </a:fld>
            <a:endParaRPr lang="fr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AC3B7-D6C9-48D8-84DB-C86AA525744B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5EF70B3-B0FB-4180-B664-0011EE53E860}" type="datetime1">
              <a:rPr lang="fr-FR"/>
              <a:pPr>
                <a:defRPr/>
              </a:pPr>
              <a:t>24/07/2017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513029A4-D6CB-45D8-A3A8-1DE6BD09E6E4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395289" y="952500"/>
            <a:ext cx="8291512" cy="3772644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noAutofit/>
            <a:sp3d prstMaterial="flat">
              <a:bevelT w="0" h="0"/>
              <a:contourClr>
                <a:schemeClr val="tx2"/>
              </a:contourClr>
            </a:sp3d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fr-BE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IAMT	</a:t>
            </a:r>
            <a:r>
              <a:rPr lang="fr-BE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BE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fr-BE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BE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fr-BE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review-4</a:t>
            </a:r>
            <a:br>
              <a:rPr lang="fr-BE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fr-BE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BE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fr-BE" sz="4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BE" sz="4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fr-BE" sz="20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Software architectural design</a:t>
            </a:r>
            <a:endParaRPr lang="fr-BE" sz="2000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627313" y="260350"/>
            <a:ext cx="3502025" cy="6413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lang="fr-BE" sz="3200" b="1" dirty="0">
              <a:solidFill>
                <a:srgbClr val="0070C0"/>
              </a:solidFill>
              <a:ea typeface="+mj-ea"/>
              <a:cs typeface="Arial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19838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3DBB5912-43FA-4CB8-BA32-E83A68377C64}" type="slidenum">
              <a:rPr lang="fr-BE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</a:t>
            </a:fld>
            <a:endParaRPr lang="fr-BE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55" name="Rectangle 201"/>
          <p:cNvSpPr>
            <a:spLocks noChangeArrowheads="1"/>
          </p:cNvSpPr>
          <p:nvPr/>
        </p:nvSpPr>
        <p:spPr bwMode="auto">
          <a:xfrm>
            <a:off x="684212" y="5760521"/>
            <a:ext cx="74161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fr-FR" sz="900" dirty="0"/>
              <a:t>Ce matériel de formation ne doit pas être reproduit, en partie ou dans son entièreté, ou divulgué à une partie tierce autre que VIATTECH Q&amp;S SPRL  ou ceux officiellement désignés par eux pour évaluer le document, sans la permission écrite de VIATTECH Q&amp;S SPRL.</a:t>
            </a:r>
          </a:p>
        </p:txBody>
      </p:sp>
      <p:pic>
        <p:nvPicPr>
          <p:cNvPr id="2056" name="Picture 10" descr="cid:image005.jpg@01CBD364.ABFFF5E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6304756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19838"/>
            <a:ext cx="2133600" cy="365125"/>
          </a:xfrm>
        </p:spPr>
        <p:txBody>
          <a:bodyPr/>
          <a:lstStyle/>
          <a:p>
            <a:pPr>
              <a:defRPr/>
            </a:pPr>
            <a:fld id="{9DB33C58-9041-4B39-BA37-96CC1D8C4648}" type="slidenum">
              <a:rPr lang="fr-BE" smtClean="0"/>
              <a:pPr>
                <a:defRPr/>
              </a:pPr>
              <a:t>1</a:t>
            </a:fld>
            <a:endParaRPr lang="fr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 dirty="0"/>
              <a:t>www.viattech.com</a:t>
            </a:r>
            <a:endParaRPr lang="fr-BE" dirty="0"/>
          </a:p>
        </p:txBody>
      </p:sp>
      <p:sp>
        <p:nvSpPr>
          <p:cNvPr id="11" name="Titre 1"/>
          <p:cNvSpPr txBox="1">
            <a:spLocks/>
          </p:cNvSpPr>
          <p:nvPr/>
        </p:nvSpPr>
        <p:spPr bwMode="auto">
          <a:xfrm>
            <a:off x="6878198" y="4938861"/>
            <a:ext cx="1483604" cy="34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  <a:sp3d prstMaterial="flat">
              <a:bevelT w="0" h="0"/>
              <a:contourClr>
                <a:schemeClr val="tx2"/>
              </a:contourClr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fr-BE" sz="1000" dirty="0" smtClean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fr-BE" sz="1000" dirty="0" smtClean="0">
                <a:solidFill>
                  <a:schemeClr val="tx1">
                    <a:lumMod val="85000"/>
                  </a:schemeClr>
                </a:solidFill>
              </a:rPr>
            </a:br>
            <a:r>
              <a:rPr lang="fr-BE" sz="1000" dirty="0" smtClean="0">
                <a:latin typeface="Arial" pitchFamily="34" charset="0"/>
                <a:cs typeface="Arial" pitchFamily="34" charset="0"/>
              </a:rPr>
              <a:t>Bruxelles, le 07 avril 2016</a:t>
            </a:r>
            <a:r>
              <a:rPr lang="fr-BE" sz="7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BE" sz="7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fr-BE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19838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76366BDC-A1A3-4672-9D20-A9C5AC5E98D0}" type="slidenum">
              <a:rPr lang="fr-BE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10</a:t>
            </a:fld>
            <a:endParaRPr lang="fr-BE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BE" sz="2800" dirty="0"/>
              <a:t>2</a:t>
            </a:r>
            <a:r>
              <a:rPr lang="fr-B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Object definition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9" name="Picture 9" descr="cid:image005.jpg@01CBD364.ABFFF5E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6304756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19838"/>
            <a:ext cx="2133600" cy="365125"/>
          </a:xfrm>
        </p:spPr>
        <p:txBody>
          <a:bodyPr/>
          <a:lstStyle/>
          <a:p>
            <a:pPr>
              <a:defRPr/>
            </a:pPr>
            <a:fld id="{B1BB93B9-91C3-49FE-A44E-1AA859DF04E3}" type="slidenum">
              <a:rPr lang="fr-BE" smtClean="0"/>
              <a:pPr>
                <a:defRPr/>
              </a:pPr>
              <a:t>10</a:t>
            </a:fld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027" y="952500"/>
            <a:ext cx="7109945" cy="527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3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19838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76366BDC-A1A3-4672-9D20-A9C5AC5E98D0}" type="slidenum">
              <a:rPr lang="fr-BE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11</a:t>
            </a:fld>
            <a:endParaRPr lang="fr-BE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BE" sz="2800" dirty="0"/>
              <a:t>3</a:t>
            </a:r>
            <a:r>
              <a:rPr lang="fr-B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Physical model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9" name="Picture 9" descr="cid:image005.jpg@01CBD364.ABFFF5E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6304756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19838"/>
            <a:ext cx="2133600" cy="365125"/>
          </a:xfrm>
        </p:spPr>
        <p:txBody>
          <a:bodyPr/>
          <a:lstStyle/>
          <a:p>
            <a:pPr>
              <a:defRPr/>
            </a:pPr>
            <a:fld id="{B1BB93B9-91C3-49FE-A44E-1AA859DF04E3}" type="slidenum">
              <a:rPr lang="fr-BE" smtClean="0"/>
              <a:pPr>
                <a:defRPr/>
              </a:pPr>
              <a:t>11</a:t>
            </a:fld>
            <a:endParaRPr lang="fr-BE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973324"/>
            <a:ext cx="9108075" cy="517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BE" sz="2800" dirty="0"/>
              <a:t>3</a:t>
            </a:r>
            <a:r>
              <a:rPr lang="fr-B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(Display)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9" name="Picture 9" descr="cid:image005.jpg@01CBD364.ABFFF5E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6304756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19838"/>
            <a:ext cx="2133600" cy="365125"/>
          </a:xfrm>
        </p:spPr>
        <p:txBody>
          <a:bodyPr/>
          <a:lstStyle/>
          <a:p>
            <a:pPr>
              <a:defRPr/>
            </a:pPr>
            <a:fld id="{B1BB93B9-91C3-49FE-A44E-1AA859DF04E3}" type="slidenum">
              <a:rPr lang="fr-BE" smtClean="0"/>
              <a:pPr>
                <a:defRPr/>
              </a:pPr>
              <a:t>12</a:t>
            </a:fld>
            <a:endParaRPr lang="fr-BE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413626"/>
              </p:ext>
            </p:extLst>
          </p:nvPr>
        </p:nvGraphicFramePr>
        <p:xfrm>
          <a:off x="395288" y="1019203"/>
          <a:ext cx="3960440" cy="523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3528392"/>
              </a:tblGrid>
              <a:tr h="32722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ID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Object(s)</a:t>
                      </a:r>
                      <a:endParaRPr lang="en-US" sz="1400" noProof="0" dirty="0"/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1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Display projects list</a:t>
                      </a:r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2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Display project attributes</a:t>
                      </a:r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3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Display C_ORG documents list</a:t>
                      </a:r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4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Display C_ORG document attributes</a:t>
                      </a:r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5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Display users</a:t>
                      </a:r>
                      <a:r>
                        <a:rPr lang="en-US" sz="1400" baseline="0" noProof="0" dirty="0" smtClean="0"/>
                        <a:t> list</a:t>
                      </a:r>
                      <a:endParaRPr lang="en-US" sz="1400" noProof="0" dirty="0" smtClean="0"/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6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Display user attributes</a:t>
                      </a:r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7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Display project</a:t>
                      </a:r>
                      <a:r>
                        <a:rPr lang="en-US" sz="1400" baseline="0" noProof="0" dirty="0" smtClean="0"/>
                        <a:t> participants list</a:t>
                      </a:r>
                      <a:endParaRPr lang="en-US" sz="1400" noProof="0" dirty="0" smtClean="0"/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8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Display project</a:t>
                      </a:r>
                      <a:r>
                        <a:rPr lang="en-US" sz="1400" baseline="0" noProof="0" dirty="0" smtClean="0"/>
                        <a:t> participants attributes</a:t>
                      </a:r>
                      <a:endParaRPr lang="en-US" sz="1400" noProof="0" dirty="0" smtClean="0"/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9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Display STD list</a:t>
                      </a:r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10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Display STD phases list</a:t>
                      </a:r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11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Display</a:t>
                      </a:r>
                      <a:r>
                        <a:rPr lang="en-US" sz="1400" baseline="0" noProof="0" dirty="0" smtClean="0"/>
                        <a:t> STD requirements list</a:t>
                      </a:r>
                      <a:endParaRPr lang="en-US" sz="1400" noProof="0" dirty="0" smtClean="0"/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12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Display STD phase</a:t>
                      </a:r>
                      <a:r>
                        <a:rPr lang="en-US" sz="1400" baseline="0" noProof="0" dirty="0" smtClean="0"/>
                        <a:t> requirement list</a:t>
                      </a:r>
                      <a:endParaRPr lang="en-US" sz="1400" noProof="0" dirty="0" smtClean="0"/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13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Display requirements</a:t>
                      </a:r>
                      <a:r>
                        <a:rPr lang="en-US" sz="1400" baseline="0" noProof="0" dirty="0" smtClean="0"/>
                        <a:t> attributes</a:t>
                      </a:r>
                      <a:endParaRPr lang="en-US" sz="1400" noProof="0" dirty="0" smtClean="0"/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14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Display project</a:t>
                      </a:r>
                      <a:r>
                        <a:rPr lang="en-US" sz="1400" baseline="0" noProof="0" dirty="0" smtClean="0"/>
                        <a:t> findings list</a:t>
                      </a:r>
                      <a:endParaRPr lang="en-US" sz="1400" noProof="0" dirty="0" smtClean="0"/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15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Display finding</a:t>
                      </a:r>
                      <a:r>
                        <a:rPr lang="en-US" sz="1400" baseline="0" noProof="0" dirty="0" smtClean="0"/>
                        <a:t> attributes</a:t>
                      </a:r>
                      <a:endParaRPr lang="en-US" sz="1400" noProof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175657"/>
              </p:ext>
            </p:extLst>
          </p:nvPr>
        </p:nvGraphicFramePr>
        <p:xfrm>
          <a:off x="4606663" y="1011662"/>
          <a:ext cx="3960440" cy="32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3528392"/>
              </a:tblGrid>
              <a:tr h="32722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ID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Object(s)</a:t>
                      </a:r>
                      <a:endParaRPr lang="en-US" sz="1400" noProof="0" dirty="0"/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16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noProof="0" dirty="0" smtClean="0"/>
                        <a:t>Display non-confirmed findings</a:t>
                      </a:r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17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Display ROBS related finding</a:t>
                      </a:r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18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Display</a:t>
                      </a:r>
                      <a:r>
                        <a:rPr lang="en-US" sz="1400" baseline="0" noProof="0" dirty="0" smtClean="0"/>
                        <a:t> ROBS versions list</a:t>
                      </a:r>
                      <a:endParaRPr lang="en-US" sz="1400" noProof="0" dirty="0" smtClean="0"/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19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Display ROBS attributes</a:t>
                      </a:r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B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fr-B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Display ROBS</a:t>
                      </a:r>
                      <a:r>
                        <a:rPr lang="en-US" sz="1400" baseline="0" noProof="0" dirty="0" smtClean="0"/>
                        <a:t> version </a:t>
                      </a:r>
                      <a:r>
                        <a:rPr lang="en-US" sz="1400" noProof="0" dirty="0" smtClean="0"/>
                        <a:t>Revision Table</a:t>
                      </a:r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21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Display</a:t>
                      </a:r>
                      <a:r>
                        <a:rPr lang="en-US" sz="1400" baseline="0" noProof="0" dirty="0" smtClean="0"/>
                        <a:t> ROBS version </a:t>
                      </a:r>
                      <a:r>
                        <a:rPr lang="en-US" sz="1400" noProof="0" dirty="0" smtClean="0"/>
                        <a:t>Revision</a:t>
                      </a:r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22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Display ROBS Organization</a:t>
                      </a:r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23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notifications list</a:t>
                      </a:r>
                    </a:p>
                  </a:txBody>
                  <a:tcPr/>
                </a:tc>
              </a:tr>
              <a:tr h="32722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24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2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BE" sz="2800" dirty="0"/>
              <a:t>3</a:t>
            </a:r>
            <a:r>
              <a:rPr lang="fr-B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(Modification)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9" name="Picture 9" descr="cid:image005.jpg@01CBD364.ABFFF5E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6304756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19838"/>
            <a:ext cx="2133600" cy="365125"/>
          </a:xfrm>
        </p:spPr>
        <p:txBody>
          <a:bodyPr/>
          <a:lstStyle/>
          <a:p>
            <a:pPr>
              <a:defRPr/>
            </a:pPr>
            <a:fld id="{B1BB93B9-91C3-49FE-A44E-1AA859DF04E3}" type="slidenum">
              <a:rPr lang="fr-BE" smtClean="0"/>
              <a:pPr>
                <a:defRPr/>
              </a:pPr>
              <a:t>13</a:t>
            </a:fld>
            <a:endParaRPr lang="fr-BE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21452"/>
              </p:ext>
            </p:extLst>
          </p:nvPr>
        </p:nvGraphicFramePr>
        <p:xfrm>
          <a:off x="395288" y="1019195"/>
          <a:ext cx="3960440" cy="518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296"/>
                <a:gridCol w="3528144"/>
              </a:tblGrid>
              <a:tr h="370337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ID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Object(s)</a:t>
                      </a:r>
                      <a:endParaRPr lang="en-US" sz="1400" noProof="0" dirty="0"/>
                    </a:p>
                  </a:txBody>
                  <a:tcPr/>
                </a:tc>
              </a:tr>
              <a:tr h="370337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25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Add</a:t>
                      </a:r>
                      <a:r>
                        <a:rPr lang="en-US" sz="1400" baseline="0" noProof="0" dirty="0" smtClean="0"/>
                        <a:t> project</a:t>
                      </a:r>
                      <a:endParaRPr lang="en-US" sz="1400" noProof="0" dirty="0" smtClean="0"/>
                    </a:p>
                  </a:txBody>
                  <a:tcPr/>
                </a:tc>
              </a:tr>
              <a:tr h="370337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26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Modify project attributes</a:t>
                      </a:r>
                    </a:p>
                  </a:txBody>
                  <a:tcPr/>
                </a:tc>
              </a:tr>
              <a:tr h="370337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27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Modify C_ORG document attributes</a:t>
                      </a:r>
                    </a:p>
                  </a:txBody>
                  <a:tcPr/>
                </a:tc>
              </a:tr>
              <a:tr h="370337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28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Modify user attributes</a:t>
                      </a:r>
                    </a:p>
                  </a:txBody>
                  <a:tcPr/>
                </a:tc>
              </a:tr>
              <a:tr h="370337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29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Modify project</a:t>
                      </a:r>
                      <a:r>
                        <a:rPr lang="en-US" sz="1400" baseline="0" noProof="0" dirty="0" smtClean="0"/>
                        <a:t> participants attributes</a:t>
                      </a:r>
                      <a:endParaRPr lang="en-US" sz="1400" noProof="0" dirty="0" smtClean="0"/>
                    </a:p>
                  </a:txBody>
                  <a:tcPr/>
                </a:tc>
              </a:tr>
              <a:tr h="3703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Delete project participant</a:t>
                      </a:r>
                    </a:p>
                  </a:txBody>
                  <a:tcPr/>
                </a:tc>
              </a:tr>
              <a:tr h="370337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31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Add a STD</a:t>
                      </a:r>
                    </a:p>
                  </a:txBody>
                  <a:tcPr/>
                </a:tc>
              </a:tr>
              <a:tr h="370337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32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Add a STD phase</a:t>
                      </a:r>
                    </a:p>
                  </a:txBody>
                  <a:tcPr/>
                </a:tc>
              </a:tr>
              <a:tr h="370337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33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Add</a:t>
                      </a:r>
                      <a:r>
                        <a:rPr lang="en-US" sz="1400" baseline="0" noProof="0" smtClean="0"/>
                        <a:t> a STD phase requirement</a:t>
                      </a:r>
                      <a:endParaRPr lang="en-US" sz="1400" noProof="0" dirty="0" smtClean="0"/>
                    </a:p>
                  </a:txBody>
                  <a:tcPr/>
                </a:tc>
              </a:tr>
              <a:tr h="370337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34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a STD requirement specific</a:t>
                      </a:r>
                      <a:r>
                        <a:rPr lang="en-US" sz="14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question</a:t>
                      </a:r>
                      <a:endParaRPr lang="en-US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337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35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a finding</a:t>
                      </a:r>
                      <a:endParaRPr lang="en-US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fr-B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</a:t>
                      </a:r>
                      <a:r>
                        <a:rPr lang="en-US" sz="14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400" kern="1200" baseline="0" noProof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finding attributes</a:t>
                      </a:r>
                      <a:r>
                        <a:rPr lang="fr-BE" sz="1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B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(IA_ORG)</a:t>
                      </a:r>
                      <a:endParaRPr lang="fr-B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lang="fr-B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a finding attribute </a:t>
                      </a:r>
                      <a:r>
                        <a:rPr lang="fr-B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(C_ORG)</a:t>
                      </a:r>
                      <a:endParaRPr lang="fr-B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998476"/>
              </p:ext>
            </p:extLst>
          </p:nvPr>
        </p:nvGraphicFramePr>
        <p:xfrm>
          <a:off x="4606663" y="1019202"/>
          <a:ext cx="3960440" cy="518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3528392"/>
              </a:tblGrid>
              <a:tr h="270488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ID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Object(s)</a:t>
                      </a:r>
                      <a:endParaRPr lang="en-US" sz="1400" noProof="0" dirty="0"/>
                    </a:p>
                  </a:txBody>
                  <a:tcPr/>
                </a:tc>
              </a:tr>
              <a:tr h="270488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37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Confirm a finding</a:t>
                      </a:r>
                    </a:p>
                  </a:txBody>
                  <a:tcPr/>
                </a:tc>
              </a:tr>
              <a:tr h="270488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38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Finding change access</a:t>
                      </a:r>
                    </a:p>
                  </a:txBody>
                  <a:tcPr/>
                </a:tc>
              </a:tr>
              <a:tr h="270488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39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Add</a:t>
                      </a:r>
                      <a:r>
                        <a:rPr lang="en-US" sz="1400" baseline="0" noProof="0" dirty="0" smtClean="0"/>
                        <a:t> ROBS version</a:t>
                      </a:r>
                      <a:endParaRPr lang="en-US" sz="1400" noProof="0" dirty="0" smtClean="0"/>
                    </a:p>
                  </a:txBody>
                  <a:tcPr/>
                </a:tc>
              </a:tr>
              <a:tr h="270488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40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Modify ROBS</a:t>
                      </a:r>
                      <a:r>
                        <a:rPr lang="en-US" sz="1400" baseline="0" noProof="0" dirty="0" smtClean="0"/>
                        <a:t> reviewers list</a:t>
                      </a:r>
                      <a:endParaRPr lang="en-US" sz="1400" noProof="0" dirty="0" smtClean="0"/>
                    </a:p>
                  </a:txBody>
                  <a:tcPr/>
                </a:tc>
              </a:tr>
              <a:tr h="27048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B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fr-B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smtClean="0"/>
                        <a:t>Modify ROBS reviewing</a:t>
                      </a:r>
                      <a:r>
                        <a:rPr lang="en-US" sz="1400" baseline="0" noProof="0" smtClean="0"/>
                        <a:t> stat</a:t>
                      </a:r>
                      <a:endParaRPr lang="en-US" sz="1400" noProof="0" dirty="0" smtClean="0"/>
                    </a:p>
                  </a:txBody>
                  <a:tcPr/>
                </a:tc>
              </a:tr>
              <a:tr h="270488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42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Modify</a:t>
                      </a:r>
                      <a:r>
                        <a:rPr lang="en-US" sz="1400" baseline="0" noProof="0" dirty="0" smtClean="0"/>
                        <a:t> ROBS accessibility</a:t>
                      </a:r>
                      <a:endParaRPr lang="en-US" sz="1400" noProof="0" dirty="0" smtClean="0"/>
                    </a:p>
                  </a:txBody>
                  <a:tcPr/>
                </a:tc>
              </a:tr>
              <a:tr h="306356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43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Add a</a:t>
                      </a:r>
                      <a:r>
                        <a:rPr lang="en-US" sz="1400" baseline="0" noProof="0" dirty="0" smtClean="0"/>
                        <a:t> notification</a:t>
                      </a:r>
                      <a:endParaRPr lang="en-US" sz="1400" noProof="0" dirty="0" smtClean="0"/>
                    </a:p>
                  </a:txBody>
                  <a:tcPr/>
                </a:tc>
              </a:tr>
              <a:tr h="306356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44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Close a notification</a:t>
                      </a:r>
                    </a:p>
                  </a:txBody>
                  <a:tcPr/>
                </a:tc>
              </a:tr>
              <a:tr h="306796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45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  <a:tr h="306796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46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  <a:tr h="306796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47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  <a:tr h="306796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48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  <a:tr h="306796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49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  <a:tr h="270488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50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 smtClean="0"/>
                    </a:p>
                  </a:txBody>
                  <a:tcPr/>
                </a:tc>
              </a:tr>
              <a:tr h="270488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51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5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BE" sz="2800" dirty="0"/>
              <a:t>3</a:t>
            </a:r>
            <a:r>
              <a:rPr lang="fr-B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9" name="Picture 9" descr="cid:image005.jpg@01CBD364.ABFFF5E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6304756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19838"/>
            <a:ext cx="2133600" cy="365125"/>
          </a:xfrm>
        </p:spPr>
        <p:txBody>
          <a:bodyPr/>
          <a:lstStyle/>
          <a:p>
            <a:pPr>
              <a:defRPr/>
            </a:pPr>
            <a:fld id="{B1BB93B9-91C3-49FE-A44E-1AA859DF04E3}" type="slidenum">
              <a:rPr lang="fr-BE" smtClean="0"/>
              <a:pPr>
                <a:defRPr/>
              </a:pPr>
              <a:t>14</a:t>
            </a:fld>
            <a:endParaRPr lang="fr-BE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21870"/>
              </p:ext>
            </p:extLst>
          </p:nvPr>
        </p:nvGraphicFramePr>
        <p:xfrm>
          <a:off x="534380" y="1417897"/>
          <a:ext cx="8075240" cy="51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10"/>
                <a:gridCol w="2018810"/>
                <a:gridCol w="2018810"/>
                <a:gridCol w="2018810"/>
              </a:tblGrid>
              <a:tr h="519832">
                <a:tc>
                  <a:txBody>
                    <a:bodyPr/>
                    <a:lstStyle/>
                    <a:p>
                      <a:r>
                        <a:rPr lang="fr-BE" dirty="0" smtClean="0"/>
                        <a:t>Project </a:t>
                      </a:r>
                      <a:r>
                        <a:rPr lang="en-US" noProof="0" dirty="0" smtClean="0"/>
                        <a:t>title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Baseline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Starting</a:t>
                      </a:r>
                      <a:r>
                        <a:rPr lang="fr-BE" baseline="0" dirty="0" smtClean="0"/>
                        <a:t> date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Totale Progress</a:t>
                      </a:r>
                      <a:endParaRPr lang="fr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40226" y="980728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 Display </a:t>
            </a:r>
            <a:r>
              <a:rPr lang="en-US" dirty="0"/>
              <a:t>projects list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0226" y="2216872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Display project attributes</a:t>
            </a:r>
            <a:endParaRPr lang="en-US" dirty="0"/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256062"/>
              </p:ext>
            </p:extLst>
          </p:nvPr>
        </p:nvGraphicFramePr>
        <p:xfrm>
          <a:off x="575770" y="2560989"/>
          <a:ext cx="8075240" cy="51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10"/>
                <a:gridCol w="2018810"/>
                <a:gridCol w="2018810"/>
                <a:gridCol w="2018810"/>
              </a:tblGrid>
              <a:tr h="519832">
                <a:tc>
                  <a:txBody>
                    <a:bodyPr/>
                    <a:lstStyle/>
                    <a:p>
                      <a:r>
                        <a:rPr lang="fr-BE" dirty="0" smtClean="0"/>
                        <a:t>Project </a:t>
                      </a:r>
                      <a:r>
                        <a:rPr lang="en-US" noProof="0" dirty="0" smtClean="0"/>
                        <a:t>title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BaselineS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Starting</a:t>
                      </a:r>
                      <a:r>
                        <a:rPr lang="fr-BE" baseline="0" dirty="0" smtClean="0"/>
                        <a:t> date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Totale Progress</a:t>
                      </a:r>
                      <a:endParaRPr lang="fr-B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47387"/>
              </p:ext>
            </p:extLst>
          </p:nvPr>
        </p:nvGraphicFramePr>
        <p:xfrm>
          <a:off x="575770" y="3268818"/>
          <a:ext cx="605643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10"/>
                <a:gridCol w="2018810"/>
                <a:gridCol w="2018810"/>
              </a:tblGrid>
              <a:tr h="519832">
                <a:tc>
                  <a:txBody>
                    <a:bodyPr/>
                    <a:lstStyle/>
                    <a:p>
                      <a:r>
                        <a:rPr lang="fr-BE" dirty="0" smtClean="0"/>
                        <a:t>Project participants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Active phases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 smtClean="0"/>
                        <a:t>Last</a:t>
                      </a:r>
                      <a:r>
                        <a:rPr lang="fr-BE" baseline="0" dirty="0" smtClean="0"/>
                        <a:t> ROBS version</a:t>
                      </a:r>
                      <a:endParaRPr lang="fr-BE" dirty="0" smtClean="0"/>
                    </a:p>
                    <a:p>
                      <a:endParaRPr lang="fr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44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BE" sz="2800" dirty="0"/>
              <a:t>3</a:t>
            </a:r>
            <a:r>
              <a:rPr lang="fr-B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9" name="Picture 9" descr="cid:image005.jpg@01CBD364.ABFFF5E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6304756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19838"/>
            <a:ext cx="2133600" cy="365125"/>
          </a:xfrm>
        </p:spPr>
        <p:txBody>
          <a:bodyPr/>
          <a:lstStyle/>
          <a:p>
            <a:pPr>
              <a:defRPr/>
            </a:pPr>
            <a:fld id="{B1BB93B9-91C3-49FE-A44E-1AA859DF04E3}" type="slidenum">
              <a:rPr lang="fr-BE" smtClean="0"/>
              <a:pPr>
                <a:defRPr/>
              </a:pPr>
              <a:t>15</a:t>
            </a:fld>
            <a:endParaRPr lang="fr-BE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74699"/>
              </p:ext>
            </p:extLst>
          </p:nvPr>
        </p:nvGraphicFramePr>
        <p:xfrm>
          <a:off x="534380" y="1417897"/>
          <a:ext cx="8075240" cy="51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048"/>
                <a:gridCol w="1615048"/>
                <a:gridCol w="1615048"/>
                <a:gridCol w="1615048"/>
                <a:gridCol w="1615048"/>
              </a:tblGrid>
              <a:tr h="519832">
                <a:tc>
                  <a:txBody>
                    <a:bodyPr/>
                    <a:lstStyle/>
                    <a:p>
                      <a:r>
                        <a:rPr lang="fr-BE" dirty="0" smtClean="0"/>
                        <a:t>Reference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 dirty="0" smtClean="0"/>
                        <a:t>Version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Project. </a:t>
                      </a:r>
                      <a:r>
                        <a:rPr lang="fr-BE" dirty="0" err="1" smtClean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Baseline</a:t>
                      </a:r>
                      <a:endParaRPr lang="fr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40226" y="980728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Display C_ORG documents </a:t>
            </a:r>
            <a:r>
              <a:rPr lang="en-US" dirty="0"/>
              <a:t>list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0226" y="2216872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4. Display document attributes</a:t>
            </a:r>
            <a:endParaRPr lang="en-US" dirty="0"/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81519"/>
              </p:ext>
            </p:extLst>
          </p:nvPr>
        </p:nvGraphicFramePr>
        <p:xfrm>
          <a:off x="575770" y="2560989"/>
          <a:ext cx="8075240" cy="51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048"/>
                <a:gridCol w="1615048"/>
                <a:gridCol w="1615048"/>
                <a:gridCol w="1615048"/>
                <a:gridCol w="1615048"/>
              </a:tblGrid>
              <a:tr h="519832">
                <a:tc>
                  <a:txBody>
                    <a:bodyPr/>
                    <a:lstStyle/>
                    <a:p>
                      <a:r>
                        <a:rPr lang="fr-BE" dirty="0" smtClean="0"/>
                        <a:t>Reference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 smtClean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 dirty="0" smtClean="0"/>
                        <a:t>Version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Project.</a:t>
                      </a:r>
                      <a:r>
                        <a:rPr lang="fr-BE" baseline="0" dirty="0" smtClean="0"/>
                        <a:t> </a:t>
                      </a:r>
                      <a:r>
                        <a:rPr lang="fr-BE" baseline="0" dirty="0" err="1" smtClean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Baseline</a:t>
                      </a:r>
                      <a:endParaRPr lang="fr-B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20573"/>
              </p:ext>
            </p:extLst>
          </p:nvPr>
        </p:nvGraphicFramePr>
        <p:xfrm>
          <a:off x="575770" y="3268818"/>
          <a:ext cx="8033852" cy="51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463"/>
                <a:gridCol w="2008463"/>
                <a:gridCol w="2008463"/>
                <a:gridCol w="2008463"/>
              </a:tblGrid>
              <a:tr h="519832">
                <a:tc>
                  <a:txBody>
                    <a:bodyPr/>
                    <a:lstStyle/>
                    <a:p>
                      <a:r>
                        <a:rPr lang="fr-BE" dirty="0" smtClean="0"/>
                        <a:t>Date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STD Phase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 smtClean="0"/>
                        <a:t>Project</a:t>
                      </a:r>
                      <a:r>
                        <a:rPr lang="fr-BE" baseline="0" dirty="0" smtClean="0"/>
                        <a:t> participant</a:t>
                      </a:r>
                      <a:endParaRPr lang="fr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 smtClean="0"/>
                        <a:t>Finding.findings</a:t>
                      </a:r>
                      <a:endParaRPr lang="en-US" noProof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12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BE" sz="2800" dirty="0"/>
              <a:t>3</a:t>
            </a:r>
            <a:r>
              <a:rPr lang="fr-B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9" name="Picture 9" descr="cid:image005.jpg@01CBD364.ABFFF5E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6304756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19838"/>
            <a:ext cx="2133600" cy="365125"/>
          </a:xfrm>
        </p:spPr>
        <p:txBody>
          <a:bodyPr/>
          <a:lstStyle/>
          <a:p>
            <a:pPr>
              <a:defRPr/>
            </a:pPr>
            <a:fld id="{B1BB93B9-91C3-49FE-A44E-1AA859DF04E3}" type="slidenum">
              <a:rPr lang="fr-BE" smtClean="0"/>
              <a:pPr>
                <a:defRPr/>
              </a:pPr>
              <a:t>16</a:t>
            </a:fld>
            <a:endParaRPr lang="fr-BE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393378"/>
              </p:ext>
            </p:extLst>
          </p:nvPr>
        </p:nvGraphicFramePr>
        <p:xfrm>
          <a:off x="534380" y="1409879"/>
          <a:ext cx="8075240" cy="51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10"/>
                <a:gridCol w="2018810"/>
                <a:gridCol w="2018810"/>
                <a:gridCol w="2018810"/>
              </a:tblGrid>
              <a:tr h="519832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First name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Last name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Function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Email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40226" y="980728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Display users list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0226" y="2216872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6. Display user attributes</a:t>
            </a:r>
            <a:endParaRPr lang="en-US" dirty="0"/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47069"/>
              </p:ext>
            </p:extLst>
          </p:nvPr>
        </p:nvGraphicFramePr>
        <p:xfrm>
          <a:off x="534380" y="3329292"/>
          <a:ext cx="8075240" cy="51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10"/>
                <a:gridCol w="2018810"/>
                <a:gridCol w="2018810"/>
                <a:gridCol w="2018810"/>
              </a:tblGrid>
              <a:tr h="519832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Client Name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Address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Fax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641152"/>
              </p:ext>
            </p:extLst>
          </p:nvPr>
        </p:nvGraphicFramePr>
        <p:xfrm>
          <a:off x="534380" y="2586204"/>
          <a:ext cx="8075240" cy="51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10"/>
                <a:gridCol w="2018810"/>
                <a:gridCol w="2018810"/>
                <a:gridCol w="2018810"/>
              </a:tblGrid>
              <a:tr h="519832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First name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Last name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Function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Email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2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BE" sz="2800" dirty="0"/>
              <a:t>3</a:t>
            </a:r>
            <a:r>
              <a:rPr lang="fr-B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9" name="Picture 9" descr="cid:image005.jpg@01CBD364.ABFFF5E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6304756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19838"/>
            <a:ext cx="2133600" cy="365125"/>
          </a:xfrm>
        </p:spPr>
        <p:txBody>
          <a:bodyPr/>
          <a:lstStyle/>
          <a:p>
            <a:pPr>
              <a:defRPr/>
            </a:pPr>
            <a:fld id="{B1BB93B9-91C3-49FE-A44E-1AA859DF04E3}" type="slidenum">
              <a:rPr lang="fr-BE" smtClean="0"/>
              <a:pPr>
                <a:defRPr/>
              </a:pPr>
              <a:t>17</a:t>
            </a:fld>
            <a:endParaRPr lang="fr-BE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939869"/>
              </p:ext>
            </p:extLst>
          </p:nvPr>
        </p:nvGraphicFramePr>
        <p:xfrm>
          <a:off x="534380" y="1409879"/>
          <a:ext cx="80752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048"/>
                <a:gridCol w="1615048"/>
                <a:gridCol w="1615048"/>
                <a:gridCol w="1615048"/>
                <a:gridCol w="1615048"/>
              </a:tblGrid>
              <a:tr h="519832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Project. Title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User. First name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User.</a:t>
                      </a:r>
                      <a:r>
                        <a:rPr lang="en-US" baseline="0" noProof="0" dirty="0" smtClean="0"/>
                        <a:t> </a:t>
                      </a:r>
                      <a:r>
                        <a:rPr lang="en-US" noProof="0" dirty="0" smtClean="0"/>
                        <a:t>Last name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Role. title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User. Email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40226" y="980728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Display project participants list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0226" y="2216872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8. Display project participants attributes</a:t>
            </a:r>
            <a:endParaRPr lang="en-US" dirty="0"/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7616"/>
              </p:ext>
            </p:extLst>
          </p:nvPr>
        </p:nvGraphicFramePr>
        <p:xfrm>
          <a:off x="534380" y="2586204"/>
          <a:ext cx="80752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048"/>
                <a:gridCol w="1615048"/>
                <a:gridCol w="1615048"/>
                <a:gridCol w="1615048"/>
                <a:gridCol w="1615048"/>
              </a:tblGrid>
              <a:tr h="519832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Project. Title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User. First name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User.</a:t>
                      </a:r>
                      <a:r>
                        <a:rPr lang="en-US" baseline="0" noProof="0" dirty="0" smtClean="0"/>
                        <a:t> </a:t>
                      </a:r>
                      <a:r>
                        <a:rPr lang="en-US" noProof="0" dirty="0" smtClean="0"/>
                        <a:t>Last name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Role. title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User. Email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27377"/>
              </p:ext>
            </p:extLst>
          </p:nvPr>
        </p:nvGraphicFramePr>
        <p:xfrm>
          <a:off x="527754" y="3392480"/>
          <a:ext cx="80752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048"/>
                <a:gridCol w="1615048"/>
                <a:gridCol w="1615048"/>
                <a:gridCol w="1615048"/>
                <a:gridCol w="1615048"/>
              </a:tblGrid>
              <a:tr h="519832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Imported Documents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6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BE" sz="2800" dirty="0"/>
              <a:t>3</a:t>
            </a:r>
            <a:r>
              <a:rPr lang="fr-B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9" name="Picture 9" descr="cid:image005.jpg@01CBD364.ABFFF5E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6304756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19838"/>
            <a:ext cx="2133600" cy="365125"/>
          </a:xfrm>
        </p:spPr>
        <p:txBody>
          <a:bodyPr/>
          <a:lstStyle/>
          <a:p>
            <a:pPr>
              <a:defRPr/>
            </a:pPr>
            <a:fld id="{B1BB93B9-91C3-49FE-A44E-1AA859DF04E3}" type="slidenum">
              <a:rPr lang="fr-BE" smtClean="0"/>
              <a:pPr>
                <a:defRPr/>
              </a:pPr>
              <a:t>18</a:t>
            </a:fld>
            <a:endParaRPr lang="fr-BE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05092"/>
              </p:ext>
            </p:extLst>
          </p:nvPr>
        </p:nvGraphicFramePr>
        <p:xfrm>
          <a:off x="534380" y="1409879"/>
          <a:ext cx="8075241" cy="51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747"/>
                <a:gridCol w="2691747"/>
                <a:gridCol w="2691747"/>
              </a:tblGrid>
              <a:tr h="519832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Title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Year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Application</a:t>
                      </a:r>
                      <a:r>
                        <a:rPr lang="en-US" baseline="0" noProof="0" dirty="0" smtClean="0"/>
                        <a:t> field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40226" y="980728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. Display standards list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5288" y="2238075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 Display a standard phases list</a:t>
            </a:r>
            <a:endParaRPr lang="en-US" dirty="0"/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548973"/>
              </p:ext>
            </p:extLst>
          </p:nvPr>
        </p:nvGraphicFramePr>
        <p:xfrm>
          <a:off x="534380" y="2586204"/>
          <a:ext cx="8068616" cy="51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154"/>
                <a:gridCol w="2017154"/>
                <a:gridCol w="2017154"/>
                <a:gridCol w="2017154"/>
              </a:tblGrid>
              <a:tr h="519832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Title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Year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Applied field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Phases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497800" y="3338545"/>
            <a:ext cx="421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11. Display a standard requirements list</a:t>
            </a:r>
            <a:endParaRPr lang="en-US" dirty="0"/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629660"/>
              </p:ext>
            </p:extLst>
          </p:nvPr>
        </p:nvGraphicFramePr>
        <p:xfrm>
          <a:off x="547068" y="3817405"/>
          <a:ext cx="8068616" cy="51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154"/>
                <a:gridCol w="2017154"/>
                <a:gridCol w="2017154"/>
                <a:gridCol w="2017154"/>
              </a:tblGrid>
              <a:tr h="519832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Title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Year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Applied field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Phases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95396"/>
              </p:ext>
            </p:extLst>
          </p:nvPr>
        </p:nvGraphicFramePr>
        <p:xfrm>
          <a:off x="540442" y="4623681"/>
          <a:ext cx="8075241" cy="51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747"/>
                <a:gridCol w="2000571"/>
                <a:gridCol w="3382923"/>
              </a:tblGrid>
              <a:tr h="519832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Phases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Requirements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Requirement</a:t>
                      </a:r>
                      <a:r>
                        <a:rPr lang="en-US" baseline="0" noProof="0" dirty="0" smtClean="0"/>
                        <a:t> generic question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9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BE" sz="2800" dirty="0"/>
              <a:t>3</a:t>
            </a:r>
            <a:r>
              <a:rPr lang="fr-B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9" name="Picture 9" descr="cid:image005.jpg@01CBD364.ABFFF5E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6304756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19838"/>
            <a:ext cx="2133600" cy="365125"/>
          </a:xfrm>
        </p:spPr>
        <p:txBody>
          <a:bodyPr/>
          <a:lstStyle/>
          <a:p>
            <a:pPr>
              <a:defRPr/>
            </a:pPr>
            <a:fld id="{B1BB93B9-91C3-49FE-A44E-1AA859DF04E3}" type="slidenum">
              <a:rPr lang="fr-BE" smtClean="0"/>
              <a:pPr>
                <a:defRPr/>
              </a:pPr>
              <a:t>19</a:t>
            </a:fld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540226" y="980728"/>
            <a:ext cx="460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12. Display standard phase requirement list</a:t>
            </a:r>
            <a:endParaRPr lang="en-US" dirty="0"/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068865"/>
              </p:ext>
            </p:extLst>
          </p:nvPr>
        </p:nvGraphicFramePr>
        <p:xfrm>
          <a:off x="611559" y="1444108"/>
          <a:ext cx="8075240" cy="51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810"/>
                <a:gridCol w="1293559"/>
                <a:gridCol w="1584176"/>
                <a:gridCol w="3178695"/>
              </a:tblGrid>
              <a:tr h="519832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STD</a:t>
                      </a:r>
                      <a:r>
                        <a:rPr lang="en-US" baseline="0" noProof="0" dirty="0" smtClean="0"/>
                        <a:t> Title 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Phases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Requirements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Requirement</a:t>
                      </a:r>
                      <a:r>
                        <a:rPr lang="en-US" baseline="0" noProof="0" dirty="0" smtClean="0"/>
                        <a:t> generic question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32608" y="2169510"/>
            <a:ext cx="460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13. Display standard phase requirement list</a:t>
            </a:r>
            <a:endParaRPr lang="en-US" dirty="0"/>
          </a:p>
        </p:txBody>
      </p: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77030"/>
              </p:ext>
            </p:extLst>
          </p:nvPr>
        </p:nvGraphicFramePr>
        <p:xfrm>
          <a:off x="603941" y="2632890"/>
          <a:ext cx="807524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39"/>
                <a:gridCol w="1296144"/>
                <a:gridCol w="1132856"/>
                <a:gridCol w="1137768"/>
                <a:gridCol w="1329776"/>
                <a:gridCol w="2090957"/>
              </a:tblGrid>
              <a:tr h="519832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STD</a:t>
                      </a:r>
                      <a:r>
                        <a:rPr lang="en-US" sz="1600" baseline="0" noProof="0" dirty="0" smtClean="0"/>
                        <a:t>. Title 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Project. Title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STD.</a:t>
                      </a:r>
                      <a:r>
                        <a:rPr lang="en-US" sz="1600" baseline="0" noProof="0" dirty="0" smtClean="0"/>
                        <a:t> phase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/>
                        <a:t>STD. Requirements</a:t>
                      </a:r>
                    </a:p>
                    <a:p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/>
                        <a:t>STD. Requirement</a:t>
                      </a:r>
                      <a:r>
                        <a:rPr lang="en-US" sz="1600" baseline="0" noProof="0" dirty="0" smtClean="0"/>
                        <a:t> generic question</a:t>
                      </a:r>
                      <a:endParaRPr lang="en-US" sz="1600" noProof="0" dirty="0" smtClean="0"/>
                    </a:p>
                    <a:p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Project. Requirement</a:t>
                      </a:r>
                      <a:r>
                        <a:rPr lang="en-US" sz="1600" baseline="0" noProof="0" dirty="0" smtClean="0"/>
                        <a:t> specific question</a:t>
                      </a:r>
                      <a:endParaRPr lang="en-US" sz="1600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6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19838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76366BDC-A1A3-4672-9D20-A9C5AC5E98D0}" type="slidenum">
              <a:rPr lang="fr-BE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2</a:t>
            </a:fld>
            <a:endParaRPr lang="fr-BE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261938" y="1038226"/>
            <a:ext cx="84248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lvl="1" indent="-361950">
              <a:lnSpc>
                <a:spcPct val="90000"/>
              </a:lnSpc>
              <a:tabLst>
                <a:tab pos="1809750" algn="l"/>
              </a:tabLst>
            </a:pPr>
            <a:r>
              <a:rPr lang="fr-FR" sz="2400" dirty="0">
                <a:solidFill>
                  <a:srgbClr val="0070C0"/>
                </a:solidFill>
                <a:cs typeface="Arial" charset="0"/>
              </a:rPr>
              <a:t>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BE" sz="2800" dirty="0" smtClean="0"/>
              <a:t>Sommaire</a:t>
            </a:r>
            <a:endParaRPr lang="fr-FR" sz="2800" dirty="0"/>
          </a:p>
        </p:txBody>
      </p:sp>
      <p:sp>
        <p:nvSpPr>
          <p:cNvPr id="12" name="Rectangle 11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9" name="Picture 9" descr="cid:image005.jpg@01CBD364.ABFFF5E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6304756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19838"/>
            <a:ext cx="2133600" cy="365125"/>
          </a:xfrm>
        </p:spPr>
        <p:txBody>
          <a:bodyPr/>
          <a:lstStyle/>
          <a:p>
            <a:pPr>
              <a:defRPr/>
            </a:pPr>
            <a:fld id="{B1BB93B9-91C3-49FE-A44E-1AA859DF04E3}" type="slidenum">
              <a:rPr lang="fr-BE" smtClean="0"/>
              <a:pPr>
                <a:defRPr/>
              </a:pPr>
              <a:t>2</a:t>
            </a:fld>
            <a:endParaRPr lang="fr-B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 dirty="0"/>
              <a:t>www.viattech.com</a:t>
            </a:r>
            <a:endParaRPr lang="fr-BE" dirty="0"/>
          </a:p>
        </p:txBody>
      </p:sp>
      <p:sp>
        <p:nvSpPr>
          <p:cNvPr id="10" name="Rectangle 9"/>
          <p:cNvSpPr/>
          <p:nvPr/>
        </p:nvSpPr>
        <p:spPr>
          <a:xfrm>
            <a:off x="657945" y="952532"/>
            <a:ext cx="7632848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Sequence diagram of use cases </a:t>
            </a:r>
          </a:p>
          <a:p>
            <a:pPr marL="114300" lvl="1">
              <a:lnSpc>
                <a:spcPct val="150000"/>
              </a:lnSpc>
              <a:defRPr/>
            </a:pP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       1.1 Overview</a:t>
            </a:r>
          </a:p>
          <a:p>
            <a:pPr marL="114300" lvl="1">
              <a:lnSpc>
                <a:spcPct val="150000"/>
              </a:lnSpc>
              <a:defRPr/>
            </a:pPr>
            <a:r>
              <a:rPr lang="en-US" sz="1200" dirty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      1.2 Message type</a:t>
            </a:r>
          </a:p>
          <a:p>
            <a:pPr marL="114300" lvl="1">
              <a:lnSpc>
                <a:spcPct val="150000"/>
              </a:lnSpc>
              <a:defRPr/>
            </a:pPr>
            <a:r>
              <a:rPr lang="en-US" sz="1200" dirty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      1.3 Login</a:t>
            </a:r>
            <a:endParaRPr lang="en-US" sz="1200" dirty="0">
              <a:solidFill>
                <a:srgbClr val="0070C0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114300" lvl="1">
              <a:lnSpc>
                <a:spcPct val="150000"/>
              </a:lnSpc>
              <a:defRPr/>
            </a:pP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       1.4 ISA</a:t>
            </a:r>
          </a:p>
          <a:p>
            <a:pPr marL="114300" lvl="1">
              <a:lnSpc>
                <a:spcPct val="150000"/>
              </a:lnSpc>
              <a:defRPr/>
            </a:pP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       1.5 Maintenance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Object definition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2.1 High level objects definition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2.2 Low level objects definition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Functions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3.1 Types of functions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3.2 List of functions and related requirements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Database model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4.1 Physical model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4.2 Queries list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Codding rules and tools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9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BE" sz="2800" dirty="0"/>
              <a:t>3</a:t>
            </a:r>
            <a:r>
              <a:rPr lang="fr-B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9" name="Picture 9" descr="cid:image005.jpg@01CBD364.ABFFF5E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6304756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19838"/>
            <a:ext cx="2133600" cy="365125"/>
          </a:xfrm>
        </p:spPr>
        <p:txBody>
          <a:bodyPr/>
          <a:lstStyle/>
          <a:p>
            <a:pPr>
              <a:defRPr/>
            </a:pPr>
            <a:fld id="{B1BB93B9-91C3-49FE-A44E-1AA859DF04E3}" type="slidenum">
              <a:rPr lang="fr-BE" smtClean="0"/>
              <a:pPr>
                <a:defRPr/>
              </a:pPr>
              <a:t>20</a:t>
            </a:fld>
            <a:endParaRPr lang="fr-BE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020019"/>
              </p:ext>
            </p:extLst>
          </p:nvPr>
        </p:nvGraphicFramePr>
        <p:xfrm>
          <a:off x="395288" y="1409879"/>
          <a:ext cx="8075240" cy="51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048"/>
                <a:gridCol w="2057608"/>
                <a:gridCol w="1172488"/>
                <a:gridCol w="1615048"/>
                <a:gridCol w="1615048"/>
              </a:tblGrid>
              <a:tr h="519832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Finding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Recommendation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Status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severity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Cycle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95288" y="980728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14. Display project findings list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5288" y="2238075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15. Display finding attribute</a:t>
            </a:r>
            <a:endParaRPr lang="en-US" dirty="0"/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85295"/>
              </p:ext>
            </p:extLst>
          </p:nvPr>
        </p:nvGraphicFramePr>
        <p:xfrm>
          <a:off x="395288" y="2586204"/>
          <a:ext cx="806861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769"/>
                <a:gridCol w="1344769"/>
                <a:gridCol w="1344769"/>
                <a:gridCol w="1344769"/>
                <a:gridCol w="1344769"/>
                <a:gridCol w="1344769"/>
              </a:tblGrid>
              <a:tr h="519832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Cycle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Related document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Finding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Recommendation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Status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Severity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257330"/>
              </p:ext>
            </p:extLst>
          </p:nvPr>
        </p:nvGraphicFramePr>
        <p:xfrm>
          <a:off x="395288" y="3377047"/>
          <a:ext cx="806861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00"/>
                <a:gridCol w="1368152"/>
                <a:gridCol w="1296144"/>
                <a:gridCol w="1368152"/>
                <a:gridCol w="1296144"/>
                <a:gridCol w="1371624"/>
              </a:tblGrid>
              <a:tr h="519832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Response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Date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C_ORG access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Validated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Related document updated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STD</a:t>
                      </a:r>
                      <a:r>
                        <a:rPr lang="en-US" baseline="0" noProof="0" dirty="0" smtClean="0"/>
                        <a:t>. requirement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366392" y="4451901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16. Display non-confirmed findings</a:t>
            </a:r>
            <a:endParaRPr lang="en-US" dirty="0"/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691828"/>
              </p:ext>
            </p:extLst>
          </p:nvPr>
        </p:nvGraphicFramePr>
        <p:xfrm>
          <a:off x="366392" y="4800030"/>
          <a:ext cx="806861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769"/>
                <a:gridCol w="1344769"/>
                <a:gridCol w="1344769"/>
                <a:gridCol w="1344769"/>
                <a:gridCol w="1344769"/>
                <a:gridCol w="1344769"/>
              </a:tblGrid>
              <a:tr h="519832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Cycle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Related document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Finding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Recommendation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Validated=false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Severity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60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BE" sz="2800" dirty="0"/>
              <a:t>3</a:t>
            </a:r>
            <a:r>
              <a:rPr lang="fr-B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9" name="Picture 9" descr="cid:image005.jpg@01CBD364.ABFFF5E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6304756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19838"/>
            <a:ext cx="2133600" cy="365125"/>
          </a:xfrm>
        </p:spPr>
        <p:txBody>
          <a:bodyPr/>
          <a:lstStyle/>
          <a:p>
            <a:pPr>
              <a:defRPr/>
            </a:pPr>
            <a:fld id="{B1BB93B9-91C3-49FE-A44E-1AA859DF04E3}" type="slidenum">
              <a:rPr lang="fr-BE" smtClean="0"/>
              <a:pPr>
                <a:defRPr/>
              </a:pPr>
              <a:t>21</a:t>
            </a:fld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395288" y="1413953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17. Display ROBS version related finding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5288" y="2892438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18. Display ROBS versions list</a:t>
            </a:r>
            <a:endParaRPr lang="en-US" dirty="0"/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839201"/>
              </p:ext>
            </p:extLst>
          </p:nvPr>
        </p:nvGraphicFramePr>
        <p:xfrm>
          <a:off x="395288" y="3240567"/>
          <a:ext cx="803971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943"/>
                <a:gridCol w="1607943"/>
                <a:gridCol w="1607943"/>
                <a:gridCol w="1607943"/>
                <a:gridCol w="1607943"/>
              </a:tblGrid>
              <a:tr h="519832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Reference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Version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noProof="0" dirty="0" smtClean="0"/>
                        <a:t>Date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Project Participant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Formal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395288" y="4276660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19. Display ROBS attributes</a:t>
            </a:r>
            <a:endParaRPr lang="en-US" dirty="0"/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78071"/>
              </p:ext>
            </p:extLst>
          </p:nvPr>
        </p:nvGraphicFramePr>
        <p:xfrm>
          <a:off x="395285" y="5445224"/>
          <a:ext cx="8068617" cy="51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539"/>
                <a:gridCol w="2689539"/>
                <a:gridCol w="2689539"/>
              </a:tblGrid>
              <a:tr h="519832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Title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URL</a:t>
                      </a:r>
                      <a:r>
                        <a:rPr lang="en-US" baseline="0" noProof="0" dirty="0" smtClean="0"/>
                        <a:t> Pdf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45554"/>
              </p:ext>
            </p:extLst>
          </p:nvPr>
        </p:nvGraphicFramePr>
        <p:xfrm>
          <a:off x="395287" y="1908772"/>
          <a:ext cx="803971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417"/>
                <a:gridCol w="1296144"/>
                <a:gridCol w="1211298"/>
                <a:gridCol w="1525006"/>
                <a:gridCol w="1154900"/>
                <a:gridCol w="1339953"/>
              </a:tblGrid>
              <a:tr h="519832">
                <a:tc>
                  <a:txBody>
                    <a:bodyPr/>
                    <a:lstStyle/>
                    <a:p>
                      <a:r>
                        <a:rPr lang="en-US" noProof="0" dirty="0" err="1" smtClean="0"/>
                        <a:t>ROBS.Version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ROBS.</a:t>
                      </a:r>
                      <a:r>
                        <a:rPr lang="en-US" baseline="0" noProof="0" dirty="0" smtClean="0"/>
                        <a:t> Date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Finding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Recommendation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Cycle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Status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2478"/>
              </p:ext>
            </p:extLst>
          </p:nvPr>
        </p:nvGraphicFramePr>
        <p:xfrm>
          <a:off x="395287" y="4693416"/>
          <a:ext cx="806861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723"/>
                <a:gridCol w="1613723"/>
                <a:gridCol w="1613723"/>
                <a:gridCol w="1613723"/>
                <a:gridCol w="1613723"/>
              </a:tblGrid>
              <a:tr h="519832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Reference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Version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noProof="0" dirty="0" smtClean="0"/>
                        <a:t>Date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Project Participant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Formal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5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BE" sz="2800" dirty="0"/>
              <a:t>3</a:t>
            </a:r>
            <a:r>
              <a:rPr lang="fr-B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9" name="Picture 9" descr="cid:image005.jpg@01CBD364.ABFFF5E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6304756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19838"/>
            <a:ext cx="2133600" cy="365125"/>
          </a:xfrm>
        </p:spPr>
        <p:txBody>
          <a:bodyPr/>
          <a:lstStyle/>
          <a:p>
            <a:pPr>
              <a:defRPr/>
            </a:pPr>
            <a:fld id="{B1BB93B9-91C3-49FE-A44E-1AA859DF04E3}" type="slidenum">
              <a:rPr lang="fr-BE" smtClean="0"/>
              <a:pPr>
                <a:defRPr/>
              </a:pPr>
              <a:t>22</a:t>
            </a:fld>
            <a:endParaRPr lang="fr-BE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95248"/>
              </p:ext>
            </p:extLst>
          </p:nvPr>
        </p:nvGraphicFramePr>
        <p:xfrm>
          <a:off x="395288" y="1409879"/>
          <a:ext cx="8039720" cy="615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930"/>
                <a:gridCol w="2560697"/>
                <a:gridCol w="1459163"/>
                <a:gridCol w="2009930"/>
              </a:tblGrid>
              <a:tr h="615167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Date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Version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Changes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Project Participant</a:t>
                      </a:r>
                      <a:endParaRPr lang="en-US" sz="14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95288" y="980728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r>
              <a:rPr lang="en-US" dirty="0"/>
              <a:t>0</a:t>
            </a:r>
            <a:r>
              <a:rPr lang="en-US" dirty="0" smtClean="0"/>
              <a:t>. Display ROBS version Revision table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5288" y="2459213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21. Display ROBS versions list</a:t>
            </a:r>
            <a:endParaRPr lang="en-US" dirty="0"/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86916"/>
              </p:ext>
            </p:extLst>
          </p:nvPr>
        </p:nvGraphicFramePr>
        <p:xfrm>
          <a:off x="395288" y="2807342"/>
          <a:ext cx="8039717" cy="51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531"/>
                <a:gridCol w="1148531"/>
                <a:gridCol w="1148531"/>
                <a:gridCol w="1148531"/>
                <a:gridCol w="1148531"/>
                <a:gridCol w="1148531"/>
                <a:gridCol w="1148531"/>
              </a:tblGrid>
              <a:tr h="519832">
                <a:tc>
                  <a:txBody>
                    <a:bodyPr/>
                    <a:lstStyle/>
                    <a:p>
                      <a:r>
                        <a:rPr lang="en-US" sz="1100" noProof="0" dirty="0" err="1" smtClean="0"/>
                        <a:t>ROBS.Version</a:t>
                      </a:r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 smtClean="0"/>
                        <a:t>ROBS.</a:t>
                      </a:r>
                      <a:r>
                        <a:rPr lang="en-US" sz="1100" baseline="0" noProof="0" dirty="0" smtClean="0"/>
                        <a:t> Date</a:t>
                      </a:r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 err="1" smtClean="0"/>
                        <a:t>Finding.Status</a:t>
                      </a:r>
                      <a:r>
                        <a:rPr lang="en-US" sz="1100" baseline="0" noProof="0" dirty="0" smtClean="0"/>
                        <a:t> = Closed</a:t>
                      </a:r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 err="1" smtClean="0"/>
                        <a:t>Finding.severity</a:t>
                      </a:r>
                      <a:r>
                        <a:rPr lang="en-US" sz="1100" baseline="0" noProof="0" dirty="0" smtClean="0"/>
                        <a:t> = MIN</a:t>
                      </a:r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 err="1" smtClean="0"/>
                        <a:t>Finding.severity</a:t>
                      </a:r>
                      <a:r>
                        <a:rPr lang="en-US" sz="1100" baseline="0" noProof="0" dirty="0" smtClean="0"/>
                        <a:t> = MAJ</a:t>
                      </a:r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 err="1" smtClean="0"/>
                        <a:t>Finding.severity</a:t>
                      </a:r>
                      <a:r>
                        <a:rPr lang="en-US" sz="1100" noProof="0" dirty="0" smtClean="0"/>
                        <a:t> = CRIT</a:t>
                      </a:r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 err="1" smtClean="0"/>
                        <a:t>Finding.severity</a:t>
                      </a:r>
                      <a:r>
                        <a:rPr lang="en-US" sz="1100" baseline="0" noProof="0" dirty="0" smtClean="0"/>
                        <a:t> = NA</a:t>
                      </a:r>
                      <a:endParaRPr lang="en-US" sz="11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395288" y="3843435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22. Display ROBS Organization</a:t>
            </a:r>
            <a:endParaRPr lang="en-US" dirty="0"/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03069"/>
              </p:ext>
            </p:extLst>
          </p:nvPr>
        </p:nvGraphicFramePr>
        <p:xfrm>
          <a:off x="395288" y="4191564"/>
          <a:ext cx="8068614" cy="51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769"/>
                <a:gridCol w="1344769"/>
                <a:gridCol w="1344769"/>
                <a:gridCol w="1344769"/>
                <a:gridCol w="1344769"/>
                <a:gridCol w="1344769"/>
              </a:tblGrid>
              <a:tr h="519832">
                <a:tc>
                  <a:txBody>
                    <a:bodyPr/>
                    <a:lstStyle/>
                    <a:p>
                      <a:r>
                        <a:rPr lang="en-US" sz="1100" noProof="0" dirty="0" smtClean="0"/>
                        <a:t>ROBS.VERSION</a:t>
                      </a:r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 smtClean="0"/>
                        <a:t>Project Participants</a:t>
                      </a:r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 err="1" smtClean="0"/>
                        <a:t>Finding.Status</a:t>
                      </a:r>
                      <a:r>
                        <a:rPr lang="en-US" sz="1100" baseline="0" noProof="0" dirty="0" smtClean="0"/>
                        <a:t> = Closed</a:t>
                      </a:r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 err="1" smtClean="0"/>
                        <a:t>Finding.severity</a:t>
                      </a:r>
                      <a:r>
                        <a:rPr lang="en-US" sz="1100" baseline="0" noProof="0" dirty="0" smtClean="0"/>
                        <a:t> = MIN</a:t>
                      </a:r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 err="1" smtClean="0"/>
                        <a:t>Finding.severity</a:t>
                      </a:r>
                      <a:r>
                        <a:rPr lang="en-US" sz="1100" baseline="0" noProof="0" dirty="0" smtClean="0"/>
                        <a:t> = MAJ</a:t>
                      </a:r>
                      <a:endParaRPr lang="en-US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noProof="0" dirty="0" err="1" smtClean="0"/>
                        <a:t>Finding.severity</a:t>
                      </a:r>
                      <a:r>
                        <a:rPr lang="en-US" sz="1100" noProof="0" dirty="0" smtClean="0"/>
                        <a:t> = CRIT</a:t>
                      </a:r>
                      <a:endParaRPr lang="en-US" sz="11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90912" y="501771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23. Notification display</a:t>
            </a:r>
            <a:endParaRPr lang="en-US" dirty="0"/>
          </a:p>
        </p:txBody>
      </p: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47368"/>
              </p:ext>
            </p:extLst>
          </p:nvPr>
        </p:nvGraphicFramePr>
        <p:xfrm>
          <a:off x="390912" y="5365839"/>
          <a:ext cx="8044093" cy="51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4093"/>
              </a:tblGrid>
              <a:tr h="519832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Concern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7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19838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76366BDC-A1A3-4672-9D20-A9C5AC5E98D0}" type="slidenum">
              <a:rPr lang="fr-BE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23</a:t>
            </a:fld>
            <a:endParaRPr lang="fr-BE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BE" sz="2800" dirty="0"/>
              <a:t>5</a:t>
            </a:r>
            <a:r>
              <a:rPr lang="fr-B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Codding rules and tools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BE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9" name="Picture 9" descr="cid:image005.jpg@01CBD364.ABFFF5E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6304756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19838"/>
            <a:ext cx="2133600" cy="365125"/>
          </a:xfrm>
        </p:spPr>
        <p:txBody>
          <a:bodyPr/>
          <a:lstStyle/>
          <a:p>
            <a:pPr>
              <a:defRPr/>
            </a:pPr>
            <a:fld id="{B1BB93B9-91C3-49FE-A44E-1AA859DF04E3}" type="slidenum">
              <a:rPr lang="fr-BE" smtClean="0"/>
              <a:pPr>
                <a:defRPr/>
              </a:pPr>
              <a:t>23</a:t>
            </a:fld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262" y="6310093"/>
            <a:ext cx="2095872" cy="384615"/>
          </a:xfrm>
          <a:prstGeom prst="rect">
            <a:avLst/>
          </a:prstGeom>
        </p:spPr>
      </p:pic>
      <p:pic>
        <p:nvPicPr>
          <p:cNvPr id="1026" name="Picture 2" descr="Image non disponib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15411"/>
            <a:ext cx="7392934" cy="444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3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76366BDC-A1A3-4672-9D20-A9C5AC5E98D0}" type="slidenum">
              <a:rPr lang="fr-BE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24</a:t>
            </a:fld>
            <a:endParaRPr lang="fr-BE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BE" sz="2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fr-B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Conclusion</a:t>
            </a:r>
            <a:endParaRPr lang="fr-B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9" name="Picture 9" descr="cid:image005.jpg@01CBD364.ABFFF5E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6308725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B93B9-91C3-49FE-A44E-1AA859DF04E3}" type="slidenum">
              <a:rPr lang="fr-BE" smtClean="0"/>
              <a:pPr>
                <a:defRPr/>
              </a:pPr>
              <a:t>24</a:t>
            </a:fld>
            <a:endParaRPr lang="fr-B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www.viattech.com</a:t>
            </a:r>
            <a:endParaRPr lang="fr-BE" dirty="0"/>
          </a:p>
        </p:txBody>
      </p:sp>
      <p:sp>
        <p:nvSpPr>
          <p:cNvPr id="2" name="Rectangle 1"/>
          <p:cNvSpPr/>
          <p:nvPr/>
        </p:nvSpPr>
        <p:spPr>
          <a:xfrm>
            <a:off x="395156" y="2132856"/>
            <a:ext cx="841768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Merci de votre attention !</a:t>
            </a:r>
          </a:p>
          <a:p>
            <a:pPr algn="ctr"/>
            <a:endParaRPr lang="fr-FR" sz="5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fr-FR" sz="54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Des questions ?</a:t>
            </a:r>
            <a:endParaRPr lang="fr-FR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86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19838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76366BDC-A1A3-4672-9D20-A9C5AC5E98D0}" type="slidenum">
              <a:rPr lang="fr-BE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3</a:t>
            </a:fld>
            <a:endParaRPr lang="fr-BE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BE" sz="2800" dirty="0" smtClean="0"/>
              <a:t>1</a:t>
            </a:r>
            <a:r>
              <a:rPr lang="fr-B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Sequence diagram of use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9" name="Picture 9" descr="cid:image005.jpg@01CBD364.ABFFF5E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6304756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 dirty="0"/>
              <a:t>www.viattech.com</a:t>
            </a:r>
            <a:endParaRPr lang="fr-BE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19838"/>
            <a:ext cx="2133600" cy="365125"/>
          </a:xfrm>
        </p:spPr>
        <p:txBody>
          <a:bodyPr/>
          <a:lstStyle/>
          <a:p>
            <a:pPr>
              <a:defRPr/>
            </a:pPr>
            <a:fld id="{B1BB93B9-91C3-49FE-A44E-1AA859DF04E3}" type="slidenum">
              <a:rPr lang="fr-BE" smtClean="0"/>
              <a:pPr>
                <a:defRPr/>
              </a:pPr>
              <a:t>3</a:t>
            </a:fld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50" y="1139125"/>
            <a:ext cx="7056784" cy="49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19838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76366BDC-A1A3-4672-9D20-A9C5AC5E98D0}" type="slidenum">
              <a:rPr lang="fr-BE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</a:t>
            </a:fld>
            <a:endParaRPr lang="fr-BE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BE" sz="2800" dirty="0" smtClean="0"/>
              <a:t>1</a:t>
            </a:r>
            <a:r>
              <a:rPr lang="fr-B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Sequence diagram of use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Messages type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9" name="Picture 9" descr="cid:image005.jpg@01CBD364.ABFFF5E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6304756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 dirty="0"/>
              <a:t>www.viattech.com</a:t>
            </a:r>
            <a:endParaRPr lang="fr-BE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19838"/>
            <a:ext cx="2133600" cy="365125"/>
          </a:xfrm>
        </p:spPr>
        <p:txBody>
          <a:bodyPr/>
          <a:lstStyle/>
          <a:p>
            <a:pPr>
              <a:defRPr/>
            </a:pPr>
            <a:fld id="{B1BB93B9-91C3-49FE-A44E-1AA859DF04E3}" type="slidenum">
              <a:rPr lang="fr-BE" smtClean="0"/>
              <a:pPr>
                <a:defRPr/>
              </a:pPr>
              <a:t>4</a:t>
            </a:fld>
            <a:endParaRPr lang="fr-BE" dirty="0"/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929142727"/>
              </p:ext>
            </p:extLst>
          </p:nvPr>
        </p:nvGraphicFramePr>
        <p:xfrm>
          <a:off x="0" y="1268760"/>
          <a:ext cx="85499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13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19838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76366BDC-A1A3-4672-9D20-A9C5AC5E98D0}" type="slidenum">
              <a:rPr lang="fr-BE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5</a:t>
            </a:fld>
            <a:endParaRPr lang="fr-BE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BE" sz="2800" dirty="0" smtClean="0"/>
              <a:t>1</a:t>
            </a:r>
            <a:r>
              <a:rPr lang="fr-B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Sequence diagram of use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9" name="Picture 9" descr="cid:image005.jpg@01CBD364.ABFFF5E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6304756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 dirty="0"/>
              <a:t>www.viattech.com</a:t>
            </a:r>
            <a:endParaRPr lang="fr-BE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19838"/>
            <a:ext cx="2133600" cy="365125"/>
          </a:xfrm>
        </p:spPr>
        <p:txBody>
          <a:bodyPr/>
          <a:lstStyle/>
          <a:p>
            <a:pPr>
              <a:defRPr/>
            </a:pPr>
            <a:fld id="{B1BB93B9-91C3-49FE-A44E-1AA859DF04E3}" type="slidenum">
              <a:rPr lang="fr-BE" smtClean="0"/>
              <a:pPr>
                <a:defRPr/>
              </a:pPr>
              <a:t>5</a:t>
            </a:fld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50" y="1139125"/>
            <a:ext cx="7056784" cy="49403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38174" y="2780928"/>
            <a:ext cx="1584176" cy="115212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239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19838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76366BDC-A1A3-4672-9D20-A9C5AC5E98D0}" type="slidenum">
              <a:rPr lang="fr-BE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6</a:t>
            </a:fld>
            <a:endParaRPr lang="fr-BE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BE" sz="2800" dirty="0" smtClean="0"/>
              <a:t>1</a:t>
            </a:r>
            <a:r>
              <a:rPr lang="fr-B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Sequence diagram of use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9" name="Picture 9" descr="cid:image005.jpg@01CBD364.ABFFF5E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6304756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 dirty="0"/>
              <a:t>www.viattech.com</a:t>
            </a:r>
            <a:endParaRPr lang="fr-BE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19838"/>
            <a:ext cx="2133600" cy="365125"/>
          </a:xfrm>
        </p:spPr>
        <p:txBody>
          <a:bodyPr/>
          <a:lstStyle/>
          <a:p>
            <a:pPr>
              <a:defRPr/>
            </a:pPr>
            <a:fld id="{B1BB93B9-91C3-49FE-A44E-1AA859DF04E3}" type="slidenum">
              <a:rPr lang="fr-BE" smtClean="0"/>
              <a:pPr>
                <a:defRPr/>
              </a:pPr>
              <a:t>6</a:t>
            </a:fld>
            <a:endParaRPr lang="fr-BE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378" y="1101387"/>
            <a:ext cx="3626422" cy="502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19838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76366BDC-A1A3-4672-9D20-A9C5AC5E98D0}" type="slidenum">
              <a:rPr lang="fr-BE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7</a:t>
            </a:fld>
            <a:endParaRPr lang="fr-BE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BE" sz="2800" dirty="0" smtClean="0"/>
              <a:t>1</a:t>
            </a:r>
            <a:r>
              <a:rPr lang="fr-B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Sequence diagram of use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Maintenance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9" name="Picture 9" descr="cid:image005.jpg@01CBD364.ABFFF5E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6304756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 dirty="0"/>
              <a:t>www.viattech.com</a:t>
            </a:r>
            <a:endParaRPr lang="fr-BE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19838"/>
            <a:ext cx="2133600" cy="365125"/>
          </a:xfrm>
        </p:spPr>
        <p:txBody>
          <a:bodyPr/>
          <a:lstStyle/>
          <a:p>
            <a:pPr>
              <a:defRPr/>
            </a:pPr>
            <a:fld id="{B1BB93B9-91C3-49FE-A44E-1AA859DF04E3}" type="slidenum">
              <a:rPr lang="fr-BE" smtClean="0"/>
              <a:pPr>
                <a:defRPr/>
              </a:pPr>
              <a:t>7</a:t>
            </a:fld>
            <a:endParaRPr lang="fr-BE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378" y="1101387"/>
            <a:ext cx="3626422" cy="502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19838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76366BDC-A1A3-4672-9D20-A9C5AC5E98D0}" type="slidenum">
              <a:rPr lang="fr-BE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8</a:t>
            </a:fld>
            <a:endParaRPr lang="fr-BE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BE" sz="2800" dirty="0"/>
              <a:t>2</a:t>
            </a:r>
            <a:r>
              <a:rPr lang="fr-B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Object definition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High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9" name="Picture 9" descr="cid:image005.jpg@01CBD364.ABFFF5E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6304756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19838"/>
            <a:ext cx="2133600" cy="365125"/>
          </a:xfrm>
        </p:spPr>
        <p:txBody>
          <a:bodyPr/>
          <a:lstStyle/>
          <a:p>
            <a:pPr>
              <a:defRPr/>
            </a:pPr>
            <a:fld id="{B1BB93B9-91C3-49FE-A44E-1AA859DF04E3}" type="slidenum">
              <a:rPr lang="fr-BE" smtClean="0"/>
              <a:pPr>
                <a:defRPr/>
              </a:pPr>
              <a:t>8</a:t>
            </a:fld>
            <a:endParaRPr lang="fr-BE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5088"/>
              </p:ext>
            </p:extLst>
          </p:nvPr>
        </p:nvGraphicFramePr>
        <p:xfrm>
          <a:off x="683568" y="991297"/>
          <a:ext cx="7530846" cy="5174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423"/>
                <a:gridCol w="3765423"/>
              </a:tblGrid>
              <a:tr h="398001"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Objects</a:t>
                      </a:r>
                      <a:endParaRPr lang="en-US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  <a:tr h="398001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User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Status of the assessment</a:t>
                      </a:r>
                      <a:endParaRPr lang="en-US" noProof="0" dirty="0"/>
                    </a:p>
                  </a:txBody>
                  <a:tcPr/>
                </a:tc>
              </a:tr>
              <a:tr h="398001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Project</a:t>
                      </a:r>
                      <a:r>
                        <a:rPr lang="en-US" baseline="0" noProof="0" dirty="0" smtClean="0"/>
                        <a:t> participant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Missing documents</a:t>
                      </a:r>
                      <a:endParaRPr lang="en-US" noProof="0" dirty="0"/>
                    </a:p>
                  </a:txBody>
                  <a:tcPr/>
                </a:tc>
              </a:tr>
              <a:tr h="398001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Project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Finding register</a:t>
                      </a:r>
                      <a:endParaRPr lang="en-US" noProof="0" dirty="0"/>
                    </a:p>
                  </a:txBody>
                  <a:tcPr/>
                </a:tc>
              </a:tr>
              <a:tr h="398001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Phase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Audit protocol</a:t>
                      </a:r>
                      <a:endParaRPr lang="en-US" noProof="0" dirty="0"/>
                    </a:p>
                  </a:txBody>
                  <a:tcPr/>
                </a:tc>
              </a:tr>
              <a:tr h="398001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Workflow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Audit notes</a:t>
                      </a:r>
                      <a:endParaRPr lang="en-US" noProof="0" dirty="0"/>
                    </a:p>
                  </a:txBody>
                  <a:tcPr/>
                </a:tc>
              </a:tr>
              <a:tr h="398001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Audit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  <a:tr h="398001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Document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</a:tr>
              <a:tr h="398001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C_ORG</a:t>
                      </a:r>
                      <a:r>
                        <a:rPr lang="en-US" baseline="0" noProof="0" dirty="0" smtClean="0"/>
                        <a:t> Document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  <a:tr h="398001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IA_ORG Document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</a:tr>
              <a:tr h="398001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Finding register evolution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</a:tr>
              <a:tr h="398001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Revision table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</a:tr>
              <a:tr h="398001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Progress indicator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27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19838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76366BDC-A1A3-4672-9D20-A9C5AC5E98D0}" type="slidenum">
              <a:rPr lang="fr-BE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9</a:t>
            </a:fld>
            <a:endParaRPr lang="fr-BE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BE" sz="2800" dirty="0"/>
              <a:t>2</a:t>
            </a:r>
            <a:r>
              <a:rPr lang="fr-B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Object definition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6250"/>
            <a:ext cx="9144000" cy="477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High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fr-BE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9" name="Picture 9" descr="cid:image005.jpg@01CBD364.ABFFF5E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6304756"/>
            <a:ext cx="1762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24200" y="63198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fr-FR"/>
              <a:t>www.viattech.com</a:t>
            </a:r>
            <a:endParaRPr lang="fr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553200" y="6319838"/>
            <a:ext cx="2133600" cy="365125"/>
          </a:xfrm>
        </p:spPr>
        <p:txBody>
          <a:bodyPr/>
          <a:lstStyle/>
          <a:p>
            <a:pPr>
              <a:defRPr/>
            </a:pPr>
            <a:fld id="{B1BB93B9-91C3-49FE-A44E-1AA859DF04E3}" type="slidenum">
              <a:rPr lang="fr-BE" smtClean="0"/>
              <a:pPr>
                <a:defRPr/>
              </a:pPr>
              <a:t>9</a:t>
            </a:fld>
            <a:endParaRPr lang="fr-BE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179024"/>
            <a:ext cx="8507288" cy="39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tx2">
                <a:lumMod val="60000"/>
                <a:lumOff val="40000"/>
                <a:alpha val="74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0">
          <a:noFill/>
        </a:ln>
      </a:spPr>
      <a:bodyPr wrap="square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5239</TotalTime>
  <Words>1393</Words>
  <Application>Microsoft Office PowerPoint</Application>
  <PresentationFormat>Affichage à l'écran (4:3)</PresentationFormat>
  <Paragraphs>486</Paragraphs>
  <Slides>24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IAMT   Design review-4   Software architectural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FRWXP2BEADE4300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IRMS (Integrated RAMS Management System</dc:title>
  <dc:creator>pvin</dc:creator>
  <cp:lastModifiedBy>a.bennis</cp:lastModifiedBy>
  <cp:revision>567</cp:revision>
  <dcterms:created xsi:type="dcterms:W3CDTF">2010-08-17T10:46:40Z</dcterms:created>
  <dcterms:modified xsi:type="dcterms:W3CDTF">2017-07-24T16:32:43Z</dcterms:modified>
</cp:coreProperties>
</file>