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1096" y="2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9144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07888"/>
            <a:ext cx="77724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79248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62525"/>
            <a:ext cx="7885113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3462338"/>
            <a:ext cx="7885113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600200"/>
            <a:ext cx="37338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600200"/>
            <a:ext cx="37338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09800"/>
            <a:ext cx="37338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600199"/>
            <a:ext cx="37338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962400" y="1447800"/>
            <a:ext cx="46482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2648" y="2547891"/>
            <a:ext cx="29718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447800"/>
            <a:ext cx="29718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657344" y="1447800"/>
            <a:ext cx="3419856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547890"/>
            <a:ext cx="29718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79248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792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15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3800" y="6356350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menavicky/26964_IMENA_VICKY_BIGDATA_FINAL_EXAM_PROJECT_GRPB.git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earthquake.usgs.gov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353"/>
            <a:ext cx="8229600" cy="141556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Earthquake Data Analysis &amp; Clustering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164666" y="3026312"/>
            <a:ext cx="7772400" cy="1338828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b="1" dirty="0" smtClean="0"/>
              <a:t>INTRO TO BIGDATA </a:t>
            </a:r>
            <a:r>
              <a:rPr b="1" dirty="0" smtClean="0"/>
              <a:t>Capstone </a:t>
            </a:r>
            <a:r>
              <a:rPr b="1" dirty="0"/>
              <a:t>Project 2025</a:t>
            </a:r>
            <a:br>
              <a:rPr b="1" dirty="0"/>
            </a:br>
            <a:r>
              <a:rPr b="1" dirty="0"/>
              <a:t>Student: </a:t>
            </a:r>
            <a:r>
              <a:rPr lang="en-US" b="1" dirty="0" smtClean="0"/>
              <a:t>IMENA VICKY :26964</a:t>
            </a:r>
            <a:r>
              <a:rPr b="1" dirty="0"/>
              <a:t/>
            </a:r>
            <a:br>
              <a:rPr b="1" dirty="0"/>
            </a:br>
            <a:r>
              <a:rPr b="1" dirty="0"/>
              <a:t>Lecturer: Eric </a:t>
            </a:r>
            <a:r>
              <a:rPr b="1" dirty="0" err="1"/>
              <a:t>Maniraguha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INNOVATIONS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22728" y="1188720"/>
            <a:ext cx="7772400" cy="4601260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Applied Machine Learning for </a:t>
            </a:r>
            <a:r>
              <a:rPr lang="en-US" b="1" dirty="0" smtClean="0">
                <a:solidFill>
                  <a:srgbClr val="FF0000"/>
                </a:solidFill>
              </a:rPr>
              <a:t>Clustering</a:t>
            </a:r>
          </a:p>
          <a:p>
            <a:endParaRPr lang="en-US" b="1" dirty="0"/>
          </a:p>
          <a:p>
            <a:r>
              <a:rPr lang="en-US" dirty="0"/>
              <a:t>“Instead of just visualizing the data, I used a </a:t>
            </a:r>
            <a:r>
              <a:rPr lang="en-US" dirty="0" err="1"/>
              <a:t>KMeans</a:t>
            </a:r>
            <a:r>
              <a:rPr lang="en-US" dirty="0"/>
              <a:t> clustering algorithm to automatically group earthquakes by location, depth, and magnitude. This gives insight into hidden patterns, like seismic hotspots</a:t>
            </a:r>
            <a:r>
              <a:rPr lang="en-US" dirty="0" smtClean="0">
                <a:solidFill>
                  <a:schemeClr val="bg1"/>
                </a:solidFill>
              </a:rPr>
              <a:t>.”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0000"/>
                </a:solidFill>
              </a:rPr>
              <a:t>Created a Custom Magnitude Class </a:t>
            </a:r>
            <a:r>
              <a:rPr lang="en-US" b="1" dirty="0" smtClean="0">
                <a:solidFill>
                  <a:srgbClr val="FF0000"/>
                </a:solidFill>
              </a:rPr>
              <a:t>Feature</a:t>
            </a:r>
          </a:p>
          <a:p>
            <a:endParaRPr lang="en-US" b="1" dirty="0"/>
          </a:p>
          <a:p>
            <a:r>
              <a:rPr lang="en-US" dirty="0"/>
              <a:t>“I engineered a new feature called </a:t>
            </a:r>
            <a:r>
              <a:rPr lang="en-US" dirty="0" err="1"/>
              <a:t>mag_class</a:t>
            </a:r>
            <a:r>
              <a:rPr lang="en-US" dirty="0"/>
              <a:t> that groups earthquakes as Minor, Moderate, or Strong. This made analysis easier and improved the clarity of the dashboard</a:t>
            </a:r>
            <a:r>
              <a:rPr lang="en-US" dirty="0" smtClean="0"/>
              <a:t>.”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 also added a beautiful map on step 6 part 2 to look </a:t>
            </a:r>
            <a:r>
              <a:rPr lang="en-US" dirty="0"/>
              <a:t>for earthquakes that happened in a specific country or near one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Submission &amp; Credits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772400" cy="3801041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GitHub Repository</a:t>
            </a:r>
            <a:r>
              <a:rPr/>
              <a:t>: </a:t>
            </a:r>
            <a:r>
              <a:rPr lang="en-US">
                <a:hlinkClick r:id="rId2"/>
              </a:rPr>
              <a:t>https://</a:t>
            </a:r>
            <a:r>
              <a:rPr lang="en-US" smtClean="0">
                <a:hlinkClick r:id="rId2"/>
              </a:rPr>
              <a:t>github.com/imenavicky/26964_IMENA_VICKY_BIGDATA_FINAL_EXAM_PROJECT_GRPB.git</a:t>
            </a:r>
            <a:endParaRPr lang="en-US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dirty="0"/>
              <a:t>Tools used: Python, </a:t>
            </a:r>
            <a:r>
              <a:rPr dirty="0" smtClean="0"/>
              <a:t>Power BI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lang="en-US" sz="2000" b="1" dirty="0"/>
              <a:t>Philippians 4:13 (NIV</a:t>
            </a:r>
            <a:r>
              <a:rPr lang="en-US" sz="2000" b="1" dirty="0" smtClean="0"/>
              <a:t>):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>
                <a:solidFill>
                  <a:srgbClr val="FF0000"/>
                </a:solidFill>
              </a:rPr>
              <a:t>“I can do all this through him who gives me strength.”</a:t>
            </a:r>
            <a:r>
              <a:rPr dirty="0">
                <a:solidFill>
                  <a:srgbClr val="FF0000"/>
                </a:solidFill>
              </a:rPr>
              <a:t/>
            </a:r>
            <a:br>
              <a:rPr dirty="0">
                <a:solidFill>
                  <a:srgbClr val="FF0000"/>
                </a:solidFill>
              </a:rPr>
            </a:br>
            <a:r>
              <a:rPr dirty="0">
                <a:solidFill>
                  <a:srgbClr val="FF0000"/>
                </a:solidFill>
              </a:rPr>
              <a:t/>
            </a:r>
            <a:br>
              <a:rPr dirty="0">
                <a:solidFill>
                  <a:srgbClr val="FF0000"/>
                </a:solidFill>
              </a:rPr>
            </a:br>
            <a:r>
              <a:rPr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6641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Project Introduction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276643" y="2129497"/>
            <a:ext cx="7772400" cy="3154710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Title:</a:t>
            </a:r>
            <a:r>
              <a:rPr dirty="0"/>
              <a:t> Earthquake Data Analysis &amp; Clustering Using Python and Power </a:t>
            </a:r>
            <a:r>
              <a:rPr dirty="0" smtClean="0"/>
              <a:t>BI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0000"/>
                </a:solidFill>
              </a:rPr>
              <a:t>Sector</a:t>
            </a:r>
            <a:r>
              <a:rPr lang="en-US" dirty="0"/>
              <a:t>: Environment / Disaster </a:t>
            </a:r>
            <a:r>
              <a:rPr lang="en-US" dirty="0" smtClean="0"/>
              <a:t>Monitoring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lang="en-US" dirty="0">
                <a:solidFill>
                  <a:srgbClr val="FF0000"/>
                </a:solidFill>
              </a:rPr>
              <a:t>Goal</a:t>
            </a:r>
            <a:r>
              <a:rPr lang="en-US" dirty="0"/>
              <a:t>: </a:t>
            </a:r>
            <a:r>
              <a:rPr lang="en-US" sz="2000" dirty="0"/>
              <a:t>Analyze real-world earthquake data to uncover meaningful patterns and trends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 smtClean="0"/>
              <a:t/>
            </a:r>
            <a:br>
              <a:rPr dirty="0" smtClean="0"/>
            </a:b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Problem Statement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35966"/>
            <a:ext cx="7772400" cy="4816703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>
                <a:solidFill>
                  <a:schemeClr val="bg1"/>
                </a:solidFill>
              </a:rPr>
              <a:t>Earthquakes </a:t>
            </a:r>
            <a:r>
              <a:rPr lang="en-US" dirty="0">
                <a:solidFill>
                  <a:schemeClr val="bg1"/>
                </a:solidFill>
              </a:rPr>
              <a:t>can have devastating impacts on lives and infrastructure.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chemeClr val="bg1"/>
                </a:solidFill>
              </a:rPr>
              <a:t>Traditional data reports make it hard to identify high-risk areas and activity trends</a:t>
            </a:r>
          </a:p>
          <a:p>
            <a:endParaRPr dirty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>Can we use clustering and visualization to detect seismic hotspots and trends</a:t>
            </a:r>
            <a:r>
              <a:rPr dirty="0" smtClean="0"/>
              <a:t>?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FF0000"/>
                </a:solidFill>
              </a:rPr>
              <a:t>Dataset:</a:t>
            </a:r>
            <a:r>
              <a:rPr dirty="0"/>
              <a:t> USGS real-time earthquake data (past 30 days, magnitude ≥2.5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dirty="0"/>
              <a:t/>
            </a:r>
            <a:br>
              <a:rPr dirty="0"/>
            </a:br>
            <a:r>
              <a:rPr dirty="0">
                <a:solidFill>
                  <a:srgbClr val="FF0000"/>
                </a:solidFill>
              </a:rPr>
              <a:t>Focus:</a:t>
            </a:r>
            <a:r>
              <a:rPr dirty="0"/>
              <a:t> Clustering earthquakes by depth, magnitude, and </a:t>
            </a:r>
            <a:r>
              <a:rPr dirty="0" smtClean="0"/>
              <a:t>location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/>
          </a:p>
          <a:p>
            <a:endParaRPr lang="en-US" dirty="0">
              <a:solidFill>
                <a:schemeClr val="bg1"/>
              </a:solidFill>
            </a:endParaRP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Dataset Overview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828232" y="1698656"/>
            <a:ext cx="7772400" cy="3185487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Source:</a:t>
            </a:r>
            <a:r>
              <a:rPr dirty="0"/>
              <a:t> USGS Earthquake Feed (</a:t>
            </a:r>
            <a:r>
              <a:rPr dirty="0">
                <a:hlinkClick r:id="rId2"/>
              </a:rPr>
              <a:t>https://earthquake.usgs.gov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Format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dirty="0"/>
              <a:t> CSV (Structured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Total </a:t>
            </a:r>
            <a:r>
              <a:rPr dirty="0">
                <a:solidFill>
                  <a:srgbClr val="FF0000"/>
                </a:solidFill>
              </a:rPr>
              <a:t>rows: </a:t>
            </a:r>
            <a:r>
              <a:rPr dirty="0" smtClean="0"/>
              <a:t>1,972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Rows </a:t>
            </a:r>
            <a:r>
              <a:rPr dirty="0">
                <a:solidFill>
                  <a:srgbClr val="FF0000"/>
                </a:solidFill>
              </a:rPr>
              <a:t>after cleaning: </a:t>
            </a:r>
            <a:r>
              <a:rPr dirty="0" smtClean="0"/>
              <a:t>1,654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Key </a:t>
            </a:r>
            <a:r>
              <a:rPr dirty="0">
                <a:solidFill>
                  <a:srgbClr val="FF0000"/>
                </a:solidFill>
              </a:rPr>
              <a:t>fields</a:t>
            </a:r>
            <a:r>
              <a:rPr dirty="0"/>
              <a:t>: latitude, longitude, depth, mag, place, time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Data Preprocessing &amp; EDA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772400" cy="3185487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/>
              <a:t>Removed rows with missing values (~16% dropped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Engineered </a:t>
            </a:r>
            <a:r>
              <a:rPr dirty="0"/>
              <a:t>new column </a:t>
            </a:r>
            <a:r>
              <a:rPr dirty="0" err="1"/>
              <a:t>mag_class</a:t>
            </a:r>
            <a:r>
              <a:rPr dirty="0"/>
              <a:t>:</a:t>
            </a:r>
            <a:br>
              <a:rPr dirty="0"/>
            </a:br>
            <a:r>
              <a:rPr dirty="0"/>
              <a:t>  - Minor (≤3.5), Moderate (≤3.5 - 5.5), Strong (&gt;5.5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Visualized </a:t>
            </a:r>
            <a:r>
              <a:rPr dirty="0"/>
              <a:t>distribution and correlation (</a:t>
            </a:r>
            <a:r>
              <a:rPr dirty="0" err="1"/>
              <a:t>heatmap</a:t>
            </a:r>
            <a:r>
              <a:rPr dirty="0"/>
              <a:t>, scatter plots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lang="en-US" sz="2000" dirty="0"/>
              <a:t>Explored data distributions and correlations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Clustering with </a:t>
            </a:r>
            <a:r>
              <a:rPr lang="en-US" b="1" dirty="0" err="1">
                <a:solidFill>
                  <a:srgbClr val="FFFFFF"/>
                </a:solidFill>
              </a:rPr>
              <a:t>KMeans</a:t>
            </a:r>
            <a:r>
              <a:rPr lang="en-US" b="1" dirty="0">
                <a:solidFill>
                  <a:srgbClr val="FFFFFF"/>
                </a:solidFill>
              </a:rPr>
              <a:t/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364560"/>
            <a:ext cx="7772400" cy="1954381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/>
              <a:t>Applied </a:t>
            </a:r>
            <a:r>
              <a:rPr dirty="0" err="1"/>
              <a:t>KMeans</a:t>
            </a:r>
            <a:r>
              <a:rPr dirty="0"/>
              <a:t> clustering on </a:t>
            </a:r>
            <a:r>
              <a:rPr dirty="0">
                <a:solidFill>
                  <a:srgbClr val="FF0000"/>
                </a:solidFill>
              </a:rPr>
              <a:t>latitude</a:t>
            </a:r>
            <a:r>
              <a:rPr dirty="0"/>
              <a:t>, </a:t>
            </a:r>
            <a:r>
              <a:rPr dirty="0">
                <a:solidFill>
                  <a:srgbClr val="FF0000"/>
                </a:solidFill>
              </a:rPr>
              <a:t>longitude</a:t>
            </a:r>
            <a:r>
              <a:rPr dirty="0"/>
              <a:t>, </a:t>
            </a:r>
            <a:r>
              <a:rPr dirty="0">
                <a:solidFill>
                  <a:srgbClr val="FF0000"/>
                </a:solidFill>
              </a:rPr>
              <a:t>depth</a:t>
            </a:r>
            <a:r>
              <a:rPr dirty="0"/>
              <a:t>, </a:t>
            </a:r>
            <a:r>
              <a:rPr dirty="0" smtClean="0">
                <a:solidFill>
                  <a:srgbClr val="FF0000"/>
                </a:solidFill>
              </a:rPr>
              <a:t>mag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Optimal </a:t>
            </a:r>
            <a:r>
              <a:rPr dirty="0"/>
              <a:t>clusters:</a:t>
            </a:r>
            <a:r>
              <a:rPr dirty="0">
                <a:solidFill>
                  <a:srgbClr val="FF0000"/>
                </a:solidFill>
              </a:rPr>
              <a:t> 4 </a:t>
            </a:r>
            <a:r>
              <a:rPr dirty="0"/>
              <a:t>(evaluated with silhouette score</a:t>
            </a:r>
            <a:r>
              <a:rPr dirty="0" smtClean="0"/>
              <a:t>)</a:t>
            </a:r>
            <a:endParaRPr lang="en-US" dirty="0" smtClean="0"/>
          </a:p>
          <a:p>
            <a:pPr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Labeled </a:t>
            </a:r>
            <a:r>
              <a:rPr dirty="0"/>
              <a:t>clusters </a:t>
            </a:r>
            <a:r>
              <a:rPr dirty="0">
                <a:solidFill>
                  <a:srgbClr val="FF0000"/>
                </a:solidFill>
              </a:rPr>
              <a:t>0–3</a:t>
            </a:r>
            <a:r>
              <a:rPr dirty="0"/>
              <a:t> in dataset for Power BI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Power BI Dashboard Overview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772400" cy="3801041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>
                <a:solidFill>
                  <a:srgbClr val="FF0000"/>
                </a:solidFill>
              </a:rPr>
              <a:t>Azure Map</a:t>
            </a:r>
            <a:r>
              <a:rPr dirty="0"/>
              <a:t>: Plot earthquakes by cluster and magnitude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Line </a:t>
            </a:r>
            <a:r>
              <a:rPr dirty="0">
                <a:solidFill>
                  <a:srgbClr val="FF0000"/>
                </a:solidFill>
              </a:rPr>
              <a:t>Chart</a:t>
            </a:r>
            <a:r>
              <a:rPr dirty="0"/>
              <a:t>: Earthquakes over time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Bar </a:t>
            </a:r>
            <a:r>
              <a:rPr dirty="0">
                <a:solidFill>
                  <a:srgbClr val="FF0000"/>
                </a:solidFill>
              </a:rPr>
              <a:t>Chart: </a:t>
            </a:r>
            <a:r>
              <a:rPr dirty="0"/>
              <a:t>Count by </a:t>
            </a:r>
            <a:r>
              <a:rPr dirty="0" err="1"/>
              <a:t>mag_class</a:t>
            </a:r>
            <a:r>
              <a:rPr dirty="0"/>
              <a:t/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Histogram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dirty="0"/>
              <a:t> Distribution of magnitudes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Scatter </a:t>
            </a:r>
            <a:r>
              <a:rPr dirty="0">
                <a:solidFill>
                  <a:srgbClr val="FF0000"/>
                </a:solidFill>
              </a:rPr>
              <a:t>Plot</a:t>
            </a:r>
            <a:r>
              <a:rPr dirty="0"/>
              <a:t>: Depth vs. Magnitude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>
                <a:solidFill>
                  <a:srgbClr val="FF0000"/>
                </a:solidFill>
              </a:rPr>
              <a:t>Slicers</a:t>
            </a:r>
            <a:r>
              <a:rPr dirty="0">
                <a:solidFill>
                  <a:srgbClr val="FF0000"/>
                </a:solidFill>
              </a:rPr>
              <a:t>:</a:t>
            </a:r>
            <a:r>
              <a:rPr dirty="0"/>
              <a:t> Cluster, Magnitude Class, Type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Key Insights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654712"/>
            <a:ext cx="7772400" cy="2877711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endParaRPr dirty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Clusters </a:t>
            </a:r>
            <a:r>
              <a:rPr dirty="0"/>
              <a:t>reveal regional hotspots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Most </a:t>
            </a:r>
            <a:r>
              <a:rPr dirty="0"/>
              <a:t>earthquakes are Moderate (mag 3.5 - 5.5)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Depth </a:t>
            </a:r>
            <a:r>
              <a:rPr dirty="0"/>
              <a:t>doesn't always correlate with strength</a:t>
            </a:r>
            <a:br>
              <a:rPr dirty="0"/>
            </a:br>
            <a:endParaRPr lang="en-US" dirty="0" smtClean="0"/>
          </a:p>
          <a:p>
            <a:pPr marL="342900" indent="-342900">
              <a:buFont typeface="Wingdings" panose="05000000000000000000" pitchFamily="2" charset="2"/>
              <a:buChar char="ü"/>
              <a:defRPr sz="2000">
                <a:solidFill>
                  <a:srgbClr val="FFFFFF"/>
                </a:solidFill>
              </a:defRPr>
            </a:pPr>
            <a:r>
              <a:rPr dirty="0" smtClean="0"/>
              <a:t>Clear </a:t>
            </a:r>
            <a:r>
              <a:rPr dirty="0"/>
              <a:t>spikes in activity on certain days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37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Recommendations &amp; Future Work</a:t>
            </a:r>
            <a:br>
              <a:rPr lang="en-US" b="1" dirty="0">
                <a:solidFill>
                  <a:srgbClr val="FFFFFF"/>
                </a:solidFill>
              </a:rPr>
            </a:b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71235"/>
            <a:ext cx="7772400" cy="3185487"/>
          </a:xfrm>
          <a:prstGeom prst="rect">
            <a:avLst/>
          </a:prstGeom>
          <a:noFill/>
        </p:spPr>
        <p:txBody>
          <a:bodyPr wrap="square" bIns="9144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Expand dataset scope (longer time range, more features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Integrate </a:t>
            </a:r>
            <a:r>
              <a:rPr lang="en-US" dirty="0"/>
              <a:t>prediction models for early-warning </a:t>
            </a:r>
            <a:r>
              <a:rPr lang="en-US" dirty="0" smtClean="0"/>
              <a:t>analysis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 smtClean="0"/>
              <a:t>Explore </a:t>
            </a:r>
            <a:r>
              <a:rPr lang="en-US" dirty="0"/>
              <a:t>other clustering algorithms and AI </a:t>
            </a:r>
            <a:r>
              <a:rPr lang="en-US" dirty="0" smtClean="0"/>
              <a:t>visuals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Incorporate geospatial risk layers (fault lines, urban zones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Compare seasonal or regional seismic activity </a:t>
            </a:r>
            <a:r>
              <a:rPr lang="en-US" dirty="0" smtClean="0"/>
              <a:t>trends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Develop an interactive dashboard for public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Horizon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HGｺﾞｼｯｸM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Horizon</Template>
  <TotalTime>116</TotalTime>
  <Words>359</Words>
  <Application>Microsoft Office PowerPoint</Application>
  <PresentationFormat>On-screen Show (4:3)</PresentationFormat>
  <Paragraphs>93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Horizon</vt:lpstr>
      <vt:lpstr>Earthquake Data Analysis &amp; Clustering </vt:lpstr>
      <vt:lpstr>Project Introduction </vt:lpstr>
      <vt:lpstr>Problem Statement </vt:lpstr>
      <vt:lpstr>Dataset Overview </vt:lpstr>
      <vt:lpstr>Data Preprocessing &amp; EDA </vt:lpstr>
      <vt:lpstr>Clustering with KMeans </vt:lpstr>
      <vt:lpstr>Power BI Dashboard Overview </vt:lpstr>
      <vt:lpstr>Key Insights </vt:lpstr>
      <vt:lpstr>Recommendations &amp; Future Work </vt:lpstr>
      <vt:lpstr>INNOVATIONS </vt:lpstr>
      <vt:lpstr>Submission &amp; Credits 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Earthquake Data Analysis &amp; Clustering</dc:title>
  <dc:creator>Imena Vicky</dc:creator>
  <dc:description>generated using python-pptx</dc:description>
  <cp:lastModifiedBy>USER</cp:lastModifiedBy>
  <cp:revision>9</cp:revision>
  <dcterms:created xsi:type="dcterms:W3CDTF">2013-01-27T09:14:16Z</dcterms:created>
  <dcterms:modified xsi:type="dcterms:W3CDTF">2025-08-03T01:14:06Z</dcterms:modified>
</cp:coreProperties>
</file>