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8" r:id="rId3"/>
    <p:sldId id="260" r:id="rId4"/>
    <p:sldId id="261" r:id="rId5"/>
    <p:sldId id="278" r:id="rId6"/>
    <p:sldId id="262" r:id="rId7"/>
    <p:sldId id="279" r:id="rId8"/>
    <p:sldId id="284" r:id="rId9"/>
    <p:sldId id="286" r:id="rId10"/>
    <p:sldId id="285" r:id="rId11"/>
    <p:sldId id="287" r:id="rId12"/>
    <p:sldId id="280" r:id="rId13"/>
    <p:sldId id="281" r:id="rId14"/>
    <p:sldId id="282" r:id="rId15"/>
    <p:sldId id="283" r:id="rId16"/>
  </p:sldIdLst>
  <p:sldSz cx="9144000" cy="5143500" type="screen16x9"/>
  <p:notesSz cx="6858000" cy="9144000"/>
  <p:embeddedFontLst>
    <p:embeddedFont>
      <p:font typeface="Archivo" panose="020B0604020202020204" charset="0"/>
      <p:regular r:id="rId18"/>
      <p:bold r:id="rId19"/>
      <p:italic r:id="rId20"/>
      <p:boldItalic r:id="rId21"/>
    </p:embeddedFont>
    <p:embeddedFont>
      <p:font typeface="Archivo Medium" panose="020B0604020202020204" charset="0"/>
      <p:regular r:id="rId22"/>
      <p:bold r:id="rId23"/>
      <p:italic r:id="rId24"/>
      <p:boldItalic r:id="rId25"/>
    </p:embeddedFont>
    <p:embeddedFont>
      <p:font typeface="Barlow" panose="00000500000000000000" pitchFamily="2" charset="0"/>
      <p:regular r:id="rId26"/>
      <p:bold r:id="rId27"/>
      <p:italic r:id="rId28"/>
      <p:boldItalic r:id="rId29"/>
    </p:embeddedFont>
    <p:embeddedFont>
      <p:font typeface="Barlow Medium" panose="00000600000000000000" pitchFamily="2" charset="0"/>
      <p:regular r:id="rId30"/>
      <p:bold r:id="rId31"/>
      <p:italic r:id="rId32"/>
      <p:boldItalic r:id="rId33"/>
    </p:embeddedFont>
    <p:embeddedFont>
      <p:font typeface="Bebas Neue" panose="020B0606020202050201" pitchFamily="34" charset="0"/>
      <p:regular r:id="rId34"/>
    </p:embeddedFont>
    <p:embeddedFont>
      <p:font typeface="Bradley Hand ITC" panose="03070402050302030203" pitchFamily="66" charset="0"/>
      <p:regular r:id="rId35"/>
    </p:embeddedFont>
    <p:embeddedFont>
      <p:font typeface="Lucida Calligraphy" panose="03010101010101010101" pitchFamily="66" charset="0"/>
      <p:regular r:id="rId36"/>
    </p:embeddedFont>
    <p:embeddedFont>
      <p:font typeface="Urdu Typesetting" panose="03020402040406030203" pitchFamily="66" charset="-78"/>
      <p:regular r:id="rId37"/>
      <p:bold r:id="rId38"/>
    </p:embeddedFont>
    <p:embeddedFont>
      <p:font typeface="Yu Gothic UI Semilight" panose="020B0400000000000000" pitchFamily="34" charset="-128"/>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2074"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B4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6EF759-1174-4DE4-86ED-B368D284CC1B}">
  <a:tblStyle styleId="{FB6EF759-1174-4DE4-86ED-B368D284CC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pos="2880"/>
        <p:guide orient="horz" pos="20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19b03a62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c19b03a62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330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66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16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384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160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48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78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21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14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982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1"/>
            <a:ext cx="9153925" cy="5150374"/>
          </a:xfrm>
          <a:prstGeom prst="rect">
            <a:avLst/>
          </a:prstGeom>
          <a:noFill/>
          <a:ln>
            <a:noFill/>
          </a:ln>
        </p:spPr>
      </p:pic>
      <p:sp>
        <p:nvSpPr>
          <p:cNvPr id="10" name="Google Shape;10;p2"/>
          <p:cNvSpPr txBox="1">
            <a:spLocks noGrp="1"/>
          </p:cNvSpPr>
          <p:nvPr>
            <p:ph type="ctrTitle"/>
          </p:nvPr>
        </p:nvSpPr>
        <p:spPr>
          <a:xfrm>
            <a:off x="1138325" y="1400550"/>
            <a:ext cx="6867300" cy="19488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5500" b="1">
                <a:latin typeface="Archivo"/>
                <a:ea typeface="Archivo"/>
                <a:cs typeface="Archivo"/>
                <a:sym typeface="Archiv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38425" y="3349350"/>
            <a:ext cx="6867300" cy="393600"/>
          </a:xfrm>
          <a:prstGeom prst="rect">
            <a:avLst/>
          </a:prstGeom>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highlight>
                  <a:schemeClr val="lt1"/>
                </a:highlight>
                <a:latin typeface="Barlow"/>
                <a:ea typeface="Barlow"/>
                <a:cs typeface="Barlow"/>
                <a:sym typeface="Barlow"/>
              </a:defRPr>
            </a:lvl1pPr>
            <a:lvl2pPr lvl="1" algn="ctr">
              <a:lnSpc>
                <a:spcPct val="100000"/>
              </a:lnSpc>
              <a:spcBef>
                <a:spcPts val="0"/>
              </a:spcBef>
              <a:spcAft>
                <a:spcPts val="0"/>
              </a:spcAft>
              <a:buSzPts val="1800"/>
              <a:buNone/>
              <a:defRPr sz="1800">
                <a:highlight>
                  <a:schemeClr val="lt1"/>
                </a:highlight>
              </a:defRPr>
            </a:lvl2pPr>
            <a:lvl3pPr lvl="2" algn="ctr">
              <a:lnSpc>
                <a:spcPct val="100000"/>
              </a:lnSpc>
              <a:spcBef>
                <a:spcPts val="0"/>
              </a:spcBef>
              <a:spcAft>
                <a:spcPts val="0"/>
              </a:spcAft>
              <a:buSzPts val="1800"/>
              <a:buNone/>
              <a:defRPr sz="1800">
                <a:highlight>
                  <a:schemeClr val="lt1"/>
                </a:highlight>
              </a:defRPr>
            </a:lvl3pPr>
            <a:lvl4pPr lvl="3" algn="ctr">
              <a:lnSpc>
                <a:spcPct val="100000"/>
              </a:lnSpc>
              <a:spcBef>
                <a:spcPts val="0"/>
              </a:spcBef>
              <a:spcAft>
                <a:spcPts val="0"/>
              </a:spcAft>
              <a:buSzPts val="1800"/>
              <a:buNone/>
              <a:defRPr sz="1800">
                <a:highlight>
                  <a:schemeClr val="lt1"/>
                </a:highlight>
              </a:defRPr>
            </a:lvl4pPr>
            <a:lvl5pPr lvl="4" algn="ctr">
              <a:lnSpc>
                <a:spcPct val="100000"/>
              </a:lnSpc>
              <a:spcBef>
                <a:spcPts val="0"/>
              </a:spcBef>
              <a:spcAft>
                <a:spcPts val="0"/>
              </a:spcAft>
              <a:buSzPts val="1800"/>
              <a:buNone/>
              <a:defRPr sz="1800">
                <a:highlight>
                  <a:schemeClr val="lt1"/>
                </a:highlight>
              </a:defRPr>
            </a:lvl5pPr>
            <a:lvl6pPr lvl="5" algn="ctr">
              <a:lnSpc>
                <a:spcPct val="100000"/>
              </a:lnSpc>
              <a:spcBef>
                <a:spcPts val="0"/>
              </a:spcBef>
              <a:spcAft>
                <a:spcPts val="0"/>
              </a:spcAft>
              <a:buSzPts val="1800"/>
              <a:buNone/>
              <a:defRPr sz="1800">
                <a:highlight>
                  <a:schemeClr val="lt1"/>
                </a:highlight>
              </a:defRPr>
            </a:lvl6pPr>
            <a:lvl7pPr lvl="6" algn="ctr">
              <a:lnSpc>
                <a:spcPct val="100000"/>
              </a:lnSpc>
              <a:spcBef>
                <a:spcPts val="0"/>
              </a:spcBef>
              <a:spcAft>
                <a:spcPts val="0"/>
              </a:spcAft>
              <a:buSzPts val="1800"/>
              <a:buNone/>
              <a:defRPr sz="1800">
                <a:highlight>
                  <a:schemeClr val="lt1"/>
                </a:highlight>
              </a:defRPr>
            </a:lvl7pPr>
            <a:lvl8pPr lvl="7" algn="ctr">
              <a:lnSpc>
                <a:spcPct val="100000"/>
              </a:lnSpc>
              <a:spcBef>
                <a:spcPts val="0"/>
              </a:spcBef>
              <a:spcAft>
                <a:spcPts val="0"/>
              </a:spcAft>
              <a:buSzPts val="1800"/>
              <a:buNone/>
              <a:defRPr sz="1800">
                <a:highlight>
                  <a:schemeClr val="lt1"/>
                </a:highlight>
              </a:defRPr>
            </a:lvl8pPr>
            <a:lvl9pPr lvl="8" algn="ctr">
              <a:lnSpc>
                <a:spcPct val="100000"/>
              </a:lnSpc>
              <a:spcBef>
                <a:spcPts val="0"/>
              </a:spcBef>
              <a:spcAft>
                <a:spcPts val="0"/>
              </a:spcAft>
              <a:buSzPts val="1800"/>
              <a:buNone/>
              <a:defRPr sz="1800">
                <a:highlight>
                  <a:schemeClr val="lt1"/>
                </a:high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4030"/>
            <a:ext cx="9144003" cy="5174755"/>
          </a:xfrm>
          <a:prstGeom prst="rect">
            <a:avLst/>
          </a:prstGeom>
          <a:noFill/>
          <a:ln>
            <a:noFill/>
          </a:ln>
        </p:spPr>
      </p:pic>
      <p:sp>
        <p:nvSpPr>
          <p:cNvPr id="14" name="Google Shape;14;p3"/>
          <p:cNvSpPr txBox="1">
            <a:spLocks noGrp="1"/>
          </p:cNvSpPr>
          <p:nvPr>
            <p:ph type="title"/>
          </p:nvPr>
        </p:nvSpPr>
        <p:spPr>
          <a:xfrm>
            <a:off x="989100" y="2161275"/>
            <a:ext cx="7165800" cy="937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5000" b="1">
                <a:latin typeface="Archivo"/>
                <a:ea typeface="Archivo"/>
                <a:cs typeface="Archivo"/>
                <a:sym typeface="Archiv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937800" y="896375"/>
            <a:ext cx="1268400" cy="1035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6000"/>
              <a:buNone/>
              <a:defRPr sz="73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989100" y="3091075"/>
            <a:ext cx="7165800" cy="47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highlight>
                  <a:schemeClr val="lt1"/>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391651" cy="5238749"/>
          </a:xfrm>
          <a:prstGeom prst="rect">
            <a:avLst/>
          </a:prstGeom>
          <a:noFill/>
          <a:ln>
            <a:noFill/>
          </a:ln>
        </p:spPr>
      </p:pic>
      <p:sp>
        <p:nvSpPr>
          <p:cNvPr id="23" name="Google Shape;23;p5"/>
          <p:cNvSpPr txBox="1">
            <a:spLocks noGrp="1"/>
          </p:cNvSpPr>
          <p:nvPr>
            <p:ph type="subTitle" idx="1"/>
          </p:nvPr>
        </p:nvSpPr>
        <p:spPr>
          <a:xfrm>
            <a:off x="3595725" y="1551250"/>
            <a:ext cx="3933900" cy="357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400"/>
              <a:buFont typeface="Bebas Neue"/>
              <a:buNone/>
              <a:defRPr sz="2400">
                <a:latin typeface="Archivo Medium"/>
                <a:ea typeface="Archivo Medium"/>
                <a:cs typeface="Archivo Medium"/>
                <a:sym typeface="Archivo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3595725" y="3149875"/>
            <a:ext cx="3933900" cy="3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3595725" y="1908850"/>
            <a:ext cx="3933900" cy="81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a:off x="3595725" y="3507475"/>
            <a:ext cx="3933900" cy="81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25" y="0"/>
            <a:ext cx="9384250" cy="5189849"/>
          </a:xfrm>
          <a:prstGeom prst="rect">
            <a:avLst/>
          </a:prstGeom>
          <a:noFill/>
          <a:ln>
            <a:noFill/>
          </a:ln>
        </p:spPr>
      </p:pic>
      <p:sp>
        <p:nvSpPr>
          <p:cNvPr id="33" name="Google Shape;33;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txBox="1">
            <a:spLocks noGrp="1"/>
          </p:cNvSpPr>
          <p:nvPr>
            <p:ph type="body" idx="1"/>
          </p:nvPr>
        </p:nvSpPr>
        <p:spPr>
          <a:xfrm>
            <a:off x="4019175" y="1707350"/>
            <a:ext cx="3543600" cy="2151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5" name="Google Shape;35;p7"/>
          <p:cNvSpPr>
            <a:spLocks noGrp="1"/>
          </p:cNvSpPr>
          <p:nvPr>
            <p:ph type="pic" idx="2"/>
          </p:nvPr>
        </p:nvSpPr>
        <p:spPr>
          <a:xfrm>
            <a:off x="979325" y="1356300"/>
            <a:ext cx="2381400" cy="3187200"/>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55"/>
        <p:cNvGrpSpPr/>
        <p:nvPr/>
      </p:nvGrpSpPr>
      <p:grpSpPr>
        <a:xfrm>
          <a:off x="0" y="0"/>
          <a:ext cx="0" cy="0"/>
          <a:chOff x="0" y="0"/>
          <a:chExt cx="0" cy="0"/>
        </a:xfrm>
      </p:grpSpPr>
      <p:pic>
        <p:nvPicPr>
          <p:cNvPr id="56" name="Google Shape;56;p14"/>
          <p:cNvPicPr preferRelativeResize="0"/>
          <p:nvPr/>
        </p:nvPicPr>
        <p:blipFill>
          <a:blip r:embed="rId2">
            <a:alphaModFix/>
          </a:blip>
          <a:stretch>
            <a:fillRect/>
          </a:stretch>
        </p:blipFill>
        <p:spPr>
          <a:xfrm>
            <a:off x="-55075" y="-35725"/>
            <a:ext cx="9199073" cy="5179226"/>
          </a:xfrm>
          <a:prstGeom prst="rect">
            <a:avLst/>
          </a:prstGeom>
          <a:noFill/>
          <a:ln>
            <a:noFill/>
          </a:ln>
        </p:spPr>
      </p:pic>
      <p:sp>
        <p:nvSpPr>
          <p:cNvPr id="57" name="Google Shape;57;p14"/>
          <p:cNvSpPr txBox="1">
            <a:spLocks noGrp="1"/>
          </p:cNvSpPr>
          <p:nvPr>
            <p:ph type="subTitle" idx="1"/>
          </p:nvPr>
        </p:nvSpPr>
        <p:spPr>
          <a:xfrm>
            <a:off x="2108327" y="2205500"/>
            <a:ext cx="2167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highlight>
                  <a:schemeClr val="lt1"/>
                </a:highlight>
              </a:defRPr>
            </a:lvl1pPr>
            <a:lvl2pPr lvl="1" algn="ctr" rtl="0">
              <a:lnSpc>
                <a:spcPct val="100000"/>
              </a:lnSpc>
              <a:spcBef>
                <a:spcPts val="0"/>
              </a:spcBef>
              <a:spcAft>
                <a:spcPts val="0"/>
              </a:spcAft>
              <a:buSzPts val="1400"/>
              <a:buNone/>
              <a:defRPr>
                <a:highlight>
                  <a:schemeClr val="lt1"/>
                </a:highlight>
              </a:defRPr>
            </a:lvl2pPr>
            <a:lvl3pPr lvl="2" algn="ctr" rtl="0">
              <a:lnSpc>
                <a:spcPct val="100000"/>
              </a:lnSpc>
              <a:spcBef>
                <a:spcPts val="0"/>
              </a:spcBef>
              <a:spcAft>
                <a:spcPts val="0"/>
              </a:spcAft>
              <a:buSzPts val="1400"/>
              <a:buNone/>
              <a:defRPr>
                <a:highlight>
                  <a:schemeClr val="lt1"/>
                </a:highlight>
              </a:defRPr>
            </a:lvl3pPr>
            <a:lvl4pPr lvl="3" algn="ctr" rtl="0">
              <a:lnSpc>
                <a:spcPct val="100000"/>
              </a:lnSpc>
              <a:spcBef>
                <a:spcPts val="0"/>
              </a:spcBef>
              <a:spcAft>
                <a:spcPts val="0"/>
              </a:spcAft>
              <a:buSzPts val="1400"/>
              <a:buNone/>
              <a:defRPr>
                <a:highlight>
                  <a:schemeClr val="lt1"/>
                </a:highlight>
              </a:defRPr>
            </a:lvl4pPr>
            <a:lvl5pPr lvl="4" algn="ctr" rtl="0">
              <a:lnSpc>
                <a:spcPct val="100000"/>
              </a:lnSpc>
              <a:spcBef>
                <a:spcPts val="0"/>
              </a:spcBef>
              <a:spcAft>
                <a:spcPts val="0"/>
              </a:spcAft>
              <a:buSzPts val="1400"/>
              <a:buNone/>
              <a:defRPr>
                <a:highlight>
                  <a:schemeClr val="lt1"/>
                </a:highlight>
              </a:defRPr>
            </a:lvl5pPr>
            <a:lvl6pPr lvl="5" algn="ctr" rtl="0">
              <a:lnSpc>
                <a:spcPct val="100000"/>
              </a:lnSpc>
              <a:spcBef>
                <a:spcPts val="0"/>
              </a:spcBef>
              <a:spcAft>
                <a:spcPts val="0"/>
              </a:spcAft>
              <a:buSzPts val="1400"/>
              <a:buNone/>
              <a:defRPr>
                <a:highlight>
                  <a:schemeClr val="lt1"/>
                </a:highlight>
              </a:defRPr>
            </a:lvl6pPr>
            <a:lvl7pPr lvl="6" algn="ctr" rtl="0">
              <a:lnSpc>
                <a:spcPct val="100000"/>
              </a:lnSpc>
              <a:spcBef>
                <a:spcPts val="0"/>
              </a:spcBef>
              <a:spcAft>
                <a:spcPts val="0"/>
              </a:spcAft>
              <a:buSzPts val="1400"/>
              <a:buNone/>
              <a:defRPr>
                <a:highlight>
                  <a:schemeClr val="lt1"/>
                </a:highlight>
              </a:defRPr>
            </a:lvl7pPr>
            <a:lvl8pPr lvl="7" algn="ctr" rtl="0">
              <a:lnSpc>
                <a:spcPct val="100000"/>
              </a:lnSpc>
              <a:spcBef>
                <a:spcPts val="0"/>
              </a:spcBef>
              <a:spcAft>
                <a:spcPts val="0"/>
              </a:spcAft>
              <a:buSzPts val="1400"/>
              <a:buNone/>
              <a:defRPr>
                <a:highlight>
                  <a:schemeClr val="lt1"/>
                </a:highlight>
              </a:defRPr>
            </a:lvl8pPr>
            <a:lvl9pPr lvl="8" algn="ctr" rtl="0">
              <a:lnSpc>
                <a:spcPct val="100000"/>
              </a:lnSpc>
              <a:spcBef>
                <a:spcPts val="0"/>
              </a:spcBef>
              <a:spcAft>
                <a:spcPts val="0"/>
              </a:spcAft>
              <a:buSzPts val="1400"/>
              <a:buNone/>
              <a:defRPr>
                <a:highlight>
                  <a:schemeClr val="lt1"/>
                </a:highlight>
              </a:defRPr>
            </a:lvl9pPr>
          </a:lstStyle>
          <a:p>
            <a:endParaRPr/>
          </a:p>
        </p:txBody>
      </p:sp>
      <p:sp>
        <p:nvSpPr>
          <p:cNvPr id="58" name="Google Shape;58;p14"/>
          <p:cNvSpPr txBox="1">
            <a:spLocks noGrp="1"/>
          </p:cNvSpPr>
          <p:nvPr>
            <p:ph type="subTitle" idx="2"/>
          </p:nvPr>
        </p:nvSpPr>
        <p:spPr>
          <a:xfrm>
            <a:off x="5910148" y="2205500"/>
            <a:ext cx="2162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highlight>
                  <a:schemeClr val="lt1"/>
                </a:highlight>
              </a:defRPr>
            </a:lvl1pPr>
            <a:lvl2pPr lvl="1" algn="ctr" rtl="0">
              <a:lnSpc>
                <a:spcPct val="100000"/>
              </a:lnSpc>
              <a:spcBef>
                <a:spcPts val="0"/>
              </a:spcBef>
              <a:spcAft>
                <a:spcPts val="0"/>
              </a:spcAft>
              <a:buSzPts val="1400"/>
              <a:buNone/>
              <a:defRPr>
                <a:highlight>
                  <a:schemeClr val="lt1"/>
                </a:highlight>
              </a:defRPr>
            </a:lvl2pPr>
            <a:lvl3pPr lvl="2" algn="ctr" rtl="0">
              <a:lnSpc>
                <a:spcPct val="100000"/>
              </a:lnSpc>
              <a:spcBef>
                <a:spcPts val="0"/>
              </a:spcBef>
              <a:spcAft>
                <a:spcPts val="0"/>
              </a:spcAft>
              <a:buSzPts val="1400"/>
              <a:buNone/>
              <a:defRPr>
                <a:highlight>
                  <a:schemeClr val="lt1"/>
                </a:highlight>
              </a:defRPr>
            </a:lvl3pPr>
            <a:lvl4pPr lvl="3" algn="ctr" rtl="0">
              <a:lnSpc>
                <a:spcPct val="100000"/>
              </a:lnSpc>
              <a:spcBef>
                <a:spcPts val="0"/>
              </a:spcBef>
              <a:spcAft>
                <a:spcPts val="0"/>
              </a:spcAft>
              <a:buSzPts val="1400"/>
              <a:buNone/>
              <a:defRPr>
                <a:highlight>
                  <a:schemeClr val="lt1"/>
                </a:highlight>
              </a:defRPr>
            </a:lvl4pPr>
            <a:lvl5pPr lvl="4" algn="ctr" rtl="0">
              <a:lnSpc>
                <a:spcPct val="100000"/>
              </a:lnSpc>
              <a:spcBef>
                <a:spcPts val="0"/>
              </a:spcBef>
              <a:spcAft>
                <a:spcPts val="0"/>
              </a:spcAft>
              <a:buSzPts val="1400"/>
              <a:buNone/>
              <a:defRPr>
                <a:highlight>
                  <a:schemeClr val="lt1"/>
                </a:highlight>
              </a:defRPr>
            </a:lvl5pPr>
            <a:lvl6pPr lvl="5" algn="ctr" rtl="0">
              <a:lnSpc>
                <a:spcPct val="100000"/>
              </a:lnSpc>
              <a:spcBef>
                <a:spcPts val="0"/>
              </a:spcBef>
              <a:spcAft>
                <a:spcPts val="0"/>
              </a:spcAft>
              <a:buSzPts val="1400"/>
              <a:buNone/>
              <a:defRPr>
                <a:highlight>
                  <a:schemeClr val="lt1"/>
                </a:highlight>
              </a:defRPr>
            </a:lvl6pPr>
            <a:lvl7pPr lvl="6" algn="ctr" rtl="0">
              <a:lnSpc>
                <a:spcPct val="100000"/>
              </a:lnSpc>
              <a:spcBef>
                <a:spcPts val="0"/>
              </a:spcBef>
              <a:spcAft>
                <a:spcPts val="0"/>
              </a:spcAft>
              <a:buSzPts val="1400"/>
              <a:buNone/>
              <a:defRPr>
                <a:highlight>
                  <a:schemeClr val="lt1"/>
                </a:highlight>
              </a:defRPr>
            </a:lvl7pPr>
            <a:lvl8pPr lvl="7" algn="ctr" rtl="0">
              <a:lnSpc>
                <a:spcPct val="100000"/>
              </a:lnSpc>
              <a:spcBef>
                <a:spcPts val="0"/>
              </a:spcBef>
              <a:spcAft>
                <a:spcPts val="0"/>
              </a:spcAft>
              <a:buSzPts val="1400"/>
              <a:buNone/>
              <a:defRPr>
                <a:highlight>
                  <a:schemeClr val="lt1"/>
                </a:highlight>
              </a:defRPr>
            </a:lvl8pPr>
            <a:lvl9pPr lvl="8" algn="ctr" rtl="0">
              <a:lnSpc>
                <a:spcPct val="100000"/>
              </a:lnSpc>
              <a:spcBef>
                <a:spcPts val="0"/>
              </a:spcBef>
              <a:spcAft>
                <a:spcPts val="0"/>
              </a:spcAft>
              <a:buSzPts val="1400"/>
              <a:buNone/>
              <a:defRPr>
                <a:highlight>
                  <a:schemeClr val="lt1"/>
                </a:highlight>
              </a:defRPr>
            </a:lvl9pPr>
          </a:lstStyle>
          <a:p>
            <a:endParaRPr/>
          </a:p>
        </p:txBody>
      </p:sp>
      <p:sp>
        <p:nvSpPr>
          <p:cNvPr id="59" name="Google Shape;59;p14"/>
          <p:cNvSpPr txBox="1">
            <a:spLocks noGrp="1"/>
          </p:cNvSpPr>
          <p:nvPr>
            <p:ph type="subTitle" idx="3"/>
          </p:nvPr>
        </p:nvSpPr>
        <p:spPr>
          <a:xfrm>
            <a:off x="2108327" y="3790223"/>
            <a:ext cx="2162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highlight>
                  <a:schemeClr val="lt1"/>
                </a:highlight>
              </a:defRPr>
            </a:lvl1pPr>
            <a:lvl2pPr lvl="1" algn="ctr" rtl="0">
              <a:lnSpc>
                <a:spcPct val="100000"/>
              </a:lnSpc>
              <a:spcBef>
                <a:spcPts val="0"/>
              </a:spcBef>
              <a:spcAft>
                <a:spcPts val="0"/>
              </a:spcAft>
              <a:buSzPts val="1400"/>
              <a:buNone/>
              <a:defRPr>
                <a:highlight>
                  <a:schemeClr val="lt1"/>
                </a:highlight>
              </a:defRPr>
            </a:lvl2pPr>
            <a:lvl3pPr lvl="2" algn="ctr" rtl="0">
              <a:lnSpc>
                <a:spcPct val="100000"/>
              </a:lnSpc>
              <a:spcBef>
                <a:spcPts val="0"/>
              </a:spcBef>
              <a:spcAft>
                <a:spcPts val="0"/>
              </a:spcAft>
              <a:buSzPts val="1400"/>
              <a:buNone/>
              <a:defRPr>
                <a:highlight>
                  <a:schemeClr val="lt1"/>
                </a:highlight>
              </a:defRPr>
            </a:lvl3pPr>
            <a:lvl4pPr lvl="3" algn="ctr" rtl="0">
              <a:lnSpc>
                <a:spcPct val="100000"/>
              </a:lnSpc>
              <a:spcBef>
                <a:spcPts val="0"/>
              </a:spcBef>
              <a:spcAft>
                <a:spcPts val="0"/>
              </a:spcAft>
              <a:buSzPts val="1400"/>
              <a:buNone/>
              <a:defRPr>
                <a:highlight>
                  <a:schemeClr val="lt1"/>
                </a:highlight>
              </a:defRPr>
            </a:lvl4pPr>
            <a:lvl5pPr lvl="4" algn="ctr" rtl="0">
              <a:lnSpc>
                <a:spcPct val="100000"/>
              </a:lnSpc>
              <a:spcBef>
                <a:spcPts val="0"/>
              </a:spcBef>
              <a:spcAft>
                <a:spcPts val="0"/>
              </a:spcAft>
              <a:buSzPts val="1400"/>
              <a:buNone/>
              <a:defRPr>
                <a:highlight>
                  <a:schemeClr val="lt1"/>
                </a:highlight>
              </a:defRPr>
            </a:lvl5pPr>
            <a:lvl6pPr lvl="5" algn="ctr" rtl="0">
              <a:lnSpc>
                <a:spcPct val="100000"/>
              </a:lnSpc>
              <a:spcBef>
                <a:spcPts val="0"/>
              </a:spcBef>
              <a:spcAft>
                <a:spcPts val="0"/>
              </a:spcAft>
              <a:buSzPts val="1400"/>
              <a:buNone/>
              <a:defRPr>
                <a:highlight>
                  <a:schemeClr val="lt1"/>
                </a:highlight>
              </a:defRPr>
            </a:lvl6pPr>
            <a:lvl7pPr lvl="6" algn="ctr" rtl="0">
              <a:lnSpc>
                <a:spcPct val="100000"/>
              </a:lnSpc>
              <a:spcBef>
                <a:spcPts val="0"/>
              </a:spcBef>
              <a:spcAft>
                <a:spcPts val="0"/>
              </a:spcAft>
              <a:buSzPts val="1400"/>
              <a:buNone/>
              <a:defRPr>
                <a:highlight>
                  <a:schemeClr val="lt1"/>
                </a:highlight>
              </a:defRPr>
            </a:lvl7pPr>
            <a:lvl8pPr lvl="7" algn="ctr" rtl="0">
              <a:lnSpc>
                <a:spcPct val="100000"/>
              </a:lnSpc>
              <a:spcBef>
                <a:spcPts val="0"/>
              </a:spcBef>
              <a:spcAft>
                <a:spcPts val="0"/>
              </a:spcAft>
              <a:buSzPts val="1400"/>
              <a:buNone/>
              <a:defRPr>
                <a:highlight>
                  <a:schemeClr val="lt1"/>
                </a:highlight>
              </a:defRPr>
            </a:lvl8pPr>
            <a:lvl9pPr lvl="8" algn="ctr" rtl="0">
              <a:lnSpc>
                <a:spcPct val="100000"/>
              </a:lnSpc>
              <a:spcBef>
                <a:spcPts val="0"/>
              </a:spcBef>
              <a:spcAft>
                <a:spcPts val="0"/>
              </a:spcAft>
              <a:buSzPts val="1400"/>
              <a:buNone/>
              <a:defRPr>
                <a:highlight>
                  <a:schemeClr val="lt1"/>
                </a:highlight>
              </a:defRPr>
            </a:lvl9pPr>
          </a:lstStyle>
          <a:p>
            <a:endParaRPr/>
          </a:p>
        </p:txBody>
      </p:sp>
      <p:sp>
        <p:nvSpPr>
          <p:cNvPr id="60" name="Google Shape;60;p14"/>
          <p:cNvSpPr txBox="1">
            <a:spLocks noGrp="1"/>
          </p:cNvSpPr>
          <p:nvPr>
            <p:ph type="subTitle" idx="4"/>
          </p:nvPr>
        </p:nvSpPr>
        <p:spPr>
          <a:xfrm>
            <a:off x="5910148" y="3790223"/>
            <a:ext cx="2162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highlight>
                  <a:schemeClr val="lt1"/>
                </a:highlight>
              </a:defRPr>
            </a:lvl1pPr>
            <a:lvl2pPr lvl="1" algn="ctr" rtl="0">
              <a:lnSpc>
                <a:spcPct val="100000"/>
              </a:lnSpc>
              <a:spcBef>
                <a:spcPts val="0"/>
              </a:spcBef>
              <a:spcAft>
                <a:spcPts val="0"/>
              </a:spcAft>
              <a:buSzPts val="1400"/>
              <a:buNone/>
              <a:defRPr>
                <a:highlight>
                  <a:schemeClr val="lt1"/>
                </a:highlight>
              </a:defRPr>
            </a:lvl2pPr>
            <a:lvl3pPr lvl="2" algn="ctr" rtl="0">
              <a:lnSpc>
                <a:spcPct val="100000"/>
              </a:lnSpc>
              <a:spcBef>
                <a:spcPts val="0"/>
              </a:spcBef>
              <a:spcAft>
                <a:spcPts val="0"/>
              </a:spcAft>
              <a:buSzPts val="1400"/>
              <a:buNone/>
              <a:defRPr>
                <a:highlight>
                  <a:schemeClr val="lt1"/>
                </a:highlight>
              </a:defRPr>
            </a:lvl3pPr>
            <a:lvl4pPr lvl="3" algn="ctr" rtl="0">
              <a:lnSpc>
                <a:spcPct val="100000"/>
              </a:lnSpc>
              <a:spcBef>
                <a:spcPts val="0"/>
              </a:spcBef>
              <a:spcAft>
                <a:spcPts val="0"/>
              </a:spcAft>
              <a:buSzPts val="1400"/>
              <a:buNone/>
              <a:defRPr>
                <a:highlight>
                  <a:schemeClr val="lt1"/>
                </a:highlight>
              </a:defRPr>
            </a:lvl4pPr>
            <a:lvl5pPr lvl="4" algn="ctr" rtl="0">
              <a:lnSpc>
                <a:spcPct val="100000"/>
              </a:lnSpc>
              <a:spcBef>
                <a:spcPts val="0"/>
              </a:spcBef>
              <a:spcAft>
                <a:spcPts val="0"/>
              </a:spcAft>
              <a:buSzPts val="1400"/>
              <a:buNone/>
              <a:defRPr>
                <a:highlight>
                  <a:schemeClr val="lt1"/>
                </a:highlight>
              </a:defRPr>
            </a:lvl5pPr>
            <a:lvl6pPr lvl="5" algn="ctr" rtl="0">
              <a:lnSpc>
                <a:spcPct val="100000"/>
              </a:lnSpc>
              <a:spcBef>
                <a:spcPts val="0"/>
              </a:spcBef>
              <a:spcAft>
                <a:spcPts val="0"/>
              </a:spcAft>
              <a:buSzPts val="1400"/>
              <a:buNone/>
              <a:defRPr>
                <a:highlight>
                  <a:schemeClr val="lt1"/>
                </a:highlight>
              </a:defRPr>
            </a:lvl6pPr>
            <a:lvl7pPr lvl="6" algn="ctr" rtl="0">
              <a:lnSpc>
                <a:spcPct val="100000"/>
              </a:lnSpc>
              <a:spcBef>
                <a:spcPts val="0"/>
              </a:spcBef>
              <a:spcAft>
                <a:spcPts val="0"/>
              </a:spcAft>
              <a:buSzPts val="1400"/>
              <a:buNone/>
              <a:defRPr>
                <a:highlight>
                  <a:schemeClr val="lt1"/>
                </a:highlight>
              </a:defRPr>
            </a:lvl7pPr>
            <a:lvl8pPr lvl="7" algn="ctr" rtl="0">
              <a:lnSpc>
                <a:spcPct val="100000"/>
              </a:lnSpc>
              <a:spcBef>
                <a:spcPts val="0"/>
              </a:spcBef>
              <a:spcAft>
                <a:spcPts val="0"/>
              </a:spcAft>
              <a:buSzPts val="1400"/>
              <a:buNone/>
              <a:defRPr>
                <a:highlight>
                  <a:schemeClr val="lt1"/>
                </a:highlight>
              </a:defRPr>
            </a:lvl8pPr>
            <a:lvl9pPr lvl="8" algn="ctr" rtl="0">
              <a:lnSpc>
                <a:spcPct val="100000"/>
              </a:lnSpc>
              <a:spcBef>
                <a:spcPts val="0"/>
              </a:spcBef>
              <a:spcAft>
                <a:spcPts val="0"/>
              </a:spcAft>
              <a:buSzPts val="1400"/>
              <a:buNone/>
              <a:defRPr>
                <a:highlight>
                  <a:schemeClr val="lt1"/>
                </a:highlight>
              </a:defRPr>
            </a:lvl9pPr>
          </a:lstStyle>
          <a:p>
            <a:endParaRPr/>
          </a:p>
        </p:txBody>
      </p:sp>
      <p:sp>
        <p:nvSpPr>
          <p:cNvPr id="61" name="Google Shape;61;p14"/>
          <p:cNvSpPr txBox="1">
            <a:spLocks noGrp="1"/>
          </p:cNvSpPr>
          <p:nvPr>
            <p:ph type="title"/>
          </p:nvPr>
        </p:nvSpPr>
        <p:spPr>
          <a:xfrm>
            <a:off x="1157000" y="445025"/>
            <a:ext cx="68301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14"/>
          <p:cNvSpPr txBox="1">
            <a:spLocks noGrp="1"/>
          </p:cNvSpPr>
          <p:nvPr>
            <p:ph type="title" idx="5" hasCustomPrompt="1"/>
          </p:nvPr>
        </p:nvSpPr>
        <p:spPr>
          <a:xfrm>
            <a:off x="1172477" y="1623450"/>
            <a:ext cx="733500" cy="466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r>
              <a:t>xx%</a:t>
            </a:r>
          </a:p>
        </p:txBody>
      </p:sp>
      <p:sp>
        <p:nvSpPr>
          <p:cNvPr id="63" name="Google Shape;63;p14"/>
          <p:cNvSpPr txBox="1">
            <a:spLocks noGrp="1"/>
          </p:cNvSpPr>
          <p:nvPr>
            <p:ph type="title" idx="6" hasCustomPrompt="1"/>
          </p:nvPr>
        </p:nvSpPr>
        <p:spPr>
          <a:xfrm>
            <a:off x="1173527" y="3158489"/>
            <a:ext cx="731400" cy="469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r>
              <a:t>xx%</a:t>
            </a:r>
          </a:p>
        </p:txBody>
      </p:sp>
      <p:sp>
        <p:nvSpPr>
          <p:cNvPr id="64" name="Google Shape;64;p14"/>
          <p:cNvSpPr txBox="1">
            <a:spLocks noGrp="1"/>
          </p:cNvSpPr>
          <p:nvPr>
            <p:ph type="title" idx="7" hasCustomPrompt="1"/>
          </p:nvPr>
        </p:nvSpPr>
        <p:spPr>
          <a:xfrm>
            <a:off x="5005777" y="1621650"/>
            <a:ext cx="731400" cy="469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r>
              <a:t>xx%</a:t>
            </a:r>
          </a:p>
        </p:txBody>
      </p:sp>
      <p:sp>
        <p:nvSpPr>
          <p:cNvPr id="65" name="Google Shape;65;p14"/>
          <p:cNvSpPr txBox="1">
            <a:spLocks noGrp="1"/>
          </p:cNvSpPr>
          <p:nvPr>
            <p:ph type="title" idx="8" hasCustomPrompt="1"/>
          </p:nvPr>
        </p:nvSpPr>
        <p:spPr>
          <a:xfrm>
            <a:off x="5005777" y="3158489"/>
            <a:ext cx="731400" cy="469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r>
              <a:t>xx%</a:t>
            </a:r>
          </a:p>
        </p:txBody>
      </p:sp>
      <p:sp>
        <p:nvSpPr>
          <p:cNvPr id="66" name="Google Shape;66;p14"/>
          <p:cNvSpPr txBox="1">
            <a:spLocks noGrp="1"/>
          </p:cNvSpPr>
          <p:nvPr>
            <p:ph type="subTitle" idx="9"/>
          </p:nvPr>
        </p:nvSpPr>
        <p:spPr>
          <a:xfrm>
            <a:off x="2108327" y="1409900"/>
            <a:ext cx="2167200" cy="79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14"/>
          <p:cNvSpPr txBox="1">
            <a:spLocks noGrp="1"/>
          </p:cNvSpPr>
          <p:nvPr>
            <p:ph type="subTitle" idx="13"/>
          </p:nvPr>
        </p:nvSpPr>
        <p:spPr>
          <a:xfrm>
            <a:off x="2108327" y="2994624"/>
            <a:ext cx="2162700" cy="79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14"/>
          <p:cNvSpPr txBox="1">
            <a:spLocks noGrp="1"/>
          </p:cNvSpPr>
          <p:nvPr>
            <p:ph type="subTitle" idx="14"/>
          </p:nvPr>
        </p:nvSpPr>
        <p:spPr>
          <a:xfrm>
            <a:off x="5910148" y="1409900"/>
            <a:ext cx="2162700" cy="79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 name="Google Shape;69;p14"/>
          <p:cNvSpPr txBox="1">
            <a:spLocks noGrp="1"/>
          </p:cNvSpPr>
          <p:nvPr>
            <p:ph type="subTitle" idx="15"/>
          </p:nvPr>
        </p:nvSpPr>
        <p:spPr>
          <a:xfrm>
            <a:off x="5910148" y="2994624"/>
            <a:ext cx="2162700" cy="79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3"/>
        <p:cNvGrpSpPr/>
        <p:nvPr/>
      </p:nvGrpSpPr>
      <p:grpSpPr>
        <a:xfrm>
          <a:off x="0" y="0"/>
          <a:ext cx="0" cy="0"/>
          <a:chOff x="0" y="0"/>
          <a:chExt cx="0" cy="0"/>
        </a:xfrm>
      </p:grpSpPr>
      <p:pic>
        <p:nvPicPr>
          <p:cNvPr id="114" name="Google Shape;114;p21"/>
          <p:cNvPicPr preferRelativeResize="0"/>
          <p:nvPr/>
        </p:nvPicPr>
        <p:blipFill>
          <a:blip r:embed="rId2">
            <a:alphaModFix/>
          </a:blip>
          <a:stretch>
            <a:fillRect/>
          </a:stretch>
        </p:blipFill>
        <p:spPr>
          <a:xfrm rot="10800000">
            <a:off x="-44675" y="0"/>
            <a:ext cx="9188675" cy="5143501"/>
          </a:xfrm>
          <a:prstGeom prst="rect">
            <a:avLst/>
          </a:prstGeom>
          <a:noFill/>
          <a:ln>
            <a:noFill/>
          </a:ln>
        </p:spPr>
      </p:pic>
      <p:sp>
        <p:nvSpPr>
          <p:cNvPr id="115" name="Google Shape;115;p21"/>
          <p:cNvSpPr/>
          <p:nvPr/>
        </p:nvSpPr>
        <p:spPr>
          <a:xfrm>
            <a:off x="325725" y="42085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222075" y="3711288"/>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413451" y="2714694"/>
            <a:ext cx="690447" cy="690601"/>
          </a:xfrm>
          <a:custGeom>
            <a:avLst/>
            <a:gdLst/>
            <a:ahLst/>
            <a:cxnLst/>
            <a:rect l="l" t="t" r="r" b="b"/>
            <a:pathLst>
              <a:path w="17943" h="17947" extrusionOk="0">
                <a:moveTo>
                  <a:pt x="17942" y="8633"/>
                </a:moveTo>
                <a:cubicBezTo>
                  <a:pt x="17942" y="12127"/>
                  <a:pt x="15837" y="15271"/>
                  <a:pt x="12613" y="16611"/>
                </a:cubicBezTo>
                <a:cubicBezTo>
                  <a:pt x="9389" y="17947"/>
                  <a:pt x="5675" y="17208"/>
                  <a:pt x="3207" y="14736"/>
                </a:cubicBezTo>
                <a:cubicBezTo>
                  <a:pt x="739" y="12268"/>
                  <a:pt x="1" y="8558"/>
                  <a:pt x="1336" y="5330"/>
                </a:cubicBezTo>
                <a:cubicBezTo>
                  <a:pt x="2672" y="2106"/>
                  <a:pt x="5820" y="1"/>
                  <a:pt x="9310" y="1"/>
                </a:cubicBezTo>
                <a:cubicBezTo>
                  <a:pt x="14077" y="1"/>
                  <a:pt x="17942" y="3866"/>
                  <a:pt x="17942" y="8633"/>
                </a:cubicBezTo>
                <a:close/>
                <a:moveTo>
                  <a:pt x="17942"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610161" y="2852837"/>
            <a:ext cx="330543" cy="391996"/>
          </a:xfrm>
          <a:custGeom>
            <a:avLst/>
            <a:gdLst/>
            <a:ahLst/>
            <a:cxnLst/>
            <a:rect l="l" t="t" r="r" b="b"/>
            <a:pathLst>
              <a:path w="8590" h="10187" extrusionOk="0">
                <a:moveTo>
                  <a:pt x="6612" y="1541"/>
                </a:moveTo>
                <a:cubicBezTo>
                  <a:pt x="6626" y="1625"/>
                  <a:pt x="6634" y="1709"/>
                  <a:pt x="6639" y="1793"/>
                </a:cubicBezTo>
                <a:lnTo>
                  <a:pt x="6639" y="5379"/>
                </a:lnTo>
                <a:cubicBezTo>
                  <a:pt x="6739" y="5399"/>
                  <a:pt x="6839" y="5409"/>
                  <a:pt x="6938" y="5409"/>
                </a:cubicBezTo>
                <a:cubicBezTo>
                  <a:pt x="7493" y="5409"/>
                  <a:pt x="8017" y="5103"/>
                  <a:pt x="8280" y="4592"/>
                </a:cubicBezTo>
                <a:cubicBezTo>
                  <a:pt x="8589" y="3986"/>
                  <a:pt x="8461" y="3257"/>
                  <a:pt x="7966" y="2797"/>
                </a:cubicBezTo>
                <a:lnTo>
                  <a:pt x="6612" y="1541"/>
                </a:lnTo>
                <a:close/>
                <a:moveTo>
                  <a:pt x="1836" y="1541"/>
                </a:moveTo>
                <a:lnTo>
                  <a:pt x="483" y="2797"/>
                </a:lnTo>
                <a:cubicBezTo>
                  <a:pt x="178" y="3080"/>
                  <a:pt x="1" y="3482"/>
                  <a:pt x="5" y="3902"/>
                </a:cubicBezTo>
                <a:cubicBezTo>
                  <a:pt x="1" y="4749"/>
                  <a:pt x="696" y="5410"/>
                  <a:pt x="1510" y="5410"/>
                </a:cubicBezTo>
                <a:cubicBezTo>
                  <a:pt x="1610" y="5410"/>
                  <a:pt x="1712" y="5400"/>
                  <a:pt x="1814" y="5379"/>
                </a:cubicBezTo>
                <a:lnTo>
                  <a:pt x="1814" y="1788"/>
                </a:lnTo>
                <a:cubicBezTo>
                  <a:pt x="1814" y="1704"/>
                  <a:pt x="1823" y="1625"/>
                  <a:pt x="1836" y="1541"/>
                </a:cubicBezTo>
                <a:close/>
                <a:moveTo>
                  <a:pt x="4525" y="4809"/>
                </a:moveTo>
                <a:cubicBezTo>
                  <a:pt x="4693" y="4809"/>
                  <a:pt x="4826" y="4941"/>
                  <a:pt x="4826" y="5110"/>
                </a:cubicBezTo>
                <a:cubicBezTo>
                  <a:pt x="4826" y="5273"/>
                  <a:pt x="4693" y="5410"/>
                  <a:pt x="4525" y="5410"/>
                </a:cubicBezTo>
                <a:lnTo>
                  <a:pt x="3924" y="5410"/>
                </a:lnTo>
                <a:cubicBezTo>
                  <a:pt x="3521" y="5410"/>
                  <a:pt x="3521" y="4809"/>
                  <a:pt x="3924" y="4809"/>
                </a:cubicBezTo>
                <a:close/>
                <a:moveTo>
                  <a:pt x="4224" y="1"/>
                </a:moveTo>
                <a:cubicBezTo>
                  <a:pt x="3772" y="1"/>
                  <a:pt x="3322" y="156"/>
                  <a:pt x="2999" y="466"/>
                </a:cubicBezTo>
                <a:cubicBezTo>
                  <a:pt x="2959" y="524"/>
                  <a:pt x="2415" y="935"/>
                  <a:pt x="2415" y="1793"/>
                </a:cubicBezTo>
                <a:lnTo>
                  <a:pt x="2415" y="6312"/>
                </a:lnTo>
                <a:cubicBezTo>
                  <a:pt x="2415" y="6365"/>
                  <a:pt x="2424" y="6419"/>
                  <a:pt x="2433" y="6472"/>
                </a:cubicBezTo>
                <a:cubicBezTo>
                  <a:pt x="2765" y="6170"/>
                  <a:pt x="3190" y="6013"/>
                  <a:pt x="3622" y="6013"/>
                </a:cubicBezTo>
                <a:cubicBezTo>
                  <a:pt x="3825" y="6013"/>
                  <a:pt x="4028" y="6047"/>
                  <a:pt x="4224" y="6118"/>
                </a:cubicBezTo>
                <a:cubicBezTo>
                  <a:pt x="4422" y="6047"/>
                  <a:pt x="4626" y="6013"/>
                  <a:pt x="4828" y="6013"/>
                </a:cubicBezTo>
                <a:cubicBezTo>
                  <a:pt x="5261" y="6013"/>
                  <a:pt x="5685" y="6170"/>
                  <a:pt x="6020" y="6472"/>
                </a:cubicBezTo>
                <a:cubicBezTo>
                  <a:pt x="6029" y="6419"/>
                  <a:pt x="6033" y="6365"/>
                  <a:pt x="6033" y="6312"/>
                </a:cubicBezTo>
                <a:lnTo>
                  <a:pt x="6033" y="1793"/>
                </a:lnTo>
                <a:cubicBezTo>
                  <a:pt x="6033" y="957"/>
                  <a:pt x="5498" y="528"/>
                  <a:pt x="5458" y="470"/>
                </a:cubicBezTo>
                <a:cubicBezTo>
                  <a:pt x="5129" y="156"/>
                  <a:pt x="4675" y="1"/>
                  <a:pt x="4224" y="1"/>
                </a:cubicBezTo>
                <a:close/>
                <a:moveTo>
                  <a:pt x="3623" y="6613"/>
                </a:moveTo>
                <a:cubicBezTo>
                  <a:pt x="2955" y="6613"/>
                  <a:pt x="2415" y="7157"/>
                  <a:pt x="2415" y="7825"/>
                </a:cubicBezTo>
                <a:cubicBezTo>
                  <a:pt x="2415" y="8793"/>
                  <a:pt x="3083" y="9952"/>
                  <a:pt x="3924" y="10186"/>
                </a:cubicBezTo>
                <a:lnTo>
                  <a:pt x="3924" y="8727"/>
                </a:lnTo>
                <a:cubicBezTo>
                  <a:pt x="3930" y="8535"/>
                  <a:pt x="4076" y="8438"/>
                  <a:pt x="4223" y="8438"/>
                </a:cubicBezTo>
                <a:cubicBezTo>
                  <a:pt x="4369" y="8438"/>
                  <a:pt x="4516" y="8535"/>
                  <a:pt x="4525" y="8727"/>
                </a:cubicBezTo>
                <a:lnTo>
                  <a:pt x="4525" y="10186"/>
                </a:lnTo>
                <a:cubicBezTo>
                  <a:pt x="5365" y="9952"/>
                  <a:pt x="6033" y="8793"/>
                  <a:pt x="6033" y="7825"/>
                </a:cubicBezTo>
                <a:cubicBezTo>
                  <a:pt x="6033" y="7157"/>
                  <a:pt x="5493" y="6618"/>
                  <a:pt x="4826" y="6618"/>
                </a:cubicBezTo>
                <a:lnTo>
                  <a:pt x="4826" y="6613"/>
                </a:lnTo>
                <a:cubicBezTo>
                  <a:pt x="4613" y="6613"/>
                  <a:pt x="4406" y="6671"/>
                  <a:pt x="4224" y="6781"/>
                </a:cubicBezTo>
                <a:cubicBezTo>
                  <a:pt x="4043" y="6671"/>
                  <a:pt x="3835" y="6613"/>
                  <a:pt x="3623" y="66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1318328" y="4065709"/>
            <a:ext cx="690601" cy="690601"/>
          </a:xfrm>
          <a:custGeom>
            <a:avLst/>
            <a:gdLst/>
            <a:ahLst/>
            <a:cxnLst/>
            <a:rect l="l" t="t" r="r" b="b"/>
            <a:pathLst>
              <a:path w="17947" h="17947" extrusionOk="0">
                <a:moveTo>
                  <a:pt x="17946" y="8633"/>
                </a:moveTo>
                <a:cubicBezTo>
                  <a:pt x="17946" y="12122"/>
                  <a:pt x="15841" y="15271"/>
                  <a:pt x="12617" y="16606"/>
                </a:cubicBezTo>
                <a:cubicBezTo>
                  <a:pt x="9393" y="17946"/>
                  <a:pt x="5678" y="17208"/>
                  <a:pt x="3211" y="14735"/>
                </a:cubicBezTo>
                <a:cubicBezTo>
                  <a:pt x="743" y="12268"/>
                  <a:pt x="0" y="8553"/>
                  <a:pt x="1340" y="5329"/>
                </a:cubicBezTo>
                <a:cubicBezTo>
                  <a:pt x="2676" y="2105"/>
                  <a:pt x="5820" y="0"/>
                  <a:pt x="9314" y="0"/>
                </a:cubicBezTo>
                <a:cubicBezTo>
                  <a:pt x="14081" y="0"/>
                  <a:pt x="17946" y="3865"/>
                  <a:pt x="17946" y="8633"/>
                </a:cubicBezTo>
                <a:close/>
                <a:moveTo>
                  <a:pt x="17946"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1474788" y="4199273"/>
            <a:ext cx="395959" cy="391957"/>
          </a:xfrm>
          <a:custGeom>
            <a:avLst/>
            <a:gdLst/>
            <a:ahLst/>
            <a:cxnLst/>
            <a:rect l="l" t="t" r="r" b="b"/>
            <a:pathLst>
              <a:path w="10290" h="10186" extrusionOk="0">
                <a:moveTo>
                  <a:pt x="7932" y="1"/>
                </a:moveTo>
                <a:cubicBezTo>
                  <a:pt x="6216" y="1"/>
                  <a:pt x="5053" y="1752"/>
                  <a:pt x="5725" y="3335"/>
                </a:cubicBezTo>
                <a:lnTo>
                  <a:pt x="6694" y="2367"/>
                </a:lnTo>
                <a:cubicBezTo>
                  <a:pt x="6610" y="1748"/>
                  <a:pt x="6915" y="1146"/>
                  <a:pt x="7463" y="850"/>
                </a:cubicBezTo>
                <a:cubicBezTo>
                  <a:pt x="7686" y="729"/>
                  <a:pt x="7930" y="670"/>
                  <a:pt x="8172" y="670"/>
                </a:cubicBezTo>
                <a:cubicBezTo>
                  <a:pt x="8525" y="670"/>
                  <a:pt x="8874" y="796"/>
                  <a:pt x="9153" y="1040"/>
                </a:cubicBezTo>
                <a:cubicBezTo>
                  <a:pt x="9621" y="1451"/>
                  <a:pt x="9789" y="2106"/>
                  <a:pt x="9568" y="2689"/>
                </a:cubicBezTo>
                <a:cubicBezTo>
                  <a:pt x="9352" y="3273"/>
                  <a:pt x="8794" y="3658"/>
                  <a:pt x="8171" y="3658"/>
                </a:cubicBezTo>
                <a:cubicBezTo>
                  <a:pt x="8100" y="3654"/>
                  <a:pt x="8034" y="3645"/>
                  <a:pt x="7963" y="3636"/>
                </a:cubicBezTo>
                <a:lnTo>
                  <a:pt x="6994" y="4604"/>
                </a:lnTo>
                <a:cubicBezTo>
                  <a:pt x="7291" y="4728"/>
                  <a:pt x="7609" y="4795"/>
                  <a:pt x="7932" y="4795"/>
                </a:cubicBezTo>
                <a:cubicBezTo>
                  <a:pt x="9241" y="4772"/>
                  <a:pt x="10289" y="3707"/>
                  <a:pt x="10289" y="2398"/>
                </a:cubicBezTo>
                <a:cubicBezTo>
                  <a:pt x="10289" y="1089"/>
                  <a:pt x="9241" y="23"/>
                  <a:pt x="7932" y="1"/>
                </a:cubicBezTo>
                <a:close/>
                <a:moveTo>
                  <a:pt x="8177" y="1261"/>
                </a:moveTo>
                <a:cubicBezTo>
                  <a:pt x="7715" y="1261"/>
                  <a:pt x="7273" y="1618"/>
                  <a:pt x="7273" y="2159"/>
                </a:cubicBezTo>
                <a:cubicBezTo>
                  <a:pt x="7273" y="2296"/>
                  <a:pt x="7304" y="2429"/>
                  <a:pt x="7366" y="2548"/>
                </a:cubicBezTo>
                <a:lnTo>
                  <a:pt x="5641" y="4268"/>
                </a:lnTo>
                <a:lnTo>
                  <a:pt x="5053" y="4149"/>
                </a:lnTo>
                <a:cubicBezTo>
                  <a:pt x="4998" y="4139"/>
                  <a:pt x="4943" y="4134"/>
                  <a:pt x="4888" y="4134"/>
                </a:cubicBezTo>
                <a:cubicBezTo>
                  <a:pt x="4647" y="4134"/>
                  <a:pt x="4412" y="4228"/>
                  <a:pt x="4239" y="4401"/>
                </a:cubicBezTo>
                <a:lnTo>
                  <a:pt x="1290" y="7346"/>
                </a:lnTo>
                <a:lnTo>
                  <a:pt x="1082" y="7138"/>
                </a:lnTo>
                <a:cubicBezTo>
                  <a:pt x="1015" y="7066"/>
                  <a:pt x="939" y="7036"/>
                  <a:pt x="866" y="7036"/>
                </a:cubicBezTo>
                <a:cubicBezTo>
                  <a:pt x="631" y="7036"/>
                  <a:pt x="428" y="7347"/>
                  <a:pt x="657" y="7563"/>
                </a:cubicBezTo>
                <a:lnTo>
                  <a:pt x="2771" y="9672"/>
                </a:lnTo>
                <a:cubicBezTo>
                  <a:pt x="2835" y="9732"/>
                  <a:pt x="2906" y="9757"/>
                  <a:pt x="2973" y="9757"/>
                </a:cubicBezTo>
                <a:cubicBezTo>
                  <a:pt x="3203" y="9757"/>
                  <a:pt x="3397" y="9467"/>
                  <a:pt x="3196" y="9248"/>
                </a:cubicBezTo>
                <a:lnTo>
                  <a:pt x="2988" y="9040"/>
                </a:lnTo>
                <a:lnTo>
                  <a:pt x="3408" y="8615"/>
                </a:lnTo>
                <a:lnTo>
                  <a:pt x="2771" y="7979"/>
                </a:lnTo>
                <a:cubicBezTo>
                  <a:pt x="2541" y="7762"/>
                  <a:pt x="2745" y="7453"/>
                  <a:pt x="2980" y="7453"/>
                </a:cubicBezTo>
                <a:cubicBezTo>
                  <a:pt x="3053" y="7453"/>
                  <a:pt x="3129" y="7483"/>
                  <a:pt x="3196" y="7554"/>
                </a:cubicBezTo>
                <a:lnTo>
                  <a:pt x="3832" y="8191"/>
                </a:lnTo>
                <a:lnTo>
                  <a:pt x="4257" y="7771"/>
                </a:lnTo>
                <a:lnTo>
                  <a:pt x="3620" y="7134"/>
                </a:lnTo>
                <a:cubicBezTo>
                  <a:pt x="3415" y="6915"/>
                  <a:pt x="3609" y="6625"/>
                  <a:pt x="3838" y="6625"/>
                </a:cubicBezTo>
                <a:cubicBezTo>
                  <a:pt x="3906" y="6625"/>
                  <a:pt x="3976" y="6650"/>
                  <a:pt x="4040" y="6709"/>
                </a:cubicBezTo>
                <a:lnTo>
                  <a:pt x="4677" y="7346"/>
                </a:lnTo>
                <a:lnTo>
                  <a:pt x="5102" y="6922"/>
                </a:lnTo>
                <a:lnTo>
                  <a:pt x="4465" y="6289"/>
                </a:lnTo>
                <a:cubicBezTo>
                  <a:pt x="4263" y="6071"/>
                  <a:pt x="4458" y="5780"/>
                  <a:pt x="4687" y="5780"/>
                </a:cubicBezTo>
                <a:cubicBezTo>
                  <a:pt x="4755" y="5780"/>
                  <a:pt x="4825" y="5806"/>
                  <a:pt x="4889" y="5865"/>
                </a:cubicBezTo>
                <a:lnTo>
                  <a:pt x="5522" y="6497"/>
                </a:lnTo>
                <a:lnTo>
                  <a:pt x="5929" y="6090"/>
                </a:lnTo>
                <a:cubicBezTo>
                  <a:pt x="6141" y="5878"/>
                  <a:pt x="6234" y="5573"/>
                  <a:pt x="6181" y="5277"/>
                </a:cubicBezTo>
                <a:lnTo>
                  <a:pt x="6066" y="4693"/>
                </a:lnTo>
                <a:lnTo>
                  <a:pt x="7786" y="2968"/>
                </a:lnTo>
                <a:cubicBezTo>
                  <a:pt x="7905" y="3030"/>
                  <a:pt x="8038" y="3061"/>
                  <a:pt x="8171" y="3061"/>
                </a:cubicBezTo>
                <a:cubicBezTo>
                  <a:pt x="8971" y="3061"/>
                  <a:pt x="9374" y="2092"/>
                  <a:pt x="8808" y="1526"/>
                </a:cubicBezTo>
                <a:cubicBezTo>
                  <a:pt x="8624" y="1343"/>
                  <a:pt x="8398" y="1261"/>
                  <a:pt x="8177" y="1261"/>
                </a:cubicBezTo>
                <a:close/>
                <a:moveTo>
                  <a:pt x="439" y="8305"/>
                </a:moveTo>
                <a:cubicBezTo>
                  <a:pt x="204" y="8305"/>
                  <a:pt x="0" y="8612"/>
                  <a:pt x="233" y="8828"/>
                </a:cubicBezTo>
                <a:lnTo>
                  <a:pt x="1502" y="10101"/>
                </a:lnTo>
                <a:cubicBezTo>
                  <a:pt x="1566" y="10161"/>
                  <a:pt x="1637" y="10186"/>
                  <a:pt x="1704" y="10186"/>
                </a:cubicBezTo>
                <a:cubicBezTo>
                  <a:pt x="1933" y="10186"/>
                  <a:pt x="2128" y="9896"/>
                  <a:pt x="1926" y="9677"/>
                </a:cubicBezTo>
                <a:lnTo>
                  <a:pt x="657" y="8408"/>
                </a:lnTo>
                <a:cubicBezTo>
                  <a:pt x="590" y="8335"/>
                  <a:pt x="513" y="8305"/>
                  <a:pt x="439" y="83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7369734" y="4263198"/>
            <a:ext cx="690447" cy="690447"/>
          </a:xfrm>
          <a:custGeom>
            <a:avLst/>
            <a:gdLst/>
            <a:ahLst/>
            <a:cxnLst/>
            <a:rect l="l" t="t" r="r" b="b"/>
            <a:pathLst>
              <a:path w="17943" h="17943" extrusionOk="0">
                <a:moveTo>
                  <a:pt x="17942" y="8633"/>
                </a:moveTo>
                <a:cubicBezTo>
                  <a:pt x="17942" y="12122"/>
                  <a:pt x="15842" y="15271"/>
                  <a:pt x="12614" y="16607"/>
                </a:cubicBezTo>
                <a:cubicBezTo>
                  <a:pt x="9390" y="17942"/>
                  <a:pt x="5675" y="17204"/>
                  <a:pt x="3207" y="14736"/>
                </a:cubicBezTo>
                <a:cubicBezTo>
                  <a:pt x="739" y="12268"/>
                  <a:pt x="1" y="8554"/>
                  <a:pt x="1336" y="5330"/>
                </a:cubicBezTo>
                <a:cubicBezTo>
                  <a:pt x="2672" y="2101"/>
                  <a:pt x="5821" y="1"/>
                  <a:pt x="9310" y="1"/>
                </a:cubicBezTo>
                <a:cubicBezTo>
                  <a:pt x="14077" y="1"/>
                  <a:pt x="17942" y="3866"/>
                  <a:pt x="17942" y="8633"/>
                </a:cubicBezTo>
                <a:close/>
                <a:moveTo>
                  <a:pt x="17942"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7555592" y="4404804"/>
            <a:ext cx="345627" cy="391919"/>
          </a:xfrm>
          <a:custGeom>
            <a:avLst/>
            <a:gdLst/>
            <a:ahLst/>
            <a:cxnLst/>
            <a:rect l="l" t="t" r="r" b="b"/>
            <a:pathLst>
              <a:path w="8982" h="10185" extrusionOk="0">
                <a:moveTo>
                  <a:pt x="3295" y="0"/>
                </a:moveTo>
                <a:cubicBezTo>
                  <a:pt x="2468" y="5"/>
                  <a:pt x="1796" y="672"/>
                  <a:pt x="1796" y="1499"/>
                </a:cubicBezTo>
                <a:lnTo>
                  <a:pt x="1796" y="2393"/>
                </a:lnTo>
                <a:cubicBezTo>
                  <a:pt x="1914" y="2395"/>
                  <a:pt x="2027" y="2397"/>
                  <a:pt x="2135" y="2397"/>
                </a:cubicBezTo>
                <a:cubicBezTo>
                  <a:pt x="3265" y="2397"/>
                  <a:pt x="3829" y="2255"/>
                  <a:pt x="4418" y="2110"/>
                </a:cubicBezTo>
                <a:cubicBezTo>
                  <a:pt x="5025" y="1954"/>
                  <a:pt x="5648" y="1802"/>
                  <a:pt x="6885" y="1802"/>
                </a:cubicBezTo>
                <a:cubicBezTo>
                  <a:pt x="6982" y="1802"/>
                  <a:pt x="7082" y="1803"/>
                  <a:pt x="7186" y="1804"/>
                </a:cubicBezTo>
                <a:lnTo>
                  <a:pt x="7186" y="1499"/>
                </a:lnTo>
                <a:cubicBezTo>
                  <a:pt x="7186" y="672"/>
                  <a:pt x="6514" y="5"/>
                  <a:pt x="5687" y="0"/>
                </a:cubicBezTo>
                <a:close/>
                <a:moveTo>
                  <a:pt x="3591" y="3596"/>
                </a:moveTo>
                <a:cubicBezTo>
                  <a:pt x="3861" y="3596"/>
                  <a:pt x="3994" y="3918"/>
                  <a:pt x="3803" y="4109"/>
                </a:cubicBezTo>
                <a:cubicBezTo>
                  <a:pt x="3744" y="4168"/>
                  <a:pt x="3670" y="4195"/>
                  <a:pt x="3597" y="4195"/>
                </a:cubicBezTo>
                <a:cubicBezTo>
                  <a:pt x="3443" y="4195"/>
                  <a:pt x="3295" y="4076"/>
                  <a:pt x="3295" y="3896"/>
                </a:cubicBezTo>
                <a:cubicBezTo>
                  <a:pt x="3295" y="3728"/>
                  <a:pt x="3427" y="3596"/>
                  <a:pt x="3591" y="3596"/>
                </a:cubicBezTo>
                <a:close/>
                <a:moveTo>
                  <a:pt x="5391" y="3596"/>
                </a:moveTo>
                <a:cubicBezTo>
                  <a:pt x="5656" y="3596"/>
                  <a:pt x="5789" y="3918"/>
                  <a:pt x="5603" y="4109"/>
                </a:cubicBezTo>
                <a:cubicBezTo>
                  <a:pt x="5542" y="4168"/>
                  <a:pt x="5467" y="4195"/>
                  <a:pt x="5394" y="4195"/>
                </a:cubicBezTo>
                <a:cubicBezTo>
                  <a:pt x="5239" y="4195"/>
                  <a:pt x="5090" y="4076"/>
                  <a:pt x="5090" y="3896"/>
                </a:cubicBezTo>
                <a:cubicBezTo>
                  <a:pt x="5090" y="3728"/>
                  <a:pt x="5223" y="3596"/>
                  <a:pt x="5391" y="3596"/>
                </a:cubicBezTo>
                <a:close/>
                <a:moveTo>
                  <a:pt x="5083" y="4789"/>
                </a:moveTo>
                <a:cubicBezTo>
                  <a:pt x="5297" y="4789"/>
                  <a:pt x="5501" y="5030"/>
                  <a:pt x="5338" y="5263"/>
                </a:cubicBezTo>
                <a:cubicBezTo>
                  <a:pt x="5128" y="5548"/>
                  <a:pt x="4809" y="5691"/>
                  <a:pt x="4491" y="5691"/>
                </a:cubicBezTo>
                <a:cubicBezTo>
                  <a:pt x="4173" y="5691"/>
                  <a:pt x="3854" y="5548"/>
                  <a:pt x="3644" y="5263"/>
                </a:cubicBezTo>
                <a:cubicBezTo>
                  <a:pt x="3495" y="5031"/>
                  <a:pt x="3694" y="4798"/>
                  <a:pt x="3903" y="4798"/>
                </a:cubicBezTo>
                <a:cubicBezTo>
                  <a:pt x="3985" y="4798"/>
                  <a:pt x="4070" y="4834"/>
                  <a:pt x="4135" y="4922"/>
                </a:cubicBezTo>
                <a:cubicBezTo>
                  <a:pt x="4226" y="5038"/>
                  <a:pt x="4359" y="5095"/>
                  <a:pt x="4491" y="5095"/>
                </a:cubicBezTo>
                <a:cubicBezTo>
                  <a:pt x="4622" y="5095"/>
                  <a:pt x="4752" y="5039"/>
                  <a:pt x="4843" y="4927"/>
                </a:cubicBezTo>
                <a:cubicBezTo>
                  <a:pt x="4908" y="4829"/>
                  <a:pt x="4996" y="4789"/>
                  <a:pt x="5083" y="4789"/>
                </a:cubicBezTo>
                <a:close/>
                <a:moveTo>
                  <a:pt x="6882" y="2398"/>
                </a:moveTo>
                <a:cubicBezTo>
                  <a:pt x="5728" y="2398"/>
                  <a:pt x="5155" y="2538"/>
                  <a:pt x="4564" y="2689"/>
                </a:cubicBezTo>
                <a:cubicBezTo>
                  <a:pt x="3954" y="2839"/>
                  <a:pt x="3330" y="2999"/>
                  <a:pt x="2092" y="2999"/>
                </a:cubicBezTo>
                <a:cubicBezTo>
                  <a:pt x="1999" y="2999"/>
                  <a:pt x="1897" y="2999"/>
                  <a:pt x="1796" y="2994"/>
                </a:cubicBezTo>
                <a:lnTo>
                  <a:pt x="1796" y="4471"/>
                </a:lnTo>
                <a:cubicBezTo>
                  <a:pt x="1791" y="5572"/>
                  <a:pt x="2530" y="6541"/>
                  <a:pt x="3591" y="6833"/>
                </a:cubicBezTo>
                <a:lnTo>
                  <a:pt x="3591" y="6890"/>
                </a:lnTo>
                <a:cubicBezTo>
                  <a:pt x="3591" y="7014"/>
                  <a:pt x="3511" y="7125"/>
                  <a:pt x="3397" y="7169"/>
                </a:cubicBezTo>
                <a:lnTo>
                  <a:pt x="4493" y="8261"/>
                </a:lnTo>
                <a:lnTo>
                  <a:pt x="5586" y="7169"/>
                </a:lnTo>
                <a:cubicBezTo>
                  <a:pt x="5471" y="7125"/>
                  <a:pt x="5391" y="7014"/>
                  <a:pt x="5391" y="6890"/>
                </a:cubicBezTo>
                <a:lnTo>
                  <a:pt x="5391" y="6833"/>
                </a:lnTo>
                <a:cubicBezTo>
                  <a:pt x="5864" y="6700"/>
                  <a:pt x="6289" y="6430"/>
                  <a:pt x="6607" y="6054"/>
                </a:cubicBezTo>
                <a:cubicBezTo>
                  <a:pt x="6979" y="5608"/>
                  <a:pt x="7182" y="5050"/>
                  <a:pt x="7186" y="4471"/>
                </a:cubicBezTo>
                <a:lnTo>
                  <a:pt x="7186" y="2401"/>
                </a:lnTo>
                <a:cubicBezTo>
                  <a:pt x="7081" y="2399"/>
                  <a:pt x="6979" y="2398"/>
                  <a:pt x="6882" y="2398"/>
                </a:cubicBezTo>
                <a:close/>
                <a:moveTo>
                  <a:pt x="2096" y="7191"/>
                </a:moveTo>
                <a:cubicBezTo>
                  <a:pt x="938" y="7191"/>
                  <a:pt x="0" y="8128"/>
                  <a:pt x="0" y="9287"/>
                </a:cubicBezTo>
                <a:lnTo>
                  <a:pt x="0" y="9884"/>
                </a:lnTo>
                <a:cubicBezTo>
                  <a:pt x="0" y="10052"/>
                  <a:pt x="133" y="10185"/>
                  <a:pt x="296" y="10185"/>
                </a:cubicBezTo>
                <a:lnTo>
                  <a:pt x="1495" y="10185"/>
                </a:lnTo>
                <a:lnTo>
                  <a:pt x="1495" y="9287"/>
                </a:lnTo>
                <a:cubicBezTo>
                  <a:pt x="1495" y="9086"/>
                  <a:pt x="1644" y="8985"/>
                  <a:pt x="1793" y="8985"/>
                </a:cubicBezTo>
                <a:cubicBezTo>
                  <a:pt x="1943" y="8985"/>
                  <a:pt x="2092" y="9086"/>
                  <a:pt x="2092" y="9287"/>
                </a:cubicBezTo>
                <a:lnTo>
                  <a:pt x="2092" y="10185"/>
                </a:lnTo>
                <a:lnTo>
                  <a:pt x="6886" y="10185"/>
                </a:lnTo>
                <a:lnTo>
                  <a:pt x="6886" y="9287"/>
                </a:lnTo>
                <a:cubicBezTo>
                  <a:pt x="6886" y="9086"/>
                  <a:pt x="7035" y="8985"/>
                  <a:pt x="7184" y="8985"/>
                </a:cubicBezTo>
                <a:cubicBezTo>
                  <a:pt x="7334" y="8985"/>
                  <a:pt x="7483" y="9086"/>
                  <a:pt x="7483" y="9287"/>
                </a:cubicBezTo>
                <a:lnTo>
                  <a:pt x="7483" y="10185"/>
                </a:lnTo>
                <a:lnTo>
                  <a:pt x="8681" y="10185"/>
                </a:lnTo>
                <a:cubicBezTo>
                  <a:pt x="8849" y="10185"/>
                  <a:pt x="8982" y="10052"/>
                  <a:pt x="8982" y="9884"/>
                </a:cubicBezTo>
                <a:lnTo>
                  <a:pt x="8982" y="9287"/>
                </a:lnTo>
                <a:cubicBezTo>
                  <a:pt x="8978" y="8128"/>
                  <a:pt x="8040" y="7191"/>
                  <a:pt x="6886" y="7191"/>
                </a:cubicBezTo>
                <a:lnTo>
                  <a:pt x="6413" y="7191"/>
                </a:lnTo>
                <a:lnTo>
                  <a:pt x="4701" y="8898"/>
                </a:lnTo>
                <a:cubicBezTo>
                  <a:pt x="4644" y="8958"/>
                  <a:pt x="4567" y="8988"/>
                  <a:pt x="4491" y="8988"/>
                </a:cubicBezTo>
                <a:cubicBezTo>
                  <a:pt x="4415" y="8988"/>
                  <a:pt x="4338" y="8958"/>
                  <a:pt x="4281" y="8898"/>
                </a:cubicBezTo>
                <a:lnTo>
                  <a:pt x="2570" y="719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2008925" y="4774513"/>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8210075" y="2912107"/>
            <a:ext cx="690601" cy="690601"/>
          </a:xfrm>
          <a:custGeom>
            <a:avLst/>
            <a:gdLst/>
            <a:ahLst/>
            <a:cxnLst/>
            <a:rect l="l" t="t" r="r" b="b"/>
            <a:pathLst>
              <a:path w="17947" h="17947" extrusionOk="0">
                <a:moveTo>
                  <a:pt x="17946" y="8633"/>
                </a:moveTo>
                <a:cubicBezTo>
                  <a:pt x="17946" y="12126"/>
                  <a:pt x="15841" y="15271"/>
                  <a:pt x="12617" y="16606"/>
                </a:cubicBezTo>
                <a:cubicBezTo>
                  <a:pt x="9389" y="17946"/>
                  <a:pt x="5679" y="17203"/>
                  <a:pt x="3211" y="14736"/>
                </a:cubicBezTo>
                <a:cubicBezTo>
                  <a:pt x="743" y="12268"/>
                  <a:pt x="0" y="8557"/>
                  <a:pt x="1340" y="5329"/>
                </a:cubicBezTo>
                <a:cubicBezTo>
                  <a:pt x="2676" y="2105"/>
                  <a:pt x="5820" y="0"/>
                  <a:pt x="9314" y="0"/>
                </a:cubicBezTo>
                <a:cubicBezTo>
                  <a:pt x="14081" y="0"/>
                  <a:pt x="17946" y="3865"/>
                  <a:pt x="17946" y="8633"/>
                </a:cubicBezTo>
                <a:close/>
                <a:moveTo>
                  <a:pt x="17946" y="863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8369574" y="3048287"/>
            <a:ext cx="397344" cy="392958"/>
          </a:xfrm>
          <a:custGeom>
            <a:avLst/>
            <a:gdLst/>
            <a:ahLst/>
            <a:cxnLst/>
            <a:rect l="l" t="t" r="r" b="b"/>
            <a:pathLst>
              <a:path w="10326" h="10212" extrusionOk="0">
                <a:moveTo>
                  <a:pt x="7283" y="1742"/>
                </a:moveTo>
                <a:lnTo>
                  <a:pt x="8570" y="3028"/>
                </a:lnTo>
                <a:cubicBezTo>
                  <a:pt x="8172" y="3020"/>
                  <a:pt x="7769" y="2989"/>
                  <a:pt x="7375" y="2936"/>
                </a:cubicBezTo>
                <a:lnTo>
                  <a:pt x="7375" y="2940"/>
                </a:lnTo>
                <a:cubicBezTo>
                  <a:pt x="7318" y="2542"/>
                  <a:pt x="7287" y="2144"/>
                  <a:pt x="7283" y="1742"/>
                </a:cubicBezTo>
                <a:close/>
                <a:moveTo>
                  <a:pt x="5984" y="3428"/>
                </a:moveTo>
                <a:cubicBezTo>
                  <a:pt x="6269" y="3428"/>
                  <a:pt x="6551" y="3444"/>
                  <a:pt x="6832" y="3480"/>
                </a:cubicBezTo>
                <a:cubicBezTo>
                  <a:pt x="6880" y="3869"/>
                  <a:pt x="6898" y="4267"/>
                  <a:pt x="6876" y="4660"/>
                </a:cubicBezTo>
                <a:lnTo>
                  <a:pt x="5651" y="3435"/>
                </a:lnTo>
                <a:cubicBezTo>
                  <a:pt x="5762" y="3430"/>
                  <a:pt x="5873" y="3428"/>
                  <a:pt x="5984" y="3428"/>
                </a:cubicBezTo>
                <a:close/>
                <a:moveTo>
                  <a:pt x="4943" y="3572"/>
                </a:moveTo>
                <a:lnTo>
                  <a:pt x="6739" y="5372"/>
                </a:lnTo>
                <a:cubicBezTo>
                  <a:pt x="6677" y="5571"/>
                  <a:pt x="6579" y="5761"/>
                  <a:pt x="6456" y="5934"/>
                </a:cubicBezTo>
                <a:lnTo>
                  <a:pt x="4382" y="3860"/>
                </a:lnTo>
                <a:cubicBezTo>
                  <a:pt x="4550" y="3736"/>
                  <a:pt x="4740" y="3639"/>
                  <a:pt x="4943" y="3572"/>
                </a:cubicBezTo>
                <a:close/>
                <a:moveTo>
                  <a:pt x="3957" y="4280"/>
                </a:moveTo>
                <a:lnTo>
                  <a:pt x="6031" y="6354"/>
                </a:lnTo>
                <a:cubicBezTo>
                  <a:pt x="5859" y="6478"/>
                  <a:pt x="5668" y="6575"/>
                  <a:pt x="5469" y="6642"/>
                </a:cubicBezTo>
                <a:lnTo>
                  <a:pt x="3670" y="4842"/>
                </a:lnTo>
                <a:cubicBezTo>
                  <a:pt x="3736" y="4643"/>
                  <a:pt x="3833" y="4452"/>
                  <a:pt x="3957" y="4280"/>
                </a:cubicBezTo>
                <a:close/>
                <a:moveTo>
                  <a:pt x="3537" y="5554"/>
                </a:moveTo>
                <a:lnTo>
                  <a:pt x="4757" y="6779"/>
                </a:lnTo>
                <a:cubicBezTo>
                  <a:pt x="4647" y="6784"/>
                  <a:pt x="4537" y="6786"/>
                  <a:pt x="4427" y="6786"/>
                </a:cubicBezTo>
                <a:cubicBezTo>
                  <a:pt x="4143" y="6786"/>
                  <a:pt x="3860" y="6769"/>
                  <a:pt x="3577" y="6734"/>
                </a:cubicBezTo>
                <a:cubicBezTo>
                  <a:pt x="3528" y="6345"/>
                  <a:pt x="3515" y="5947"/>
                  <a:pt x="3537" y="5554"/>
                </a:cubicBezTo>
                <a:close/>
                <a:moveTo>
                  <a:pt x="1839" y="7185"/>
                </a:moveTo>
                <a:lnTo>
                  <a:pt x="1839" y="7185"/>
                </a:lnTo>
                <a:cubicBezTo>
                  <a:pt x="2241" y="7190"/>
                  <a:pt x="2639" y="7221"/>
                  <a:pt x="3037" y="7278"/>
                </a:cubicBezTo>
                <a:cubicBezTo>
                  <a:pt x="3090" y="7672"/>
                  <a:pt x="3121" y="8070"/>
                  <a:pt x="3130" y="8472"/>
                </a:cubicBezTo>
                <a:lnTo>
                  <a:pt x="1839" y="7185"/>
                </a:lnTo>
                <a:close/>
                <a:moveTo>
                  <a:pt x="7459" y="0"/>
                </a:moveTo>
                <a:cubicBezTo>
                  <a:pt x="7386" y="0"/>
                  <a:pt x="7310" y="30"/>
                  <a:pt x="7243" y="101"/>
                </a:cubicBezTo>
                <a:cubicBezTo>
                  <a:pt x="6553" y="795"/>
                  <a:pt x="6650" y="1896"/>
                  <a:pt x="6765" y="2869"/>
                </a:cubicBezTo>
                <a:cubicBezTo>
                  <a:pt x="6500" y="2843"/>
                  <a:pt x="6237" y="2827"/>
                  <a:pt x="5980" y="2827"/>
                </a:cubicBezTo>
                <a:cubicBezTo>
                  <a:pt x="5135" y="2827"/>
                  <a:pt x="4346" y="3005"/>
                  <a:pt x="3723" y="3625"/>
                </a:cubicBezTo>
                <a:cubicBezTo>
                  <a:pt x="2913" y="4435"/>
                  <a:pt x="2860" y="5527"/>
                  <a:pt x="2971" y="6664"/>
                </a:cubicBezTo>
                <a:cubicBezTo>
                  <a:pt x="2623" y="6624"/>
                  <a:pt x="2255" y="6585"/>
                  <a:pt x="1894" y="6585"/>
                </a:cubicBezTo>
                <a:cubicBezTo>
                  <a:pt x="1257" y="6585"/>
                  <a:pt x="643" y="6705"/>
                  <a:pt x="202" y="7146"/>
                </a:cubicBezTo>
                <a:cubicBezTo>
                  <a:pt x="1" y="7364"/>
                  <a:pt x="195" y="7655"/>
                  <a:pt x="425" y="7655"/>
                </a:cubicBezTo>
                <a:cubicBezTo>
                  <a:pt x="492" y="7655"/>
                  <a:pt x="563" y="7629"/>
                  <a:pt x="627" y="7570"/>
                </a:cubicBezTo>
                <a:cubicBezTo>
                  <a:pt x="760" y="7438"/>
                  <a:pt x="919" y="7340"/>
                  <a:pt x="1096" y="7287"/>
                </a:cubicBezTo>
                <a:lnTo>
                  <a:pt x="3028" y="9215"/>
                </a:lnTo>
                <a:cubicBezTo>
                  <a:pt x="2971" y="9392"/>
                  <a:pt x="2873" y="9551"/>
                  <a:pt x="2745" y="9684"/>
                </a:cubicBezTo>
                <a:cubicBezTo>
                  <a:pt x="2512" y="9900"/>
                  <a:pt x="2717" y="10211"/>
                  <a:pt x="2953" y="10211"/>
                </a:cubicBezTo>
                <a:cubicBezTo>
                  <a:pt x="3026" y="10211"/>
                  <a:pt x="3103" y="10181"/>
                  <a:pt x="3170" y="10109"/>
                </a:cubicBezTo>
                <a:cubicBezTo>
                  <a:pt x="3860" y="9419"/>
                  <a:pt x="3762" y="8318"/>
                  <a:pt x="3647" y="7340"/>
                </a:cubicBezTo>
                <a:lnTo>
                  <a:pt x="3647" y="7340"/>
                </a:lnTo>
                <a:cubicBezTo>
                  <a:pt x="3917" y="7366"/>
                  <a:pt x="4184" y="7383"/>
                  <a:pt x="4446" y="7383"/>
                </a:cubicBezTo>
                <a:cubicBezTo>
                  <a:pt x="5289" y="7383"/>
                  <a:pt x="6072" y="7206"/>
                  <a:pt x="6690" y="6588"/>
                </a:cubicBezTo>
                <a:cubicBezTo>
                  <a:pt x="7495" y="5779"/>
                  <a:pt x="7552" y="4682"/>
                  <a:pt x="7442" y="3546"/>
                </a:cubicBezTo>
                <a:lnTo>
                  <a:pt x="7442" y="3546"/>
                </a:lnTo>
                <a:cubicBezTo>
                  <a:pt x="7793" y="3586"/>
                  <a:pt x="8162" y="3624"/>
                  <a:pt x="8523" y="3624"/>
                </a:cubicBezTo>
                <a:cubicBezTo>
                  <a:pt x="9159" y="3624"/>
                  <a:pt x="9770" y="3505"/>
                  <a:pt x="10210" y="3068"/>
                </a:cubicBezTo>
                <a:cubicBezTo>
                  <a:pt x="10325" y="2949"/>
                  <a:pt x="10325" y="2763"/>
                  <a:pt x="10210" y="2644"/>
                </a:cubicBezTo>
                <a:cubicBezTo>
                  <a:pt x="10151" y="2586"/>
                  <a:pt x="10073" y="2557"/>
                  <a:pt x="9996" y="2557"/>
                </a:cubicBezTo>
                <a:cubicBezTo>
                  <a:pt x="9919" y="2557"/>
                  <a:pt x="9843" y="2586"/>
                  <a:pt x="9786" y="2644"/>
                </a:cubicBezTo>
                <a:cubicBezTo>
                  <a:pt x="9653" y="2772"/>
                  <a:pt x="9489" y="2869"/>
                  <a:pt x="9317" y="2927"/>
                </a:cubicBezTo>
                <a:lnTo>
                  <a:pt x="7384" y="999"/>
                </a:lnTo>
                <a:cubicBezTo>
                  <a:pt x="7442" y="822"/>
                  <a:pt x="7539" y="658"/>
                  <a:pt x="7667" y="525"/>
                </a:cubicBezTo>
                <a:cubicBezTo>
                  <a:pt x="7900" y="309"/>
                  <a:pt x="7695" y="0"/>
                  <a:pt x="7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8353400" y="3963600"/>
            <a:ext cx="183900" cy="1824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8537300" y="42085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8"/>
        <p:cNvGrpSpPr/>
        <p:nvPr/>
      </p:nvGrpSpPr>
      <p:grpSpPr>
        <a:xfrm>
          <a:off x="0" y="0"/>
          <a:ext cx="0" cy="0"/>
          <a:chOff x="0" y="0"/>
          <a:chExt cx="0" cy="0"/>
        </a:xfrm>
      </p:grpSpPr>
      <p:pic>
        <p:nvPicPr>
          <p:cNvPr id="129" name="Google Shape;129;p22"/>
          <p:cNvPicPr preferRelativeResize="0"/>
          <p:nvPr/>
        </p:nvPicPr>
        <p:blipFill>
          <a:blip r:embed="rId2">
            <a:alphaModFix/>
          </a:blip>
          <a:stretch>
            <a:fillRect/>
          </a:stretch>
        </p:blipFill>
        <p:spPr>
          <a:xfrm>
            <a:off x="-55100" y="-56950"/>
            <a:ext cx="9269750" cy="5245901"/>
          </a:xfrm>
          <a:prstGeom prst="rect">
            <a:avLst/>
          </a:prstGeom>
          <a:noFill/>
          <a:ln>
            <a:noFill/>
          </a:ln>
        </p:spPr>
      </p:pic>
      <p:sp>
        <p:nvSpPr>
          <p:cNvPr id="130" name="Google Shape;130;p22"/>
          <p:cNvSpPr/>
          <p:nvPr/>
        </p:nvSpPr>
        <p:spPr>
          <a:xfrm>
            <a:off x="428389" y="2053747"/>
            <a:ext cx="690601" cy="690447"/>
          </a:xfrm>
          <a:custGeom>
            <a:avLst/>
            <a:gdLst/>
            <a:ahLst/>
            <a:cxnLst/>
            <a:rect l="l" t="t" r="r" b="b"/>
            <a:pathLst>
              <a:path w="17947" h="17943" extrusionOk="0">
                <a:moveTo>
                  <a:pt x="17946" y="8629"/>
                </a:moveTo>
                <a:cubicBezTo>
                  <a:pt x="17946" y="12122"/>
                  <a:pt x="15841" y="15271"/>
                  <a:pt x="12618" y="16607"/>
                </a:cubicBezTo>
                <a:cubicBezTo>
                  <a:pt x="9389" y="17942"/>
                  <a:pt x="5679" y="17204"/>
                  <a:pt x="3211" y="14731"/>
                </a:cubicBezTo>
                <a:cubicBezTo>
                  <a:pt x="739" y="12264"/>
                  <a:pt x="0" y="8553"/>
                  <a:pt x="1336" y="5325"/>
                </a:cubicBezTo>
                <a:cubicBezTo>
                  <a:pt x="2672" y="2101"/>
                  <a:pt x="5820" y="1"/>
                  <a:pt x="9314" y="1"/>
                </a:cubicBezTo>
                <a:cubicBezTo>
                  <a:pt x="14081" y="1"/>
                  <a:pt x="17946" y="3861"/>
                  <a:pt x="17946" y="8629"/>
                </a:cubicBezTo>
                <a:close/>
                <a:moveTo>
                  <a:pt x="17946" y="8629"/>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683126" y="2187003"/>
            <a:ext cx="207484" cy="391765"/>
          </a:xfrm>
          <a:custGeom>
            <a:avLst/>
            <a:gdLst/>
            <a:ahLst/>
            <a:cxnLst/>
            <a:rect l="l" t="t" r="r" b="b"/>
            <a:pathLst>
              <a:path w="5392" h="10181" extrusionOk="0">
                <a:moveTo>
                  <a:pt x="3893" y="1193"/>
                </a:moveTo>
                <a:cubicBezTo>
                  <a:pt x="4046" y="1193"/>
                  <a:pt x="4193" y="1312"/>
                  <a:pt x="4193" y="1491"/>
                </a:cubicBezTo>
                <a:cubicBezTo>
                  <a:pt x="4193" y="1659"/>
                  <a:pt x="4056" y="1791"/>
                  <a:pt x="3892" y="1791"/>
                </a:cubicBezTo>
                <a:cubicBezTo>
                  <a:pt x="3627" y="1791"/>
                  <a:pt x="3490" y="1468"/>
                  <a:pt x="3680" y="1283"/>
                </a:cubicBezTo>
                <a:cubicBezTo>
                  <a:pt x="3742" y="1221"/>
                  <a:pt x="3818" y="1193"/>
                  <a:pt x="3893" y="1193"/>
                </a:cubicBezTo>
                <a:close/>
                <a:moveTo>
                  <a:pt x="1493" y="1196"/>
                </a:moveTo>
                <a:cubicBezTo>
                  <a:pt x="1648" y="1196"/>
                  <a:pt x="1796" y="1315"/>
                  <a:pt x="1796" y="1495"/>
                </a:cubicBezTo>
                <a:cubicBezTo>
                  <a:pt x="1796" y="1663"/>
                  <a:pt x="1664" y="1796"/>
                  <a:pt x="1496" y="1796"/>
                </a:cubicBezTo>
                <a:cubicBezTo>
                  <a:pt x="1230" y="1796"/>
                  <a:pt x="1098" y="1473"/>
                  <a:pt x="1283" y="1283"/>
                </a:cubicBezTo>
                <a:cubicBezTo>
                  <a:pt x="1344" y="1223"/>
                  <a:pt x="1419" y="1196"/>
                  <a:pt x="1493" y="1196"/>
                </a:cubicBezTo>
                <a:close/>
                <a:moveTo>
                  <a:pt x="2692" y="1194"/>
                </a:moveTo>
                <a:cubicBezTo>
                  <a:pt x="2846" y="1194"/>
                  <a:pt x="2995" y="1315"/>
                  <a:pt x="2995" y="1495"/>
                </a:cubicBezTo>
                <a:cubicBezTo>
                  <a:pt x="2995" y="1659"/>
                  <a:pt x="2862" y="1796"/>
                  <a:pt x="2694" y="1796"/>
                </a:cubicBezTo>
                <a:cubicBezTo>
                  <a:pt x="2429" y="1796"/>
                  <a:pt x="2296" y="1473"/>
                  <a:pt x="2482" y="1283"/>
                </a:cubicBezTo>
                <a:cubicBezTo>
                  <a:pt x="2543" y="1222"/>
                  <a:pt x="2618" y="1194"/>
                  <a:pt x="2692" y="1194"/>
                </a:cubicBezTo>
                <a:close/>
                <a:moveTo>
                  <a:pt x="3890" y="2390"/>
                </a:moveTo>
                <a:cubicBezTo>
                  <a:pt x="4045" y="2390"/>
                  <a:pt x="4193" y="2509"/>
                  <a:pt x="4193" y="2689"/>
                </a:cubicBezTo>
                <a:cubicBezTo>
                  <a:pt x="4193" y="2857"/>
                  <a:pt x="4056" y="2990"/>
                  <a:pt x="3892" y="2990"/>
                </a:cubicBezTo>
                <a:cubicBezTo>
                  <a:pt x="3627" y="2990"/>
                  <a:pt x="3490" y="2667"/>
                  <a:pt x="3680" y="2477"/>
                </a:cubicBezTo>
                <a:cubicBezTo>
                  <a:pt x="3741" y="2417"/>
                  <a:pt x="3816" y="2390"/>
                  <a:pt x="3890" y="2390"/>
                </a:cubicBezTo>
                <a:close/>
                <a:moveTo>
                  <a:pt x="1493" y="2395"/>
                </a:moveTo>
                <a:cubicBezTo>
                  <a:pt x="1648" y="2395"/>
                  <a:pt x="1796" y="2514"/>
                  <a:pt x="1796" y="2693"/>
                </a:cubicBezTo>
                <a:cubicBezTo>
                  <a:pt x="1796" y="2862"/>
                  <a:pt x="1664" y="2994"/>
                  <a:pt x="1496" y="2994"/>
                </a:cubicBezTo>
                <a:cubicBezTo>
                  <a:pt x="1230" y="2994"/>
                  <a:pt x="1098" y="2671"/>
                  <a:pt x="1283" y="2481"/>
                </a:cubicBezTo>
                <a:cubicBezTo>
                  <a:pt x="1344" y="2421"/>
                  <a:pt x="1419" y="2395"/>
                  <a:pt x="1493" y="2395"/>
                </a:cubicBezTo>
                <a:close/>
                <a:moveTo>
                  <a:pt x="3890" y="3589"/>
                </a:moveTo>
                <a:cubicBezTo>
                  <a:pt x="4045" y="3589"/>
                  <a:pt x="4193" y="3708"/>
                  <a:pt x="4193" y="3888"/>
                </a:cubicBezTo>
                <a:cubicBezTo>
                  <a:pt x="4193" y="4056"/>
                  <a:pt x="4056" y="4188"/>
                  <a:pt x="3892" y="4188"/>
                </a:cubicBezTo>
                <a:cubicBezTo>
                  <a:pt x="3627" y="4188"/>
                  <a:pt x="3490" y="3865"/>
                  <a:pt x="3680" y="3675"/>
                </a:cubicBezTo>
                <a:cubicBezTo>
                  <a:pt x="3741" y="3615"/>
                  <a:pt x="3816" y="3589"/>
                  <a:pt x="3890" y="3589"/>
                </a:cubicBezTo>
                <a:close/>
                <a:moveTo>
                  <a:pt x="1493" y="3591"/>
                </a:moveTo>
                <a:cubicBezTo>
                  <a:pt x="1648" y="3591"/>
                  <a:pt x="1796" y="3712"/>
                  <a:pt x="1796" y="3892"/>
                </a:cubicBezTo>
                <a:cubicBezTo>
                  <a:pt x="1796" y="4056"/>
                  <a:pt x="1664" y="4193"/>
                  <a:pt x="1496" y="4193"/>
                </a:cubicBezTo>
                <a:cubicBezTo>
                  <a:pt x="1230" y="4193"/>
                  <a:pt x="1098" y="3870"/>
                  <a:pt x="1283" y="3680"/>
                </a:cubicBezTo>
                <a:cubicBezTo>
                  <a:pt x="1345" y="3618"/>
                  <a:pt x="1420" y="3591"/>
                  <a:pt x="1493" y="3591"/>
                </a:cubicBezTo>
                <a:close/>
                <a:moveTo>
                  <a:pt x="3890" y="4787"/>
                </a:moveTo>
                <a:cubicBezTo>
                  <a:pt x="4045" y="4787"/>
                  <a:pt x="4193" y="4906"/>
                  <a:pt x="4193" y="5086"/>
                </a:cubicBezTo>
                <a:cubicBezTo>
                  <a:pt x="4193" y="5254"/>
                  <a:pt x="4056" y="5387"/>
                  <a:pt x="3892" y="5387"/>
                </a:cubicBezTo>
                <a:cubicBezTo>
                  <a:pt x="3627" y="5387"/>
                  <a:pt x="3490" y="5064"/>
                  <a:pt x="3680" y="4874"/>
                </a:cubicBezTo>
                <a:cubicBezTo>
                  <a:pt x="3741" y="4814"/>
                  <a:pt x="3816" y="4787"/>
                  <a:pt x="3890" y="4787"/>
                </a:cubicBezTo>
                <a:close/>
                <a:moveTo>
                  <a:pt x="1493" y="4790"/>
                </a:moveTo>
                <a:cubicBezTo>
                  <a:pt x="1648" y="4790"/>
                  <a:pt x="1796" y="4911"/>
                  <a:pt x="1796" y="5090"/>
                </a:cubicBezTo>
                <a:cubicBezTo>
                  <a:pt x="1796" y="5254"/>
                  <a:pt x="1664" y="5391"/>
                  <a:pt x="1496" y="5391"/>
                </a:cubicBezTo>
                <a:cubicBezTo>
                  <a:pt x="1230" y="5391"/>
                  <a:pt x="1098" y="5068"/>
                  <a:pt x="1283" y="4878"/>
                </a:cubicBezTo>
                <a:cubicBezTo>
                  <a:pt x="1345" y="4817"/>
                  <a:pt x="1420" y="4790"/>
                  <a:pt x="1493" y="4790"/>
                </a:cubicBezTo>
                <a:close/>
                <a:moveTo>
                  <a:pt x="3890" y="5986"/>
                </a:moveTo>
                <a:cubicBezTo>
                  <a:pt x="4045" y="5986"/>
                  <a:pt x="4193" y="6105"/>
                  <a:pt x="4193" y="6284"/>
                </a:cubicBezTo>
                <a:cubicBezTo>
                  <a:pt x="4193" y="6453"/>
                  <a:pt x="4056" y="6585"/>
                  <a:pt x="3892" y="6585"/>
                </a:cubicBezTo>
                <a:cubicBezTo>
                  <a:pt x="3627" y="6585"/>
                  <a:pt x="3490" y="6262"/>
                  <a:pt x="3680" y="6072"/>
                </a:cubicBezTo>
                <a:cubicBezTo>
                  <a:pt x="3741" y="6012"/>
                  <a:pt x="3816" y="5986"/>
                  <a:pt x="3890" y="5986"/>
                </a:cubicBezTo>
                <a:close/>
                <a:moveTo>
                  <a:pt x="1493" y="5988"/>
                </a:moveTo>
                <a:cubicBezTo>
                  <a:pt x="1648" y="5988"/>
                  <a:pt x="1796" y="6109"/>
                  <a:pt x="1796" y="6289"/>
                </a:cubicBezTo>
                <a:cubicBezTo>
                  <a:pt x="1796" y="6453"/>
                  <a:pt x="1664" y="6590"/>
                  <a:pt x="1496" y="6590"/>
                </a:cubicBezTo>
                <a:cubicBezTo>
                  <a:pt x="1230" y="6590"/>
                  <a:pt x="1098" y="6267"/>
                  <a:pt x="1283" y="6077"/>
                </a:cubicBezTo>
                <a:cubicBezTo>
                  <a:pt x="1345" y="6015"/>
                  <a:pt x="1420" y="5988"/>
                  <a:pt x="1493" y="5988"/>
                </a:cubicBezTo>
                <a:close/>
                <a:moveTo>
                  <a:pt x="2694" y="2392"/>
                </a:moveTo>
                <a:cubicBezTo>
                  <a:pt x="2844" y="2392"/>
                  <a:pt x="2995" y="2492"/>
                  <a:pt x="2995" y="2693"/>
                </a:cubicBezTo>
                <a:lnTo>
                  <a:pt x="2995" y="7483"/>
                </a:lnTo>
                <a:cubicBezTo>
                  <a:pt x="2995" y="7651"/>
                  <a:pt x="2862" y="7784"/>
                  <a:pt x="2694" y="7784"/>
                </a:cubicBezTo>
                <a:cubicBezTo>
                  <a:pt x="2530" y="7784"/>
                  <a:pt x="2393" y="7651"/>
                  <a:pt x="2393" y="7483"/>
                </a:cubicBezTo>
                <a:lnTo>
                  <a:pt x="2393" y="2693"/>
                </a:lnTo>
                <a:cubicBezTo>
                  <a:pt x="2393" y="2492"/>
                  <a:pt x="2544" y="2392"/>
                  <a:pt x="2694" y="2392"/>
                </a:cubicBezTo>
                <a:close/>
                <a:moveTo>
                  <a:pt x="3890" y="7182"/>
                </a:moveTo>
                <a:cubicBezTo>
                  <a:pt x="4045" y="7182"/>
                  <a:pt x="4193" y="7303"/>
                  <a:pt x="4193" y="7483"/>
                </a:cubicBezTo>
                <a:cubicBezTo>
                  <a:pt x="4193" y="7647"/>
                  <a:pt x="4056" y="7784"/>
                  <a:pt x="3892" y="7784"/>
                </a:cubicBezTo>
                <a:cubicBezTo>
                  <a:pt x="3627" y="7784"/>
                  <a:pt x="3490" y="7461"/>
                  <a:pt x="3680" y="7271"/>
                </a:cubicBezTo>
                <a:cubicBezTo>
                  <a:pt x="3741" y="7209"/>
                  <a:pt x="3816" y="7182"/>
                  <a:pt x="3890" y="7182"/>
                </a:cubicBezTo>
                <a:close/>
                <a:moveTo>
                  <a:pt x="1495" y="7186"/>
                </a:moveTo>
                <a:cubicBezTo>
                  <a:pt x="1649" y="7186"/>
                  <a:pt x="1796" y="7305"/>
                  <a:pt x="1796" y="7487"/>
                </a:cubicBezTo>
                <a:cubicBezTo>
                  <a:pt x="1796" y="7651"/>
                  <a:pt x="1664" y="7788"/>
                  <a:pt x="1496" y="7788"/>
                </a:cubicBezTo>
                <a:cubicBezTo>
                  <a:pt x="1230" y="7788"/>
                  <a:pt x="1098" y="7465"/>
                  <a:pt x="1283" y="7275"/>
                </a:cubicBezTo>
                <a:cubicBezTo>
                  <a:pt x="1345" y="7213"/>
                  <a:pt x="1421" y="7186"/>
                  <a:pt x="1495" y="7186"/>
                </a:cubicBezTo>
                <a:close/>
                <a:moveTo>
                  <a:pt x="1495" y="8384"/>
                </a:moveTo>
                <a:cubicBezTo>
                  <a:pt x="1649" y="8384"/>
                  <a:pt x="1796" y="8504"/>
                  <a:pt x="1796" y="8686"/>
                </a:cubicBezTo>
                <a:cubicBezTo>
                  <a:pt x="1796" y="8849"/>
                  <a:pt x="1664" y="8982"/>
                  <a:pt x="1496" y="8982"/>
                </a:cubicBezTo>
                <a:cubicBezTo>
                  <a:pt x="1230" y="8982"/>
                  <a:pt x="1098" y="8659"/>
                  <a:pt x="1283" y="8474"/>
                </a:cubicBezTo>
                <a:cubicBezTo>
                  <a:pt x="1345" y="8412"/>
                  <a:pt x="1421" y="8384"/>
                  <a:pt x="1495" y="8384"/>
                </a:cubicBezTo>
                <a:close/>
                <a:moveTo>
                  <a:pt x="2691" y="8383"/>
                </a:moveTo>
                <a:cubicBezTo>
                  <a:pt x="2846" y="8383"/>
                  <a:pt x="2995" y="8501"/>
                  <a:pt x="2995" y="8681"/>
                </a:cubicBezTo>
                <a:cubicBezTo>
                  <a:pt x="2995" y="8849"/>
                  <a:pt x="2862" y="8982"/>
                  <a:pt x="2694" y="8982"/>
                </a:cubicBezTo>
                <a:cubicBezTo>
                  <a:pt x="2429" y="8982"/>
                  <a:pt x="2296" y="8659"/>
                  <a:pt x="2482" y="8469"/>
                </a:cubicBezTo>
                <a:cubicBezTo>
                  <a:pt x="2543" y="8409"/>
                  <a:pt x="2618" y="8383"/>
                  <a:pt x="2691" y="8383"/>
                </a:cubicBezTo>
                <a:close/>
                <a:moveTo>
                  <a:pt x="3890" y="8381"/>
                </a:moveTo>
                <a:cubicBezTo>
                  <a:pt x="4045" y="8381"/>
                  <a:pt x="4193" y="8502"/>
                  <a:pt x="4193" y="8681"/>
                </a:cubicBezTo>
                <a:cubicBezTo>
                  <a:pt x="4193" y="8845"/>
                  <a:pt x="4056" y="8982"/>
                  <a:pt x="3892" y="8982"/>
                </a:cubicBezTo>
                <a:cubicBezTo>
                  <a:pt x="3627" y="8982"/>
                  <a:pt x="3490" y="8659"/>
                  <a:pt x="3680" y="8469"/>
                </a:cubicBezTo>
                <a:cubicBezTo>
                  <a:pt x="3741" y="8408"/>
                  <a:pt x="3816" y="8381"/>
                  <a:pt x="3890" y="8381"/>
                </a:cubicBezTo>
                <a:close/>
                <a:moveTo>
                  <a:pt x="1496" y="0"/>
                </a:moveTo>
                <a:cubicBezTo>
                  <a:pt x="669" y="0"/>
                  <a:pt x="1" y="668"/>
                  <a:pt x="1" y="1495"/>
                </a:cubicBezTo>
                <a:lnTo>
                  <a:pt x="1" y="8681"/>
                </a:lnTo>
                <a:cubicBezTo>
                  <a:pt x="1" y="9508"/>
                  <a:pt x="669" y="10181"/>
                  <a:pt x="1496" y="10181"/>
                </a:cubicBezTo>
                <a:lnTo>
                  <a:pt x="3892" y="10181"/>
                </a:lnTo>
                <a:cubicBezTo>
                  <a:pt x="4719" y="10181"/>
                  <a:pt x="5387" y="9508"/>
                  <a:pt x="5392" y="8681"/>
                </a:cubicBezTo>
                <a:lnTo>
                  <a:pt x="5392" y="1495"/>
                </a:lnTo>
                <a:cubicBezTo>
                  <a:pt x="5387" y="668"/>
                  <a:pt x="4719" y="0"/>
                  <a:pt x="3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4943300" y="420660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135125" y="187377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4226697" y="4309116"/>
            <a:ext cx="690601" cy="690601"/>
          </a:xfrm>
          <a:custGeom>
            <a:avLst/>
            <a:gdLst/>
            <a:ahLst/>
            <a:cxnLst/>
            <a:rect l="l" t="t" r="r" b="b"/>
            <a:pathLst>
              <a:path w="17947" h="17947" extrusionOk="0">
                <a:moveTo>
                  <a:pt x="17947" y="8633"/>
                </a:moveTo>
                <a:cubicBezTo>
                  <a:pt x="17947" y="12127"/>
                  <a:pt x="15842" y="15271"/>
                  <a:pt x="12618" y="16611"/>
                </a:cubicBezTo>
                <a:cubicBezTo>
                  <a:pt x="9389" y="17947"/>
                  <a:pt x="5679" y="17208"/>
                  <a:pt x="3211" y="14736"/>
                </a:cubicBezTo>
                <a:cubicBezTo>
                  <a:pt x="739" y="12268"/>
                  <a:pt x="1" y="8558"/>
                  <a:pt x="1336" y="5330"/>
                </a:cubicBezTo>
                <a:cubicBezTo>
                  <a:pt x="2676" y="2106"/>
                  <a:pt x="5820" y="1"/>
                  <a:pt x="9314" y="1"/>
                </a:cubicBezTo>
                <a:cubicBezTo>
                  <a:pt x="14081" y="1"/>
                  <a:pt x="17947" y="3866"/>
                  <a:pt x="17947" y="8633"/>
                </a:cubicBezTo>
                <a:close/>
                <a:moveTo>
                  <a:pt x="17947"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4398241" y="4430443"/>
            <a:ext cx="398768" cy="391996"/>
          </a:xfrm>
          <a:custGeom>
            <a:avLst/>
            <a:gdLst/>
            <a:ahLst/>
            <a:cxnLst/>
            <a:rect l="l" t="t" r="r" b="b"/>
            <a:pathLst>
              <a:path w="10363" h="10187" extrusionOk="0">
                <a:moveTo>
                  <a:pt x="7346" y="2513"/>
                </a:moveTo>
                <a:lnTo>
                  <a:pt x="6497" y="3357"/>
                </a:lnTo>
                <a:lnTo>
                  <a:pt x="6921" y="3782"/>
                </a:lnTo>
                <a:lnTo>
                  <a:pt x="7766" y="2937"/>
                </a:lnTo>
                <a:lnTo>
                  <a:pt x="7346" y="2513"/>
                </a:lnTo>
                <a:close/>
                <a:moveTo>
                  <a:pt x="6072" y="3782"/>
                </a:moveTo>
                <a:lnTo>
                  <a:pt x="5652" y="4207"/>
                </a:lnTo>
                <a:lnTo>
                  <a:pt x="6072" y="4631"/>
                </a:lnTo>
                <a:lnTo>
                  <a:pt x="6497" y="4207"/>
                </a:lnTo>
                <a:lnTo>
                  <a:pt x="6072" y="3782"/>
                </a:lnTo>
                <a:close/>
                <a:moveTo>
                  <a:pt x="5223" y="4631"/>
                </a:moveTo>
                <a:lnTo>
                  <a:pt x="4799" y="5051"/>
                </a:lnTo>
                <a:lnTo>
                  <a:pt x="5223" y="5476"/>
                </a:lnTo>
                <a:lnTo>
                  <a:pt x="5648" y="5051"/>
                </a:lnTo>
                <a:lnTo>
                  <a:pt x="5223" y="4631"/>
                </a:lnTo>
                <a:close/>
                <a:moveTo>
                  <a:pt x="7344" y="1790"/>
                </a:moveTo>
                <a:cubicBezTo>
                  <a:pt x="7420" y="1790"/>
                  <a:pt x="7496" y="1818"/>
                  <a:pt x="7554" y="1876"/>
                </a:cubicBezTo>
                <a:lnTo>
                  <a:pt x="8403" y="2725"/>
                </a:lnTo>
                <a:cubicBezTo>
                  <a:pt x="8518" y="2840"/>
                  <a:pt x="8518" y="3030"/>
                  <a:pt x="8403" y="3145"/>
                </a:cubicBezTo>
                <a:lnTo>
                  <a:pt x="5440" y="6113"/>
                </a:lnTo>
                <a:cubicBezTo>
                  <a:pt x="5380" y="6170"/>
                  <a:pt x="5303" y="6199"/>
                  <a:pt x="5226" y="6199"/>
                </a:cubicBezTo>
                <a:cubicBezTo>
                  <a:pt x="5149" y="6199"/>
                  <a:pt x="5073" y="6170"/>
                  <a:pt x="5015" y="6113"/>
                </a:cubicBezTo>
                <a:lnTo>
                  <a:pt x="4166" y="5263"/>
                </a:lnTo>
                <a:cubicBezTo>
                  <a:pt x="4051" y="5148"/>
                  <a:pt x="4051" y="4958"/>
                  <a:pt x="4166" y="4839"/>
                </a:cubicBezTo>
                <a:lnTo>
                  <a:pt x="7134" y="1876"/>
                </a:lnTo>
                <a:cubicBezTo>
                  <a:pt x="7191" y="1818"/>
                  <a:pt x="7267" y="1790"/>
                  <a:pt x="7344" y="1790"/>
                </a:cubicBezTo>
                <a:close/>
                <a:moveTo>
                  <a:pt x="7680" y="1"/>
                </a:moveTo>
                <a:cubicBezTo>
                  <a:pt x="7450" y="1"/>
                  <a:pt x="7220" y="89"/>
                  <a:pt x="7045" y="266"/>
                </a:cubicBezTo>
                <a:lnTo>
                  <a:pt x="2680" y="4631"/>
                </a:lnTo>
                <a:lnTo>
                  <a:pt x="5652" y="7594"/>
                </a:lnTo>
                <a:lnTo>
                  <a:pt x="10013" y="3234"/>
                </a:lnTo>
                <a:cubicBezTo>
                  <a:pt x="10362" y="2880"/>
                  <a:pt x="10362" y="2309"/>
                  <a:pt x="10013" y="1960"/>
                </a:cubicBezTo>
                <a:lnTo>
                  <a:pt x="8314" y="266"/>
                </a:lnTo>
                <a:cubicBezTo>
                  <a:pt x="8140" y="89"/>
                  <a:pt x="7910" y="1"/>
                  <a:pt x="7680" y="1"/>
                </a:cubicBezTo>
                <a:close/>
                <a:moveTo>
                  <a:pt x="2384" y="7594"/>
                </a:moveTo>
                <a:cubicBezTo>
                  <a:pt x="2114" y="7594"/>
                  <a:pt x="1982" y="7917"/>
                  <a:pt x="2172" y="8107"/>
                </a:cubicBezTo>
                <a:cubicBezTo>
                  <a:pt x="2229" y="8165"/>
                  <a:pt x="2306" y="8193"/>
                  <a:pt x="2382" y="8193"/>
                </a:cubicBezTo>
                <a:cubicBezTo>
                  <a:pt x="2458" y="8193"/>
                  <a:pt x="2534" y="8165"/>
                  <a:pt x="2592" y="8107"/>
                </a:cubicBezTo>
                <a:cubicBezTo>
                  <a:pt x="2782" y="7917"/>
                  <a:pt x="2649" y="7594"/>
                  <a:pt x="2384" y="7594"/>
                </a:cubicBezTo>
                <a:close/>
                <a:moveTo>
                  <a:pt x="2388" y="6993"/>
                </a:moveTo>
                <a:cubicBezTo>
                  <a:pt x="2609" y="6993"/>
                  <a:pt x="2834" y="7075"/>
                  <a:pt x="3016" y="7258"/>
                </a:cubicBezTo>
                <a:cubicBezTo>
                  <a:pt x="3370" y="7607"/>
                  <a:pt x="3370" y="8178"/>
                  <a:pt x="3016" y="8532"/>
                </a:cubicBezTo>
                <a:cubicBezTo>
                  <a:pt x="2834" y="8714"/>
                  <a:pt x="2609" y="8796"/>
                  <a:pt x="2388" y="8796"/>
                </a:cubicBezTo>
                <a:cubicBezTo>
                  <a:pt x="1926" y="8796"/>
                  <a:pt x="1482" y="8437"/>
                  <a:pt x="1482" y="7895"/>
                </a:cubicBezTo>
                <a:cubicBezTo>
                  <a:pt x="1482" y="7353"/>
                  <a:pt x="1926" y="6993"/>
                  <a:pt x="2388" y="6993"/>
                </a:cubicBezTo>
                <a:close/>
                <a:moveTo>
                  <a:pt x="2260" y="5056"/>
                </a:moveTo>
                <a:lnTo>
                  <a:pt x="354" y="6957"/>
                </a:lnTo>
                <a:cubicBezTo>
                  <a:pt x="0" y="7311"/>
                  <a:pt x="0" y="7877"/>
                  <a:pt x="354" y="8231"/>
                </a:cubicBezTo>
                <a:lnTo>
                  <a:pt x="2048" y="9925"/>
                </a:lnTo>
                <a:cubicBezTo>
                  <a:pt x="2223" y="10099"/>
                  <a:pt x="2453" y="10187"/>
                  <a:pt x="2683" y="10187"/>
                </a:cubicBezTo>
                <a:cubicBezTo>
                  <a:pt x="2913" y="10187"/>
                  <a:pt x="3143" y="10099"/>
                  <a:pt x="3317" y="9925"/>
                </a:cubicBezTo>
                <a:lnTo>
                  <a:pt x="5223" y="8019"/>
                </a:lnTo>
                <a:lnTo>
                  <a:pt x="2260" y="505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3901100" y="4360600"/>
            <a:ext cx="141600" cy="1404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8085474" y="2053670"/>
            <a:ext cx="690408" cy="690601"/>
          </a:xfrm>
          <a:custGeom>
            <a:avLst/>
            <a:gdLst/>
            <a:ahLst/>
            <a:cxnLst/>
            <a:rect l="l" t="t" r="r" b="b"/>
            <a:pathLst>
              <a:path w="17942" h="17947" extrusionOk="0">
                <a:moveTo>
                  <a:pt x="17942" y="8633"/>
                </a:moveTo>
                <a:cubicBezTo>
                  <a:pt x="17942" y="12127"/>
                  <a:pt x="15841" y="15276"/>
                  <a:pt x="12613" y="16611"/>
                </a:cubicBezTo>
                <a:cubicBezTo>
                  <a:pt x="9389" y="17947"/>
                  <a:pt x="5674" y="17208"/>
                  <a:pt x="3207" y="14741"/>
                </a:cubicBezTo>
                <a:cubicBezTo>
                  <a:pt x="739" y="12268"/>
                  <a:pt x="0" y="8558"/>
                  <a:pt x="1336" y="5330"/>
                </a:cubicBezTo>
                <a:cubicBezTo>
                  <a:pt x="2671" y="2106"/>
                  <a:pt x="5820" y="1"/>
                  <a:pt x="9314" y="1"/>
                </a:cubicBezTo>
                <a:cubicBezTo>
                  <a:pt x="14077" y="1"/>
                  <a:pt x="17942" y="3866"/>
                  <a:pt x="17942" y="8633"/>
                </a:cubicBezTo>
                <a:close/>
                <a:moveTo>
                  <a:pt x="17942" y="863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8242549" y="2264656"/>
            <a:ext cx="395497" cy="298605"/>
          </a:xfrm>
          <a:custGeom>
            <a:avLst/>
            <a:gdLst/>
            <a:ahLst/>
            <a:cxnLst/>
            <a:rect l="l" t="t" r="r" b="b"/>
            <a:pathLst>
              <a:path w="10278" h="7760" extrusionOk="0">
                <a:moveTo>
                  <a:pt x="3091" y="0"/>
                </a:moveTo>
                <a:cubicBezTo>
                  <a:pt x="2579" y="0"/>
                  <a:pt x="2065" y="164"/>
                  <a:pt x="1632" y="497"/>
                </a:cubicBezTo>
                <a:cubicBezTo>
                  <a:pt x="681" y="1231"/>
                  <a:pt x="416" y="2558"/>
                  <a:pt x="1017" y="3597"/>
                </a:cubicBezTo>
                <a:lnTo>
                  <a:pt x="398" y="3597"/>
                </a:lnTo>
                <a:cubicBezTo>
                  <a:pt x="0" y="3597"/>
                  <a:pt x="0" y="4198"/>
                  <a:pt x="398" y="4198"/>
                </a:cubicBezTo>
                <a:lnTo>
                  <a:pt x="1499" y="4198"/>
                </a:lnTo>
                <a:lnTo>
                  <a:pt x="1398" y="4097"/>
                </a:lnTo>
                <a:cubicBezTo>
                  <a:pt x="1252" y="3946"/>
                  <a:pt x="1123" y="3778"/>
                  <a:pt x="1022" y="3597"/>
                </a:cubicBezTo>
                <a:lnTo>
                  <a:pt x="3175" y="3597"/>
                </a:lnTo>
                <a:lnTo>
                  <a:pt x="3711" y="2005"/>
                </a:lnTo>
                <a:cubicBezTo>
                  <a:pt x="3748" y="1881"/>
                  <a:pt x="3869" y="1819"/>
                  <a:pt x="3990" y="1819"/>
                </a:cubicBezTo>
                <a:cubicBezTo>
                  <a:pt x="4111" y="1819"/>
                  <a:pt x="4232" y="1881"/>
                  <a:pt x="4272" y="2005"/>
                </a:cubicBezTo>
                <a:lnTo>
                  <a:pt x="5188" y="4747"/>
                </a:lnTo>
                <a:lnTo>
                  <a:pt x="6103" y="2005"/>
                </a:lnTo>
                <a:cubicBezTo>
                  <a:pt x="6143" y="1881"/>
                  <a:pt x="6264" y="1819"/>
                  <a:pt x="6386" y="1819"/>
                </a:cubicBezTo>
                <a:cubicBezTo>
                  <a:pt x="6508" y="1819"/>
                  <a:pt x="6629" y="1881"/>
                  <a:pt x="6669" y="2005"/>
                </a:cubicBezTo>
                <a:lnTo>
                  <a:pt x="7200" y="3597"/>
                </a:lnTo>
                <a:lnTo>
                  <a:pt x="9354" y="3597"/>
                </a:lnTo>
                <a:cubicBezTo>
                  <a:pt x="9252" y="3783"/>
                  <a:pt x="9124" y="3946"/>
                  <a:pt x="8978" y="4097"/>
                </a:cubicBezTo>
                <a:lnTo>
                  <a:pt x="8876" y="4198"/>
                </a:lnTo>
                <a:lnTo>
                  <a:pt x="6988" y="4198"/>
                </a:lnTo>
                <a:cubicBezTo>
                  <a:pt x="6859" y="4198"/>
                  <a:pt x="6744" y="4119"/>
                  <a:pt x="6705" y="3995"/>
                </a:cubicBezTo>
                <a:lnTo>
                  <a:pt x="6386" y="3048"/>
                </a:lnTo>
                <a:lnTo>
                  <a:pt x="5471" y="5790"/>
                </a:lnTo>
                <a:cubicBezTo>
                  <a:pt x="5424" y="5925"/>
                  <a:pt x="5306" y="5993"/>
                  <a:pt x="5188" y="5993"/>
                </a:cubicBezTo>
                <a:cubicBezTo>
                  <a:pt x="5069" y="5993"/>
                  <a:pt x="4951" y="5925"/>
                  <a:pt x="4905" y="5790"/>
                </a:cubicBezTo>
                <a:lnTo>
                  <a:pt x="3994" y="3048"/>
                </a:lnTo>
                <a:lnTo>
                  <a:pt x="3675" y="3995"/>
                </a:lnTo>
                <a:cubicBezTo>
                  <a:pt x="3635" y="4114"/>
                  <a:pt x="3520" y="4198"/>
                  <a:pt x="3392" y="4198"/>
                </a:cubicBezTo>
                <a:lnTo>
                  <a:pt x="1499" y="4198"/>
                </a:lnTo>
                <a:lnTo>
                  <a:pt x="4980" y="7670"/>
                </a:lnTo>
                <a:cubicBezTo>
                  <a:pt x="5037" y="7730"/>
                  <a:pt x="5114" y="7759"/>
                  <a:pt x="5190" y="7759"/>
                </a:cubicBezTo>
                <a:cubicBezTo>
                  <a:pt x="5266" y="7759"/>
                  <a:pt x="5342" y="7730"/>
                  <a:pt x="5400" y="7670"/>
                </a:cubicBezTo>
                <a:lnTo>
                  <a:pt x="8880" y="4198"/>
                </a:lnTo>
                <a:lnTo>
                  <a:pt x="9977" y="4198"/>
                </a:lnTo>
                <a:cubicBezTo>
                  <a:pt x="10141" y="4198"/>
                  <a:pt x="10278" y="4066"/>
                  <a:pt x="10278" y="3898"/>
                </a:cubicBezTo>
                <a:cubicBezTo>
                  <a:pt x="10278" y="3734"/>
                  <a:pt x="10141" y="3601"/>
                  <a:pt x="9977" y="3597"/>
                </a:cubicBezTo>
                <a:lnTo>
                  <a:pt x="9358" y="3597"/>
                </a:lnTo>
                <a:cubicBezTo>
                  <a:pt x="9959" y="2558"/>
                  <a:pt x="9698" y="1226"/>
                  <a:pt x="8743" y="497"/>
                </a:cubicBezTo>
                <a:cubicBezTo>
                  <a:pt x="8310" y="164"/>
                  <a:pt x="7796" y="0"/>
                  <a:pt x="7284" y="0"/>
                </a:cubicBezTo>
                <a:cubicBezTo>
                  <a:pt x="6668" y="0"/>
                  <a:pt x="6054" y="238"/>
                  <a:pt x="5590" y="705"/>
                </a:cubicBezTo>
                <a:lnTo>
                  <a:pt x="5188" y="1107"/>
                </a:lnTo>
                <a:lnTo>
                  <a:pt x="4785" y="705"/>
                </a:lnTo>
                <a:cubicBezTo>
                  <a:pt x="4321" y="238"/>
                  <a:pt x="3708" y="0"/>
                  <a:pt x="3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8825450" y="26378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Medium"/>
              <a:buNone/>
              <a:defRPr sz="3500">
                <a:solidFill>
                  <a:schemeClr val="dk1"/>
                </a:solidFill>
                <a:latin typeface="Archivo Medium"/>
                <a:ea typeface="Archivo Medium"/>
                <a:cs typeface="Archivo Medium"/>
                <a:sym typeface="Archivo Medium"/>
              </a:defRPr>
            </a:lvl1pPr>
            <a:lvl2pPr lvl="1" rtl="0">
              <a:spcBef>
                <a:spcPts val="0"/>
              </a:spcBef>
              <a:spcAft>
                <a:spcPts val="0"/>
              </a:spcAft>
              <a:buClr>
                <a:schemeClr val="dk1"/>
              </a:buClr>
              <a:buSzPts val="3500"/>
              <a:buFont typeface="Archivo Medium"/>
              <a:buNone/>
              <a:defRPr sz="3500">
                <a:solidFill>
                  <a:schemeClr val="dk1"/>
                </a:solidFill>
                <a:latin typeface="Archivo Medium"/>
                <a:ea typeface="Archivo Medium"/>
                <a:cs typeface="Archivo Medium"/>
                <a:sym typeface="Archivo Medium"/>
              </a:defRPr>
            </a:lvl2pPr>
            <a:lvl3pPr lvl="2" rtl="0">
              <a:spcBef>
                <a:spcPts val="0"/>
              </a:spcBef>
              <a:spcAft>
                <a:spcPts val="0"/>
              </a:spcAft>
              <a:buClr>
                <a:schemeClr val="dk1"/>
              </a:buClr>
              <a:buSzPts val="3500"/>
              <a:buFont typeface="Archivo Medium"/>
              <a:buNone/>
              <a:defRPr sz="3500">
                <a:solidFill>
                  <a:schemeClr val="dk1"/>
                </a:solidFill>
                <a:latin typeface="Archivo Medium"/>
                <a:ea typeface="Archivo Medium"/>
                <a:cs typeface="Archivo Medium"/>
                <a:sym typeface="Archivo Medium"/>
              </a:defRPr>
            </a:lvl3pPr>
            <a:lvl4pPr lvl="3" rtl="0">
              <a:spcBef>
                <a:spcPts val="0"/>
              </a:spcBef>
              <a:spcAft>
                <a:spcPts val="0"/>
              </a:spcAft>
              <a:buClr>
                <a:schemeClr val="dk1"/>
              </a:buClr>
              <a:buSzPts val="3500"/>
              <a:buFont typeface="Archivo Medium"/>
              <a:buNone/>
              <a:defRPr sz="3500">
                <a:solidFill>
                  <a:schemeClr val="dk1"/>
                </a:solidFill>
                <a:latin typeface="Archivo Medium"/>
                <a:ea typeface="Archivo Medium"/>
                <a:cs typeface="Archivo Medium"/>
                <a:sym typeface="Archivo Medium"/>
              </a:defRPr>
            </a:lvl4pPr>
            <a:lvl5pPr lvl="4" rtl="0">
              <a:spcBef>
                <a:spcPts val="0"/>
              </a:spcBef>
              <a:spcAft>
                <a:spcPts val="0"/>
              </a:spcAft>
              <a:buClr>
                <a:schemeClr val="dk1"/>
              </a:buClr>
              <a:buSzPts val="3500"/>
              <a:buFont typeface="Archivo Medium"/>
              <a:buNone/>
              <a:defRPr sz="3500">
                <a:solidFill>
                  <a:schemeClr val="dk1"/>
                </a:solidFill>
                <a:latin typeface="Archivo Medium"/>
                <a:ea typeface="Archivo Medium"/>
                <a:cs typeface="Archivo Medium"/>
                <a:sym typeface="Archivo Medium"/>
              </a:defRPr>
            </a:lvl5pPr>
            <a:lvl6pPr lvl="5" rtl="0">
              <a:spcBef>
                <a:spcPts val="0"/>
              </a:spcBef>
              <a:spcAft>
                <a:spcPts val="0"/>
              </a:spcAft>
              <a:buClr>
                <a:schemeClr val="dk1"/>
              </a:buClr>
              <a:buSzPts val="3500"/>
              <a:buFont typeface="Archivo Medium"/>
              <a:buNone/>
              <a:defRPr sz="3500">
                <a:solidFill>
                  <a:schemeClr val="dk1"/>
                </a:solidFill>
                <a:latin typeface="Archivo Medium"/>
                <a:ea typeface="Archivo Medium"/>
                <a:cs typeface="Archivo Medium"/>
                <a:sym typeface="Archivo Medium"/>
              </a:defRPr>
            </a:lvl6pPr>
            <a:lvl7pPr lvl="6" rtl="0">
              <a:spcBef>
                <a:spcPts val="0"/>
              </a:spcBef>
              <a:spcAft>
                <a:spcPts val="0"/>
              </a:spcAft>
              <a:buClr>
                <a:schemeClr val="dk1"/>
              </a:buClr>
              <a:buSzPts val="3500"/>
              <a:buFont typeface="Archivo Medium"/>
              <a:buNone/>
              <a:defRPr sz="3500">
                <a:solidFill>
                  <a:schemeClr val="dk1"/>
                </a:solidFill>
                <a:latin typeface="Archivo Medium"/>
                <a:ea typeface="Archivo Medium"/>
                <a:cs typeface="Archivo Medium"/>
                <a:sym typeface="Archivo Medium"/>
              </a:defRPr>
            </a:lvl7pPr>
            <a:lvl8pPr lvl="7" rtl="0">
              <a:spcBef>
                <a:spcPts val="0"/>
              </a:spcBef>
              <a:spcAft>
                <a:spcPts val="0"/>
              </a:spcAft>
              <a:buClr>
                <a:schemeClr val="dk1"/>
              </a:buClr>
              <a:buSzPts val="3500"/>
              <a:buFont typeface="Archivo Medium"/>
              <a:buNone/>
              <a:defRPr sz="3500">
                <a:solidFill>
                  <a:schemeClr val="dk1"/>
                </a:solidFill>
                <a:latin typeface="Archivo Medium"/>
                <a:ea typeface="Archivo Medium"/>
                <a:cs typeface="Archivo Medium"/>
                <a:sym typeface="Archivo Medium"/>
              </a:defRPr>
            </a:lvl8pPr>
            <a:lvl9pPr lvl="8" rtl="0">
              <a:spcBef>
                <a:spcPts val="0"/>
              </a:spcBef>
              <a:spcAft>
                <a:spcPts val="0"/>
              </a:spcAft>
              <a:buClr>
                <a:schemeClr val="dk1"/>
              </a:buClr>
              <a:buSzPts val="3500"/>
              <a:buFont typeface="Archivo Medium"/>
              <a:buNone/>
              <a:defRPr sz="3500">
                <a:solidFill>
                  <a:schemeClr val="dk1"/>
                </a:solidFill>
                <a:latin typeface="Archivo Medium"/>
                <a:ea typeface="Archivo Medium"/>
                <a:cs typeface="Archivo Medium"/>
                <a:sym typeface="Archivo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1pPr>
            <a:lvl2pPr marL="914400" lvl="1" indent="-317500">
              <a:lnSpc>
                <a:spcPct val="100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2pPr>
            <a:lvl3pPr marL="1371600" lvl="2" indent="-317500">
              <a:lnSpc>
                <a:spcPct val="100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3pPr>
            <a:lvl4pPr marL="1828800" lvl="3" indent="-317500">
              <a:lnSpc>
                <a:spcPct val="100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4pPr>
            <a:lvl5pPr marL="2286000" lvl="4" indent="-317500">
              <a:lnSpc>
                <a:spcPct val="100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5pPr>
            <a:lvl6pPr marL="2743200" lvl="5" indent="-317500">
              <a:lnSpc>
                <a:spcPct val="100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6pPr>
            <a:lvl7pPr marL="3200400" lvl="6" indent="-317500">
              <a:lnSpc>
                <a:spcPct val="100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7pPr>
            <a:lvl8pPr marL="3657600" lvl="7" indent="-317500">
              <a:lnSpc>
                <a:spcPct val="100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8pPr>
            <a:lvl9pPr marL="4114800" lvl="8" indent="-317500">
              <a:lnSpc>
                <a:spcPct val="100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60" r:id="rId6"/>
    <p:sldLayoutId id="2147483667" r:id="rId7"/>
    <p:sldLayoutId id="214748366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4.wdp"/><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png"/><Relationship Id="rId5" Type="http://schemas.microsoft.com/office/2007/relationships/hdphoto" Target="../media/hdphoto3.wdp"/><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ctrTitle"/>
          </p:nvPr>
        </p:nvSpPr>
        <p:spPr>
          <a:xfrm>
            <a:off x="1138325" y="1400550"/>
            <a:ext cx="6867300" cy="1948800"/>
          </a:xfrm>
          <a:prstGeom prst="rect">
            <a:avLst/>
          </a:prstGeom>
        </p:spPr>
        <p:txBody>
          <a:bodyPr spcFirstLastPara="1" wrap="square" lIns="91425" tIns="91425" rIns="91425" bIns="91425" anchor="ctr" anchorCtr="0">
            <a:noAutofit/>
          </a:bodyPr>
          <a:lstStyle/>
          <a:p>
            <a:pPr lvl="0"/>
            <a:r>
              <a:rPr lang="en-US" sz="9600" dirty="0">
                <a:latin typeface="Lucida Calligraphy" panose="03010101010101010101" pitchFamily="66" charset="0"/>
              </a:rPr>
              <a:t>Dwek</a:t>
            </a:r>
            <a:r>
              <a:rPr lang="ar-AE" sz="6000" i="1" dirty="0">
                <a:latin typeface="Yu Gothic UI Semilight" panose="020B0400000000000000" pitchFamily="34" charset="-128"/>
                <a:ea typeface="Yu Gothic UI Semilight" panose="020B0400000000000000" pitchFamily="34" charset="-128"/>
                <a:cs typeface="Courier New" panose="02070309020205020404" pitchFamily="49" charset="0"/>
              </a:rPr>
              <a:t> </a:t>
            </a:r>
            <a:r>
              <a:rPr lang="ar-AE" sz="2400" i="1" dirty="0">
                <a:latin typeface="Urdu Typesetting" panose="03020402040406030203" pitchFamily="66" charset="-78"/>
                <a:ea typeface="Yu Gothic UI Semilight" panose="020B0400000000000000" pitchFamily="34" charset="-128"/>
                <a:cs typeface="Urdu Typesetting" panose="03020402040406030203" pitchFamily="66" charset="-78"/>
              </a:rPr>
              <a:t>ليك</a:t>
            </a:r>
            <a:r>
              <a:rPr lang="fr-FR" sz="2400" i="1" dirty="0">
                <a:latin typeface="Yu Gothic UI Semilight" panose="020B0400000000000000" pitchFamily="34" charset="-128"/>
                <a:ea typeface="Yu Gothic UI Semilight" panose="020B0400000000000000" pitchFamily="34" charset="-128"/>
                <a:cs typeface="Courier New" panose="02070309020205020404" pitchFamily="49" charset="0"/>
              </a:rPr>
              <a:t>  </a:t>
            </a:r>
            <a:endParaRPr sz="2400" dirty="0"/>
          </a:p>
        </p:txBody>
      </p:sp>
      <p:sp>
        <p:nvSpPr>
          <p:cNvPr id="151" name="Google Shape;151;p26"/>
          <p:cNvSpPr txBox="1">
            <a:spLocks noGrp="1"/>
          </p:cNvSpPr>
          <p:nvPr>
            <p:ph type="subTitle" idx="1"/>
          </p:nvPr>
        </p:nvSpPr>
        <p:spPr>
          <a:xfrm>
            <a:off x="6144491" y="3546764"/>
            <a:ext cx="1873788" cy="322075"/>
          </a:xfrm>
          <a:prstGeom prst="rect">
            <a:avLst/>
          </a:prstGeom>
          <a:noFill/>
          <a:ln>
            <a:noFill/>
          </a:ln>
        </p:spPr>
        <p:txBody>
          <a:bodyPr spcFirstLastPara="1" wrap="square" lIns="91425" tIns="91425" rIns="91425" bIns="91425" anchor="ctr" anchorCtr="0">
            <a:noAutofit/>
          </a:bodyPr>
          <a:lstStyle/>
          <a:p>
            <a:pPr marL="0" indent="0" algn="r"/>
            <a:r>
              <a:rPr lang="en-US" dirty="0">
                <a:solidFill>
                  <a:schemeClr val="tx1"/>
                </a:solidFill>
                <a:latin typeface="Bradley Hand ITC" panose="03070402050302030203" pitchFamily="66" charset="0"/>
              </a:rPr>
              <a:t>By Bedoui Imen</a:t>
            </a:r>
          </a:p>
          <a:p>
            <a:pPr marL="0" lvl="0" indent="0" algn="ctr" rtl="0">
              <a:spcBef>
                <a:spcPts val="0"/>
              </a:spcBef>
              <a:spcAft>
                <a:spcPts val="0"/>
              </a:spcAft>
              <a:buNone/>
            </a:pPr>
            <a:endParaRPr dirty="0"/>
          </a:p>
        </p:txBody>
      </p:sp>
      <p:cxnSp>
        <p:nvCxnSpPr>
          <p:cNvPr id="152" name="Google Shape;152;p26"/>
          <p:cNvCxnSpPr/>
          <p:nvPr/>
        </p:nvCxnSpPr>
        <p:spPr>
          <a:xfrm>
            <a:off x="1233100" y="760648"/>
            <a:ext cx="2728500" cy="0"/>
          </a:xfrm>
          <a:prstGeom prst="straightConnector1">
            <a:avLst/>
          </a:prstGeom>
          <a:noFill/>
          <a:ln w="9525" cap="flat" cmpd="sng">
            <a:solidFill>
              <a:schemeClr val="dk1"/>
            </a:solidFill>
            <a:prstDash val="solid"/>
            <a:round/>
            <a:headEnd type="none" w="med" len="med"/>
            <a:tailEnd type="none" w="med" len="med"/>
          </a:ln>
        </p:spPr>
      </p:cxnSp>
      <p:cxnSp>
        <p:nvCxnSpPr>
          <p:cNvPr id="153" name="Google Shape;153;p26"/>
          <p:cNvCxnSpPr/>
          <p:nvPr/>
        </p:nvCxnSpPr>
        <p:spPr>
          <a:xfrm>
            <a:off x="5182400" y="760648"/>
            <a:ext cx="2728500" cy="0"/>
          </a:xfrm>
          <a:prstGeom prst="straightConnector1">
            <a:avLst/>
          </a:prstGeom>
          <a:noFill/>
          <a:ln w="9525" cap="flat" cmpd="sng">
            <a:solidFill>
              <a:schemeClr val="dk1"/>
            </a:solidFill>
            <a:prstDash val="solid"/>
            <a:round/>
            <a:headEnd type="none" w="med" len="med"/>
            <a:tailEnd type="none" w="med" len="med"/>
          </a:ln>
        </p:spPr>
      </p:cxnSp>
      <p:sp>
        <p:nvSpPr>
          <p:cNvPr id="154" name="Google Shape;154;p26"/>
          <p:cNvSpPr/>
          <p:nvPr/>
        </p:nvSpPr>
        <p:spPr>
          <a:xfrm>
            <a:off x="1531350" y="1843839"/>
            <a:ext cx="213900" cy="2124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8402747" y="414575"/>
            <a:ext cx="360900" cy="3579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26"/>
          <p:cNvCxnSpPr/>
          <p:nvPr/>
        </p:nvCxnSpPr>
        <p:spPr>
          <a:xfrm>
            <a:off x="1233100" y="4435471"/>
            <a:ext cx="2728500" cy="0"/>
          </a:xfrm>
          <a:prstGeom prst="straightConnector1">
            <a:avLst/>
          </a:prstGeom>
          <a:noFill/>
          <a:ln w="9525" cap="flat" cmpd="sng">
            <a:solidFill>
              <a:schemeClr val="dk1"/>
            </a:solidFill>
            <a:prstDash val="solid"/>
            <a:round/>
            <a:headEnd type="none" w="med" len="med"/>
            <a:tailEnd type="none" w="med" len="med"/>
          </a:ln>
        </p:spPr>
      </p:cxnSp>
      <p:cxnSp>
        <p:nvCxnSpPr>
          <p:cNvPr id="157" name="Google Shape;157;p26"/>
          <p:cNvCxnSpPr/>
          <p:nvPr/>
        </p:nvCxnSpPr>
        <p:spPr>
          <a:xfrm>
            <a:off x="5182400" y="4435471"/>
            <a:ext cx="2728500" cy="0"/>
          </a:xfrm>
          <a:prstGeom prst="straightConnector1">
            <a:avLst/>
          </a:prstGeom>
          <a:noFill/>
          <a:ln w="9525" cap="flat" cmpd="sng">
            <a:solidFill>
              <a:schemeClr val="dk1"/>
            </a:solidFill>
            <a:prstDash val="solid"/>
            <a:round/>
            <a:headEnd type="none" w="med" len="med"/>
            <a:tailEnd type="none" w="med" len="med"/>
          </a:ln>
        </p:spPr>
      </p:cxnSp>
      <p:sp>
        <p:nvSpPr>
          <p:cNvPr id="158" name="Google Shape;158;p26"/>
          <p:cNvSpPr/>
          <p:nvPr/>
        </p:nvSpPr>
        <p:spPr>
          <a:xfrm>
            <a:off x="7322550" y="1920039"/>
            <a:ext cx="213900" cy="2124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188272" y="4425050"/>
            <a:ext cx="360900" cy="3579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88;p46"/>
          <p:cNvSpPr/>
          <p:nvPr/>
        </p:nvSpPr>
        <p:spPr>
          <a:xfrm>
            <a:off x="8206875" y="2346920"/>
            <a:ext cx="448675" cy="448675"/>
          </a:xfrm>
          <a:custGeom>
            <a:avLst/>
            <a:gdLst/>
            <a:ahLst/>
            <a:cxnLst/>
            <a:rect l="l" t="t" r="r" b="b"/>
            <a:pathLst>
              <a:path w="17947" h="17947" extrusionOk="0">
                <a:moveTo>
                  <a:pt x="17946" y="8633"/>
                </a:moveTo>
                <a:cubicBezTo>
                  <a:pt x="17946" y="12122"/>
                  <a:pt x="15841" y="15271"/>
                  <a:pt x="12617" y="16606"/>
                </a:cubicBezTo>
                <a:cubicBezTo>
                  <a:pt x="9393" y="17946"/>
                  <a:pt x="5678" y="17208"/>
                  <a:pt x="3211" y="14735"/>
                </a:cubicBezTo>
                <a:cubicBezTo>
                  <a:pt x="743" y="12268"/>
                  <a:pt x="0" y="8553"/>
                  <a:pt x="1340" y="5329"/>
                </a:cubicBezTo>
                <a:cubicBezTo>
                  <a:pt x="2676" y="2105"/>
                  <a:pt x="5820" y="0"/>
                  <a:pt x="9314" y="0"/>
                </a:cubicBezTo>
                <a:cubicBezTo>
                  <a:pt x="14081" y="0"/>
                  <a:pt x="17946" y="3865"/>
                  <a:pt x="17946" y="8633"/>
                </a:cubicBezTo>
                <a:close/>
                <a:moveTo>
                  <a:pt x="17946"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89;p46"/>
          <p:cNvSpPr/>
          <p:nvPr/>
        </p:nvSpPr>
        <p:spPr>
          <a:xfrm>
            <a:off x="8302587" y="2420655"/>
            <a:ext cx="257250" cy="254650"/>
          </a:xfrm>
          <a:custGeom>
            <a:avLst/>
            <a:gdLst/>
            <a:ahLst/>
            <a:cxnLst/>
            <a:rect l="l" t="t" r="r" b="b"/>
            <a:pathLst>
              <a:path w="10290" h="10186" extrusionOk="0">
                <a:moveTo>
                  <a:pt x="7932" y="1"/>
                </a:moveTo>
                <a:cubicBezTo>
                  <a:pt x="6216" y="1"/>
                  <a:pt x="5053" y="1752"/>
                  <a:pt x="5725" y="3335"/>
                </a:cubicBezTo>
                <a:lnTo>
                  <a:pt x="6694" y="2367"/>
                </a:lnTo>
                <a:cubicBezTo>
                  <a:pt x="6610" y="1748"/>
                  <a:pt x="6915" y="1146"/>
                  <a:pt x="7463" y="850"/>
                </a:cubicBezTo>
                <a:cubicBezTo>
                  <a:pt x="7686" y="729"/>
                  <a:pt x="7930" y="670"/>
                  <a:pt x="8172" y="670"/>
                </a:cubicBezTo>
                <a:cubicBezTo>
                  <a:pt x="8525" y="670"/>
                  <a:pt x="8874" y="796"/>
                  <a:pt x="9153" y="1040"/>
                </a:cubicBezTo>
                <a:cubicBezTo>
                  <a:pt x="9621" y="1451"/>
                  <a:pt x="9789" y="2106"/>
                  <a:pt x="9568" y="2689"/>
                </a:cubicBezTo>
                <a:cubicBezTo>
                  <a:pt x="9352" y="3273"/>
                  <a:pt x="8794" y="3658"/>
                  <a:pt x="8171" y="3658"/>
                </a:cubicBezTo>
                <a:cubicBezTo>
                  <a:pt x="8100" y="3654"/>
                  <a:pt x="8034" y="3645"/>
                  <a:pt x="7963" y="3636"/>
                </a:cubicBezTo>
                <a:lnTo>
                  <a:pt x="6994" y="4604"/>
                </a:lnTo>
                <a:cubicBezTo>
                  <a:pt x="7291" y="4728"/>
                  <a:pt x="7609" y="4795"/>
                  <a:pt x="7932" y="4795"/>
                </a:cubicBezTo>
                <a:cubicBezTo>
                  <a:pt x="9241" y="4772"/>
                  <a:pt x="10289" y="3707"/>
                  <a:pt x="10289" y="2398"/>
                </a:cubicBezTo>
                <a:cubicBezTo>
                  <a:pt x="10289" y="1089"/>
                  <a:pt x="9241" y="23"/>
                  <a:pt x="7932" y="1"/>
                </a:cubicBezTo>
                <a:close/>
                <a:moveTo>
                  <a:pt x="8177" y="1261"/>
                </a:moveTo>
                <a:cubicBezTo>
                  <a:pt x="7715" y="1261"/>
                  <a:pt x="7273" y="1618"/>
                  <a:pt x="7273" y="2159"/>
                </a:cubicBezTo>
                <a:cubicBezTo>
                  <a:pt x="7273" y="2296"/>
                  <a:pt x="7304" y="2429"/>
                  <a:pt x="7366" y="2548"/>
                </a:cubicBezTo>
                <a:lnTo>
                  <a:pt x="5641" y="4268"/>
                </a:lnTo>
                <a:lnTo>
                  <a:pt x="5053" y="4149"/>
                </a:lnTo>
                <a:cubicBezTo>
                  <a:pt x="4998" y="4139"/>
                  <a:pt x="4943" y="4134"/>
                  <a:pt x="4888" y="4134"/>
                </a:cubicBezTo>
                <a:cubicBezTo>
                  <a:pt x="4647" y="4134"/>
                  <a:pt x="4412" y="4228"/>
                  <a:pt x="4239" y="4401"/>
                </a:cubicBezTo>
                <a:lnTo>
                  <a:pt x="1290" y="7346"/>
                </a:lnTo>
                <a:lnTo>
                  <a:pt x="1082" y="7138"/>
                </a:lnTo>
                <a:cubicBezTo>
                  <a:pt x="1015" y="7066"/>
                  <a:pt x="939" y="7036"/>
                  <a:pt x="866" y="7036"/>
                </a:cubicBezTo>
                <a:cubicBezTo>
                  <a:pt x="631" y="7036"/>
                  <a:pt x="428" y="7347"/>
                  <a:pt x="657" y="7563"/>
                </a:cubicBezTo>
                <a:lnTo>
                  <a:pt x="2771" y="9672"/>
                </a:lnTo>
                <a:cubicBezTo>
                  <a:pt x="2835" y="9732"/>
                  <a:pt x="2906" y="9757"/>
                  <a:pt x="2973" y="9757"/>
                </a:cubicBezTo>
                <a:cubicBezTo>
                  <a:pt x="3203" y="9757"/>
                  <a:pt x="3397" y="9467"/>
                  <a:pt x="3196" y="9248"/>
                </a:cubicBezTo>
                <a:lnTo>
                  <a:pt x="2988" y="9040"/>
                </a:lnTo>
                <a:lnTo>
                  <a:pt x="3408" y="8615"/>
                </a:lnTo>
                <a:lnTo>
                  <a:pt x="2771" y="7979"/>
                </a:lnTo>
                <a:cubicBezTo>
                  <a:pt x="2541" y="7762"/>
                  <a:pt x="2745" y="7453"/>
                  <a:pt x="2980" y="7453"/>
                </a:cubicBezTo>
                <a:cubicBezTo>
                  <a:pt x="3053" y="7453"/>
                  <a:pt x="3129" y="7483"/>
                  <a:pt x="3196" y="7554"/>
                </a:cubicBezTo>
                <a:lnTo>
                  <a:pt x="3832" y="8191"/>
                </a:lnTo>
                <a:lnTo>
                  <a:pt x="4257" y="7771"/>
                </a:lnTo>
                <a:lnTo>
                  <a:pt x="3620" y="7134"/>
                </a:lnTo>
                <a:cubicBezTo>
                  <a:pt x="3415" y="6915"/>
                  <a:pt x="3609" y="6625"/>
                  <a:pt x="3838" y="6625"/>
                </a:cubicBezTo>
                <a:cubicBezTo>
                  <a:pt x="3906" y="6625"/>
                  <a:pt x="3976" y="6650"/>
                  <a:pt x="4040" y="6709"/>
                </a:cubicBezTo>
                <a:lnTo>
                  <a:pt x="4677" y="7346"/>
                </a:lnTo>
                <a:lnTo>
                  <a:pt x="5102" y="6922"/>
                </a:lnTo>
                <a:lnTo>
                  <a:pt x="4465" y="6289"/>
                </a:lnTo>
                <a:cubicBezTo>
                  <a:pt x="4263" y="6071"/>
                  <a:pt x="4458" y="5780"/>
                  <a:pt x="4687" y="5780"/>
                </a:cubicBezTo>
                <a:cubicBezTo>
                  <a:pt x="4755" y="5780"/>
                  <a:pt x="4825" y="5806"/>
                  <a:pt x="4889" y="5865"/>
                </a:cubicBezTo>
                <a:lnTo>
                  <a:pt x="5522" y="6497"/>
                </a:lnTo>
                <a:lnTo>
                  <a:pt x="5929" y="6090"/>
                </a:lnTo>
                <a:cubicBezTo>
                  <a:pt x="6141" y="5878"/>
                  <a:pt x="6234" y="5573"/>
                  <a:pt x="6181" y="5277"/>
                </a:cubicBezTo>
                <a:lnTo>
                  <a:pt x="6066" y="4693"/>
                </a:lnTo>
                <a:lnTo>
                  <a:pt x="7786" y="2968"/>
                </a:lnTo>
                <a:cubicBezTo>
                  <a:pt x="7905" y="3030"/>
                  <a:pt x="8038" y="3061"/>
                  <a:pt x="8171" y="3061"/>
                </a:cubicBezTo>
                <a:cubicBezTo>
                  <a:pt x="8971" y="3061"/>
                  <a:pt x="9374" y="2092"/>
                  <a:pt x="8808" y="1526"/>
                </a:cubicBezTo>
                <a:cubicBezTo>
                  <a:pt x="8624" y="1343"/>
                  <a:pt x="8398" y="1261"/>
                  <a:pt x="8177" y="1261"/>
                </a:cubicBezTo>
                <a:close/>
                <a:moveTo>
                  <a:pt x="439" y="8305"/>
                </a:moveTo>
                <a:cubicBezTo>
                  <a:pt x="204" y="8305"/>
                  <a:pt x="0" y="8612"/>
                  <a:pt x="233" y="8828"/>
                </a:cubicBezTo>
                <a:lnTo>
                  <a:pt x="1502" y="10101"/>
                </a:lnTo>
                <a:cubicBezTo>
                  <a:pt x="1566" y="10161"/>
                  <a:pt x="1637" y="10186"/>
                  <a:pt x="1704" y="10186"/>
                </a:cubicBezTo>
                <a:cubicBezTo>
                  <a:pt x="1933" y="10186"/>
                  <a:pt x="2128" y="9896"/>
                  <a:pt x="1926" y="9677"/>
                </a:cubicBezTo>
                <a:lnTo>
                  <a:pt x="657" y="8408"/>
                </a:lnTo>
                <a:cubicBezTo>
                  <a:pt x="590" y="8335"/>
                  <a:pt x="513" y="8305"/>
                  <a:pt x="439" y="83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62;p46"/>
          <p:cNvSpPr/>
          <p:nvPr/>
        </p:nvSpPr>
        <p:spPr>
          <a:xfrm>
            <a:off x="497852" y="2312028"/>
            <a:ext cx="592617" cy="471903"/>
          </a:xfrm>
          <a:custGeom>
            <a:avLst/>
            <a:gdLst/>
            <a:ahLst/>
            <a:cxnLst/>
            <a:rect l="l" t="t" r="r" b="b"/>
            <a:pathLst>
              <a:path w="17947" h="17943" extrusionOk="0">
                <a:moveTo>
                  <a:pt x="17946" y="8629"/>
                </a:moveTo>
                <a:cubicBezTo>
                  <a:pt x="17946" y="12122"/>
                  <a:pt x="15841" y="15271"/>
                  <a:pt x="12618" y="16607"/>
                </a:cubicBezTo>
                <a:cubicBezTo>
                  <a:pt x="9389" y="17942"/>
                  <a:pt x="5679" y="17204"/>
                  <a:pt x="3211" y="14731"/>
                </a:cubicBezTo>
                <a:cubicBezTo>
                  <a:pt x="739" y="12264"/>
                  <a:pt x="0" y="8553"/>
                  <a:pt x="1336" y="5325"/>
                </a:cubicBezTo>
                <a:cubicBezTo>
                  <a:pt x="2672" y="2101"/>
                  <a:pt x="5820" y="1"/>
                  <a:pt x="9314" y="1"/>
                </a:cubicBezTo>
                <a:cubicBezTo>
                  <a:pt x="14081" y="1"/>
                  <a:pt x="17946" y="3861"/>
                  <a:pt x="17946" y="8629"/>
                </a:cubicBezTo>
                <a:close/>
                <a:moveTo>
                  <a:pt x="17946" y="8629"/>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63;p46"/>
          <p:cNvSpPr/>
          <p:nvPr/>
        </p:nvSpPr>
        <p:spPr>
          <a:xfrm>
            <a:off x="702645" y="2420780"/>
            <a:ext cx="134800" cy="254525"/>
          </a:xfrm>
          <a:custGeom>
            <a:avLst/>
            <a:gdLst/>
            <a:ahLst/>
            <a:cxnLst/>
            <a:rect l="l" t="t" r="r" b="b"/>
            <a:pathLst>
              <a:path w="5392" h="10181" extrusionOk="0">
                <a:moveTo>
                  <a:pt x="3893" y="1193"/>
                </a:moveTo>
                <a:cubicBezTo>
                  <a:pt x="4046" y="1193"/>
                  <a:pt x="4193" y="1312"/>
                  <a:pt x="4193" y="1491"/>
                </a:cubicBezTo>
                <a:cubicBezTo>
                  <a:pt x="4193" y="1659"/>
                  <a:pt x="4056" y="1791"/>
                  <a:pt x="3892" y="1791"/>
                </a:cubicBezTo>
                <a:cubicBezTo>
                  <a:pt x="3627" y="1791"/>
                  <a:pt x="3490" y="1468"/>
                  <a:pt x="3680" y="1283"/>
                </a:cubicBezTo>
                <a:cubicBezTo>
                  <a:pt x="3742" y="1221"/>
                  <a:pt x="3818" y="1193"/>
                  <a:pt x="3893" y="1193"/>
                </a:cubicBezTo>
                <a:close/>
                <a:moveTo>
                  <a:pt x="1493" y="1196"/>
                </a:moveTo>
                <a:cubicBezTo>
                  <a:pt x="1648" y="1196"/>
                  <a:pt x="1796" y="1315"/>
                  <a:pt x="1796" y="1495"/>
                </a:cubicBezTo>
                <a:cubicBezTo>
                  <a:pt x="1796" y="1663"/>
                  <a:pt x="1664" y="1796"/>
                  <a:pt x="1496" y="1796"/>
                </a:cubicBezTo>
                <a:cubicBezTo>
                  <a:pt x="1230" y="1796"/>
                  <a:pt x="1098" y="1473"/>
                  <a:pt x="1283" y="1283"/>
                </a:cubicBezTo>
                <a:cubicBezTo>
                  <a:pt x="1344" y="1223"/>
                  <a:pt x="1419" y="1196"/>
                  <a:pt x="1493" y="1196"/>
                </a:cubicBezTo>
                <a:close/>
                <a:moveTo>
                  <a:pt x="2692" y="1194"/>
                </a:moveTo>
                <a:cubicBezTo>
                  <a:pt x="2846" y="1194"/>
                  <a:pt x="2995" y="1315"/>
                  <a:pt x="2995" y="1495"/>
                </a:cubicBezTo>
                <a:cubicBezTo>
                  <a:pt x="2995" y="1659"/>
                  <a:pt x="2862" y="1796"/>
                  <a:pt x="2694" y="1796"/>
                </a:cubicBezTo>
                <a:cubicBezTo>
                  <a:pt x="2429" y="1796"/>
                  <a:pt x="2296" y="1473"/>
                  <a:pt x="2482" y="1283"/>
                </a:cubicBezTo>
                <a:cubicBezTo>
                  <a:pt x="2543" y="1222"/>
                  <a:pt x="2618" y="1194"/>
                  <a:pt x="2692" y="1194"/>
                </a:cubicBezTo>
                <a:close/>
                <a:moveTo>
                  <a:pt x="3890" y="2390"/>
                </a:moveTo>
                <a:cubicBezTo>
                  <a:pt x="4045" y="2390"/>
                  <a:pt x="4193" y="2509"/>
                  <a:pt x="4193" y="2689"/>
                </a:cubicBezTo>
                <a:cubicBezTo>
                  <a:pt x="4193" y="2857"/>
                  <a:pt x="4056" y="2990"/>
                  <a:pt x="3892" y="2990"/>
                </a:cubicBezTo>
                <a:cubicBezTo>
                  <a:pt x="3627" y="2990"/>
                  <a:pt x="3490" y="2667"/>
                  <a:pt x="3680" y="2477"/>
                </a:cubicBezTo>
                <a:cubicBezTo>
                  <a:pt x="3741" y="2417"/>
                  <a:pt x="3816" y="2390"/>
                  <a:pt x="3890" y="2390"/>
                </a:cubicBezTo>
                <a:close/>
                <a:moveTo>
                  <a:pt x="1493" y="2395"/>
                </a:moveTo>
                <a:cubicBezTo>
                  <a:pt x="1648" y="2395"/>
                  <a:pt x="1796" y="2514"/>
                  <a:pt x="1796" y="2693"/>
                </a:cubicBezTo>
                <a:cubicBezTo>
                  <a:pt x="1796" y="2862"/>
                  <a:pt x="1664" y="2994"/>
                  <a:pt x="1496" y="2994"/>
                </a:cubicBezTo>
                <a:cubicBezTo>
                  <a:pt x="1230" y="2994"/>
                  <a:pt x="1098" y="2671"/>
                  <a:pt x="1283" y="2481"/>
                </a:cubicBezTo>
                <a:cubicBezTo>
                  <a:pt x="1344" y="2421"/>
                  <a:pt x="1419" y="2395"/>
                  <a:pt x="1493" y="2395"/>
                </a:cubicBezTo>
                <a:close/>
                <a:moveTo>
                  <a:pt x="3890" y="3589"/>
                </a:moveTo>
                <a:cubicBezTo>
                  <a:pt x="4045" y="3589"/>
                  <a:pt x="4193" y="3708"/>
                  <a:pt x="4193" y="3888"/>
                </a:cubicBezTo>
                <a:cubicBezTo>
                  <a:pt x="4193" y="4056"/>
                  <a:pt x="4056" y="4188"/>
                  <a:pt x="3892" y="4188"/>
                </a:cubicBezTo>
                <a:cubicBezTo>
                  <a:pt x="3627" y="4188"/>
                  <a:pt x="3490" y="3865"/>
                  <a:pt x="3680" y="3675"/>
                </a:cubicBezTo>
                <a:cubicBezTo>
                  <a:pt x="3741" y="3615"/>
                  <a:pt x="3816" y="3589"/>
                  <a:pt x="3890" y="3589"/>
                </a:cubicBezTo>
                <a:close/>
                <a:moveTo>
                  <a:pt x="1493" y="3591"/>
                </a:moveTo>
                <a:cubicBezTo>
                  <a:pt x="1648" y="3591"/>
                  <a:pt x="1796" y="3712"/>
                  <a:pt x="1796" y="3892"/>
                </a:cubicBezTo>
                <a:cubicBezTo>
                  <a:pt x="1796" y="4056"/>
                  <a:pt x="1664" y="4193"/>
                  <a:pt x="1496" y="4193"/>
                </a:cubicBezTo>
                <a:cubicBezTo>
                  <a:pt x="1230" y="4193"/>
                  <a:pt x="1098" y="3870"/>
                  <a:pt x="1283" y="3680"/>
                </a:cubicBezTo>
                <a:cubicBezTo>
                  <a:pt x="1345" y="3618"/>
                  <a:pt x="1420" y="3591"/>
                  <a:pt x="1493" y="3591"/>
                </a:cubicBezTo>
                <a:close/>
                <a:moveTo>
                  <a:pt x="3890" y="4787"/>
                </a:moveTo>
                <a:cubicBezTo>
                  <a:pt x="4045" y="4787"/>
                  <a:pt x="4193" y="4906"/>
                  <a:pt x="4193" y="5086"/>
                </a:cubicBezTo>
                <a:cubicBezTo>
                  <a:pt x="4193" y="5254"/>
                  <a:pt x="4056" y="5387"/>
                  <a:pt x="3892" y="5387"/>
                </a:cubicBezTo>
                <a:cubicBezTo>
                  <a:pt x="3627" y="5387"/>
                  <a:pt x="3490" y="5064"/>
                  <a:pt x="3680" y="4874"/>
                </a:cubicBezTo>
                <a:cubicBezTo>
                  <a:pt x="3741" y="4814"/>
                  <a:pt x="3816" y="4787"/>
                  <a:pt x="3890" y="4787"/>
                </a:cubicBezTo>
                <a:close/>
                <a:moveTo>
                  <a:pt x="1493" y="4790"/>
                </a:moveTo>
                <a:cubicBezTo>
                  <a:pt x="1648" y="4790"/>
                  <a:pt x="1796" y="4911"/>
                  <a:pt x="1796" y="5090"/>
                </a:cubicBezTo>
                <a:cubicBezTo>
                  <a:pt x="1796" y="5254"/>
                  <a:pt x="1664" y="5391"/>
                  <a:pt x="1496" y="5391"/>
                </a:cubicBezTo>
                <a:cubicBezTo>
                  <a:pt x="1230" y="5391"/>
                  <a:pt x="1098" y="5068"/>
                  <a:pt x="1283" y="4878"/>
                </a:cubicBezTo>
                <a:cubicBezTo>
                  <a:pt x="1345" y="4817"/>
                  <a:pt x="1420" y="4790"/>
                  <a:pt x="1493" y="4790"/>
                </a:cubicBezTo>
                <a:close/>
                <a:moveTo>
                  <a:pt x="3890" y="5986"/>
                </a:moveTo>
                <a:cubicBezTo>
                  <a:pt x="4045" y="5986"/>
                  <a:pt x="4193" y="6105"/>
                  <a:pt x="4193" y="6284"/>
                </a:cubicBezTo>
                <a:cubicBezTo>
                  <a:pt x="4193" y="6453"/>
                  <a:pt x="4056" y="6585"/>
                  <a:pt x="3892" y="6585"/>
                </a:cubicBezTo>
                <a:cubicBezTo>
                  <a:pt x="3627" y="6585"/>
                  <a:pt x="3490" y="6262"/>
                  <a:pt x="3680" y="6072"/>
                </a:cubicBezTo>
                <a:cubicBezTo>
                  <a:pt x="3741" y="6012"/>
                  <a:pt x="3816" y="5986"/>
                  <a:pt x="3890" y="5986"/>
                </a:cubicBezTo>
                <a:close/>
                <a:moveTo>
                  <a:pt x="1493" y="5988"/>
                </a:moveTo>
                <a:cubicBezTo>
                  <a:pt x="1648" y="5988"/>
                  <a:pt x="1796" y="6109"/>
                  <a:pt x="1796" y="6289"/>
                </a:cubicBezTo>
                <a:cubicBezTo>
                  <a:pt x="1796" y="6453"/>
                  <a:pt x="1664" y="6590"/>
                  <a:pt x="1496" y="6590"/>
                </a:cubicBezTo>
                <a:cubicBezTo>
                  <a:pt x="1230" y="6590"/>
                  <a:pt x="1098" y="6267"/>
                  <a:pt x="1283" y="6077"/>
                </a:cubicBezTo>
                <a:cubicBezTo>
                  <a:pt x="1345" y="6015"/>
                  <a:pt x="1420" y="5988"/>
                  <a:pt x="1493" y="5988"/>
                </a:cubicBezTo>
                <a:close/>
                <a:moveTo>
                  <a:pt x="2694" y="2392"/>
                </a:moveTo>
                <a:cubicBezTo>
                  <a:pt x="2844" y="2392"/>
                  <a:pt x="2995" y="2492"/>
                  <a:pt x="2995" y="2693"/>
                </a:cubicBezTo>
                <a:lnTo>
                  <a:pt x="2995" y="7483"/>
                </a:lnTo>
                <a:cubicBezTo>
                  <a:pt x="2995" y="7651"/>
                  <a:pt x="2862" y="7784"/>
                  <a:pt x="2694" y="7784"/>
                </a:cubicBezTo>
                <a:cubicBezTo>
                  <a:pt x="2530" y="7784"/>
                  <a:pt x="2393" y="7651"/>
                  <a:pt x="2393" y="7483"/>
                </a:cubicBezTo>
                <a:lnTo>
                  <a:pt x="2393" y="2693"/>
                </a:lnTo>
                <a:cubicBezTo>
                  <a:pt x="2393" y="2492"/>
                  <a:pt x="2544" y="2392"/>
                  <a:pt x="2694" y="2392"/>
                </a:cubicBezTo>
                <a:close/>
                <a:moveTo>
                  <a:pt x="3890" y="7182"/>
                </a:moveTo>
                <a:cubicBezTo>
                  <a:pt x="4045" y="7182"/>
                  <a:pt x="4193" y="7303"/>
                  <a:pt x="4193" y="7483"/>
                </a:cubicBezTo>
                <a:cubicBezTo>
                  <a:pt x="4193" y="7647"/>
                  <a:pt x="4056" y="7784"/>
                  <a:pt x="3892" y="7784"/>
                </a:cubicBezTo>
                <a:cubicBezTo>
                  <a:pt x="3627" y="7784"/>
                  <a:pt x="3490" y="7461"/>
                  <a:pt x="3680" y="7271"/>
                </a:cubicBezTo>
                <a:cubicBezTo>
                  <a:pt x="3741" y="7209"/>
                  <a:pt x="3816" y="7182"/>
                  <a:pt x="3890" y="7182"/>
                </a:cubicBezTo>
                <a:close/>
                <a:moveTo>
                  <a:pt x="1495" y="7186"/>
                </a:moveTo>
                <a:cubicBezTo>
                  <a:pt x="1649" y="7186"/>
                  <a:pt x="1796" y="7305"/>
                  <a:pt x="1796" y="7487"/>
                </a:cubicBezTo>
                <a:cubicBezTo>
                  <a:pt x="1796" y="7651"/>
                  <a:pt x="1664" y="7788"/>
                  <a:pt x="1496" y="7788"/>
                </a:cubicBezTo>
                <a:cubicBezTo>
                  <a:pt x="1230" y="7788"/>
                  <a:pt x="1098" y="7465"/>
                  <a:pt x="1283" y="7275"/>
                </a:cubicBezTo>
                <a:cubicBezTo>
                  <a:pt x="1345" y="7213"/>
                  <a:pt x="1421" y="7186"/>
                  <a:pt x="1495" y="7186"/>
                </a:cubicBezTo>
                <a:close/>
                <a:moveTo>
                  <a:pt x="1495" y="8384"/>
                </a:moveTo>
                <a:cubicBezTo>
                  <a:pt x="1649" y="8384"/>
                  <a:pt x="1796" y="8504"/>
                  <a:pt x="1796" y="8686"/>
                </a:cubicBezTo>
                <a:cubicBezTo>
                  <a:pt x="1796" y="8849"/>
                  <a:pt x="1664" y="8982"/>
                  <a:pt x="1496" y="8982"/>
                </a:cubicBezTo>
                <a:cubicBezTo>
                  <a:pt x="1230" y="8982"/>
                  <a:pt x="1098" y="8659"/>
                  <a:pt x="1283" y="8474"/>
                </a:cubicBezTo>
                <a:cubicBezTo>
                  <a:pt x="1345" y="8412"/>
                  <a:pt x="1421" y="8384"/>
                  <a:pt x="1495" y="8384"/>
                </a:cubicBezTo>
                <a:close/>
                <a:moveTo>
                  <a:pt x="2691" y="8383"/>
                </a:moveTo>
                <a:cubicBezTo>
                  <a:pt x="2846" y="8383"/>
                  <a:pt x="2995" y="8501"/>
                  <a:pt x="2995" y="8681"/>
                </a:cubicBezTo>
                <a:cubicBezTo>
                  <a:pt x="2995" y="8849"/>
                  <a:pt x="2862" y="8982"/>
                  <a:pt x="2694" y="8982"/>
                </a:cubicBezTo>
                <a:cubicBezTo>
                  <a:pt x="2429" y="8982"/>
                  <a:pt x="2296" y="8659"/>
                  <a:pt x="2482" y="8469"/>
                </a:cubicBezTo>
                <a:cubicBezTo>
                  <a:pt x="2543" y="8409"/>
                  <a:pt x="2618" y="8383"/>
                  <a:pt x="2691" y="8383"/>
                </a:cubicBezTo>
                <a:close/>
                <a:moveTo>
                  <a:pt x="3890" y="8381"/>
                </a:moveTo>
                <a:cubicBezTo>
                  <a:pt x="4045" y="8381"/>
                  <a:pt x="4193" y="8502"/>
                  <a:pt x="4193" y="8681"/>
                </a:cubicBezTo>
                <a:cubicBezTo>
                  <a:pt x="4193" y="8845"/>
                  <a:pt x="4056" y="8982"/>
                  <a:pt x="3892" y="8982"/>
                </a:cubicBezTo>
                <a:cubicBezTo>
                  <a:pt x="3627" y="8982"/>
                  <a:pt x="3490" y="8659"/>
                  <a:pt x="3680" y="8469"/>
                </a:cubicBezTo>
                <a:cubicBezTo>
                  <a:pt x="3741" y="8408"/>
                  <a:pt x="3816" y="8381"/>
                  <a:pt x="3890" y="8381"/>
                </a:cubicBezTo>
                <a:close/>
                <a:moveTo>
                  <a:pt x="1496" y="0"/>
                </a:moveTo>
                <a:cubicBezTo>
                  <a:pt x="669" y="0"/>
                  <a:pt x="1" y="668"/>
                  <a:pt x="1" y="1495"/>
                </a:cubicBezTo>
                <a:lnTo>
                  <a:pt x="1" y="8681"/>
                </a:lnTo>
                <a:cubicBezTo>
                  <a:pt x="1" y="9508"/>
                  <a:pt x="669" y="10181"/>
                  <a:pt x="1496" y="10181"/>
                </a:cubicBezTo>
                <a:lnTo>
                  <a:pt x="3892" y="10181"/>
                </a:lnTo>
                <a:cubicBezTo>
                  <a:pt x="4719" y="10181"/>
                  <a:pt x="5387" y="9508"/>
                  <a:pt x="5392" y="8681"/>
                </a:cubicBezTo>
                <a:lnTo>
                  <a:pt x="5392" y="1495"/>
                </a:lnTo>
                <a:cubicBezTo>
                  <a:pt x="5387" y="668"/>
                  <a:pt x="4719" y="0"/>
                  <a:pt x="3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0;p46"/>
          <p:cNvSpPr/>
          <p:nvPr/>
        </p:nvSpPr>
        <p:spPr>
          <a:xfrm>
            <a:off x="4309331" y="539750"/>
            <a:ext cx="525337" cy="509645"/>
          </a:xfrm>
          <a:custGeom>
            <a:avLst/>
            <a:gdLst/>
            <a:ahLst/>
            <a:cxnLst/>
            <a:rect l="l" t="t" r="r" b="b"/>
            <a:pathLst>
              <a:path w="17943" h="17942" extrusionOk="0">
                <a:moveTo>
                  <a:pt x="17942" y="8633"/>
                </a:moveTo>
                <a:cubicBezTo>
                  <a:pt x="17942" y="12122"/>
                  <a:pt x="15842" y="15271"/>
                  <a:pt x="12613" y="16606"/>
                </a:cubicBezTo>
                <a:cubicBezTo>
                  <a:pt x="9390" y="17942"/>
                  <a:pt x="5679" y="17203"/>
                  <a:pt x="3207" y="14736"/>
                </a:cubicBezTo>
                <a:cubicBezTo>
                  <a:pt x="739" y="12263"/>
                  <a:pt x="1" y="8553"/>
                  <a:pt x="1336" y="5329"/>
                </a:cubicBezTo>
                <a:cubicBezTo>
                  <a:pt x="2672" y="2101"/>
                  <a:pt x="5821" y="0"/>
                  <a:pt x="9314" y="0"/>
                </a:cubicBezTo>
                <a:cubicBezTo>
                  <a:pt x="14077" y="0"/>
                  <a:pt x="17942" y="3865"/>
                  <a:pt x="17942" y="8633"/>
                </a:cubicBezTo>
                <a:close/>
                <a:moveTo>
                  <a:pt x="17942"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1;p46"/>
          <p:cNvSpPr/>
          <p:nvPr/>
        </p:nvSpPr>
        <p:spPr>
          <a:xfrm>
            <a:off x="4453447" y="661898"/>
            <a:ext cx="235850" cy="194175"/>
          </a:xfrm>
          <a:custGeom>
            <a:avLst/>
            <a:gdLst/>
            <a:ahLst/>
            <a:cxnLst/>
            <a:rect l="l" t="t" r="r" b="b"/>
            <a:pathLst>
              <a:path w="9434" h="7767" extrusionOk="0">
                <a:moveTo>
                  <a:pt x="5550" y="558"/>
                </a:moveTo>
                <a:cubicBezTo>
                  <a:pt x="5701" y="558"/>
                  <a:pt x="5824" y="682"/>
                  <a:pt x="5824" y="837"/>
                </a:cubicBezTo>
                <a:lnTo>
                  <a:pt x="5824" y="1111"/>
                </a:lnTo>
                <a:lnTo>
                  <a:pt x="3609" y="1111"/>
                </a:lnTo>
                <a:lnTo>
                  <a:pt x="3609" y="837"/>
                </a:lnTo>
                <a:cubicBezTo>
                  <a:pt x="3609" y="682"/>
                  <a:pt x="3733" y="558"/>
                  <a:pt x="3887" y="558"/>
                </a:cubicBezTo>
                <a:close/>
                <a:moveTo>
                  <a:pt x="4717" y="3335"/>
                </a:moveTo>
                <a:cubicBezTo>
                  <a:pt x="4855" y="3335"/>
                  <a:pt x="4993" y="3428"/>
                  <a:pt x="4993" y="3614"/>
                </a:cubicBezTo>
                <a:lnTo>
                  <a:pt x="4993" y="3888"/>
                </a:lnTo>
                <a:lnTo>
                  <a:pt x="5272" y="3888"/>
                </a:lnTo>
                <a:cubicBezTo>
                  <a:pt x="5422" y="3888"/>
                  <a:pt x="5546" y="4012"/>
                  <a:pt x="5546" y="4167"/>
                </a:cubicBezTo>
                <a:cubicBezTo>
                  <a:pt x="5546" y="4317"/>
                  <a:pt x="5422" y="4441"/>
                  <a:pt x="5272" y="4441"/>
                </a:cubicBezTo>
                <a:lnTo>
                  <a:pt x="4993" y="4441"/>
                </a:lnTo>
                <a:lnTo>
                  <a:pt x="4993" y="4719"/>
                </a:lnTo>
                <a:cubicBezTo>
                  <a:pt x="4993" y="4870"/>
                  <a:pt x="4869" y="4994"/>
                  <a:pt x="4719" y="4994"/>
                </a:cubicBezTo>
                <a:cubicBezTo>
                  <a:pt x="4564" y="4994"/>
                  <a:pt x="4440" y="4870"/>
                  <a:pt x="4440" y="4719"/>
                </a:cubicBezTo>
                <a:lnTo>
                  <a:pt x="4440" y="4441"/>
                </a:lnTo>
                <a:lnTo>
                  <a:pt x="4166" y="4441"/>
                </a:lnTo>
                <a:cubicBezTo>
                  <a:pt x="3799" y="4441"/>
                  <a:pt x="3799" y="3888"/>
                  <a:pt x="4166" y="3888"/>
                </a:cubicBezTo>
                <a:lnTo>
                  <a:pt x="4440" y="3888"/>
                </a:lnTo>
                <a:lnTo>
                  <a:pt x="4440" y="3614"/>
                </a:lnTo>
                <a:cubicBezTo>
                  <a:pt x="4440" y="3428"/>
                  <a:pt x="4578" y="3335"/>
                  <a:pt x="4717" y="3335"/>
                </a:cubicBezTo>
                <a:close/>
                <a:moveTo>
                  <a:pt x="0" y="2778"/>
                </a:moveTo>
                <a:lnTo>
                  <a:pt x="0" y="5551"/>
                </a:lnTo>
                <a:lnTo>
                  <a:pt x="832" y="5551"/>
                </a:lnTo>
                <a:cubicBezTo>
                  <a:pt x="986" y="5551"/>
                  <a:pt x="1110" y="5427"/>
                  <a:pt x="1110" y="5277"/>
                </a:cubicBezTo>
                <a:lnTo>
                  <a:pt x="1110" y="5272"/>
                </a:lnTo>
                <a:lnTo>
                  <a:pt x="1110" y="3052"/>
                </a:lnTo>
                <a:cubicBezTo>
                  <a:pt x="1110" y="2902"/>
                  <a:pt x="986" y="2778"/>
                  <a:pt x="836" y="2778"/>
                </a:cubicBezTo>
                <a:close/>
                <a:moveTo>
                  <a:pt x="8602" y="2778"/>
                </a:moveTo>
                <a:cubicBezTo>
                  <a:pt x="8447" y="2778"/>
                  <a:pt x="8327" y="2897"/>
                  <a:pt x="8327" y="3052"/>
                </a:cubicBezTo>
                <a:lnTo>
                  <a:pt x="8327" y="5272"/>
                </a:lnTo>
                <a:cubicBezTo>
                  <a:pt x="8327" y="5427"/>
                  <a:pt x="8447" y="5551"/>
                  <a:pt x="8602" y="5551"/>
                </a:cubicBezTo>
                <a:lnTo>
                  <a:pt x="9433" y="5551"/>
                </a:lnTo>
                <a:lnTo>
                  <a:pt x="9433" y="2778"/>
                </a:lnTo>
                <a:close/>
                <a:moveTo>
                  <a:pt x="4719" y="2778"/>
                </a:moveTo>
                <a:cubicBezTo>
                  <a:pt x="3481" y="2778"/>
                  <a:pt x="2861" y="4273"/>
                  <a:pt x="3737" y="5144"/>
                </a:cubicBezTo>
                <a:cubicBezTo>
                  <a:pt x="4021" y="5427"/>
                  <a:pt x="4369" y="5554"/>
                  <a:pt x="4710" y="5554"/>
                </a:cubicBezTo>
                <a:cubicBezTo>
                  <a:pt x="5424" y="5554"/>
                  <a:pt x="6107" y="5001"/>
                  <a:pt x="6107" y="4167"/>
                </a:cubicBezTo>
                <a:cubicBezTo>
                  <a:pt x="6103" y="3397"/>
                  <a:pt x="5484" y="2778"/>
                  <a:pt x="4719" y="2778"/>
                </a:cubicBezTo>
                <a:close/>
                <a:moveTo>
                  <a:pt x="4717" y="2223"/>
                </a:moveTo>
                <a:cubicBezTo>
                  <a:pt x="4968" y="2223"/>
                  <a:pt x="5221" y="2271"/>
                  <a:pt x="5462" y="2371"/>
                </a:cubicBezTo>
                <a:cubicBezTo>
                  <a:pt x="6187" y="2672"/>
                  <a:pt x="6660" y="3379"/>
                  <a:pt x="6660" y="4162"/>
                </a:cubicBezTo>
                <a:cubicBezTo>
                  <a:pt x="6660" y="5237"/>
                  <a:pt x="5789" y="6104"/>
                  <a:pt x="4719" y="6108"/>
                </a:cubicBezTo>
                <a:cubicBezTo>
                  <a:pt x="3932" y="6108"/>
                  <a:pt x="3224" y="5635"/>
                  <a:pt x="2923" y="4905"/>
                </a:cubicBezTo>
                <a:cubicBezTo>
                  <a:pt x="2623" y="4180"/>
                  <a:pt x="2791" y="3344"/>
                  <a:pt x="3343" y="2791"/>
                </a:cubicBezTo>
                <a:cubicBezTo>
                  <a:pt x="3716" y="2419"/>
                  <a:pt x="4212" y="2223"/>
                  <a:pt x="4717" y="2223"/>
                </a:cubicBezTo>
                <a:close/>
                <a:moveTo>
                  <a:pt x="3887" y="1"/>
                </a:moveTo>
                <a:cubicBezTo>
                  <a:pt x="3427" y="1"/>
                  <a:pt x="3056" y="377"/>
                  <a:pt x="3056" y="837"/>
                </a:cubicBezTo>
                <a:lnTo>
                  <a:pt x="3056" y="1111"/>
                </a:lnTo>
                <a:lnTo>
                  <a:pt x="2503" y="1111"/>
                </a:lnTo>
                <a:lnTo>
                  <a:pt x="2503" y="837"/>
                </a:lnTo>
                <a:cubicBezTo>
                  <a:pt x="2503" y="651"/>
                  <a:pt x="2365" y="558"/>
                  <a:pt x="2227" y="558"/>
                </a:cubicBezTo>
                <a:cubicBezTo>
                  <a:pt x="2089" y="558"/>
                  <a:pt x="1950" y="651"/>
                  <a:pt x="1950" y="837"/>
                </a:cubicBezTo>
                <a:lnTo>
                  <a:pt x="1950" y="1111"/>
                </a:lnTo>
                <a:lnTo>
                  <a:pt x="840" y="1111"/>
                </a:lnTo>
                <a:cubicBezTo>
                  <a:pt x="838" y="1111"/>
                  <a:pt x="835" y="1111"/>
                  <a:pt x="832" y="1111"/>
                </a:cubicBezTo>
                <a:cubicBezTo>
                  <a:pt x="372" y="1111"/>
                  <a:pt x="0" y="1485"/>
                  <a:pt x="0" y="1942"/>
                </a:cubicBezTo>
                <a:lnTo>
                  <a:pt x="0" y="2221"/>
                </a:lnTo>
                <a:lnTo>
                  <a:pt x="832" y="2221"/>
                </a:lnTo>
                <a:cubicBezTo>
                  <a:pt x="1291" y="2221"/>
                  <a:pt x="1663" y="2592"/>
                  <a:pt x="1667" y="3052"/>
                </a:cubicBezTo>
                <a:lnTo>
                  <a:pt x="1667" y="5272"/>
                </a:lnTo>
                <a:cubicBezTo>
                  <a:pt x="1663" y="5732"/>
                  <a:pt x="1291" y="6104"/>
                  <a:pt x="832" y="6104"/>
                </a:cubicBezTo>
                <a:lnTo>
                  <a:pt x="0" y="6104"/>
                </a:lnTo>
                <a:lnTo>
                  <a:pt x="0" y="6382"/>
                </a:lnTo>
                <a:cubicBezTo>
                  <a:pt x="0" y="6842"/>
                  <a:pt x="372" y="7214"/>
                  <a:pt x="832" y="7214"/>
                </a:cubicBezTo>
                <a:lnTo>
                  <a:pt x="1110" y="7214"/>
                </a:lnTo>
                <a:lnTo>
                  <a:pt x="1110" y="7488"/>
                </a:lnTo>
                <a:cubicBezTo>
                  <a:pt x="1110" y="7643"/>
                  <a:pt x="1234" y="7766"/>
                  <a:pt x="1384" y="7766"/>
                </a:cubicBezTo>
                <a:cubicBezTo>
                  <a:pt x="1539" y="7766"/>
                  <a:pt x="1663" y="7643"/>
                  <a:pt x="1663" y="7488"/>
                </a:cubicBezTo>
                <a:lnTo>
                  <a:pt x="1663" y="7214"/>
                </a:lnTo>
                <a:lnTo>
                  <a:pt x="7766" y="7214"/>
                </a:lnTo>
                <a:lnTo>
                  <a:pt x="7766" y="7488"/>
                </a:lnTo>
                <a:cubicBezTo>
                  <a:pt x="7766" y="7643"/>
                  <a:pt x="7890" y="7766"/>
                  <a:pt x="8044" y="7766"/>
                </a:cubicBezTo>
                <a:cubicBezTo>
                  <a:pt x="8195" y="7766"/>
                  <a:pt x="8319" y="7643"/>
                  <a:pt x="8319" y="7488"/>
                </a:cubicBezTo>
                <a:lnTo>
                  <a:pt x="8319" y="7214"/>
                </a:lnTo>
                <a:lnTo>
                  <a:pt x="8597" y="7214"/>
                </a:lnTo>
                <a:cubicBezTo>
                  <a:pt x="9057" y="7214"/>
                  <a:pt x="9429" y="6842"/>
                  <a:pt x="9429" y="6382"/>
                </a:cubicBezTo>
                <a:lnTo>
                  <a:pt x="9429" y="6104"/>
                </a:lnTo>
                <a:lnTo>
                  <a:pt x="8597" y="6104"/>
                </a:lnTo>
                <a:cubicBezTo>
                  <a:pt x="8137" y="6104"/>
                  <a:pt x="7766" y="5732"/>
                  <a:pt x="7766" y="5272"/>
                </a:cubicBezTo>
                <a:lnTo>
                  <a:pt x="7766" y="3052"/>
                </a:lnTo>
                <a:cubicBezTo>
                  <a:pt x="7766" y="2597"/>
                  <a:pt x="8137" y="2221"/>
                  <a:pt x="8597" y="2221"/>
                </a:cubicBezTo>
                <a:lnTo>
                  <a:pt x="9429" y="2221"/>
                </a:lnTo>
                <a:lnTo>
                  <a:pt x="9429" y="1947"/>
                </a:lnTo>
                <a:cubicBezTo>
                  <a:pt x="9429" y="1487"/>
                  <a:pt x="9057" y="1115"/>
                  <a:pt x="8597" y="1111"/>
                </a:cubicBezTo>
                <a:lnTo>
                  <a:pt x="7492" y="1111"/>
                </a:lnTo>
                <a:lnTo>
                  <a:pt x="7492" y="837"/>
                </a:lnTo>
                <a:cubicBezTo>
                  <a:pt x="7492" y="651"/>
                  <a:pt x="7353" y="558"/>
                  <a:pt x="7215" y="558"/>
                </a:cubicBezTo>
                <a:cubicBezTo>
                  <a:pt x="7077" y="558"/>
                  <a:pt x="6939" y="651"/>
                  <a:pt x="6939" y="837"/>
                </a:cubicBezTo>
                <a:lnTo>
                  <a:pt x="6939" y="1111"/>
                </a:lnTo>
                <a:lnTo>
                  <a:pt x="6386" y="1111"/>
                </a:lnTo>
                <a:lnTo>
                  <a:pt x="6386" y="837"/>
                </a:lnTo>
                <a:cubicBezTo>
                  <a:pt x="6386" y="377"/>
                  <a:pt x="6015" y="1"/>
                  <a:pt x="55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6;p46"/>
          <p:cNvSpPr/>
          <p:nvPr/>
        </p:nvSpPr>
        <p:spPr>
          <a:xfrm>
            <a:off x="4277243" y="4151328"/>
            <a:ext cx="557425" cy="552290"/>
          </a:xfrm>
          <a:custGeom>
            <a:avLst/>
            <a:gdLst/>
            <a:ahLst/>
            <a:cxnLst/>
            <a:rect l="l" t="t" r="r" b="b"/>
            <a:pathLst>
              <a:path w="17943" h="17942" extrusionOk="0">
                <a:moveTo>
                  <a:pt x="17942" y="8633"/>
                </a:moveTo>
                <a:cubicBezTo>
                  <a:pt x="17942" y="12122"/>
                  <a:pt x="15837" y="15271"/>
                  <a:pt x="12613" y="16606"/>
                </a:cubicBezTo>
                <a:cubicBezTo>
                  <a:pt x="9389" y="17942"/>
                  <a:pt x="5675" y="17203"/>
                  <a:pt x="3207" y="14735"/>
                </a:cubicBezTo>
                <a:cubicBezTo>
                  <a:pt x="739" y="12268"/>
                  <a:pt x="1" y="8553"/>
                  <a:pt x="1336" y="5329"/>
                </a:cubicBezTo>
                <a:cubicBezTo>
                  <a:pt x="2672" y="2101"/>
                  <a:pt x="5821" y="0"/>
                  <a:pt x="9314" y="0"/>
                </a:cubicBezTo>
                <a:cubicBezTo>
                  <a:pt x="14077" y="0"/>
                  <a:pt x="17942" y="3865"/>
                  <a:pt x="17942" y="8633"/>
                </a:cubicBezTo>
                <a:close/>
                <a:moveTo>
                  <a:pt x="17942" y="863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7;p46"/>
          <p:cNvSpPr/>
          <p:nvPr/>
        </p:nvSpPr>
        <p:spPr>
          <a:xfrm>
            <a:off x="4453447" y="4297787"/>
            <a:ext cx="241500" cy="254525"/>
          </a:xfrm>
          <a:custGeom>
            <a:avLst/>
            <a:gdLst/>
            <a:ahLst/>
            <a:cxnLst/>
            <a:rect l="l" t="t" r="r" b="b"/>
            <a:pathLst>
              <a:path w="9660" h="10181" extrusionOk="0">
                <a:moveTo>
                  <a:pt x="8686" y="0"/>
                </a:moveTo>
                <a:cubicBezTo>
                  <a:pt x="8518" y="0"/>
                  <a:pt x="8354" y="44"/>
                  <a:pt x="8213" y="133"/>
                </a:cubicBezTo>
                <a:lnTo>
                  <a:pt x="6807" y="978"/>
                </a:lnTo>
                <a:lnTo>
                  <a:pt x="6497" y="465"/>
                </a:lnTo>
                <a:cubicBezTo>
                  <a:pt x="6434" y="358"/>
                  <a:pt x="6342" y="314"/>
                  <a:pt x="6250" y="314"/>
                </a:cubicBezTo>
                <a:cubicBezTo>
                  <a:pt x="6045" y="314"/>
                  <a:pt x="5843" y="534"/>
                  <a:pt x="5984" y="770"/>
                </a:cubicBezTo>
                <a:lnTo>
                  <a:pt x="7527" y="3339"/>
                </a:lnTo>
                <a:cubicBezTo>
                  <a:pt x="7580" y="3439"/>
                  <a:pt x="7682" y="3494"/>
                  <a:pt x="7786" y="3494"/>
                </a:cubicBezTo>
                <a:cubicBezTo>
                  <a:pt x="7840" y="3494"/>
                  <a:pt x="7894" y="3480"/>
                  <a:pt x="7943" y="3450"/>
                </a:cubicBezTo>
                <a:cubicBezTo>
                  <a:pt x="8089" y="3366"/>
                  <a:pt x="8133" y="3171"/>
                  <a:pt x="8040" y="3030"/>
                </a:cubicBezTo>
                <a:lnTo>
                  <a:pt x="7731" y="2517"/>
                </a:lnTo>
                <a:lnTo>
                  <a:pt x="9146" y="1667"/>
                </a:lnTo>
                <a:lnTo>
                  <a:pt x="9155" y="1663"/>
                </a:lnTo>
                <a:cubicBezTo>
                  <a:pt x="9500" y="1451"/>
                  <a:pt x="9659" y="1039"/>
                  <a:pt x="9548" y="655"/>
                </a:cubicBezTo>
                <a:cubicBezTo>
                  <a:pt x="9442" y="266"/>
                  <a:pt x="9089" y="0"/>
                  <a:pt x="8686" y="0"/>
                </a:cubicBezTo>
                <a:close/>
                <a:moveTo>
                  <a:pt x="5776" y="1592"/>
                </a:moveTo>
                <a:lnTo>
                  <a:pt x="4330" y="2459"/>
                </a:lnTo>
                <a:cubicBezTo>
                  <a:pt x="4007" y="2658"/>
                  <a:pt x="3839" y="3034"/>
                  <a:pt x="3914" y="3405"/>
                </a:cubicBezTo>
                <a:lnTo>
                  <a:pt x="2539" y="4232"/>
                </a:lnTo>
                <a:cubicBezTo>
                  <a:pt x="2263" y="4407"/>
                  <a:pt x="2430" y="4790"/>
                  <a:pt x="2693" y="4790"/>
                </a:cubicBezTo>
                <a:cubicBezTo>
                  <a:pt x="2742" y="4790"/>
                  <a:pt x="2795" y="4776"/>
                  <a:pt x="2849" y="4745"/>
                </a:cubicBezTo>
                <a:lnTo>
                  <a:pt x="2849" y="4750"/>
                </a:lnTo>
                <a:lnTo>
                  <a:pt x="4228" y="3918"/>
                </a:lnTo>
                <a:cubicBezTo>
                  <a:pt x="4391" y="4058"/>
                  <a:pt x="4594" y="4129"/>
                  <a:pt x="4798" y="4129"/>
                </a:cubicBezTo>
                <a:cubicBezTo>
                  <a:pt x="4956" y="4129"/>
                  <a:pt x="5114" y="4087"/>
                  <a:pt x="5254" y="4002"/>
                </a:cubicBezTo>
                <a:lnTo>
                  <a:pt x="6700" y="3131"/>
                </a:lnTo>
                <a:lnTo>
                  <a:pt x="5776" y="1592"/>
                </a:lnTo>
                <a:close/>
                <a:moveTo>
                  <a:pt x="5680" y="4790"/>
                </a:moveTo>
                <a:cubicBezTo>
                  <a:pt x="5511" y="4790"/>
                  <a:pt x="5374" y="4925"/>
                  <a:pt x="5374" y="5090"/>
                </a:cubicBezTo>
                <a:cubicBezTo>
                  <a:pt x="5374" y="5260"/>
                  <a:pt x="5511" y="5391"/>
                  <a:pt x="5679" y="5391"/>
                </a:cubicBezTo>
                <a:cubicBezTo>
                  <a:pt x="5682" y="5391"/>
                  <a:pt x="5685" y="5391"/>
                  <a:pt x="5688" y="5391"/>
                </a:cubicBezTo>
                <a:lnTo>
                  <a:pt x="5988" y="5391"/>
                </a:lnTo>
                <a:lnTo>
                  <a:pt x="5988" y="6590"/>
                </a:lnTo>
                <a:lnTo>
                  <a:pt x="7788" y="6590"/>
                </a:lnTo>
                <a:lnTo>
                  <a:pt x="7788" y="5391"/>
                </a:lnTo>
                <a:lnTo>
                  <a:pt x="8089" y="5391"/>
                </a:lnTo>
                <a:cubicBezTo>
                  <a:pt x="8092" y="5391"/>
                  <a:pt x="8095" y="5391"/>
                  <a:pt x="8097" y="5391"/>
                </a:cubicBezTo>
                <a:cubicBezTo>
                  <a:pt x="8262" y="5391"/>
                  <a:pt x="8399" y="5260"/>
                  <a:pt x="8399" y="5090"/>
                </a:cubicBezTo>
                <a:cubicBezTo>
                  <a:pt x="8399" y="4925"/>
                  <a:pt x="8262" y="4790"/>
                  <a:pt x="8097" y="4790"/>
                </a:cubicBezTo>
                <a:cubicBezTo>
                  <a:pt x="8094" y="4790"/>
                  <a:pt x="8092" y="4790"/>
                  <a:pt x="8089" y="4790"/>
                </a:cubicBezTo>
                <a:lnTo>
                  <a:pt x="5688" y="4790"/>
                </a:lnTo>
                <a:cubicBezTo>
                  <a:pt x="5685" y="4790"/>
                  <a:pt x="5682" y="4790"/>
                  <a:pt x="5680" y="4790"/>
                </a:cubicBezTo>
                <a:close/>
                <a:moveTo>
                  <a:pt x="2694" y="5397"/>
                </a:moveTo>
                <a:cubicBezTo>
                  <a:pt x="2601" y="5397"/>
                  <a:pt x="2508" y="5438"/>
                  <a:pt x="2446" y="5519"/>
                </a:cubicBezTo>
                <a:cubicBezTo>
                  <a:pt x="2252" y="5802"/>
                  <a:pt x="1796" y="6506"/>
                  <a:pt x="1796" y="6886"/>
                </a:cubicBezTo>
                <a:cubicBezTo>
                  <a:pt x="1796" y="7386"/>
                  <a:pt x="2198" y="7784"/>
                  <a:pt x="2694" y="7788"/>
                </a:cubicBezTo>
                <a:cubicBezTo>
                  <a:pt x="3189" y="7788"/>
                  <a:pt x="3592" y="7386"/>
                  <a:pt x="3592" y="6886"/>
                </a:cubicBezTo>
                <a:cubicBezTo>
                  <a:pt x="3592" y="6506"/>
                  <a:pt x="3136" y="5802"/>
                  <a:pt x="2941" y="5519"/>
                </a:cubicBezTo>
                <a:cubicBezTo>
                  <a:pt x="2880" y="5438"/>
                  <a:pt x="2787" y="5397"/>
                  <a:pt x="2694" y="5397"/>
                </a:cubicBezTo>
                <a:close/>
                <a:moveTo>
                  <a:pt x="5988" y="7191"/>
                </a:moveTo>
                <a:lnTo>
                  <a:pt x="5988" y="9283"/>
                </a:lnTo>
                <a:cubicBezTo>
                  <a:pt x="6002" y="9774"/>
                  <a:pt x="6400" y="10158"/>
                  <a:pt x="6886" y="10158"/>
                </a:cubicBezTo>
                <a:cubicBezTo>
                  <a:pt x="7377" y="10158"/>
                  <a:pt x="7775" y="9774"/>
                  <a:pt x="7788" y="9283"/>
                </a:cubicBezTo>
                <a:lnTo>
                  <a:pt x="7788" y="7191"/>
                </a:lnTo>
                <a:close/>
                <a:moveTo>
                  <a:pt x="297" y="8385"/>
                </a:moveTo>
                <a:cubicBezTo>
                  <a:pt x="133" y="8385"/>
                  <a:pt x="1" y="8518"/>
                  <a:pt x="1" y="8686"/>
                </a:cubicBezTo>
                <a:lnTo>
                  <a:pt x="1" y="9283"/>
                </a:lnTo>
                <a:cubicBezTo>
                  <a:pt x="1" y="9778"/>
                  <a:pt x="403" y="10181"/>
                  <a:pt x="898" y="10181"/>
                </a:cubicBezTo>
                <a:lnTo>
                  <a:pt x="4489" y="10181"/>
                </a:lnTo>
                <a:cubicBezTo>
                  <a:pt x="4989" y="10181"/>
                  <a:pt x="5387" y="9778"/>
                  <a:pt x="5391" y="9283"/>
                </a:cubicBezTo>
                <a:lnTo>
                  <a:pt x="5391" y="8686"/>
                </a:lnTo>
                <a:cubicBezTo>
                  <a:pt x="5391" y="8518"/>
                  <a:pt x="5254" y="8385"/>
                  <a:pt x="5091" y="838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4" name="Google Shape;274;p32"/>
          <p:cNvSpPr txBox="1">
            <a:spLocks noGrp="1"/>
          </p:cNvSpPr>
          <p:nvPr>
            <p:ph type="title"/>
          </p:nvPr>
        </p:nvSpPr>
        <p:spPr>
          <a:xfrm>
            <a:off x="727213" y="45705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Etude de l’</a:t>
            </a:r>
            <a:r>
              <a:rPr lang="fr-FR" dirty="0" err="1"/>
              <a:t>existance</a:t>
            </a:r>
            <a:r>
              <a:rPr lang="fr-FR" dirty="0"/>
              <a:t> </a:t>
            </a:r>
            <a:endParaRPr dirty="0"/>
          </a:p>
        </p:txBody>
      </p:sp>
      <p:sp>
        <p:nvSpPr>
          <p:cNvPr id="278" name="Google Shape;278;p32"/>
          <p:cNvSpPr/>
          <p:nvPr/>
        </p:nvSpPr>
        <p:spPr>
          <a:xfrm>
            <a:off x="8608575" y="19242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854425" y="38489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8638575" y="840125"/>
            <a:ext cx="179100" cy="1776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457660" y="2513325"/>
            <a:ext cx="690601" cy="690601"/>
          </a:xfrm>
          <a:custGeom>
            <a:avLst/>
            <a:gdLst/>
            <a:ahLst/>
            <a:cxnLst/>
            <a:rect l="l" t="t" r="r" b="b"/>
            <a:pathLst>
              <a:path w="17947" h="17947" extrusionOk="0">
                <a:moveTo>
                  <a:pt x="17946" y="8633"/>
                </a:moveTo>
                <a:cubicBezTo>
                  <a:pt x="17946" y="12127"/>
                  <a:pt x="15841" y="15271"/>
                  <a:pt x="12617" y="16607"/>
                </a:cubicBezTo>
                <a:cubicBezTo>
                  <a:pt x="9389" y="17947"/>
                  <a:pt x="5678" y="17208"/>
                  <a:pt x="3211" y="14736"/>
                </a:cubicBezTo>
                <a:cubicBezTo>
                  <a:pt x="739" y="12269"/>
                  <a:pt x="0" y="8558"/>
                  <a:pt x="1336" y="5330"/>
                </a:cubicBezTo>
                <a:cubicBezTo>
                  <a:pt x="2671" y="2106"/>
                  <a:pt x="5820" y="1"/>
                  <a:pt x="9314" y="1"/>
                </a:cubicBezTo>
                <a:cubicBezTo>
                  <a:pt x="14081" y="1"/>
                  <a:pt x="17946" y="3866"/>
                  <a:pt x="17946" y="8633"/>
                </a:cubicBezTo>
                <a:close/>
                <a:moveTo>
                  <a:pt x="17946"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652638" y="2642002"/>
            <a:ext cx="326811" cy="391765"/>
          </a:xfrm>
          <a:custGeom>
            <a:avLst/>
            <a:gdLst/>
            <a:ahLst/>
            <a:cxnLst/>
            <a:rect l="l" t="t" r="r" b="b"/>
            <a:pathLst>
              <a:path w="8493" h="10181" extrusionOk="0">
                <a:moveTo>
                  <a:pt x="3645" y="0"/>
                </a:moveTo>
                <a:cubicBezTo>
                  <a:pt x="3150" y="0"/>
                  <a:pt x="2747" y="403"/>
                  <a:pt x="2747" y="898"/>
                </a:cubicBezTo>
                <a:cubicBezTo>
                  <a:pt x="2747" y="1398"/>
                  <a:pt x="3150" y="1800"/>
                  <a:pt x="3645" y="1800"/>
                </a:cubicBezTo>
                <a:lnTo>
                  <a:pt x="3950" y="1800"/>
                </a:lnTo>
                <a:lnTo>
                  <a:pt x="3950" y="2410"/>
                </a:lnTo>
                <a:cubicBezTo>
                  <a:pt x="4043" y="2406"/>
                  <a:pt x="4145" y="2397"/>
                  <a:pt x="4247" y="2397"/>
                </a:cubicBezTo>
                <a:cubicBezTo>
                  <a:pt x="4348" y="2397"/>
                  <a:pt x="4454" y="2406"/>
                  <a:pt x="4547" y="2410"/>
                </a:cubicBezTo>
                <a:lnTo>
                  <a:pt x="4547" y="1800"/>
                </a:lnTo>
                <a:lnTo>
                  <a:pt x="4844" y="1800"/>
                </a:lnTo>
                <a:cubicBezTo>
                  <a:pt x="5343" y="1800"/>
                  <a:pt x="5746" y="1398"/>
                  <a:pt x="5746" y="898"/>
                </a:cubicBezTo>
                <a:cubicBezTo>
                  <a:pt x="5746" y="403"/>
                  <a:pt x="5343" y="0"/>
                  <a:pt x="4844" y="0"/>
                </a:cubicBezTo>
                <a:close/>
                <a:moveTo>
                  <a:pt x="1266" y="2183"/>
                </a:moveTo>
                <a:cubicBezTo>
                  <a:pt x="1198" y="2183"/>
                  <a:pt x="1127" y="2208"/>
                  <a:pt x="1062" y="2269"/>
                </a:cubicBezTo>
                <a:lnTo>
                  <a:pt x="218" y="3118"/>
                </a:lnTo>
                <a:cubicBezTo>
                  <a:pt x="1" y="3335"/>
                  <a:pt x="200" y="3636"/>
                  <a:pt x="433" y="3636"/>
                </a:cubicBezTo>
                <a:cubicBezTo>
                  <a:pt x="503" y="3636"/>
                  <a:pt x="577" y="3608"/>
                  <a:pt x="642" y="3543"/>
                </a:cubicBezTo>
                <a:lnTo>
                  <a:pt x="850" y="3330"/>
                </a:lnTo>
                <a:lnTo>
                  <a:pt x="1288" y="3768"/>
                </a:lnTo>
                <a:cubicBezTo>
                  <a:pt x="1416" y="3609"/>
                  <a:pt x="1558" y="3467"/>
                  <a:pt x="1713" y="3339"/>
                </a:cubicBezTo>
                <a:lnTo>
                  <a:pt x="1279" y="2901"/>
                </a:lnTo>
                <a:lnTo>
                  <a:pt x="1487" y="2693"/>
                </a:lnTo>
                <a:cubicBezTo>
                  <a:pt x="1692" y="2475"/>
                  <a:pt x="1496" y="2183"/>
                  <a:pt x="1266" y="2183"/>
                </a:cubicBezTo>
                <a:close/>
                <a:moveTo>
                  <a:pt x="7217" y="2176"/>
                </a:moveTo>
                <a:cubicBezTo>
                  <a:pt x="6984" y="2176"/>
                  <a:pt x="6784" y="2476"/>
                  <a:pt x="7002" y="2693"/>
                </a:cubicBezTo>
                <a:lnTo>
                  <a:pt x="7214" y="2906"/>
                </a:lnTo>
                <a:lnTo>
                  <a:pt x="6776" y="3344"/>
                </a:lnTo>
                <a:cubicBezTo>
                  <a:pt x="6935" y="3467"/>
                  <a:pt x="7077" y="3609"/>
                  <a:pt x="7205" y="3768"/>
                </a:cubicBezTo>
                <a:lnTo>
                  <a:pt x="7639" y="3330"/>
                </a:lnTo>
                <a:lnTo>
                  <a:pt x="7851" y="3543"/>
                </a:lnTo>
                <a:cubicBezTo>
                  <a:pt x="7917" y="3608"/>
                  <a:pt x="7990" y="3636"/>
                  <a:pt x="8060" y="3636"/>
                </a:cubicBezTo>
                <a:cubicBezTo>
                  <a:pt x="8293" y="3636"/>
                  <a:pt x="8493" y="3335"/>
                  <a:pt x="8275" y="3118"/>
                </a:cubicBezTo>
                <a:lnTo>
                  <a:pt x="7426" y="2269"/>
                </a:lnTo>
                <a:cubicBezTo>
                  <a:pt x="7361" y="2203"/>
                  <a:pt x="7287" y="2176"/>
                  <a:pt x="7217" y="2176"/>
                </a:cubicBezTo>
                <a:close/>
                <a:moveTo>
                  <a:pt x="3344" y="5100"/>
                </a:moveTo>
                <a:cubicBezTo>
                  <a:pt x="3191" y="5100"/>
                  <a:pt x="3037" y="5159"/>
                  <a:pt x="2920" y="5276"/>
                </a:cubicBezTo>
                <a:cubicBezTo>
                  <a:pt x="2685" y="5511"/>
                  <a:pt x="2685" y="5891"/>
                  <a:pt x="2920" y="6125"/>
                </a:cubicBezTo>
                <a:lnTo>
                  <a:pt x="4247" y="7452"/>
                </a:lnTo>
                <a:lnTo>
                  <a:pt x="5573" y="6125"/>
                </a:lnTo>
                <a:cubicBezTo>
                  <a:pt x="5808" y="5891"/>
                  <a:pt x="5808" y="5511"/>
                  <a:pt x="5573" y="5276"/>
                </a:cubicBezTo>
                <a:cubicBezTo>
                  <a:pt x="5456" y="5163"/>
                  <a:pt x="5304" y="5107"/>
                  <a:pt x="5151" y="5107"/>
                </a:cubicBezTo>
                <a:cubicBezTo>
                  <a:pt x="4998" y="5107"/>
                  <a:pt x="4846" y="5163"/>
                  <a:pt x="4729" y="5276"/>
                </a:cubicBezTo>
                <a:lnTo>
                  <a:pt x="4720" y="5276"/>
                </a:lnTo>
                <a:lnTo>
                  <a:pt x="4459" y="5537"/>
                </a:lnTo>
                <a:cubicBezTo>
                  <a:pt x="4399" y="5597"/>
                  <a:pt x="4322" y="5627"/>
                  <a:pt x="4245" y="5627"/>
                </a:cubicBezTo>
                <a:cubicBezTo>
                  <a:pt x="4168" y="5627"/>
                  <a:pt x="4092" y="5597"/>
                  <a:pt x="4034" y="5537"/>
                </a:cubicBezTo>
                <a:lnTo>
                  <a:pt x="3769" y="5276"/>
                </a:lnTo>
                <a:cubicBezTo>
                  <a:pt x="3652" y="5159"/>
                  <a:pt x="3498" y="5100"/>
                  <a:pt x="3344" y="5100"/>
                </a:cubicBezTo>
                <a:close/>
                <a:moveTo>
                  <a:pt x="5146" y="4510"/>
                </a:moveTo>
                <a:cubicBezTo>
                  <a:pt x="5457" y="4510"/>
                  <a:pt x="5768" y="4624"/>
                  <a:pt x="5993" y="4852"/>
                </a:cubicBezTo>
                <a:cubicBezTo>
                  <a:pt x="6462" y="5316"/>
                  <a:pt x="6462" y="6077"/>
                  <a:pt x="5993" y="6545"/>
                </a:cubicBezTo>
                <a:lnTo>
                  <a:pt x="4459" y="8084"/>
                </a:lnTo>
                <a:cubicBezTo>
                  <a:pt x="4399" y="8142"/>
                  <a:pt x="4322" y="8171"/>
                  <a:pt x="4245" y="8171"/>
                </a:cubicBezTo>
                <a:cubicBezTo>
                  <a:pt x="4168" y="8171"/>
                  <a:pt x="4092" y="8142"/>
                  <a:pt x="4034" y="8084"/>
                </a:cubicBezTo>
                <a:lnTo>
                  <a:pt x="2495" y="6545"/>
                </a:lnTo>
                <a:cubicBezTo>
                  <a:pt x="2027" y="6077"/>
                  <a:pt x="2027" y="5316"/>
                  <a:pt x="2495" y="4852"/>
                </a:cubicBezTo>
                <a:cubicBezTo>
                  <a:pt x="2723" y="4624"/>
                  <a:pt x="3035" y="4510"/>
                  <a:pt x="3346" y="4510"/>
                </a:cubicBezTo>
                <a:cubicBezTo>
                  <a:pt x="3657" y="4510"/>
                  <a:pt x="3968" y="4624"/>
                  <a:pt x="4194" y="4852"/>
                </a:cubicBezTo>
                <a:lnTo>
                  <a:pt x="4247" y="4900"/>
                </a:lnTo>
                <a:lnTo>
                  <a:pt x="4295" y="4852"/>
                </a:lnTo>
                <a:cubicBezTo>
                  <a:pt x="4523" y="4624"/>
                  <a:pt x="4835" y="4510"/>
                  <a:pt x="5146" y="4510"/>
                </a:cubicBezTo>
                <a:close/>
                <a:moveTo>
                  <a:pt x="3946" y="2410"/>
                </a:moveTo>
                <a:cubicBezTo>
                  <a:pt x="3119" y="2472"/>
                  <a:pt x="2336" y="2800"/>
                  <a:pt x="1713" y="3339"/>
                </a:cubicBezTo>
                <a:lnTo>
                  <a:pt x="2336" y="3963"/>
                </a:lnTo>
                <a:cubicBezTo>
                  <a:pt x="2451" y="4082"/>
                  <a:pt x="2451" y="4272"/>
                  <a:pt x="2336" y="4392"/>
                </a:cubicBezTo>
                <a:cubicBezTo>
                  <a:pt x="2276" y="4447"/>
                  <a:pt x="2200" y="4475"/>
                  <a:pt x="2124" y="4475"/>
                </a:cubicBezTo>
                <a:cubicBezTo>
                  <a:pt x="2048" y="4475"/>
                  <a:pt x="1971" y="4447"/>
                  <a:pt x="1912" y="4392"/>
                </a:cubicBezTo>
                <a:lnTo>
                  <a:pt x="1288" y="3768"/>
                </a:lnTo>
                <a:cubicBezTo>
                  <a:pt x="748" y="4392"/>
                  <a:pt x="430" y="5174"/>
                  <a:pt x="373" y="5997"/>
                </a:cubicBezTo>
                <a:lnTo>
                  <a:pt x="1244" y="5997"/>
                </a:lnTo>
                <a:cubicBezTo>
                  <a:pt x="1247" y="5997"/>
                  <a:pt x="1249" y="5997"/>
                  <a:pt x="1252" y="5997"/>
                </a:cubicBezTo>
                <a:cubicBezTo>
                  <a:pt x="1421" y="5997"/>
                  <a:pt x="1558" y="6128"/>
                  <a:pt x="1558" y="6298"/>
                </a:cubicBezTo>
                <a:cubicBezTo>
                  <a:pt x="1558" y="6465"/>
                  <a:pt x="1425" y="6599"/>
                  <a:pt x="1260" y="6599"/>
                </a:cubicBezTo>
                <a:cubicBezTo>
                  <a:pt x="1254" y="6599"/>
                  <a:pt x="1249" y="6599"/>
                  <a:pt x="1244" y="6598"/>
                </a:cubicBezTo>
                <a:lnTo>
                  <a:pt x="359" y="6598"/>
                </a:lnTo>
                <a:cubicBezTo>
                  <a:pt x="426" y="7421"/>
                  <a:pt x="748" y="8204"/>
                  <a:pt x="1288" y="8832"/>
                </a:cubicBezTo>
                <a:lnTo>
                  <a:pt x="1912" y="8208"/>
                </a:lnTo>
                <a:cubicBezTo>
                  <a:pt x="1977" y="8142"/>
                  <a:pt x="2051" y="8115"/>
                  <a:pt x="2121" y="8115"/>
                </a:cubicBezTo>
                <a:cubicBezTo>
                  <a:pt x="2354" y="8115"/>
                  <a:pt x="2553" y="8415"/>
                  <a:pt x="2336" y="8633"/>
                </a:cubicBezTo>
                <a:lnTo>
                  <a:pt x="1713" y="9256"/>
                </a:lnTo>
                <a:cubicBezTo>
                  <a:pt x="2336" y="9796"/>
                  <a:pt x="3119" y="10119"/>
                  <a:pt x="3946" y="10181"/>
                </a:cubicBezTo>
                <a:lnTo>
                  <a:pt x="3946" y="9296"/>
                </a:lnTo>
                <a:cubicBezTo>
                  <a:pt x="3937" y="9128"/>
                  <a:pt x="4074" y="8986"/>
                  <a:pt x="4247" y="8986"/>
                </a:cubicBezTo>
                <a:cubicBezTo>
                  <a:pt x="4415" y="8986"/>
                  <a:pt x="4552" y="9128"/>
                  <a:pt x="4543" y="9296"/>
                </a:cubicBezTo>
                <a:lnTo>
                  <a:pt x="4543" y="10181"/>
                </a:lnTo>
                <a:cubicBezTo>
                  <a:pt x="5370" y="10119"/>
                  <a:pt x="6153" y="9796"/>
                  <a:pt x="6776" y="9256"/>
                </a:cubicBezTo>
                <a:lnTo>
                  <a:pt x="6153" y="8633"/>
                </a:lnTo>
                <a:cubicBezTo>
                  <a:pt x="5935" y="8415"/>
                  <a:pt x="6135" y="8115"/>
                  <a:pt x="6368" y="8115"/>
                </a:cubicBezTo>
                <a:cubicBezTo>
                  <a:pt x="6438" y="8115"/>
                  <a:pt x="6511" y="8142"/>
                  <a:pt x="6577" y="8208"/>
                </a:cubicBezTo>
                <a:lnTo>
                  <a:pt x="7201" y="8832"/>
                </a:lnTo>
                <a:cubicBezTo>
                  <a:pt x="7740" y="8204"/>
                  <a:pt x="8068" y="7421"/>
                  <a:pt x="8129" y="6598"/>
                </a:cubicBezTo>
                <a:lnTo>
                  <a:pt x="7245" y="6598"/>
                </a:lnTo>
                <a:cubicBezTo>
                  <a:pt x="7240" y="6599"/>
                  <a:pt x="7234" y="6599"/>
                  <a:pt x="7229" y="6599"/>
                </a:cubicBezTo>
                <a:cubicBezTo>
                  <a:pt x="7064" y="6599"/>
                  <a:pt x="6931" y="6465"/>
                  <a:pt x="6931" y="6298"/>
                </a:cubicBezTo>
                <a:cubicBezTo>
                  <a:pt x="6931" y="6128"/>
                  <a:pt x="7068" y="5997"/>
                  <a:pt x="7237" y="5997"/>
                </a:cubicBezTo>
                <a:cubicBezTo>
                  <a:pt x="7239" y="5997"/>
                  <a:pt x="7242" y="5997"/>
                  <a:pt x="7245" y="5997"/>
                </a:cubicBezTo>
                <a:lnTo>
                  <a:pt x="8116" y="5997"/>
                </a:lnTo>
                <a:cubicBezTo>
                  <a:pt x="8059" y="5174"/>
                  <a:pt x="7740" y="4392"/>
                  <a:pt x="7201" y="3768"/>
                </a:cubicBezTo>
                <a:lnTo>
                  <a:pt x="6577" y="4392"/>
                </a:lnTo>
                <a:cubicBezTo>
                  <a:pt x="6517" y="4447"/>
                  <a:pt x="6441" y="4475"/>
                  <a:pt x="6365" y="4475"/>
                </a:cubicBezTo>
                <a:cubicBezTo>
                  <a:pt x="6289" y="4475"/>
                  <a:pt x="6212" y="4447"/>
                  <a:pt x="6153" y="4392"/>
                </a:cubicBezTo>
                <a:cubicBezTo>
                  <a:pt x="6038" y="4272"/>
                  <a:pt x="6038" y="4082"/>
                  <a:pt x="6153" y="3963"/>
                </a:cubicBezTo>
                <a:lnTo>
                  <a:pt x="6776" y="3339"/>
                </a:lnTo>
                <a:cubicBezTo>
                  <a:pt x="6153" y="2800"/>
                  <a:pt x="5370" y="2472"/>
                  <a:pt x="4543" y="2410"/>
                </a:cubicBezTo>
                <a:lnTo>
                  <a:pt x="4543" y="3299"/>
                </a:lnTo>
                <a:cubicBezTo>
                  <a:pt x="4538" y="3459"/>
                  <a:pt x="4406" y="3587"/>
                  <a:pt x="4247" y="3587"/>
                </a:cubicBezTo>
                <a:cubicBezTo>
                  <a:pt x="4083" y="3587"/>
                  <a:pt x="3950" y="3459"/>
                  <a:pt x="3946" y="3299"/>
                </a:cubicBezTo>
                <a:lnTo>
                  <a:pt x="3946" y="24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8047975" y="3745407"/>
            <a:ext cx="690601" cy="690601"/>
          </a:xfrm>
          <a:custGeom>
            <a:avLst/>
            <a:gdLst/>
            <a:ahLst/>
            <a:cxnLst/>
            <a:rect l="l" t="t" r="r" b="b"/>
            <a:pathLst>
              <a:path w="17947" h="17947" extrusionOk="0">
                <a:moveTo>
                  <a:pt x="17946" y="8633"/>
                </a:moveTo>
                <a:cubicBezTo>
                  <a:pt x="17946" y="12126"/>
                  <a:pt x="15841" y="15271"/>
                  <a:pt x="12617" y="16606"/>
                </a:cubicBezTo>
                <a:cubicBezTo>
                  <a:pt x="9389" y="17946"/>
                  <a:pt x="5679" y="17203"/>
                  <a:pt x="3211" y="14736"/>
                </a:cubicBezTo>
                <a:cubicBezTo>
                  <a:pt x="743" y="12268"/>
                  <a:pt x="0" y="8557"/>
                  <a:pt x="1340" y="5329"/>
                </a:cubicBezTo>
                <a:cubicBezTo>
                  <a:pt x="2676" y="2105"/>
                  <a:pt x="5820" y="0"/>
                  <a:pt x="9314" y="0"/>
                </a:cubicBezTo>
                <a:cubicBezTo>
                  <a:pt x="14081" y="0"/>
                  <a:pt x="17946" y="3865"/>
                  <a:pt x="17946" y="8633"/>
                </a:cubicBezTo>
                <a:close/>
                <a:moveTo>
                  <a:pt x="17946"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8207474" y="3881588"/>
            <a:ext cx="397344" cy="392958"/>
          </a:xfrm>
          <a:custGeom>
            <a:avLst/>
            <a:gdLst/>
            <a:ahLst/>
            <a:cxnLst/>
            <a:rect l="l" t="t" r="r" b="b"/>
            <a:pathLst>
              <a:path w="10326" h="10212" extrusionOk="0">
                <a:moveTo>
                  <a:pt x="7283" y="1742"/>
                </a:moveTo>
                <a:lnTo>
                  <a:pt x="8570" y="3028"/>
                </a:lnTo>
                <a:cubicBezTo>
                  <a:pt x="8172" y="3020"/>
                  <a:pt x="7769" y="2989"/>
                  <a:pt x="7375" y="2936"/>
                </a:cubicBezTo>
                <a:lnTo>
                  <a:pt x="7375" y="2940"/>
                </a:lnTo>
                <a:cubicBezTo>
                  <a:pt x="7318" y="2542"/>
                  <a:pt x="7287" y="2144"/>
                  <a:pt x="7283" y="1742"/>
                </a:cubicBezTo>
                <a:close/>
                <a:moveTo>
                  <a:pt x="5984" y="3428"/>
                </a:moveTo>
                <a:cubicBezTo>
                  <a:pt x="6269" y="3428"/>
                  <a:pt x="6551" y="3444"/>
                  <a:pt x="6832" y="3480"/>
                </a:cubicBezTo>
                <a:cubicBezTo>
                  <a:pt x="6880" y="3869"/>
                  <a:pt x="6898" y="4267"/>
                  <a:pt x="6876" y="4660"/>
                </a:cubicBezTo>
                <a:lnTo>
                  <a:pt x="5651" y="3435"/>
                </a:lnTo>
                <a:cubicBezTo>
                  <a:pt x="5762" y="3430"/>
                  <a:pt x="5873" y="3428"/>
                  <a:pt x="5984" y="3428"/>
                </a:cubicBezTo>
                <a:close/>
                <a:moveTo>
                  <a:pt x="4943" y="3572"/>
                </a:moveTo>
                <a:lnTo>
                  <a:pt x="6739" y="5372"/>
                </a:lnTo>
                <a:cubicBezTo>
                  <a:pt x="6677" y="5571"/>
                  <a:pt x="6579" y="5761"/>
                  <a:pt x="6456" y="5934"/>
                </a:cubicBezTo>
                <a:lnTo>
                  <a:pt x="4382" y="3860"/>
                </a:lnTo>
                <a:cubicBezTo>
                  <a:pt x="4550" y="3736"/>
                  <a:pt x="4740" y="3639"/>
                  <a:pt x="4943" y="3572"/>
                </a:cubicBezTo>
                <a:close/>
                <a:moveTo>
                  <a:pt x="3957" y="4280"/>
                </a:moveTo>
                <a:lnTo>
                  <a:pt x="6031" y="6354"/>
                </a:lnTo>
                <a:cubicBezTo>
                  <a:pt x="5859" y="6478"/>
                  <a:pt x="5668" y="6575"/>
                  <a:pt x="5469" y="6642"/>
                </a:cubicBezTo>
                <a:lnTo>
                  <a:pt x="3670" y="4842"/>
                </a:lnTo>
                <a:cubicBezTo>
                  <a:pt x="3736" y="4643"/>
                  <a:pt x="3833" y="4452"/>
                  <a:pt x="3957" y="4280"/>
                </a:cubicBezTo>
                <a:close/>
                <a:moveTo>
                  <a:pt x="3537" y="5554"/>
                </a:moveTo>
                <a:lnTo>
                  <a:pt x="4757" y="6779"/>
                </a:lnTo>
                <a:cubicBezTo>
                  <a:pt x="4647" y="6784"/>
                  <a:pt x="4537" y="6786"/>
                  <a:pt x="4427" y="6786"/>
                </a:cubicBezTo>
                <a:cubicBezTo>
                  <a:pt x="4143" y="6786"/>
                  <a:pt x="3860" y="6769"/>
                  <a:pt x="3577" y="6734"/>
                </a:cubicBezTo>
                <a:cubicBezTo>
                  <a:pt x="3528" y="6345"/>
                  <a:pt x="3515" y="5947"/>
                  <a:pt x="3537" y="5554"/>
                </a:cubicBezTo>
                <a:close/>
                <a:moveTo>
                  <a:pt x="1839" y="7185"/>
                </a:moveTo>
                <a:lnTo>
                  <a:pt x="1839" y="7185"/>
                </a:lnTo>
                <a:cubicBezTo>
                  <a:pt x="2241" y="7190"/>
                  <a:pt x="2639" y="7221"/>
                  <a:pt x="3037" y="7278"/>
                </a:cubicBezTo>
                <a:cubicBezTo>
                  <a:pt x="3090" y="7672"/>
                  <a:pt x="3121" y="8070"/>
                  <a:pt x="3130" y="8472"/>
                </a:cubicBezTo>
                <a:lnTo>
                  <a:pt x="1839" y="7185"/>
                </a:lnTo>
                <a:close/>
                <a:moveTo>
                  <a:pt x="7459" y="0"/>
                </a:moveTo>
                <a:cubicBezTo>
                  <a:pt x="7386" y="0"/>
                  <a:pt x="7310" y="30"/>
                  <a:pt x="7243" y="101"/>
                </a:cubicBezTo>
                <a:cubicBezTo>
                  <a:pt x="6553" y="795"/>
                  <a:pt x="6650" y="1896"/>
                  <a:pt x="6765" y="2869"/>
                </a:cubicBezTo>
                <a:cubicBezTo>
                  <a:pt x="6500" y="2843"/>
                  <a:pt x="6237" y="2827"/>
                  <a:pt x="5980" y="2827"/>
                </a:cubicBezTo>
                <a:cubicBezTo>
                  <a:pt x="5135" y="2827"/>
                  <a:pt x="4346" y="3005"/>
                  <a:pt x="3723" y="3625"/>
                </a:cubicBezTo>
                <a:cubicBezTo>
                  <a:pt x="2913" y="4435"/>
                  <a:pt x="2860" y="5527"/>
                  <a:pt x="2971" y="6664"/>
                </a:cubicBezTo>
                <a:cubicBezTo>
                  <a:pt x="2623" y="6624"/>
                  <a:pt x="2255" y="6585"/>
                  <a:pt x="1894" y="6585"/>
                </a:cubicBezTo>
                <a:cubicBezTo>
                  <a:pt x="1257" y="6585"/>
                  <a:pt x="643" y="6705"/>
                  <a:pt x="202" y="7146"/>
                </a:cubicBezTo>
                <a:cubicBezTo>
                  <a:pt x="1" y="7364"/>
                  <a:pt x="195" y="7655"/>
                  <a:pt x="425" y="7655"/>
                </a:cubicBezTo>
                <a:cubicBezTo>
                  <a:pt x="492" y="7655"/>
                  <a:pt x="563" y="7629"/>
                  <a:pt x="627" y="7570"/>
                </a:cubicBezTo>
                <a:cubicBezTo>
                  <a:pt x="760" y="7438"/>
                  <a:pt x="919" y="7340"/>
                  <a:pt x="1096" y="7287"/>
                </a:cubicBezTo>
                <a:lnTo>
                  <a:pt x="3028" y="9215"/>
                </a:lnTo>
                <a:cubicBezTo>
                  <a:pt x="2971" y="9392"/>
                  <a:pt x="2873" y="9551"/>
                  <a:pt x="2745" y="9684"/>
                </a:cubicBezTo>
                <a:cubicBezTo>
                  <a:pt x="2512" y="9900"/>
                  <a:pt x="2717" y="10211"/>
                  <a:pt x="2953" y="10211"/>
                </a:cubicBezTo>
                <a:cubicBezTo>
                  <a:pt x="3026" y="10211"/>
                  <a:pt x="3103" y="10181"/>
                  <a:pt x="3170" y="10109"/>
                </a:cubicBezTo>
                <a:cubicBezTo>
                  <a:pt x="3860" y="9419"/>
                  <a:pt x="3762" y="8318"/>
                  <a:pt x="3647" y="7340"/>
                </a:cubicBezTo>
                <a:lnTo>
                  <a:pt x="3647" y="7340"/>
                </a:lnTo>
                <a:cubicBezTo>
                  <a:pt x="3917" y="7366"/>
                  <a:pt x="4184" y="7383"/>
                  <a:pt x="4446" y="7383"/>
                </a:cubicBezTo>
                <a:cubicBezTo>
                  <a:pt x="5289" y="7383"/>
                  <a:pt x="6072" y="7206"/>
                  <a:pt x="6690" y="6588"/>
                </a:cubicBezTo>
                <a:cubicBezTo>
                  <a:pt x="7495" y="5779"/>
                  <a:pt x="7552" y="4682"/>
                  <a:pt x="7442" y="3546"/>
                </a:cubicBezTo>
                <a:lnTo>
                  <a:pt x="7442" y="3546"/>
                </a:lnTo>
                <a:cubicBezTo>
                  <a:pt x="7793" y="3586"/>
                  <a:pt x="8162" y="3624"/>
                  <a:pt x="8523" y="3624"/>
                </a:cubicBezTo>
                <a:cubicBezTo>
                  <a:pt x="9159" y="3624"/>
                  <a:pt x="9770" y="3505"/>
                  <a:pt x="10210" y="3068"/>
                </a:cubicBezTo>
                <a:cubicBezTo>
                  <a:pt x="10325" y="2949"/>
                  <a:pt x="10325" y="2763"/>
                  <a:pt x="10210" y="2644"/>
                </a:cubicBezTo>
                <a:cubicBezTo>
                  <a:pt x="10151" y="2586"/>
                  <a:pt x="10073" y="2557"/>
                  <a:pt x="9996" y="2557"/>
                </a:cubicBezTo>
                <a:cubicBezTo>
                  <a:pt x="9919" y="2557"/>
                  <a:pt x="9843" y="2586"/>
                  <a:pt x="9786" y="2644"/>
                </a:cubicBezTo>
                <a:cubicBezTo>
                  <a:pt x="9653" y="2772"/>
                  <a:pt x="9489" y="2869"/>
                  <a:pt x="9317" y="2927"/>
                </a:cubicBezTo>
                <a:lnTo>
                  <a:pt x="7384" y="999"/>
                </a:lnTo>
                <a:cubicBezTo>
                  <a:pt x="7442" y="822"/>
                  <a:pt x="7539" y="658"/>
                  <a:pt x="7667" y="525"/>
                </a:cubicBezTo>
                <a:cubicBezTo>
                  <a:pt x="7900" y="309"/>
                  <a:pt x="7695" y="0"/>
                  <a:pt x="7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6;p46"/>
          <p:cNvSpPr/>
          <p:nvPr/>
        </p:nvSpPr>
        <p:spPr>
          <a:xfrm>
            <a:off x="8132618" y="1246699"/>
            <a:ext cx="595507" cy="516063"/>
          </a:xfrm>
          <a:custGeom>
            <a:avLst/>
            <a:gdLst/>
            <a:ahLst/>
            <a:cxnLst/>
            <a:rect l="l" t="t" r="r" b="b"/>
            <a:pathLst>
              <a:path w="17947" h="17942" extrusionOk="0">
                <a:moveTo>
                  <a:pt x="17946" y="8633"/>
                </a:moveTo>
                <a:cubicBezTo>
                  <a:pt x="17946" y="12122"/>
                  <a:pt x="15841" y="15271"/>
                  <a:pt x="12617" y="16606"/>
                </a:cubicBezTo>
                <a:cubicBezTo>
                  <a:pt x="9393" y="17942"/>
                  <a:pt x="5679" y="17203"/>
                  <a:pt x="3211" y="14736"/>
                </a:cubicBezTo>
                <a:cubicBezTo>
                  <a:pt x="743" y="12268"/>
                  <a:pt x="0" y="8553"/>
                  <a:pt x="1340" y="5329"/>
                </a:cubicBezTo>
                <a:cubicBezTo>
                  <a:pt x="2676" y="2101"/>
                  <a:pt x="5820" y="0"/>
                  <a:pt x="9314" y="0"/>
                </a:cubicBezTo>
                <a:cubicBezTo>
                  <a:pt x="14081" y="0"/>
                  <a:pt x="17946" y="3861"/>
                  <a:pt x="17946" y="8633"/>
                </a:cubicBezTo>
                <a:close/>
                <a:moveTo>
                  <a:pt x="17946"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7;p46"/>
          <p:cNvSpPr/>
          <p:nvPr/>
        </p:nvSpPr>
        <p:spPr>
          <a:xfrm>
            <a:off x="8305800" y="1352251"/>
            <a:ext cx="329625" cy="296440"/>
          </a:xfrm>
          <a:custGeom>
            <a:avLst/>
            <a:gdLst/>
            <a:ahLst/>
            <a:cxnLst/>
            <a:rect l="l" t="t" r="r" b="b"/>
            <a:pathLst>
              <a:path w="8457" h="10200" extrusionOk="0">
                <a:moveTo>
                  <a:pt x="6891" y="4804"/>
                </a:moveTo>
                <a:cubicBezTo>
                  <a:pt x="6121" y="4804"/>
                  <a:pt x="5475" y="5387"/>
                  <a:pt x="5400" y="6152"/>
                </a:cubicBezTo>
                <a:cubicBezTo>
                  <a:pt x="5325" y="6917"/>
                  <a:pt x="5838" y="7616"/>
                  <a:pt x="6590" y="7771"/>
                </a:cubicBezTo>
                <a:lnTo>
                  <a:pt x="6590" y="6904"/>
                </a:lnTo>
                <a:cubicBezTo>
                  <a:pt x="6590" y="6703"/>
                  <a:pt x="6740" y="6602"/>
                  <a:pt x="6891" y="6602"/>
                </a:cubicBezTo>
                <a:cubicBezTo>
                  <a:pt x="7041" y="6602"/>
                  <a:pt x="7191" y="6703"/>
                  <a:pt x="7191" y="6904"/>
                </a:cubicBezTo>
                <a:lnTo>
                  <a:pt x="7191" y="7771"/>
                </a:lnTo>
                <a:cubicBezTo>
                  <a:pt x="7943" y="7616"/>
                  <a:pt x="8456" y="6917"/>
                  <a:pt x="8381" y="6152"/>
                </a:cubicBezTo>
                <a:cubicBezTo>
                  <a:pt x="8301" y="5387"/>
                  <a:pt x="7660" y="4804"/>
                  <a:pt x="6891" y="4804"/>
                </a:cubicBezTo>
                <a:close/>
                <a:moveTo>
                  <a:pt x="1484" y="9000"/>
                </a:moveTo>
                <a:cubicBezTo>
                  <a:pt x="1489" y="9000"/>
                  <a:pt x="1494" y="9000"/>
                  <a:pt x="1500" y="9000"/>
                </a:cubicBezTo>
                <a:lnTo>
                  <a:pt x="2398" y="9000"/>
                </a:lnTo>
                <a:lnTo>
                  <a:pt x="2398" y="9297"/>
                </a:lnTo>
                <a:cubicBezTo>
                  <a:pt x="2398" y="9465"/>
                  <a:pt x="2265" y="9597"/>
                  <a:pt x="2097" y="9597"/>
                </a:cubicBezTo>
                <a:lnTo>
                  <a:pt x="1500" y="9597"/>
                </a:lnTo>
                <a:cubicBezTo>
                  <a:pt x="1494" y="9598"/>
                  <a:pt x="1489" y="9598"/>
                  <a:pt x="1484" y="9598"/>
                </a:cubicBezTo>
                <a:cubicBezTo>
                  <a:pt x="1319" y="9598"/>
                  <a:pt x="1186" y="9464"/>
                  <a:pt x="1186" y="9297"/>
                </a:cubicBezTo>
                <a:cubicBezTo>
                  <a:pt x="1186" y="9134"/>
                  <a:pt x="1319" y="9000"/>
                  <a:pt x="1484" y="9000"/>
                </a:cubicBezTo>
                <a:close/>
                <a:moveTo>
                  <a:pt x="1500" y="1"/>
                </a:moveTo>
                <a:cubicBezTo>
                  <a:pt x="1327" y="1"/>
                  <a:pt x="1190" y="142"/>
                  <a:pt x="1199" y="315"/>
                </a:cubicBezTo>
                <a:lnTo>
                  <a:pt x="1199" y="611"/>
                </a:lnTo>
                <a:lnTo>
                  <a:pt x="898" y="611"/>
                </a:lnTo>
                <a:cubicBezTo>
                  <a:pt x="403" y="616"/>
                  <a:pt x="1" y="1014"/>
                  <a:pt x="1" y="1513"/>
                </a:cubicBezTo>
                <a:lnTo>
                  <a:pt x="1" y="3906"/>
                </a:lnTo>
                <a:cubicBezTo>
                  <a:pt x="5" y="4945"/>
                  <a:pt x="770" y="5825"/>
                  <a:pt x="1796" y="5975"/>
                </a:cubicBezTo>
                <a:lnTo>
                  <a:pt x="1796" y="6307"/>
                </a:lnTo>
                <a:cubicBezTo>
                  <a:pt x="1800" y="6683"/>
                  <a:pt x="2039" y="7024"/>
                  <a:pt x="2398" y="7147"/>
                </a:cubicBezTo>
                <a:lnTo>
                  <a:pt x="2398" y="8403"/>
                </a:lnTo>
                <a:lnTo>
                  <a:pt x="1500" y="8403"/>
                </a:lnTo>
                <a:cubicBezTo>
                  <a:pt x="1492" y="8403"/>
                  <a:pt x="1483" y="8403"/>
                  <a:pt x="1475" y="8403"/>
                </a:cubicBezTo>
                <a:cubicBezTo>
                  <a:pt x="978" y="8403"/>
                  <a:pt x="575" y="8801"/>
                  <a:pt x="575" y="9301"/>
                </a:cubicBezTo>
                <a:cubicBezTo>
                  <a:pt x="575" y="9797"/>
                  <a:pt x="978" y="10199"/>
                  <a:pt x="1476" y="10199"/>
                </a:cubicBezTo>
                <a:cubicBezTo>
                  <a:pt x="1484" y="10199"/>
                  <a:pt x="1492" y="10199"/>
                  <a:pt x="1500" y="10199"/>
                </a:cubicBezTo>
                <a:lnTo>
                  <a:pt x="2097" y="10199"/>
                </a:lnTo>
                <a:cubicBezTo>
                  <a:pt x="2592" y="10199"/>
                  <a:pt x="2995" y="9796"/>
                  <a:pt x="2995" y="9301"/>
                </a:cubicBezTo>
                <a:lnTo>
                  <a:pt x="2995" y="9000"/>
                </a:lnTo>
                <a:lnTo>
                  <a:pt x="6289" y="9000"/>
                </a:lnTo>
                <a:cubicBezTo>
                  <a:pt x="6785" y="9000"/>
                  <a:pt x="7187" y="8598"/>
                  <a:pt x="7187" y="8103"/>
                </a:cubicBezTo>
                <a:lnTo>
                  <a:pt x="7187" y="7771"/>
                </a:lnTo>
                <a:cubicBezTo>
                  <a:pt x="7090" y="7791"/>
                  <a:pt x="6989" y="7801"/>
                  <a:pt x="6888" y="7801"/>
                </a:cubicBezTo>
                <a:cubicBezTo>
                  <a:pt x="6788" y="7801"/>
                  <a:pt x="6687" y="7791"/>
                  <a:pt x="6590" y="7771"/>
                </a:cubicBezTo>
                <a:lnTo>
                  <a:pt x="6590" y="8103"/>
                </a:lnTo>
                <a:cubicBezTo>
                  <a:pt x="6590" y="8266"/>
                  <a:pt x="6457" y="8403"/>
                  <a:pt x="6289" y="8403"/>
                </a:cubicBezTo>
                <a:lnTo>
                  <a:pt x="2995" y="8403"/>
                </a:lnTo>
                <a:lnTo>
                  <a:pt x="2995" y="7147"/>
                </a:lnTo>
                <a:cubicBezTo>
                  <a:pt x="3353" y="7024"/>
                  <a:pt x="3592" y="6683"/>
                  <a:pt x="3596" y="6307"/>
                </a:cubicBezTo>
                <a:lnTo>
                  <a:pt x="3596" y="5975"/>
                </a:lnTo>
                <a:cubicBezTo>
                  <a:pt x="4622" y="5825"/>
                  <a:pt x="5387" y="4945"/>
                  <a:pt x="5391" y="3906"/>
                </a:cubicBezTo>
                <a:lnTo>
                  <a:pt x="5391" y="1513"/>
                </a:lnTo>
                <a:cubicBezTo>
                  <a:pt x="5391" y="1014"/>
                  <a:pt x="4989" y="616"/>
                  <a:pt x="4494" y="611"/>
                </a:cubicBezTo>
                <a:lnTo>
                  <a:pt x="4193" y="611"/>
                </a:lnTo>
                <a:lnTo>
                  <a:pt x="4193" y="315"/>
                </a:lnTo>
                <a:cubicBezTo>
                  <a:pt x="4193" y="114"/>
                  <a:pt x="4044" y="13"/>
                  <a:pt x="3894" y="13"/>
                </a:cubicBezTo>
                <a:cubicBezTo>
                  <a:pt x="3745" y="13"/>
                  <a:pt x="3596" y="114"/>
                  <a:pt x="3596" y="315"/>
                </a:cubicBezTo>
                <a:lnTo>
                  <a:pt x="3596" y="1513"/>
                </a:lnTo>
                <a:cubicBezTo>
                  <a:pt x="3596" y="1677"/>
                  <a:pt x="3729" y="1810"/>
                  <a:pt x="3892" y="1810"/>
                </a:cubicBezTo>
                <a:cubicBezTo>
                  <a:pt x="4060" y="1810"/>
                  <a:pt x="4193" y="1677"/>
                  <a:pt x="4193" y="1513"/>
                </a:cubicBezTo>
                <a:lnTo>
                  <a:pt x="4193" y="1213"/>
                </a:lnTo>
                <a:lnTo>
                  <a:pt x="4494" y="1213"/>
                </a:lnTo>
                <a:cubicBezTo>
                  <a:pt x="4657" y="1213"/>
                  <a:pt x="4794" y="1345"/>
                  <a:pt x="4794" y="1513"/>
                </a:cubicBezTo>
                <a:lnTo>
                  <a:pt x="4794" y="3906"/>
                </a:lnTo>
                <a:cubicBezTo>
                  <a:pt x="4790" y="4733"/>
                  <a:pt x="4122" y="5405"/>
                  <a:pt x="3295" y="5405"/>
                </a:cubicBezTo>
                <a:lnTo>
                  <a:pt x="2097" y="5405"/>
                </a:lnTo>
                <a:cubicBezTo>
                  <a:pt x="1270" y="5405"/>
                  <a:pt x="602" y="4733"/>
                  <a:pt x="598" y="3906"/>
                </a:cubicBezTo>
                <a:lnTo>
                  <a:pt x="598" y="1513"/>
                </a:lnTo>
                <a:cubicBezTo>
                  <a:pt x="598" y="1345"/>
                  <a:pt x="735" y="1213"/>
                  <a:pt x="898" y="1213"/>
                </a:cubicBezTo>
                <a:lnTo>
                  <a:pt x="1199" y="1213"/>
                </a:lnTo>
                <a:lnTo>
                  <a:pt x="1199" y="1513"/>
                </a:lnTo>
                <a:cubicBezTo>
                  <a:pt x="1190" y="1681"/>
                  <a:pt x="1327" y="1823"/>
                  <a:pt x="1500" y="1823"/>
                </a:cubicBezTo>
                <a:cubicBezTo>
                  <a:pt x="1668" y="1823"/>
                  <a:pt x="1805" y="1681"/>
                  <a:pt x="1796" y="1513"/>
                </a:cubicBezTo>
                <a:lnTo>
                  <a:pt x="1796" y="315"/>
                </a:lnTo>
                <a:cubicBezTo>
                  <a:pt x="1805" y="142"/>
                  <a:pt x="1668" y="1"/>
                  <a:pt x="15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A17E875-E813-21CA-1871-2CA614285F16}"/>
              </a:ext>
            </a:extLst>
          </p:cNvPr>
          <p:cNvPicPr>
            <a:picLocks noChangeAspect="1"/>
          </p:cNvPicPr>
          <p:nvPr/>
        </p:nvPicPr>
        <p:blipFill>
          <a:blip r:embed="rId3"/>
          <a:stretch>
            <a:fillRect/>
          </a:stretch>
        </p:blipFill>
        <p:spPr>
          <a:xfrm>
            <a:off x="1093469" y="1432597"/>
            <a:ext cx="3109935" cy="1601169"/>
          </a:xfrm>
          <a:prstGeom prst="rect">
            <a:avLst/>
          </a:prstGeom>
        </p:spPr>
      </p:pic>
      <p:pic>
        <p:nvPicPr>
          <p:cNvPr id="5" name="Picture 4">
            <a:extLst>
              <a:ext uri="{FF2B5EF4-FFF2-40B4-BE49-F238E27FC236}">
                <a16:creationId xmlns:a16="http://schemas.microsoft.com/office/drawing/2014/main" id="{E770890E-A496-45FF-4435-C2BEB4E42D4C}"/>
              </a:ext>
            </a:extLst>
          </p:cNvPr>
          <p:cNvPicPr>
            <a:picLocks noChangeAspect="1"/>
          </p:cNvPicPr>
          <p:nvPr/>
        </p:nvPicPr>
        <p:blipFill>
          <a:blip r:embed="rId4"/>
          <a:stretch>
            <a:fillRect/>
          </a:stretch>
        </p:blipFill>
        <p:spPr>
          <a:xfrm>
            <a:off x="4471544" y="1432597"/>
            <a:ext cx="3568374" cy="1601169"/>
          </a:xfrm>
          <a:prstGeom prst="rect">
            <a:avLst/>
          </a:prstGeom>
        </p:spPr>
      </p:pic>
      <p:sp>
        <p:nvSpPr>
          <p:cNvPr id="6" name="Google Shape;272;p32">
            <a:extLst>
              <a:ext uri="{FF2B5EF4-FFF2-40B4-BE49-F238E27FC236}">
                <a16:creationId xmlns:a16="http://schemas.microsoft.com/office/drawing/2014/main" id="{7933C2C7-09FB-73FB-7D6E-0815B48B5D1D}"/>
              </a:ext>
            </a:extLst>
          </p:cNvPr>
          <p:cNvSpPr txBox="1">
            <a:spLocks/>
          </p:cNvSpPr>
          <p:nvPr/>
        </p:nvSpPr>
        <p:spPr>
          <a:xfrm>
            <a:off x="2704108" y="3436611"/>
            <a:ext cx="3933900" cy="81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1pPr>
            <a:lvl2pPr marL="914400" marR="0" lvl="1"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2pPr>
            <a:lvl3pPr marL="1371600" marR="0" lvl="2"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3pPr>
            <a:lvl4pPr marL="1828800" marR="0" lvl="3"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4pPr>
            <a:lvl5pPr marL="2286000" marR="0" lvl="4"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5pPr>
            <a:lvl6pPr marL="2743200" marR="0" lvl="5"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6pPr>
            <a:lvl7pPr marL="3200400" marR="0" lvl="6"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7pPr>
            <a:lvl8pPr marL="3657600" marR="0" lvl="7"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8pPr>
            <a:lvl9pPr marL="4114800" marR="0" lvl="8"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9pPr>
          </a:lstStyle>
          <a:p>
            <a:pPr marL="0" indent="0"/>
            <a:r>
              <a:rPr lang="fr-FR" dirty="0"/>
              <a:t>Dans ces deux site on a constate qu’il y a seulement les médicaments sans ordonnance </a:t>
            </a:r>
          </a:p>
        </p:txBody>
      </p:sp>
      <p:sp>
        <p:nvSpPr>
          <p:cNvPr id="2" name="Google Shape;272;p32">
            <a:extLst>
              <a:ext uri="{FF2B5EF4-FFF2-40B4-BE49-F238E27FC236}">
                <a16:creationId xmlns:a16="http://schemas.microsoft.com/office/drawing/2014/main" id="{67F44C45-300D-ED77-1D9D-AEEFA1AAB670}"/>
              </a:ext>
            </a:extLst>
          </p:cNvPr>
          <p:cNvSpPr txBox="1">
            <a:spLocks/>
          </p:cNvSpPr>
          <p:nvPr/>
        </p:nvSpPr>
        <p:spPr>
          <a:xfrm>
            <a:off x="1826159" y="3081645"/>
            <a:ext cx="1644553" cy="421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1pPr>
            <a:lvl2pPr marL="914400" marR="0" lvl="1"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2pPr>
            <a:lvl3pPr marL="1371600" marR="0" lvl="2"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3pPr>
            <a:lvl4pPr marL="1828800" marR="0" lvl="3"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4pPr>
            <a:lvl5pPr marL="2286000" marR="0" lvl="4"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5pPr>
            <a:lvl6pPr marL="2743200" marR="0" lvl="5"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6pPr>
            <a:lvl7pPr marL="3200400" marR="0" lvl="6"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7pPr>
            <a:lvl8pPr marL="3657600" marR="0" lvl="7"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8pPr>
            <a:lvl9pPr marL="4114800" marR="0" lvl="8"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9pPr>
          </a:lstStyle>
          <a:p>
            <a:pPr marL="0" indent="0"/>
            <a:r>
              <a:rPr lang="fr-FR" dirty="0"/>
              <a:t>Shop-pharmacie</a:t>
            </a:r>
          </a:p>
        </p:txBody>
      </p:sp>
      <p:sp>
        <p:nvSpPr>
          <p:cNvPr id="4" name="Google Shape;272;p32">
            <a:extLst>
              <a:ext uri="{FF2B5EF4-FFF2-40B4-BE49-F238E27FC236}">
                <a16:creationId xmlns:a16="http://schemas.microsoft.com/office/drawing/2014/main" id="{11328A1E-0CAC-45FD-E1F5-43EC17E45DCE}"/>
              </a:ext>
            </a:extLst>
          </p:cNvPr>
          <p:cNvSpPr txBox="1">
            <a:spLocks/>
          </p:cNvSpPr>
          <p:nvPr/>
        </p:nvSpPr>
        <p:spPr>
          <a:xfrm>
            <a:off x="5551098" y="3052655"/>
            <a:ext cx="1644553" cy="421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1pPr>
            <a:lvl2pPr marL="914400" marR="0" lvl="1"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2pPr>
            <a:lvl3pPr marL="1371600" marR="0" lvl="2"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3pPr>
            <a:lvl4pPr marL="1828800" marR="0" lvl="3"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4pPr>
            <a:lvl5pPr marL="2286000" marR="0" lvl="4"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5pPr>
            <a:lvl6pPr marL="2743200" marR="0" lvl="5"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6pPr>
            <a:lvl7pPr marL="3200400" marR="0" lvl="6"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7pPr>
            <a:lvl8pPr marL="3657600" marR="0" lvl="7"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8pPr>
            <a:lvl9pPr marL="4114800" marR="0" lvl="8" indent="-317500" algn="ctr" rtl="0">
              <a:lnSpc>
                <a:spcPct val="100000"/>
              </a:lnSpc>
              <a:spcBef>
                <a:spcPts val="0"/>
              </a:spcBef>
              <a:spcAft>
                <a:spcPts val="0"/>
              </a:spcAft>
              <a:buClr>
                <a:schemeClr val="dk1"/>
              </a:buClr>
              <a:buSzPts val="1400"/>
              <a:buFont typeface="Barlow Medium"/>
              <a:buNone/>
              <a:defRPr sz="1400" b="0" i="0" u="none" strike="noStrike" cap="none">
                <a:solidFill>
                  <a:schemeClr val="dk1"/>
                </a:solidFill>
                <a:latin typeface="Barlow Medium"/>
                <a:ea typeface="Barlow Medium"/>
                <a:cs typeface="Barlow Medium"/>
                <a:sym typeface="Barlow Medium"/>
              </a:defRPr>
            </a:lvl9pPr>
          </a:lstStyle>
          <a:p>
            <a:pPr marL="0" indent="0"/>
            <a:r>
              <a:rPr lang="fr-FR" dirty="0"/>
              <a:t>Pharmacie Loreto</a:t>
            </a:r>
          </a:p>
        </p:txBody>
      </p:sp>
    </p:spTree>
    <p:extLst>
      <p:ext uri="{BB962C8B-B14F-4D97-AF65-F5344CB8AC3E}">
        <p14:creationId xmlns:p14="http://schemas.microsoft.com/office/powerpoint/2010/main" val="165294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0"/>
          <p:cNvPicPr preferRelativeResize="0"/>
          <p:nvPr/>
        </p:nvPicPr>
        <p:blipFill rotWithShape="1">
          <a:blip r:embed="rId3">
            <a:alphaModFix/>
          </a:blip>
          <a:srcRect l="19186" t="15746" r="19180" b="20709"/>
          <a:stretch/>
        </p:blipFill>
        <p:spPr>
          <a:xfrm>
            <a:off x="3364863" y="113448"/>
            <a:ext cx="2414275" cy="2419603"/>
          </a:xfrm>
          <a:prstGeom prst="rect">
            <a:avLst/>
          </a:prstGeom>
          <a:noFill/>
          <a:ln>
            <a:noFill/>
          </a:ln>
        </p:spPr>
      </p:pic>
      <p:sp>
        <p:nvSpPr>
          <p:cNvPr id="236" name="Google Shape;236;p30"/>
          <p:cNvSpPr txBox="1">
            <a:spLocks noGrp="1"/>
          </p:cNvSpPr>
          <p:nvPr>
            <p:ph type="title"/>
          </p:nvPr>
        </p:nvSpPr>
        <p:spPr>
          <a:xfrm>
            <a:off x="989100" y="2161274"/>
            <a:ext cx="7165800" cy="17206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Concept de l’application</a:t>
            </a:r>
            <a:endParaRPr dirty="0"/>
          </a:p>
        </p:txBody>
      </p:sp>
      <p:sp>
        <p:nvSpPr>
          <p:cNvPr id="237" name="Google Shape;237;p30"/>
          <p:cNvSpPr txBox="1">
            <a:spLocks noGrp="1"/>
          </p:cNvSpPr>
          <p:nvPr>
            <p:ph type="title" idx="2"/>
          </p:nvPr>
        </p:nvSpPr>
        <p:spPr>
          <a:xfrm>
            <a:off x="3937800" y="896375"/>
            <a:ext cx="1268400" cy="10350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05</a:t>
            </a:r>
            <a:endParaRPr dirty="0">
              <a:solidFill>
                <a:schemeClr val="accent6"/>
              </a:solidFill>
            </a:endParaRPr>
          </a:p>
        </p:txBody>
      </p:sp>
      <p:sp>
        <p:nvSpPr>
          <p:cNvPr id="238" name="Google Shape;238;p30"/>
          <p:cNvSpPr/>
          <p:nvPr/>
        </p:nvSpPr>
        <p:spPr>
          <a:xfrm>
            <a:off x="6230550" y="71145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474125" y="360690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4226700" y="3913399"/>
            <a:ext cx="690601" cy="690601"/>
          </a:xfrm>
          <a:custGeom>
            <a:avLst/>
            <a:gdLst/>
            <a:ahLst/>
            <a:cxnLst/>
            <a:rect l="l" t="t" r="r" b="b"/>
            <a:pathLst>
              <a:path w="17947" h="17947" extrusionOk="0">
                <a:moveTo>
                  <a:pt x="17946" y="8633"/>
                </a:moveTo>
                <a:cubicBezTo>
                  <a:pt x="17946" y="12122"/>
                  <a:pt x="15841" y="15271"/>
                  <a:pt x="12617" y="16606"/>
                </a:cubicBezTo>
                <a:cubicBezTo>
                  <a:pt x="9393" y="17946"/>
                  <a:pt x="5678" y="17208"/>
                  <a:pt x="3211" y="14735"/>
                </a:cubicBezTo>
                <a:cubicBezTo>
                  <a:pt x="743" y="12268"/>
                  <a:pt x="0" y="8553"/>
                  <a:pt x="1340" y="5329"/>
                </a:cubicBezTo>
                <a:cubicBezTo>
                  <a:pt x="2676" y="2105"/>
                  <a:pt x="5820" y="0"/>
                  <a:pt x="9314" y="0"/>
                </a:cubicBezTo>
                <a:cubicBezTo>
                  <a:pt x="14081" y="0"/>
                  <a:pt x="17946" y="3865"/>
                  <a:pt x="17946" y="8633"/>
                </a:cubicBezTo>
                <a:close/>
                <a:moveTo>
                  <a:pt x="17946" y="863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4383159" y="4046963"/>
            <a:ext cx="395959" cy="391957"/>
          </a:xfrm>
          <a:custGeom>
            <a:avLst/>
            <a:gdLst/>
            <a:ahLst/>
            <a:cxnLst/>
            <a:rect l="l" t="t" r="r" b="b"/>
            <a:pathLst>
              <a:path w="10290" h="10186" extrusionOk="0">
                <a:moveTo>
                  <a:pt x="7932" y="1"/>
                </a:moveTo>
                <a:cubicBezTo>
                  <a:pt x="6216" y="1"/>
                  <a:pt x="5053" y="1752"/>
                  <a:pt x="5725" y="3335"/>
                </a:cubicBezTo>
                <a:lnTo>
                  <a:pt x="6694" y="2367"/>
                </a:lnTo>
                <a:cubicBezTo>
                  <a:pt x="6610" y="1748"/>
                  <a:pt x="6915" y="1146"/>
                  <a:pt x="7463" y="850"/>
                </a:cubicBezTo>
                <a:cubicBezTo>
                  <a:pt x="7686" y="729"/>
                  <a:pt x="7930" y="670"/>
                  <a:pt x="8172" y="670"/>
                </a:cubicBezTo>
                <a:cubicBezTo>
                  <a:pt x="8525" y="670"/>
                  <a:pt x="8874" y="796"/>
                  <a:pt x="9153" y="1040"/>
                </a:cubicBezTo>
                <a:cubicBezTo>
                  <a:pt x="9621" y="1451"/>
                  <a:pt x="9789" y="2106"/>
                  <a:pt x="9568" y="2689"/>
                </a:cubicBezTo>
                <a:cubicBezTo>
                  <a:pt x="9352" y="3273"/>
                  <a:pt x="8794" y="3658"/>
                  <a:pt x="8171" y="3658"/>
                </a:cubicBezTo>
                <a:cubicBezTo>
                  <a:pt x="8100" y="3654"/>
                  <a:pt x="8034" y="3645"/>
                  <a:pt x="7963" y="3636"/>
                </a:cubicBezTo>
                <a:lnTo>
                  <a:pt x="6994" y="4604"/>
                </a:lnTo>
                <a:cubicBezTo>
                  <a:pt x="7291" y="4728"/>
                  <a:pt x="7609" y="4795"/>
                  <a:pt x="7932" y="4795"/>
                </a:cubicBezTo>
                <a:cubicBezTo>
                  <a:pt x="9241" y="4772"/>
                  <a:pt x="10289" y="3707"/>
                  <a:pt x="10289" y="2398"/>
                </a:cubicBezTo>
                <a:cubicBezTo>
                  <a:pt x="10289" y="1089"/>
                  <a:pt x="9241" y="23"/>
                  <a:pt x="7932" y="1"/>
                </a:cubicBezTo>
                <a:close/>
                <a:moveTo>
                  <a:pt x="8177" y="1261"/>
                </a:moveTo>
                <a:cubicBezTo>
                  <a:pt x="7715" y="1261"/>
                  <a:pt x="7273" y="1618"/>
                  <a:pt x="7273" y="2159"/>
                </a:cubicBezTo>
                <a:cubicBezTo>
                  <a:pt x="7273" y="2296"/>
                  <a:pt x="7304" y="2429"/>
                  <a:pt x="7366" y="2548"/>
                </a:cubicBezTo>
                <a:lnTo>
                  <a:pt x="5641" y="4268"/>
                </a:lnTo>
                <a:lnTo>
                  <a:pt x="5053" y="4149"/>
                </a:lnTo>
                <a:cubicBezTo>
                  <a:pt x="4998" y="4139"/>
                  <a:pt x="4943" y="4134"/>
                  <a:pt x="4888" y="4134"/>
                </a:cubicBezTo>
                <a:cubicBezTo>
                  <a:pt x="4647" y="4134"/>
                  <a:pt x="4412" y="4228"/>
                  <a:pt x="4239" y="4401"/>
                </a:cubicBezTo>
                <a:lnTo>
                  <a:pt x="1290" y="7346"/>
                </a:lnTo>
                <a:lnTo>
                  <a:pt x="1082" y="7138"/>
                </a:lnTo>
                <a:cubicBezTo>
                  <a:pt x="1015" y="7066"/>
                  <a:pt x="939" y="7036"/>
                  <a:pt x="866" y="7036"/>
                </a:cubicBezTo>
                <a:cubicBezTo>
                  <a:pt x="631" y="7036"/>
                  <a:pt x="428" y="7347"/>
                  <a:pt x="657" y="7563"/>
                </a:cubicBezTo>
                <a:lnTo>
                  <a:pt x="2771" y="9672"/>
                </a:lnTo>
                <a:cubicBezTo>
                  <a:pt x="2835" y="9732"/>
                  <a:pt x="2906" y="9757"/>
                  <a:pt x="2973" y="9757"/>
                </a:cubicBezTo>
                <a:cubicBezTo>
                  <a:pt x="3203" y="9757"/>
                  <a:pt x="3397" y="9467"/>
                  <a:pt x="3196" y="9248"/>
                </a:cubicBezTo>
                <a:lnTo>
                  <a:pt x="2988" y="9040"/>
                </a:lnTo>
                <a:lnTo>
                  <a:pt x="3408" y="8615"/>
                </a:lnTo>
                <a:lnTo>
                  <a:pt x="2771" y="7979"/>
                </a:lnTo>
                <a:cubicBezTo>
                  <a:pt x="2541" y="7762"/>
                  <a:pt x="2745" y="7453"/>
                  <a:pt x="2980" y="7453"/>
                </a:cubicBezTo>
                <a:cubicBezTo>
                  <a:pt x="3053" y="7453"/>
                  <a:pt x="3129" y="7483"/>
                  <a:pt x="3196" y="7554"/>
                </a:cubicBezTo>
                <a:lnTo>
                  <a:pt x="3832" y="8191"/>
                </a:lnTo>
                <a:lnTo>
                  <a:pt x="4257" y="7771"/>
                </a:lnTo>
                <a:lnTo>
                  <a:pt x="3620" y="7134"/>
                </a:lnTo>
                <a:cubicBezTo>
                  <a:pt x="3415" y="6915"/>
                  <a:pt x="3609" y="6625"/>
                  <a:pt x="3838" y="6625"/>
                </a:cubicBezTo>
                <a:cubicBezTo>
                  <a:pt x="3906" y="6625"/>
                  <a:pt x="3976" y="6650"/>
                  <a:pt x="4040" y="6709"/>
                </a:cubicBezTo>
                <a:lnTo>
                  <a:pt x="4677" y="7346"/>
                </a:lnTo>
                <a:lnTo>
                  <a:pt x="5102" y="6922"/>
                </a:lnTo>
                <a:lnTo>
                  <a:pt x="4465" y="6289"/>
                </a:lnTo>
                <a:cubicBezTo>
                  <a:pt x="4263" y="6071"/>
                  <a:pt x="4458" y="5780"/>
                  <a:pt x="4687" y="5780"/>
                </a:cubicBezTo>
                <a:cubicBezTo>
                  <a:pt x="4755" y="5780"/>
                  <a:pt x="4825" y="5806"/>
                  <a:pt x="4889" y="5865"/>
                </a:cubicBezTo>
                <a:lnTo>
                  <a:pt x="5522" y="6497"/>
                </a:lnTo>
                <a:lnTo>
                  <a:pt x="5929" y="6090"/>
                </a:lnTo>
                <a:cubicBezTo>
                  <a:pt x="6141" y="5878"/>
                  <a:pt x="6234" y="5573"/>
                  <a:pt x="6181" y="5277"/>
                </a:cubicBezTo>
                <a:lnTo>
                  <a:pt x="6066" y="4693"/>
                </a:lnTo>
                <a:lnTo>
                  <a:pt x="7786" y="2968"/>
                </a:lnTo>
                <a:cubicBezTo>
                  <a:pt x="7905" y="3030"/>
                  <a:pt x="8038" y="3061"/>
                  <a:pt x="8171" y="3061"/>
                </a:cubicBezTo>
                <a:cubicBezTo>
                  <a:pt x="8971" y="3061"/>
                  <a:pt x="9374" y="2092"/>
                  <a:pt x="8808" y="1526"/>
                </a:cubicBezTo>
                <a:cubicBezTo>
                  <a:pt x="8624" y="1343"/>
                  <a:pt x="8398" y="1261"/>
                  <a:pt x="8177" y="1261"/>
                </a:cubicBezTo>
                <a:close/>
                <a:moveTo>
                  <a:pt x="439" y="8305"/>
                </a:moveTo>
                <a:cubicBezTo>
                  <a:pt x="204" y="8305"/>
                  <a:pt x="0" y="8612"/>
                  <a:pt x="233" y="8828"/>
                </a:cubicBezTo>
                <a:lnTo>
                  <a:pt x="1502" y="10101"/>
                </a:lnTo>
                <a:cubicBezTo>
                  <a:pt x="1566" y="10161"/>
                  <a:pt x="1637" y="10186"/>
                  <a:pt x="1704" y="10186"/>
                </a:cubicBezTo>
                <a:cubicBezTo>
                  <a:pt x="1933" y="10186"/>
                  <a:pt x="2128" y="9896"/>
                  <a:pt x="1926" y="9677"/>
                </a:cubicBezTo>
                <a:lnTo>
                  <a:pt x="657" y="8408"/>
                </a:lnTo>
                <a:cubicBezTo>
                  <a:pt x="590" y="8335"/>
                  <a:pt x="513" y="8305"/>
                  <a:pt x="439" y="83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8085544" y="2305889"/>
            <a:ext cx="690447" cy="690447"/>
          </a:xfrm>
          <a:custGeom>
            <a:avLst/>
            <a:gdLst/>
            <a:ahLst/>
            <a:cxnLst/>
            <a:rect l="l" t="t" r="r" b="b"/>
            <a:pathLst>
              <a:path w="17943" h="17943" extrusionOk="0">
                <a:moveTo>
                  <a:pt x="17942" y="8633"/>
                </a:moveTo>
                <a:cubicBezTo>
                  <a:pt x="17942" y="12122"/>
                  <a:pt x="15842" y="15271"/>
                  <a:pt x="12614" y="16607"/>
                </a:cubicBezTo>
                <a:cubicBezTo>
                  <a:pt x="9390" y="17942"/>
                  <a:pt x="5675" y="17204"/>
                  <a:pt x="3207" y="14736"/>
                </a:cubicBezTo>
                <a:cubicBezTo>
                  <a:pt x="739" y="12268"/>
                  <a:pt x="1" y="8554"/>
                  <a:pt x="1336" y="5330"/>
                </a:cubicBezTo>
                <a:cubicBezTo>
                  <a:pt x="2672" y="2101"/>
                  <a:pt x="5821" y="1"/>
                  <a:pt x="9310" y="1"/>
                </a:cubicBezTo>
                <a:cubicBezTo>
                  <a:pt x="14077" y="1"/>
                  <a:pt x="17942" y="3866"/>
                  <a:pt x="17942" y="8633"/>
                </a:cubicBezTo>
                <a:close/>
                <a:moveTo>
                  <a:pt x="17942"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8271402" y="2447496"/>
            <a:ext cx="345627" cy="391919"/>
          </a:xfrm>
          <a:custGeom>
            <a:avLst/>
            <a:gdLst/>
            <a:ahLst/>
            <a:cxnLst/>
            <a:rect l="l" t="t" r="r" b="b"/>
            <a:pathLst>
              <a:path w="8982" h="10185" extrusionOk="0">
                <a:moveTo>
                  <a:pt x="3295" y="0"/>
                </a:moveTo>
                <a:cubicBezTo>
                  <a:pt x="2468" y="5"/>
                  <a:pt x="1796" y="672"/>
                  <a:pt x="1796" y="1499"/>
                </a:cubicBezTo>
                <a:lnTo>
                  <a:pt x="1796" y="2393"/>
                </a:lnTo>
                <a:cubicBezTo>
                  <a:pt x="1914" y="2395"/>
                  <a:pt x="2027" y="2397"/>
                  <a:pt x="2135" y="2397"/>
                </a:cubicBezTo>
                <a:cubicBezTo>
                  <a:pt x="3265" y="2397"/>
                  <a:pt x="3829" y="2255"/>
                  <a:pt x="4418" y="2110"/>
                </a:cubicBezTo>
                <a:cubicBezTo>
                  <a:pt x="5025" y="1954"/>
                  <a:pt x="5648" y="1802"/>
                  <a:pt x="6885" y="1802"/>
                </a:cubicBezTo>
                <a:cubicBezTo>
                  <a:pt x="6982" y="1802"/>
                  <a:pt x="7082" y="1803"/>
                  <a:pt x="7186" y="1804"/>
                </a:cubicBezTo>
                <a:lnTo>
                  <a:pt x="7186" y="1499"/>
                </a:lnTo>
                <a:cubicBezTo>
                  <a:pt x="7186" y="672"/>
                  <a:pt x="6514" y="5"/>
                  <a:pt x="5687" y="0"/>
                </a:cubicBezTo>
                <a:close/>
                <a:moveTo>
                  <a:pt x="3591" y="3596"/>
                </a:moveTo>
                <a:cubicBezTo>
                  <a:pt x="3861" y="3596"/>
                  <a:pt x="3994" y="3918"/>
                  <a:pt x="3803" y="4109"/>
                </a:cubicBezTo>
                <a:cubicBezTo>
                  <a:pt x="3744" y="4168"/>
                  <a:pt x="3670" y="4195"/>
                  <a:pt x="3597" y="4195"/>
                </a:cubicBezTo>
                <a:cubicBezTo>
                  <a:pt x="3443" y="4195"/>
                  <a:pt x="3295" y="4076"/>
                  <a:pt x="3295" y="3896"/>
                </a:cubicBezTo>
                <a:cubicBezTo>
                  <a:pt x="3295" y="3728"/>
                  <a:pt x="3427" y="3596"/>
                  <a:pt x="3591" y="3596"/>
                </a:cubicBezTo>
                <a:close/>
                <a:moveTo>
                  <a:pt x="5391" y="3596"/>
                </a:moveTo>
                <a:cubicBezTo>
                  <a:pt x="5656" y="3596"/>
                  <a:pt x="5789" y="3918"/>
                  <a:pt x="5603" y="4109"/>
                </a:cubicBezTo>
                <a:cubicBezTo>
                  <a:pt x="5542" y="4168"/>
                  <a:pt x="5467" y="4195"/>
                  <a:pt x="5394" y="4195"/>
                </a:cubicBezTo>
                <a:cubicBezTo>
                  <a:pt x="5239" y="4195"/>
                  <a:pt x="5090" y="4076"/>
                  <a:pt x="5090" y="3896"/>
                </a:cubicBezTo>
                <a:cubicBezTo>
                  <a:pt x="5090" y="3728"/>
                  <a:pt x="5223" y="3596"/>
                  <a:pt x="5391" y="3596"/>
                </a:cubicBezTo>
                <a:close/>
                <a:moveTo>
                  <a:pt x="5083" y="4789"/>
                </a:moveTo>
                <a:cubicBezTo>
                  <a:pt x="5297" y="4789"/>
                  <a:pt x="5501" y="5030"/>
                  <a:pt x="5338" y="5263"/>
                </a:cubicBezTo>
                <a:cubicBezTo>
                  <a:pt x="5128" y="5548"/>
                  <a:pt x="4809" y="5691"/>
                  <a:pt x="4491" y="5691"/>
                </a:cubicBezTo>
                <a:cubicBezTo>
                  <a:pt x="4173" y="5691"/>
                  <a:pt x="3854" y="5548"/>
                  <a:pt x="3644" y="5263"/>
                </a:cubicBezTo>
                <a:cubicBezTo>
                  <a:pt x="3495" y="5031"/>
                  <a:pt x="3694" y="4798"/>
                  <a:pt x="3903" y="4798"/>
                </a:cubicBezTo>
                <a:cubicBezTo>
                  <a:pt x="3985" y="4798"/>
                  <a:pt x="4070" y="4834"/>
                  <a:pt x="4135" y="4922"/>
                </a:cubicBezTo>
                <a:cubicBezTo>
                  <a:pt x="4226" y="5038"/>
                  <a:pt x="4359" y="5095"/>
                  <a:pt x="4491" y="5095"/>
                </a:cubicBezTo>
                <a:cubicBezTo>
                  <a:pt x="4622" y="5095"/>
                  <a:pt x="4752" y="5039"/>
                  <a:pt x="4843" y="4927"/>
                </a:cubicBezTo>
                <a:cubicBezTo>
                  <a:pt x="4908" y="4829"/>
                  <a:pt x="4996" y="4789"/>
                  <a:pt x="5083" y="4789"/>
                </a:cubicBezTo>
                <a:close/>
                <a:moveTo>
                  <a:pt x="6882" y="2398"/>
                </a:moveTo>
                <a:cubicBezTo>
                  <a:pt x="5728" y="2398"/>
                  <a:pt x="5155" y="2538"/>
                  <a:pt x="4564" y="2689"/>
                </a:cubicBezTo>
                <a:cubicBezTo>
                  <a:pt x="3954" y="2839"/>
                  <a:pt x="3330" y="2999"/>
                  <a:pt x="2092" y="2999"/>
                </a:cubicBezTo>
                <a:cubicBezTo>
                  <a:pt x="1999" y="2999"/>
                  <a:pt x="1897" y="2999"/>
                  <a:pt x="1796" y="2994"/>
                </a:cubicBezTo>
                <a:lnTo>
                  <a:pt x="1796" y="4471"/>
                </a:lnTo>
                <a:cubicBezTo>
                  <a:pt x="1791" y="5572"/>
                  <a:pt x="2530" y="6541"/>
                  <a:pt x="3591" y="6833"/>
                </a:cubicBezTo>
                <a:lnTo>
                  <a:pt x="3591" y="6890"/>
                </a:lnTo>
                <a:cubicBezTo>
                  <a:pt x="3591" y="7014"/>
                  <a:pt x="3511" y="7125"/>
                  <a:pt x="3397" y="7169"/>
                </a:cubicBezTo>
                <a:lnTo>
                  <a:pt x="4493" y="8261"/>
                </a:lnTo>
                <a:lnTo>
                  <a:pt x="5586" y="7169"/>
                </a:lnTo>
                <a:cubicBezTo>
                  <a:pt x="5471" y="7125"/>
                  <a:pt x="5391" y="7014"/>
                  <a:pt x="5391" y="6890"/>
                </a:cubicBezTo>
                <a:lnTo>
                  <a:pt x="5391" y="6833"/>
                </a:lnTo>
                <a:cubicBezTo>
                  <a:pt x="5864" y="6700"/>
                  <a:pt x="6289" y="6430"/>
                  <a:pt x="6607" y="6054"/>
                </a:cubicBezTo>
                <a:cubicBezTo>
                  <a:pt x="6979" y="5608"/>
                  <a:pt x="7182" y="5050"/>
                  <a:pt x="7186" y="4471"/>
                </a:cubicBezTo>
                <a:lnTo>
                  <a:pt x="7186" y="2401"/>
                </a:lnTo>
                <a:cubicBezTo>
                  <a:pt x="7081" y="2399"/>
                  <a:pt x="6979" y="2398"/>
                  <a:pt x="6882" y="2398"/>
                </a:cubicBezTo>
                <a:close/>
                <a:moveTo>
                  <a:pt x="2096" y="7191"/>
                </a:moveTo>
                <a:cubicBezTo>
                  <a:pt x="938" y="7191"/>
                  <a:pt x="0" y="8128"/>
                  <a:pt x="0" y="9287"/>
                </a:cubicBezTo>
                <a:lnTo>
                  <a:pt x="0" y="9884"/>
                </a:lnTo>
                <a:cubicBezTo>
                  <a:pt x="0" y="10052"/>
                  <a:pt x="133" y="10185"/>
                  <a:pt x="296" y="10185"/>
                </a:cubicBezTo>
                <a:lnTo>
                  <a:pt x="1495" y="10185"/>
                </a:lnTo>
                <a:lnTo>
                  <a:pt x="1495" y="9287"/>
                </a:lnTo>
                <a:cubicBezTo>
                  <a:pt x="1495" y="9086"/>
                  <a:pt x="1644" y="8985"/>
                  <a:pt x="1793" y="8985"/>
                </a:cubicBezTo>
                <a:cubicBezTo>
                  <a:pt x="1943" y="8985"/>
                  <a:pt x="2092" y="9086"/>
                  <a:pt x="2092" y="9287"/>
                </a:cubicBezTo>
                <a:lnTo>
                  <a:pt x="2092" y="10185"/>
                </a:lnTo>
                <a:lnTo>
                  <a:pt x="6886" y="10185"/>
                </a:lnTo>
                <a:lnTo>
                  <a:pt x="6886" y="9287"/>
                </a:lnTo>
                <a:cubicBezTo>
                  <a:pt x="6886" y="9086"/>
                  <a:pt x="7035" y="8985"/>
                  <a:pt x="7184" y="8985"/>
                </a:cubicBezTo>
                <a:cubicBezTo>
                  <a:pt x="7334" y="8985"/>
                  <a:pt x="7483" y="9086"/>
                  <a:pt x="7483" y="9287"/>
                </a:cubicBezTo>
                <a:lnTo>
                  <a:pt x="7483" y="10185"/>
                </a:lnTo>
                <a:lnTo>
                  <a:pt x="8681" y="10185"/>
                </a:lnTo>
                <a:cubicBezTo>
                  <a:pt x="8849" y="10185"/>
                  <a:pt x="8982" y="10052"/>
                  <a:pt x="8982" y="9884"/>
                </a:cubicBezTo>
                <a:lnTo>
                  <a:pt x="8982" y="9287"/>
                </a:lnTo>
                <a:cubicBezTo>
                  <a:pt x="8978" y="8128"/>
                  <a:pt x="8040" y="7191"/>
                  <a:pt x="6886" y="7191"/>
                </a:cubicBezTo>
                <a:lnTo>
                  <a:pt x="6413" y="7191"/>
                </a:lnTo>
                <a:lnTo>
                  <a:pt x="4701" y="8898"/>
                </a:lnTo>
                <a:cubicBezTo>
                  <a:pt x="4644" y="8958"/>
                  <a:pt x="4567" y="8988"/>
                  <a:pt x="4491" y="8988"/>
                </a:cubicBezTo>
                <a:cubicBezTo>
                  <a:pt x="4415" y="8988"/>
                  <a:pt x="4338" y="8958"/>
                  <a:pt x="4281" y="8898"/>
                </a:cubicBezTo>
                <a:lnTo>
                  <a:pt x="2570" y="7191"/>
                </a:lnTo>
                <a:close/>
              </a:path>
            </a:pathLst>
          </a:custGeom>
          <a:solidFill>
            <a:srgbClr val="AB3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474125" y="65907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30"/>
          <p:cNvCxnSpPr/>
          <p:nvPr/>
        </p:nvCxnSpPr>
        <p:spPr>
          <a:xfrm>
            <a:off x="1233100" y="4311596"/>
            <a:ext cx="2728500"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30"/>
          <p:cNvCxnSpPr/>
          <p:nvPr/>
        </p:nvCxnSpPr>
        <p:spPr>
          <a:xfrm>
            <a:off x="5182400" y="4311596"/>
            <a:ext cx="2728500" cy="0"/>
          </a:xfrm>
          <a:prstGeom prst="straightConnector1">
            <a:avLst/>
          </a:prstGeom>
          <a:noFill/>
          <a:ln w="9525" cap="flat" cmpd="sng">
            <a:solidFill>
              <a:schemeClr val="dk1"/>
            </a:solidFill>
            <a:prstDash val="solid"/>
            <a:round/>
            <a:headEnd type="none" w="med" len="med"/>
            <a:tailEnd type="none" w="med" len="med"/>
          </a:ln>
        </p:spPr>
      </p:cxnSp>
      <p:sp>
        <p:nvSpPr>
          <p:cNvPr id="249" name="Google Shape;249;p30"/>
          <p:cNvSpPr/>
          <p:nvPr/>
        </p:nvSpPr>
        <p:spPr>
          <a:xfrm>
            <a:off x="8430775" y="3797025"/>
            <a:ext cx="201900" cy="2004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5;p44"/>
          <p:cNvSpPr/>
          <p:nvPr/>
        </p:nvSpPr>
        <p:spPr>
          <a:xfrm>
            <a:off x="474125" y="2305735"/>
            <a:ext cx="690408" cy="690601"/>
          </a:xfrm>
          <a:custGeom>
            <a:avLst/>
            <a:gdLst/>
            <a:ahLst/>
            <a:cxnLst/>
            <a:rect l="l" t="t" r="r" b="b"/>
            <a:pathLst>
              <a:path w="17942" h="17947" extrusionOk="0">
                <a:moveTo>
                  <a:pt x="17942" y="8633"/>
                </a:moveTo>
                <a:cubicBezTo>
                  <a:pt x="17942" y="12127"/>
                  <a:pt x="15841" y="15276"/>
                  <a:pt x="12613" y="16611"/>
                </a:cubicBezTo>
                <a:cubicBezTo>
                  <a:pt x="9389" y="17947"/>
                  <a:pt x="5674" y="17208"/>
                  <a:pt x="3207" y="14741"/>
                </a:cubicBezTo>
                <a:cubicBezTo>
                  <a:pt x="739" y="12268"/>
                  <a:pt x="0" y="8558"/>
                  <a:pt x="1336" y="5330"/>
                </a:cubicBezTo>
                <a:cubicBezTo>
                  <a:pt x="2671" y="2106"/>
                  <a:pt x="5820" y="1"/>
                  <a:pt x="9314" y="1"/>
                </a:cubicBezTo>
                <a:cubicBezTo>
                  <a:pt x="14077" y="1"/>
                  <a:pt x="17942" y="3866"/>
                  <a:pt x="17942" y="8633"/>
                </a:cubicBezTo>
                <a:close/>
                <a:moveTo>
                  <a:pt x="17942"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6;p44"/>
          <p:cNvSpPr/>
          <p:nvPr/>
        </p:nvSpPr>
        <p:spPr>
          <a:xfrm>
            <a:off x="631200" y="2516721"/>
            <a:ext cx="395497" cy="298605"/>
          </a:xfrm>
          <a:custGeom>
            <a:avLst/>
            <a:gdLst/>
            <a:ahLst/>
            <a:cxnLst/>
            <a:rect l="l" t="t" r="r" b="b"/>
            <a:pathLst>
              <a:path w="10278" h="7760" extrusionOk="0">
                <a:moveTo>
                  <a:pt x="3091" y="0"/>
                </a:moveTo>
                <a:cubicBezTo>
                  <a:pt x="2579" y="0"/>
                  <a:pt x="2065" y="164"/>
                  <a:pt x="1632" y="497"/>
                </a:cubicBezTo>
                <a:cubicBezTo>
                  <a:pt x="681" y="1231"/>
                  <a:pt x="416" y="2558"/>
                  <a:pt x="1017" y="3597"/>
                </a:cubicBezTo>
                <a:lnTo>
                  <a:pt x="398" y="3597"/>
                </a:lnTo>
                <a:cubicBezTo>
                  <a:pt x="0" y="3597"/>
                  <a:pt x="0" y="4198"/>
                  <a:pt x="398" y="4198"/>
                </a:cubicBezTo>
                <a:lnTo>
                  <a:pt x="1499" y="4198"/>
                </a:lnTo>
                <a:lnTo>
                  <a:pt x="1398" y="4097"/>
                </a:lnTo>
                <a:cubicBezTo>
                  <a:pt x="1252" y="3946"/>
                  <a:pt x="1123" y="3778"/>
                  <a:pt x="1022" y="3597"/>
                </a:cubicBezTo>
                <a:lnTo>
                  <a:pt x="3175" y="3597"/>
                </a:lnTo>
                <a:lnTo>
                  <a:pt x="3711" y="2005"/>
                </a:lnTo>
                <a:cubicBezTo>
                  <a:pt x="3748" y="1881"/>
                  <a:pt x="3869" y="1819"/>
                  <a:pt x="3990" y="1819"/>
                </a:cubicBezTo>
                <a:cubicBezTo>
                  <a:pt x="4111" y="1819"/>
                  <a:pt x="4232" y="1881"/>
                  <a:pt x="4272" y="2005"/>
                </a:cubicBezTo>
                <a:lnTo>
                  <a:pt x="5188" y="4747"/>
                </a:lnTo>
                <a:lnTo>
                  <a:pt x="6103" y="2005"/>
                </a:lnTo>
                <a:cubicBezTo>
                  <a:pt x="6143" y="1881"/>
                  <a:pt x="6264" y="1819"/>
                  <a:pt x="6386" y="1819"/>
                </a:cubicBezTo>
                <a:cubicBezTo>
                  <a:pt x="6508" y="1819"/>
                  <a:pt x="6629" y="1881"/>
                  <a:pt x="6669" y="2005"/>
                </a:cubicBezTo>
                <a:lnTo>
                  <a:pt x="7200" y="3597"/>
                </a:lnTo>
                <a:lnTo>
                  <a:pt x="9354" y="3597"/>
                </a:lnTo>
                <a:cubicBezTo>
                  <a:pt x="9252" y="3783"/>
                  <a:pt x="9124" y="3946"/>
                  <a:pt x="8978" y="4097"/>
                </a:cubicBezTo>
                <a:lnTo>
                  <a:pt x="8876" y="4198"/>
                </a:lnTo>
                <a:lnTo>
                  <a:pt x="6988" y="4198"/>
                </a:lnTo>
                <a:cubicBezTo>
                  <a:pt x="6859" y="4198"/>
                  <a:pt x="6744" y="4119"/>
                  <a:pt x="6705" y="3995"/>
                </a:cubicBezTo>
                <a:lnTo>
                  <a:pt x="6386" y="3048"/>
                </a:lnTo>
                <a:lnTo>
                  <a:pt x="5471" y="5790"/>
                </a:lnTo>
                <a:cubicBezTo>
                  <a:pt x="5424" y="5925"/>
                  <a:pt x="5306" y="5993"/>
                  <a:pt x="5188" y="5993"/>
                </a:cubicBezTo>
                <a:cubicBezTo>
                  <a:pt x="5069" y="5993"/>
                  <a:pt x="4951" y="5925"/>
                  <a:pt x="4905" y="5790"/>
                </a:cubicBezTo>
                <a:lnTo>
                  <a:pt x="3994" y="3048"/>
                </a:lnTo>
                <a:lnTo>
                  <a:pt x="3675" y="3995"/>
                </a:lnTo>
                <a:cubicBezTo>
                  <a:pt x="3635" y="4114"/>
                  <a:pt x="3520" y="4198"/>
                  <a:pt x="3392" y="4198"/>
                </a:cubicBezTo>
                <a:lnTo>
                  <a:pt x="1499" y="4198"/>
                </a:lnTo>
                <a:lnTo>
                  <a:pt x="4980" y="7670"/>
                </a:lnTo>
                <a:cubicBezTo>
                  <a:pt x="5037" y="7730"/>
                  <a:pt x="5114" y="7759"/>
                  <a:pt x="5190" y="7759"/>
                </a:cubicBezTo>
                <a:cubicBezTo>
                  <a:pt x="5266" y="7759"/>
                  <a:pt x="5342" y="7730"/>
                  <a:pt x="5400" y="7670"/>
                </a:cubicBezTo>
                <a:lnTo>
                  <a:pt x="8880" y="4198"/>
                </a:lnTo>
                <a:lnTo>
                  <a:pt x="9977" y="4198"/>
                </a:lnTo>
                <a:cubicBezTo>
                  <a:pt x="10141" y="4198"/>
                  <a:pt x="10278" y="4066"/>
                  <a:pt x="10278" y="3898"/>
                </a:cubicBezTo>
                <a:cubicBezTo>
                  <a:pt x="10278" y="3734"/>
                  <a:pt x="10141" y="3601"/>
                  <a:pt x="9977" y="3597"/>
                </a:cubicBezTo>
                <a:lnTo>
                  <a:pt x="9358" y="3597"/>
                </a:lnTo>
                <a:cubicBezTo>
                  <a:pt x="9959" y="2558"/>
                  <a:pt x="9698" y="1226"/>
                  <a:pt x="8743" y="497"/>
                </a:cubicBezTo>
                <a:cubicBezTo>
                  <a:pt x="8310" y="164"/>
                  <a:pt x="7796" y="0"/>
                  <a:pt x="7284" y="0"/>
                </a:cubicBezTo>
                <a:cubicBezTo>
                  <a:pt x="6668" y="0"/>
                  <a:pt x="6054" y="238"/>
                  <a:pt x="5590" y="705"/>
                </a:cubicBezTo>
                <a:lnTo>
                  <a:pt x="5188" y="1107"/>
                </a:lnTo>
                <a:lnTo>
                  <a:pt x="4785" y="705"/>
                </a:lnTo>
                <a:cubicBezTo>
                  <a:pt x="4321" y="238"/>
                  <a:pt x="3708" y="0"/>
                  <a:pt x="3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20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4" name="Google Shape;274;p32"/>
          <p:cNvSpPr txBox="1">
            <a:spLocks noGrp="1"/>
          </p:cNvSpPr>
          <p:nvPr>
            <p:ph type="title"/>
          </p:nvPr>
        </p:nvSpPr>
        <p:spPr>
          <a:xfrm>
            <a:off x="727213" y="45705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Concept de l’application</a:t>
            </a:r>
            <a:endParaRPr dirty="0"/>
          </a:p>
        </p:txBody>
      </p:sp>
      <p:sp>
        <p:nvSpPr>
          <p:cNvPr id="278" name="Google Shape;278;p32"/>
          <p:cNvSpPr/>
          <p:nvPr/>
        </p:nvSpPr>
        <p:spPr>
          <a:xfrm>
            <a:off x="8608575" y="19242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854425" y="38489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8638575" y="840125"/>
            <a:ext cx="179100" cy="1776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457660" y="2513325"/>
            <a:ext cx="690601" cy="690601"/>
          </a:xfrm>
          <a:custGeom>
            <a:avLst/>
            <a:gdLst/>
            <a:ahLst/>
            <a:cxnLst/>
            <a:rect l="l" t="t" r="r" b="b"/>
            <a:pathLst>
              <a:path w="17947" h="17947" extrusionOk="0">
                <a:moveTo>
                  <a:pt x="17946" y="8633"/>
                </a:moveTo>
                <a:cubicBezTo>
                  <a:pt x="17946" y="12127"/>
                  <a:pt x="15841" y="15271"/>
                  <a:pt x="12617" y="16607"/>
                </a:cubicBezTo>
                <a:cubicBezTo>
                  <a:pt x="9389" y="17947"/>
                  <a:pt x="5678" y="17208"/>
                  <a:pt x="3211" y="14736"/>
                </a:cubicBezTo>
                <a:cubicBezTo>
                  <a:pt x="739" y="12269"/>
                  <a:pt x="0" y="8558"/>
                  <a:pt x="1336" y="5330"/>
                </a:cubicBezTo>
                <a:cubicBezTo>
                  <a:pt x="2671" y="2106"/>
                  <a:pt x="5820" y="1"/>
                  <a:pt x="9314" y="1"/>
                </a:cubicBezTo>
                <a:cubicBezTo>
                  <a:pt x="14081" y="1"/>
                  <a:pt x="17946" y="3866"/>
                  <a:pt x="17946" y="8633"/>
                </a:cubicBezTo>
                <a:close/>
                <a:moveTo>
                  <a:pt x="17946"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652638" y="2642002"/>
            <a:ext cx="326811" cy="391765"/>
          </a:xfrm>
          <a:custGeom>
            <a:avLst/>
            <a:gdLst/>
            <a:ahLst/>
            <a:cxnLst/>
            <a:rect l="l" t="t" r="r" b="b"/>
            <a:pathLst>
              <a:path w="8493" h="10181" extrusionOk="0">
                <a:moveTo>
                  <a:pt x="3645" y="0"/>
                </a:moveTo>
                <a:cubicBezTo>
                  <a:pt x="3150" y="0"/>
                  <a:pt x="2747" y="403"/>
                  <a:pt x="2747" y="898"/>
                </a:cubicBezTo>
                <a:cubicBezTo>
                  <a:pt x="2747" y="1398"/>
                  <a:pt x="3150" y="1800"/>
                  <a:pt x="3645" y="1800"/>
                </a:cubicBezTo>
                <a:lnTo>
                  <a:pt x="3950" y="1800"/>
                </a:lnTo>
                <a:lnTo>
                  <a:pt x="3950" y="2410"/>
                </a:lnTo>
                <a:cubicBezTo>
                  <a:pt x="4043" y="2406"/>
                  <a:pt x="4145" y="2397"/>
                  <a:pt x="4247" y="2397"/>
                </a:cubicBezTo>
                <a:cubicBezTo>
                  <a:pt x="4348" y="2397"/>
                  <a:pt x="4454" y="2406"/>
                  <a:pt x="4547" y="2410"/>
                </a:cubicBezTo>
                <a:lnTo>
                  <a:pt x="4547" y="1800"/>
                </a:lnTo>
                <a:lnTo>
                  <a:pt x="4844" y="1800"/>
                </a:lnTo>
                <a:cubicBezTo>
                  <a:pt x="5343" y="1800"/>
                  <a:pt x="5746" y="1398"/>
                  <a:pt x="5746" y="898"/>
                </a:cubicBezTo>
                <a:cubicBezTo>
                  <a:pt x="5746" y="403"/>
                  <a:pt x="5343" y="0"/>
                  <a:pt x="4844" y="0"/>
                </a:cubicBezTo>
                <a:close/>
                <a:moveTo>
                  <a:pt x="1266" y="2183"/>
                </a:moveTo>
                <a:cubicBezTo>
                  <a:pt x="1198" y="2183"/>
                  <a:pt x="1127" y="2208"/>
                  <a:pt x="1062" y="2269"/>
                </a:cubicBezTo>
                <a:lnTo>
                  <a:pt x="218" y="3118"/>
                </a:lnTo>
                <a:cubicBezTo>
                  <a:pt x="1" y="3335"/>
                  <a:pt x="200" y="3636"/>
                  <a:pt x="433" y="3636"/>
                </a:cubicBezTo>
                <a:cubicBezTo>
                  <a:pt x="503" y="3636"/>
                  <a:pt x="577" y="3608"/>
                  <a:pt x="642" y="3543"/>
                </a:cubicBezTo>
                <a:lnTo>
                  <a:pt x="850" y="3330"/>
                </a:lnTo>
                <a:lnTo>
                  <a:pt x="1288" y="3768"/>
                </a:lnTo>
                <a:cubicBezTo>
                  <a:pt x="1416" y="3609"/>
                  <a:pt x="1558" y="3467"/>
                  <a:pt x="1713" y="3339"/>
                </a:cubicBezTo>
                <a:lnTo>
                  <a:pt x="1279" y="2901"/>
                </a:lnTo>
                <a:lnTo>
                  <a:pt x="1487" y="2693"/>
                </a:lnTo>
                <a:cubicBezTo>
                  <a:pt x="1692" y="2475"/>
                  <a:pt x="1496" y="2183"/>
                  <a:pt x="1266" y="2183"/>
                </a:cubicBezTo>
                <a:close/>
                <a:moveTo>
                  <a:pt x="7217" y="2176"/>
                </a:moveTo>
                <a:cubicBezTo>
                  <a:pt x="6984" y="2176"/>
                  <a:pt x="6784" y="2476"/>
                  <a:pt x="7002" y="2693"/>
                </a:cubicBezTo>
                <a:lnTo>
                  <a:pt x="7214" y="2906"/>
                </a:lnTo>
                <a:lnTo>
                  <a:pt x="6776" y="3344"/>
                </a:lnTo>
                <a:cubicBezTo>
                  <a:pt x="6935" y="3467"/>
                  <a:pt x="7077" y="3609"/>
                  <a:pt x="7205" y="3768"/>
                </a:cubicBezTo>
                <a:lnTo>
                  <a:pt x="7639" y="3330"/>
                </a:lnTo>
                <a:lnTo>
                  <a:pt x="7851" y="3543"/>
                </a:lnTo>
                <a:cubicBezTo>
                  <a:pt x="7917" y="3608"/>
                  <a:pt x="7990" y="3636"/>
                  <a:pt x="8060" y="3636"/>
                </a:cubicBezTo>
                <a:cubicBezTo>
                  <a:pt x="8293" y="3636"/>
                  <a:pt x="8493" y="3335"/>
                  <a:pt x="8275" y="3118"/>
                </a:cubicBezTo>
                <a:lnTo>
                  <a:pt x="7426" y="2269"/>
                </a:lnTo>
                <a:cubicBezTo>
                  <a:pt x="7361" y="2203"/>
                  <a:pt x="7287" y="2176"/>
                  <a:pt x="7217" y="2176"/>
                </a:cubicBezTo>
                <a:close/>
                <a:moveTo>
                  <a:pt x="3344" y="5100"/>
                </a:moveTo>
                <a:cubicBezTo>
                  <a:pt x="3191" y="5100"/>
                  <a:pt x="3037" y="5159"/>
                  <a:pt x="2920" y="5276"/>
                </a:cubicBezTo>
                <a:cubicBezTo>
                  <a:pt x="2685" y="5511"/>
                  <a:pt x="2685" y="5891"/>
                  <a:pt x="2920" y="6125"/>
                </a:cubicBezTo>
                <a:lnTo>
                  <a:pt x="4247" y="7452"/>
                </a:lnTo>
                <a:lnTo>
                  <a:pt x="5573" y="6125"/>
                </a:lnTo>
                <a:cubicBezTo>
                  <a:pt x="5808" y="5891"/>
                  <a:pt x="5808" y="5511"/>
                  <a:pt x="5573" y="5276"/>
                </a:cubicBezTo>
                <a:cubicBezTo>
                  <a:pt x="5456" y="5163"/>
                  <a:pt x="5304" y="5107"/>
                  <a:pt x="5151" y="5107"/>
                </a:cubicBezTo>
                <a:cubicBezTo>
                  <a:pt x="4998" y="5107"/>
                  <a:pt x="4846" y="5163"/>
                  <a:pt x="4729" y="5276"/>
                </a:cubicBezTo>
                <a:lnTo>
                  <a:pt x="4720" y="5276"/>
                </a:lnTo>
                <a:lnTo>
                  <a:pt x="4459" y="5537"/>
                </a:lnTo>
                <a:cubicBezTo>
                  <a:pt x="4399" y="5597"/>
                  <a:pt x="4322" y="5627"/>
                  <a:pt x="4245" y="5627"/>
                </a:cubicBezTo>
                <a:cubicBezTo>
                  <a:pt x="4168" y="5627"/>
                  <a:pt x="4092" y="5597"/>
                  <a:pt x="4034" y="5537"/>
                </a:cubicBezTo>
                <a:lnTo>
                  <a:pt x="3769" y="5276"/>
                </a:lnTo>
                <a:cubicBezTo>
                  <a:pt x="3652" y="5159"/>
                  <a:pt x="3498" y="5100"/>
                  <a:pt x="3344" y="5100"/>
                </a:cubicBezTo>
                <a:close/>
                <a:moveTo>
                  <a:pt x="5146" y="4510"/>
                </a:moveTo>
                <a:cubicBezTo>
                  <a:pt x="5457" y="4510"/>
                  <a:pt x="5768" y="4624"/>
                  <a:pt x="5993" y="4852"/>
                </a:cubicBezTo>
                <a:cubicBezTo>
                  <a:pt x="6462" y="5316"/>
                  <a:pt x="6462" y="6077"/>
                  <a:pt x="5993" y="6545"/>
                </a:cubicBezTo>
                <a:lnTo>
                  <a:pt x="4459" y="8084"/>
                </a:lnTo>
                <a:cubicBezTo>
                  <a:pt x="4399" y="8142"/>
                  <a:pt x="4322" y="8171"/>
                  <a:pt x="4245" y="8171"/>
                </a:cubicBezTo>
                <a:cubicBezTo>
                  <a:pt x="4168" y="8171"/>
                  <a:pt x="4092" y="8142"/>
                  <a:pt x="4034" y="8084"/>
                </a:cubicBezTo>
                <a:lnTo>
                  <a:pt x="2495" y="6545"/>
                </a:lnTo>
                <a:cubicBezTo>
                  <a:pt x="2027" y="6077"/>
                  <a:pt x="2027" y="5316"/>
                  <a:pt x="2495" y="4852"/>
                </a:cubicBezTo>
                <a:cubicBezTo>
                  <a:pt x="2723" y="4624"/>
                  <a:pt x="3035" y="4510"/>
                  <a:pt x="3346" y="4510"/>
                </a:cubicBezTo>
                <a:cubicBezTo>
                  <a:pt x="3657" y="4510"/>
                  <a:pt x="3968" y="4624"/>
                  <a:pt x="4194" y="4852"/>
                </a:cubicBezTo>
                <a:lnTo>
                  <a:pt x="4247" y="4900"/>
                </a:lnTo>
                <a:lnTo>
                  <a:pt x="4295" y="4852"/>
                </a:lnTo>
                <a:cubicBezTo>
                  <a:pt x="4523" y="4624"/>
                  <a:pt x="4835" y="4510"/>
                  <a:pt x="5146" y="4510"/>
                </a:cubicBezTo>
                <a:close/>
                <a:moveTo>
                  <a:pt x="3946" y="2410"/>
                </a:moveTo>
                <a:cubicBezTo>
                  <a:pt x="3119" y="2472"/>
                  <a:pt x="2336" y="2800"/>
                  <a:pt x="1713" y="3339"/>
                </a:cubicBezTo>
                <a:lnTo>
                  <a:pt x="2336" y="3963"/>
                </a:lnTo>
                <a:cubicBezTo>
                  <a:pt x="2451" y="4082"/>
                  <a:pt x="2451" y="4272"/>
                  <a:pt x="2336" y="4392"/>
                </a:cubicBezTo>
                <a:cubicBezTo>
                  <a:pt x="2276" y="4447"/>
                  <a:pt x="2200" y="4475"/>
                  <a:pt x="2124" y="4475"/>
                </a:cubicBezTo>
                <a:cubicBezTo>
                  <a:pt x="2048" y="4475"/>
                  <a:pt x="1971" y="4447"/>
                  <a:pt x="1912" y="4392"/>
                </a:cubicBezTo>
                <a:lnTo>
                  <a:pt x="1288" y="3768"/>
                </a:lnTo>
                <a:cubicBezTo>
                  <a:pt x="748" y="4392"/>
                  <a:pt x="430" y="5174"/>
                  <a:pt x="373" y="5997"/>
                </a:cubicBezTo>
                <a:lnTo>
                  <a:pt x="1244" y="5997"/>
                </a:lnTo>
                <a:cubicBezTo>
                  <a:pt x="1247" y="5997"/>
                  <a:pt x="1249" y="5997"/>
                  <a:pt x="1252" y="5997"/>
                </a:cubicBezTo>
                <a:cubicBezTo>
                  <a:pt x="1421" y="5997"/>
                  <a:pt x="1558" y="6128"/>
                  <a:pt x="1558" y="6298"/>
                </a:cubicBezTo>
                <a:cubicBezTo>
                  <a:pt x="1558" y="6465"/>
                  <a:pt x="1425" y="6599"/>
                  <a:pt x="1260" y="6599"/>
                </a:cubicBezTo>
                <a:cubicBezTo>
                  <a:pt x="1254" y="6599"/>
                  <a:pt x="1249" y="6599"/>
                  <a:pt x="1244" y="6598"/>
                </a:cubicBezTo>
                <a:lnTo>
                  <a:pt x="359" y="6598"/>
                </a:lnTo>
                <a:cubicBezTo>
                  <a:pt x="426" y="7421"/>
                  <a:pt x="748" y="8204"/>
                  <a:pt x="1288" y="8832"/>
                </a:cubicBezTo>
                <a:lnTo>
                  <a:pt x="1912" y="8208"/>
                </a:lnTo>
                <a:cubicBezTo>
                  <a:pt x="1977" y="8142"/>
                  <a:pt x="2051" y="8115"/>
                  <a:pt x="2121" y="8115"/>
                </a:cubicBezTo>
                <a:cubicBezTo>
                  <a:pt x="2354" y="8115"/>
                  <a:pt x="2553" y="8415"/>
                  <a:pt x="2336" y="8633"/>
                </a:cubicBezTo>
                <a:lnTo>
                  <a:pt x="1713" y="9256"/>
                </a:lnTo>
                <a:cubicBezTo>
                  <a:pt x="2336" y="9796"/>
                  <a:pt x="3119" y="10119"/>
                  <a:pt x="3946" y="10181"/>
                </a:cubicBezTo>
                <a:lnTo>
                  <a:pt x="3946" y="9296"/>
                </a:lnTo>
                <a:cubicBezTo>
                  <a:pt x="3937" y="9128"/>
                  <a:pt x="4074" y="8986"/>
                  <a:pt x="4247" y="8986"/>
                </a:cubicBezTo>
                <a:cubicBezTo>
                  <a:pt x="4415" y="8986"/>
                  <a:pt x="4552" y="9128"/>
                  <a:pt x="4543" y="9296"/>
                </a:cubicBezTo>
                <a:lnTo>
                  <a:pt x="4543" y="10181"/>
                </a:lnTo>
                <a:cubicBezTo>
                  <a:pt x="5370" y="10119"/>
                  <a:pt x="6153" y="9796"/>
                  <a:pt x="6776" y="9256"/>
                </a:cubicBezTo>
                <a:lnTo>
                  <a:pt x="6153" y="8633"/>
                </a:lnTo>
                <a:cubicBezTo>
                  <a:pt x="5935" y="8415"/>
                  <a:pt x="6135" y="8115"/>
                  <a:pt x="6368" y="8115"/>
                </a:cubicBezTo>
                <a:cubicBezTo>
                  <a:pt x="6438" y="8115"/>
                  <a:pt x="6511" y="8142"/>
                  <a:pt x="6577" y="8208"/>
                </a:cubicBezTo>
                <a:lnTo>
                  <a:pt x="7201" y="8832"/>
                </a:lnTo>
                <a:cubicBezTo>
                  <a:pt x="7740" y="8204"/>
                  <a:pt x="8068" y="7421"/>
                  <a:pt x="8129" y="6598"/>
                </a:cubicBezTo>
                <a:lnTo>
                  <a:pt x="7245" y="6598"/>
                </a:lnTo>
                <a:cubicBezTo>
                  <a:pt x="7240" y="6599"/>
                  <a:pt x="7234" y="6599"/>
                  <a:pt x="7229" y="6599"/>
                </a:cubicBezTo>
                <a:cubicBezTo>
                  <a:pt x="7064" y="6599"/>
                  <a:pt x="6931" y="6465"/>
                  <a:pt x="6931" y="6298"/>
                </a:cubicBezTo>
                <a:cubicBezTo>
                  <a:pt x="6931" y="6128"/>
                  <a:pt x="7068" y="5997"/>
                  <a:pt x="7237" y="5997"/>
                </a:cubicBezTo>
                <a:cubicBezTo>
                  <a:pt x="7239" y="5997"/>
                  <a:pt x="7242" y="5997"/>
                  <a:pt x="7245" y="5997"/>
                </a:cubicBezTo>
                <a:lnTo>
                  <a:pt x="8116" y="5997"/>
                </a:lnTo>
                <a:cubicBezTo>
                  <a:pt x="8059" y="5174"/>
                  <a:pt x="7740" y="4392"/>
                  <a:pt x="7201" y="3768"/>
                </a:cubicBezTo>
                <a:lnTo>
                  <a:pt x="6577" y="4392"/>
                </a:lnTo>
                <a:cubicBezTo>
                  <a:pt x="6517" y="4447"/>
                  <a:pt x="6441" y="4475"/>
                  <a:pt x="6365" y="4475"/>
                </a:cubicBezTo>
                <a:cubicBezTo>
                  <a:pt x="6289" y="4475"/>
                  <a:pt x="6212" y="4447"/>
                  <a:pt x="6153" y="4392"/>
                </a:cubicBezTo>
                <a:cubicBezTo>
                  <a:pt x="6038" y="4272"/>
                  <a:pt x="6038" y="4082"/>
                  <a:pt x="6153" y="3963"/>
                </a:cubicBezTo>
                <a:lnTo>
                  <a:pt x="6776" y="3339"/>
                </a:lnTo>
                <a:cubicBezTo>
                  <a:pt x="6153" y="2800"/>
                  <a:pt x="5370" y="2472"/>
                  <a:pt x="4543" y="2410"/>
                </a:cubicBezTo>
                <a:lnTo>
                  <a:pt x="4543" y="3299"/>
                </a:lnTo>
                <a:cubicBezTo>
                  <a:pt x="4538" y="3459"/>
                  <a:pt x="4406" y="3587"/>
                  <a:pt x="4247" y="3587"/>
                </a:cubicBezTo>
                <a:cubicBezTo>
                  <a:pt x="4083" y="3587"/>
                  <a:pt x="3950" y="3459"/>
                  <a:pt x="3946" y="3299"/>
                </a:cubicBezTo>
                <a:lnTo>
                  <a:pt x="3946" y="24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8047975" y="3745407"/>
            <a:ext cx="690601" cy="690601"/>
          </a:xfrm>
          <a:custGeom>
            <a:avLst/>
            <a:gdLst/>
            <a:ahLst/>
            <a:cxnLst/>
            <a:rect l="l" t="t" r="r" b="b"/>
            <a:pathLst>
              <a:path w="17947" h="17947" extrusionOk="0">
                <a:moveTo>
                  <a:pt x="17946" y="8633"/>
                </a:moveTo>
                <a:cubicBezTo>
                  <a:pt x="17946" y="12126"/>
                  <a:pt x="15841" y="15271"/>
                  <a:pt x="12617" y="16606"/>
                </a:cubicBezTo>
                <a:cubicBezTo>
                  <a:pt x="9389" y="17946"/>
                  <a:pt x="5679" y="17203"/>
                  <a:pt x="3211" y="14736"/>
                </a:cubicBezTo>
                <a:cubicBezTo>
                  <a:pt x="743" y="12268"/>
                  <a:pt x="0" y="8557"/>
                  <a:pt x="1340" y="5329"/>
                </a:cubicBezTo>
                <a:cubicBezTo>
                  <a:pt x="2676" y="2105"/>
                  <a:pt x="5820" y="0"/>
                  <a:pt x="9314" y="0"/>
                </a:cubicBezTo>
                <a:cubicBezTo>
                  <a:pt x="14081" y="0"/>
                  <a:pt x="17946" y="3865"/>
                  <a:pt x="17946" y="8633"/>
                </a:cubicBezTo>
                <a:close/>
                <a:moveTo>
                  <a:pt x="17946"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8207474" y="3881588"/>
            <a:ext cx="397344" cy="392958"/>
          </a:xfrm>
          <a:custGeom>
            <a:avLst/>
            <a:gdLst/>
            <a:ahLst/>
            <a:cxnLst/>
            <a:rect l="l" t="t" r="r" b="b"/>
            <a:pathLst>
              <a:path w="10326" h="10212" extrusionOk="0">
                <a:moveTo>
                  <a:pt x="7283" y="1742"/>
                </a:moveTo>
                <a:lnTo>
                  <a:pt x="8570" y="3028"/>
                </a:lnTo>
                <a:cubicBezTo>
                  <a:pt x="8172" y="3020"/>
                  <a:pt x="7769" y="2989"/>
                  <a:pt x="7375" y="2936"/>
                </a:cubicBezTo>
                <a:lnTo>
                  <a:pt x="7375" y="2940"/>
                </a:lnTo>
                <a:cubicBezTo>
                  <a:pt x="7318" y="2542"/>
                  <a:pt x="7287" y="2144"/>
                  <a:pt x="7283" y="1742"/>
                </a:cubicBezTo>
                <a:close/>
                <a:moveTo>
                  <a:pt x="5984" y="3428"/>
                </a:moveTo>
                <a:cubicBezTo>
                  <a:pt x="6269" y="3428"/>
                  <a:pt x="6551" y="3444"/>
                  <a:pt x="6832" y="3480"/>
                </a:cubicBezTo>
                <a:cubicBezTo>
                  <a:pt x="6880" y="3869"/>
                  <a:pt x="6898" y="4267"/>
                  <a:pt x="6876" y="4660"/>
                </a:cubicBezTo>
                <a:lnTo>
                  <a:pt x="5651" y="3435"/>
                </a:lnTo>
                <a:cubicBezTo>
                  <a:pt x="5762" y="3430"/>
                  <a:pt x="5873" y="3428"/>
                  <a:pt x="5984" y="3428"/>
                </a:cubicBezTo>
                <a:close/>
                <a:moveTo>
                  <a:pt x="4943" y="3572"/>
                </a:moveTo>
                <a:lnTo>
                  <a:pt x="6739" y="5372"/>
                </a:lnTo>
                <a:cubicBezTo>
                  <a:pt x="6677" y="5571"/>
                  <a:pt x="6579" y="5761"/>
                  <a:pt x="6456" y="5934"/>
                </a:cubicBezTo>
                <a:lnTo>
                  <a:pt x="4382" y="3860"/>
                </a:lnTo>
                <a:cubicBezTo>
                  <a:pt x="4550" y="3736"/>
                  <a:pt x="4740" y="3639"/>
                  <a:pt x="4943" y="3572"/>
                </a:cubicBezTo>
                <a:close/>
                <a:moveTo>
                  <a:pt x="3957" y="4280"/>
                </a:moveTo>
                <a:lnTo>
                  <a:pt x="6031" y="6354"/>
                </a:lnTo>
                <a:cubicBezTo>
                  <a:pt x="5859" y="6478"/>
                  <a:pt x="5668" y="6575"/>
                  <a:pt x="5469" y="6642"/>
                </a:cubicBezTo>
                <a:lnTo>
                  <a:pt x="3670" y="4842"/>
                </a:lnTo>
                <a:cubicBezTo>
                  <a:pt x="3736" y="4643"/>
                  <a:pt x="3833" y="4452"/>
                  <a:pt x="3957" y="4280"/>
                </a:cubicBezTo>
                <a:close/>
                <a:moveTo>
                  <a:pt x="3537" y="5554"/>
                </a:moveTo>
                <a:lnTo>
                  <a:pt x="4757" y="6779"/>
                </a:lnTo>
                <a:cubicBezTo>
                  <a:pt x="4647" y="6784"/>
                  <a:pt x="4537" y="6786"/>
                  <a:pt x="4427" y="6786"/>
                </a:cubicBezTo>
                <a:cubicBezTo>
                  <a:pt x="4143" y="6786"/>
                  <a:pt x="3860" y="6769"/>
                  <a:pt x="3577" y="6734"/>
                </a:cubicBezTo>
                <a:cubicBezTo>
                  <a:pt x="3528" y="6345"/>
                  <a:pt x="3515" y="5947"/>
                  <a:pt x="3537" y="5554"/>
                </a:cubicBezTo>
                <a:close/>
                <a:moveTo>
                  <a:pt x="1839" y="7185"/>
                </a:moveTo>
                <a:lnTo>
                  <a:pt x="1839" y="7185"/>
                </a:lnTo>
                <a:cubicBezTo>
                  <a:pt x="2241" y="7190"/>
                  <a:pt x="2639" y="7221"/>
                  <a:pt x="3037" y="7278"/>
                </a:cubicBezTo>
                <a:cubicBezTo>
                  <a:pt x="3090" y="7672"/>
                  <a:pt x="3121" y="8070"/>
                  <a:pt x="3130" y="8472"/>
                </a:cubicBezTo>
                <a:lnTo>
                  <a:pt x="1839" y="7185"/>
                </a:lnTo>
                <a:close/>
                <a:moveTo>
                  <a:pt x="7459" y="0"/>
                </a:moveTo>
                <a:cubicBezTo>
                  <a:pt x="7386" y="0"/>
                  <a:pt x="7310" y="30"/>
                  <a:pt x="7243" y="101"/>
                </a:cubicBezTo>
                <a:cubicBezTo>
                  <a:pt x="6553" y="795"/>
                  <a:pt x="6650" y="1896"/>
                  <a:pt x="6765" y="2869"/>
                </a:cubicBezTo>
                <a:cubicBezTo>
                  <a:pt x="6500" y="2843"/>
                  <a:pt x="6237" y="2827"/>
                  <a:pt x="5980" y="2827"/>
                </a:cubicBezTo>
                <a:cubicBezTo>
                  <a:pt x="5135" y="2827"/>
                  <a:pt x="4346" y="3005"/>
                  <a:pt x="3723" y="3625"/>
                </a:cubicBezTo>
                <a:cubicBezTo>
                  <a:pt x="2913" y="4435"/>
                  <a:pt x="2860" y="5527"/>
                  <a:pt x="2971" y="6664"/>
                </a:cubicBezTo>
                <a:cubicBezTo>
                  <a:pt x="2623" y="6624"/>
                  <a:pt x="2255" y="6585"/>
                  <a:pt x="1894" y="6585"/>
                </a:cubicBezTo>
                <a:cubicBezTo>
                  <a:pt x="1257" y="6585"/>
                  <a:pt x="643" y="6705"/>
                  <a:pt x="202" y="7146"/>
                </a:cubicBezTo>
                <a:cubicBezTo>
                  <a:pt x="1" y="7364"/>
                  <a:pt x="195" y="7655"/>
                  <a:pt x="425" y="7655"/>
                </a:cubicBezTo>
                <a:cubicBezTo>
                  <a:pt x="492" y="7655"/>
                  <a:pt x="563" y="7629"/>
                  <a:pt x="627" y="7570"/>
                </a:cubicBezTo>
                <a:cubicBezTo>
                  <a:pt x="760" y="7438"/>
                  <a:pt x="919" y="7340"/>
                  <a:pt x="1096" y="7287"/>
                </a:cubicBezTo>
                <a:lnTo>
                  <a:pt x="3028" y="9215"/>
                </a:lnTo>
                <a:cubicBezTo>
                  <a:pt x="2971" y="9392"/>
                  <a:pt x="2873" y="9551"/>
                  <a:pt x="2745" y="9684"/>
                </a:cubicBezTo>
                <a:cubicBezTo>
                  <a:pt x="2512" y="9900"/>
                  <a:pt x="2717" y="10211"/>
                  <a:pt x="2953" y="10211"/>
                </a:cubicBezTo>
                <a:cubicBezTo>
                  <a:pt x="3026" y="10211"/>
                  <a:pt x="3103" y="10181"/>
                  <a:pt x="3170" y="10109"/>
                </a:cubicBezTo>
                <a:cubicBezTo>
                  <a:pt x="3860" y="9419"/>
                  <a:pt x="3762" y="8318"/>
                  <a:pt x="3647" y="7340"/>
                </a:cubicBezTo>
                <a:lnTo>
                  <a:pt x="3647" y="7340"/>
                </a:lnTo>
                <a:cubicBezTo>
                  <a:pt x="3917" y="7366"/>
                  <a:pt x="4184" y="7383"/>
                  <a:pt x="4446" y="7383"/>
                </a:cubicBezTo>
                <a:cubicBezTo>
                  <a:pt x="5289" y="7383"/>
                  <a:pt x="6072" y="7206"/>
                  <a:pt x="6690" y="6588"/>
                </a:cubicBezTo>
                <a:cubicBezTo>
                  <a:pt x="7495" y="5779"/>
                  <a:pt x="7552" y="4682"/>
                  <a:pt x="7442" y="3546"/>
                </a:cubicBezTo>
                <a:lnTo>
                  <a:pt x="7442" y="3546"/>
                </a:lnTo>
                <a:cubicBezTo>
                  <a:pt x="7793" y="3586"/>
                  <a:pt x="8162" y="3624"/>
                  <a:pt x="8523" y="3624"/>
                </a:cubicBezTo>
                <a:cubicBezTo>
                  <a:pt x="9159" y="3624"/>
                  <a:pt x="9770" y="3505"/>
                  <a:pt x="10210" y="3068"/>
                </a:cubicBezTo>
                <a:cubicBezTo>
                  <a:pt x="10325" y="2949"/>
                  <a:pt x="10325" y="2763"/>
                  <a:pt x="10210" y="2644"/>
                </a:cubicBezTo>
                <a:cubicBezTo>
                  <a:pt x="10151" y="2586"/>
                  <a:pt x="10073" y="2557"/>
                  <a:pt x="9996" y="2557"/>
                </a:cubicBezTo>
                <a:cubicBezTo>
                  <a:pt x="9919" y="2557"/>
                  <a:pt x="9843" y="2586"/>
                  <a:pt x="9786" y="2644"/>
                </a:cubicBezTo>
                <a:cubicBezTo>
                  <a:pt x="9653" y="2772"/>
                  <a:pt x="9489" y="2869"/>
                  <a:pt x="9317" y="2927"/>
                </a:cubicBezTo>
                <a:lnTo>
                  <a:pt x="7384" y="999"/>
                </a:lnTo>
                <a:cubicBezTo>
                  <a:pt x="7442" y="822"/>
                  <a:pt x="7539" y="658"/>
                  <a:pt x="7667" y="525"/>
                </a:cubicBezTo>
                <a:cubicBezTo>
                  <a:pt x="7900" y="309"/>
                  <a:pt x="7695" y="0"/>
                  <a:pt x="7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6;p46"/>
          <p:cNvSpPr/>
          <p:nvPr/>
        </p:nvSpPr>
        <p:spPr>
          <a:xfrm>
            <a:off x="8132618" y="1246699"/>
            <a:ext cx="595507" cy="516063"/>
          </a:xfrm>
          <a:custGeom>
            <a:avLst/>
            <a:gdLst/>
            <a:ahLst/>
            <a:cxnLst/>
            <a:rect l="l" t="t" r="r" b="b"/>
            <a:pathLst>
              <a:path w="17947" h="17942" extrusionOk="0">
                <a:moveTo>
                  <a:pt x="17946" y="8633"/>
                </a:moveTo>
                <a:cubicBezTo>
                  <a:pt x="17946" y="12122"/>
                  <a:pt x="15841" y="15271"/>
                  <a:pt x="12617" y="16606"/>
                </a:cubicBezTo>
                <a:cubicBezTo>
                  <a:pt x="9393" y="17942"/>
                  <a:pt x="5679" y="17203"/>
                  <a:pt x="3211" y="14736"/>
                </a:cubicBezTo>
                <a:cubicBezTo>
                  <a:pt x="743" y="12268"/>
                  <a:pt x="0" y="8553"/>
                  <a:pt x="1340" y="5329"/>
                </a:cubicBezTo>
                <a:cubicBezTo>
                  <a:pt x="2676" y="2101"/>
                  <a:pt x="5820" y="0"/>
                  <a:pt x="9314" y="0"/>
                </a:cubicBezTo>
                <a:cubicBezTo>
                  <a:pt x="14081" y="0"/>
                  <a:pt x="17946" y="3861"/>
                  <a:pt x="17946" y="8633"/>
                </a:cubicBezTo>
                <a:close/>
                <a:moveTo>
                  <a:pt x="17946"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7;p46"/>
          <p:cNvSpPr/>
          <p:nvPr/>
        </p:nvSpPr>
        <p:spPr>
          <a:xfrm>
            <a:off x="8305800" y="1352251"/>
            <a:ext cx="329625" cy="296440"/>
          </a:xfrm>
          <a:custGeom>
            <a:avLst/>
            <a:gdLst/>
            <a:ahLst/>
            <a:cxnLst/>
            <a:rect l="l" t="t" r="r" b="b"/>
            <a:pathLst>
              <a:path w="8457" h="10200" extrusionOk="0">
                <a:moveTo>
                  <a:pt x="6891" y="4804"/>
                </a:moveTo>
                <a:cubicBezTo>
                  <a:pt x="6121" y="4804"/>
                  <a:pt x="5475" y="5387"/>
                  <a:pt x="5400" y="6152"/>
                </a:cubicBezTo>
                <a:cubicBezTo>
                  <a:pt x="5325" y="6917"/>
                  <a:pt x="5838" y="7616"/>
                  <a:pt x="6590" y="7771"/>
                </a:cubicBezTo>
                <a:lnTo>
                  <a:pt x="6590" y="6904"/>
                </a:lnTo>
                <a:cubicBezTo>
                  <a:pt x="6590" y="6703"/>
                  <a:pt x="6740" y="6602"/>
                  <a:pt x="6891" y="6602"/>
                </a:cubicBezTo>
                <a:cubicBezTo>
                  <a:pt x="7041" y="6602"/>
                  <a:pt x="7191" y="6703"/>
                  <a:pt x="7191" y="6904"/>
                </a:cubicBezTo>
                <a:lnTo>
                  <a:pt x="7191" y="7771"/>
                </a:lnTo>
                <a:cubicBezTo>
                  <a:pt x="7943" y="7616"/>
                  <a:pt x="8456" y="6917"/>
                  <a:pt x="8381" y="6152"/>
                </a:cubicBezTo>
                <a:cubicBezTo>
                  <a:pt x="8301" y="5387"/>
                  <a:pt x="7660" y="4804"/>
                  <a:pt x="6891" y="4804"/>
                </a:cubicBezTo>
                <a:close/>
                <a:moveTo>
                  <a:pt x="1484" y="9000"/>
                </a:moveTo>
                <a:cubicBezTo>
                  <a:pt x="1489" y="9000"/>
                  <a:pt x="1494" y="9000"/>
                  <a:pt x="1500" y="9000"/>
                </a:cubicBezTo>
                <a:lnTo>
                  <a:pt x="2398" y="9000"/>
                </a:lnTo>
                <a:lnTo>
                  <a:pt x="2398" y="9297"/>
                </a:lnTo>
                <a:cubicBezTo>
                  <a:pt x="2398" y="9465"/>
                  <a:pt x="2265" y="9597"/>
                  <a:pt x="2097" y="9597"/>
                </a:cubicBezTo>
                <a:lnTo>
                  <a:pt x="1500" y="9597"/>
                </a:lnTo>
                <a:cubicBezTo>
                  <a:pt x="1494" y="9598"/>
                  <a:pt x="1489" y="9598"/>
                  <a:pt x="1484" y="9598"/>
                </a:cubicBezTo>
                <a:cubicBezTo>
                  <a:pt x="1319" y="9598"/>
                  <a:pt x="1186" y="9464"/>
                  <a:pt x="1186" y="9297"/>
                </a:cubicBezTo>
                <a:cubicBezTo>
                  <a:pt x="1186" y="9134"/>
                  <a:pt x="1319" y="9000"/>
                  <a:pt x="1484" y="9000"/>
                </a:cubicBezTo>
                <a:close/>
                <a:moveTo>
                  <a:pt x="1500" y="1"/>
                </a:moveTo>
                <a:cubicBezTo>
                  <a:pt x="1327" y="1"/>
                  <a:pt x="1190" y="142"/>
                  <a:pt x="1199" y="315"/>
                </a:cubicBezTo>
                <a:lnTo>
                  <a:pt x="1199" y="611"/>
                </a:lnTo>
                <a:lnTo>
                  <a:pt x="898" y="611"/>
                </a:lnTo>
                <a:cubicBezTo>
                  <a:pt x="403" y="616"/>
                  <a:pt x="1" y="1014"/>
                  <a:pt x="1" y="1513"/>
                </a:cubicBezTo>
                <a:lnTo>
                  <a:pt x="1" y="3906"/>
                </a:lnTo>
                <a:cubicBezTo>
                  <a:pt x="5" y="4945"/>
                  <a:pt x="770" y="5825"/>
                  <a:pt x="1796" y="5975"/>
                </a:cubicBezTo>
                <a:lnTo>
                  <a:pt x="1796" y="6307"/>
                </a:lnTo>
                <a:cubicBezTo>
                  <a:pt x="1800" y="6683"/>
                  <a:pt x="2039" y="7024"/>
                  <a:pt x="2398" y="7147"/>
                </a:cubicBezTo>
                <a:lnTo>
                  <a:pt x="2398" y="8403"/>
                </a:lnTo>
                <a:lnTo>
                  <a:pt x="1500" y="8403"/>
                </a:lnTo>
                <a:cubicBezTo>
                  <a:pt x="1492" y="8403"/>
                  <a:pt x="1483" y="8403"/>
                  <a:pt x="1475" y="8403"/>
                </a:cubicBezTo>
                <a:cubicBezTo>
                  <a:pt x="978" y="8403"/>
                  <a:pt x="575" y="8801"/>
                  <a:pt x="575" y="9301"/>
                </a:cubicBezTo>
                <a:cubicBezTo>
                  <a:pt x="575" y="9797"/>
                  <a:pt x="978" y="10199"/>
                  <a:pt x="1476" y="10199"/>
                </a:cubicBezTo>
                <a:cubicBezTo>
                  <a:pt x="1484" y="10199"/>
                  <a:pt x="1492" y="10199"/>
                  <a:pt x="1500" y="10199"/>
                </a:cubicBezTo>
                <a:lnTo>
                  <a:pt x="2097" y="10199"/>
                </a:lnTo>
                <a:cubicBezTo>
                  <a:pt x="2592" y="10199"/>
                  <a:pt x="2995" y="9796"/>
                  <a:pt x="2995" y="9301"/>
                </a:cubicBezTo>
                <a:lnTo>
                  <a:pt x="2995" y="9000"/>
                </a:lnTo>
                <a:lnTo>
                  <a:pt x="6289" y="9000"/>
                </a:lnTo>
                <a:cubicBezTo>
                  <a:pt x="6785" y="9000"/>
                  <a:pt x="7187" y="8598"/>
                  <a:pt x="7187" y="8103"/>
                </a:cubicBezTo>
                <a:lnTo>
                  <a:pt x="7187" y="7771"/>
                </a:lnTo>
                <a:cubicBezTo>
                  <a:pt x="7090" y="7791"/>
                  <a:pt x="6989" y="7801"/>
                  <a:pt x="6888" y="7801"/>
                </a:cubicBezTo>
                <a:cubicBezTo>
                  <a:pt x="6788" y="7801"/>
                  <a:pt x="6687" y="7791"/>
                  <a:pt x="6590" y="7771"/>
                </a:cubicBezTo>
                <a:lnTo>
                  <a:pt x="6590" y="8103"/>
                </a:lnTo>
                <a:cubicBezTo>
                  <a:pt x="6590" y="8266"/>
                  <a:pt x="6457" y="8403"/>
                  <a:pt x="6289" y="8403"/>
                </a:cubicBezTo>
                <a:lnTo>
                  <a:pt x="2995" y="8403"/>
                </a:lnTo>
                <a:lnTo>
                  <a:pt x="2995" y="7147"/>
                </a:lnTo>
                <a:cubicBezTo>
                  <a:pt x="3353" y="7024"/>
                  <a:pt x="3592" y="6683"/>
                  <a:pt x="3596" y="6307"/>
                </a:cubicBezTo>
                <a:lnTo>
                  <a:pt x="3596" y="5975"/>
                </a:lnTo>
                <a:cubicBezTo>
                  <a:pt x="4622" y="5825"/>
                  <a:pt x="5387" y="4945"/>
                  <a:pt x="5391" y="3906"/>
                </a:cubicBezTo>
                <a:lnTo>
                  <a:pt x="5391" y="1513"/>
                </a:lnTo>
                <a:cubicBezTo>
                  <a:pt x="5391" y="1014"/>
                  <a:pt x="4989" y="616"/>
                  <a:pt x="4494" y="611"/>
                </a:cubicBezTo>
                <a:lnTo>
                  <a:pt x="4193" y="611"/>
                </a:lnTo>
                <a:lnTo>
                  <a:pt x="4193" y="315"/>
                </a:lnTo>
                <a:cubicBezTo>
                  <a:pt x="4193" y="114"/>
                  <a:pt x="4044" y="13"/>
                  <a:pt x="3894" y="13"/>
                </a:cubicBezTo>
                <a:cubicBezTo>
                  <a:pt x="3745" y="13"/>
                  <a:pt x="3596" y="114"/>
                  <a:pt x="3596" y="315"/>
                </a:cubicBezTo>
                <a:lnTo>
                  <a:pt x="3596" y="1513"/>
                </a:lnTo>
                <a:cubicBezTo>
                  <a:pt x="3596" y="1677"/>
                  <a:pt x="3729" y="1810"/>
                  <a:pt x="3892" y="1810"/>
                </a:cubicBezTo>
                <a:cubicBezTo>
                  <a:pt x="4060" y="1810"/>
                  <a:pt x="4193" y="1677"/>
                  <a:pt x="4193" y="1513"/>
                </a:cubicBezTo>
                <a:lnTo>
                  <a:pt x="4193" y="1213"/>
                </a:lnTo>
                <a:lnTo>
                  <a:pt x="4494" y="1213"/>
                </a:lnTo>
                <a:cubicBezTo>
                  <a:pt x="4657" y="1213"/>
                  <a:pt x="4794" y="1345"/>
                  <a:pt x="4794" y="1513"/>
                </a:cubicBezTo>
                <a:lnTo>
                  <a:pt x="4794" y="3906"/>
                </a:lnTo>
                <a:cubicBezTo>
                  <a:pt x="4790" y="4733"/>
                  <a:pt x="4122" y="5405"/>
                  <a:pt x="3295" y="5405"/>
                </a:cubicBezTo>
                <a:lnTo>
                  <a:pt x="2097" y="5405"/>
                </a:lnTo>
                <a:cubicBezTo>
                  <a:pt x="1270" y="5405"/>
                  <a:pt x="602" y="4733"/>
                  <a:pt x="598" y="3906"/>
                </a:cubicBezTo>
                <a:lnTo>
                  <a:pt x="598" y="1513"/>
                </a:lnTo>
                <a:cubicBezTo>
                  <a:pt x="598" y="1345"/>
                  <a:pt x="735" y="1213"/>
                  <a:pt x="898" y="1213"/>
                </a:cubicBezTo>
                <a:lnTo>
                  <a:pt x="1199" y="1213"/>
                </a:lnTo>
                <a:lnTo>
                  <a:pt x="1199" y="1513"/>
                </a:lnTo>
                <a:cubicBezTo>
                  <a:pt x="1190" y="1681"/>
                  <a:pt x="1327" y="1823"/>
                  <a:pt x="1500" y="1823"/>
                </a:cubicBezTo>
                <a:cubicBezTo>
                  <a:pt x="1668" y="1823"/>
                  <a:pt x="1805" y="1681"/>
                  <a:pt x="1796" y="1513"/>
                </a:cubicBezTo>
                <a:lnTo>
                  <a:pt x="1796" y="315"/>
                </a:lnTo>
                <a:cubicBezTo>
                  <a:pt x="1805" y="142"/>
                  <a:pt x="1668" y="1"/>
                  <a:pt x="15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hought Bubble: Cloud 8">
            <a:extLst>
              <a:ext uri="{FF2B5EF4-FFF2-40B4-BE49-F238E27FC236}">
                <a16:creationId xmlns:a16="http://schemas.microsoft.com/office/drawing/2014/main" id="{4F511EFD-A9E2-0B9F-327E-5CBCADB9EB98}"/>
              </a:ext>
            </a:extLst>
          </p:cNvPr>
          <p:cNvSpPr/>
          <p:nvPr/>
        </p:nvSpPr>
        <p:spPr>
          <a:xfrm>
            <a:off x="1307760" y="1246699"/>
            <a:ext cx="6732158" cy="2928351"/>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TextBox 10">
            <a:extLst>
              <a:ext uri="{FF2B5EF4-FFF2-40B4-BE49-F238E27FC236}">
                <a16:creationId xmlns:a16="http://schemas.microsoft.com/office/drawing/2014/main" id="{27D2B299-D4DF-9E88-CE93-FF396D40979A}"/>
              </a:ext>
            </a:extLst>
          </p:cNvPr>
          <p:cNvSpPr txBox="1"/>
          <p:nvPr/>
        </p:nvSpPr>
        <p:spPr>
          <a:xfrm>
            <a:off x="2519608" y="1996143"/>
            <a:ext cx="4696046" cy="1600438"/>
          </a:xfrm>
          <a:prstGeom prst="rect">
            <a:avLst/>
          </a:prstGeom>
          <a:noFill/>
        </p:spPr>
        <p:txBody>
          <a:bodyPr wrap="square">
            <a:spAutoFit/>
          </a:bodyPr>
          <a:lstStyle/>
          <a:p>
            <a:r>
              <a:rPr lang="fr-FR" dirty="0"/>
              <a:t> Dans notre pays il y a des médicaments qui sont sans ordonnance comme le paracétamol et </a:t>
            </a:r>
            <a:r>
              <a:rPr lang="fr-FR"/>
              <a:t>les compléments  alimentaires </a:t>
            </a:r>
            <a:r>
              <a:rPr lang="fr-FR" dirty="0"/>
              <a:t>mais il y a des aussi des médicaments qui sont strictement interdit sans elle donc l’utilisateur doit obligatoirement  envoie  leur ordonnance via l’application soit photo réel ou bien scanner avec le QR code du docteur </a:t>
            </a:r>
          </a:p>
        </p:txBody>
      </p:sp>
    </p:spTree>
    <p:extLst>
      <p:ext uri="{BB962C8B-B14F-4D97-AF65-F5344CB8AC3E}">
        <p14:creationId xmlns:p14="http://schemas.microsoft.com/office/powerpoint/2010/main" val="395089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0"/>
          <p:cNvPicPr preferRelativeResize="0"/>
          <p:nvPr/>
        </p:nvPicPr>
        <p:blipFill rotWithShape="1">
          <a:blip r:embed="rId3">
            <a:alphaModFix/>
          </a:blip>
          <a:srcRect l="19186" t="15746" r="19180" b="20709"/>
          <a:stretch/>
        </p:blipFill>
        <p:spPr>
          <a:xfrm>
            <a:off x="3364863" y="113448"/>
            <a:ext cx="2414275" cy="2419603"/>
          </a:xfrm>
          <a:prstGeom prst="rect">
            <a:avLst/>
          </a:prstGeom>
          <a:noFill/>
          <a:ln>
            <a:noFill/>
          </a:ln>
        </p:spPr>
      </p:pic>
      <p:sp>
        <p:nvSpPr>
          <p:cNvPr id="236" name="Google Shape;236;p30"/>
          <p:cNvSpPr txBox="1">
            <a:spLocks noGrp="1"/>
          </p:cNvSpPr>
          <p:nvPr>
            <p:ph type="title"/>
          </p:nvPr>
        </p:nvSpPr>
        <p:spPr>
          <a:xfrm>
            <a:off x="989100" y="2161275"/>
            <a:ext cx="7165800" cy="9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Framework </a:t>
            </a:r>
            <a:endParaRPr dirty="0"/>
          </a:p>
        </p:txBody>
      </p:sp>
      <p:sp>
        <p:nvSpPr>
          <p:cNvPr id="237" name="Google Shape;237;p30"/>
          <p:cNvSpPr txBox="1">
            <a:spLocks noGrp="1"/>
          </p:cNvSpPr>
          <p:nvPr>
            <p:ph type="title" idx="2"/>
          </p:nvPr>
        </p:nvSpPr>
        <p:spPr>
          <a:xfrm>
            <a:off x="3937800" y="896375"/>
            <a:ext cx="1268400" cy="10350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06</a:t>
            </a:r>
            <a:endParaRPr dirty="0">
              <a:solidFill>
                <a:schemeClr val="accent6"/>
              </a:solidFill>
            </a:endParaRPr>
          </a:p>
        </p:txBody>
      </p:sp>
      <p:sp>
        <p:nvSpPr>
          <p:cNvPr id="238" name="Google Shape;238;p30"/>
          <p:cNvSpPr/>
          <p:nvPr/>
        </p:nvSpPr>
        <p:spPr>
          <a:xfrm>
            <a:off x="6230550" y="71145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474125" y="360690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4226700" y="3913399"/>
            <a:ext cx="690601" cy="690601"/>
          </a:xfrm>
          <a:custGeom>
            <a:avLst/>
            <a:gdLst/>
            <a:ahLst/>
            <a:cxnLst/>
            <a:rect l="l" t="t" r="r" b="b"/>
            <a:pathLst>
              <a:path w="17947" h="17947" extrusionOk="0">
                <a:moveTo>
                  <a:pt x="17946" y="8633"/>
                </a:moveTo>
                <a:cubicBezTo>
                  <a:pt x="17946" y="12122"/>
                  <a:pt x="15841" y="15271"/>
                  <a:pt x="12617" y="16606"/>
                </a:cubicBezTo>
                <a:cubicBezTo>
                  <a:pt x="9393" y="17946"/>
                  <a:pt x="5678" y="17208"/>
                  <a:pt x="3211" y="14735"/>
                </a:cubicBezTo>
                <a:cubicBezTo>
                  <a:pt x="743" y="12268"/>
                  <a:pt x="0" y="8553"/>
                  <a:pt x="1340" y="5329"/>
                </a:cubicBezTo>
                <a:cubicBezTo>
                  <a:pt x="2676" y="2105"/>
                  <a:pt x="5820" y="0"/>
                  <a:pt x="9314" y="0"/>
                </a:cubicBezTo>
                <a:cubicBezTo>
                  <a:pt x="14081" y="0"/>
                  <a:pt x="17946" y="3865"/>
                  <a:pt x="17946" y="8633"/>
                </a:cubicBezTo>
                <a:close/>
                <a:moveTo>
                  <a:pt x="17946" y="863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4383159" y="4046963"/>
            <a:ext cx="395959" cy="391957"/>
          </a:xfrm>
          <a:custGeom>
            <a:avLst/>
            <a:gdLst/>
            <a:ahLst/>
            <a:cxnLst/>
            <a:rect l="l" t="t" r="r" b="b"/>
            <a:pathLst>
              <a:path w="10290" h="10186" extrusionOk="0">
                <a:moveTo>
                  <a:pt x="7932" y="1"/>
                </a:moveTo>
                <a:cubicBezTo>
                  <a:pt x="6216" y="1"/>
                  <a:pt x="5053" y="1752"/>
                  <a:pt x="5725" y="3335"/>
                </a:cubicBezTo>
                <a:lnTo>
                  <a:pt x="6694" y="2367"/>
                </a:lnTo>
                <a:cubicBezTo>
                  <a:pt x="6610" y="1748"/>
                  <a:pt x="6915" y="1146"/>
                  <a:pt x="7463" y="850"/>
                </a:cubicBezTo>
                <a:cubicBezTo>
                  <a:pt x="7686" y="729"/>
                  <a:pt x="7930" y="670"/>
                  <a:pt x="8172" y="670"/>
                </a:cubicBezTo>
                <a:cubicBezTo>
                  <a:pt x="8525" y="670"/>
                  <a:pt x="8874" y="796"/>
                  <a:pt x="9153" y="1040"/>
                </a:cubicBezTo>
                <a:cubicBezTo>
                  <a:pt x="9621" y="1451"/>
                  <a:pt x="9789" y="2106"/>
                  <a:pt x="9568" y="2689"/>
                </a:cubicBezTo>
                <a:cubicBezTo>
                  <a:pt x="9352" y="3273"/>
                  <a:pt x="8794" y="3658"/>
                  <a:pt x="8171" y="3658"/>
                </a:cubicBezTo>
                <a:cubicBezTo>
                  <a:pt x="8100" y="3654"/>
                  <a:pt x="8034" y="3645"/>
                  <a:pt x="7963" y="3636"/>
                </a:cubicBezTo>
                <a:lnTo>
                  <a:pt x="6994" y="4604"/>
                </a:lnTo>
                <a:cubicBezTo>
                  <a:pt x="7291" y="4728"/>
                  <a:pt x="7609" y="4795"/>
                  <a:pt x="7932" y="4795"/>
                </a:cubicBezTo>
                <a:cubicBezTo>
                  <a:pt x="9241" y="4772"/>
                  <a:pt x="10289" y="3707"/>
                  <a:pt x="10289" y="2398"/>
                </a:cubicBezTo>
                <a:cubicBezTo>
                  <a:pt x="10289" y="1089"/>
                  <a:pt x="9241" y="23"/>
                  <a:pt x="7932" y="1"/>
                </a:cubicBezTo>
                <a:close/>
                <a:moveTo>
                  <a:pt x="8177" y="1261"/>
                </a:moveTo>
                <a:cubicBezTo>
                  <a:pt x="7715" y="1261"/>
                  <a:pt x="7273" y="1618"/>
                  <a:pt x="7273" y="2159"/>
                </a:cubicBezTo>
                <a:cubicBezTo>
                  <a:pt x="7273" y="2296"/>
                  <a:pt x="7304" y="2429"/>
                  <a:pt x="7366" y="2548"/>
                </a:cubicBezTo>
                <a:lnTo>
                  <a:pt x="5641" y="4268"/>
                </a:lnTo>
                <a:lnTo>
                  <a:pt x="5053" y="4149"/>
                </a:lnTo>
                <a:cubicBezTo>
                  <a:pt x="4998" y="4139"/>
                  <a:pt x="4943" y="4134"/>
                  <a:pt x="4888" y="4134"/>
                </a:cubicBezTo>
                <a:cubicBezTo>
                  <a:pt x="4647" y="4134"/>
                  <a:pt x="4412" y="4228"/>
                  <a:pt x="4239" y="4401"/>
                </a:cubicBezTo>
                <a:lnTo>
                  <a:pt x="1290" y="7346"/>
                </a:lnTo>
                <a:lnTo>
                  <a:pt x="1082" y="7138"/>
                </a:lnTo>
                <a:cubicBezTo>
                  <a:pt x="1015" y="7066"/>
                  <a:pt x="939" y="7036"/>
                  <a:pt x="866" y="7036"/>
                </a:cubicBezTo>
                <a:cubicBezTo>
                  <a:pt x="631" y="7036"/>
                  <a:pt x="428" y="7347"/>
                  <a:pt x="657" y="7563"/>
                </a:cubicBezTo>
                <a:lnTo>
                  <a:pt x="2771" y="9672"/>
                </a:lnTo>
                <a:cubicBezTo>
                  <a:pt x="2835" y="9732"/>
                  <a:pt x="2906" y="9757"/>
                  <a:pt x="2973" y="9757"/>
                </a:cubicBezTo>
                <a:cubicBezTo>
                  <a:pt x="3203" y="9757"/>
                  <a:pt x="3397" y="9467"/>
                  <a:pt x="3196" y="9248"/>
                </a:cubicBezTo>
                <a:lnTo>
                  <a:pt x="2988" y="9040"/>
                </a:lnTo>
                <a:lnTo>
                  <a:pt x="3408" y="8615"/>
                </a:lnTo>
                <a:lnTo>
                  <a:pt x="2771" y="7979"/>
                </a:lnTo>
                <a:cubicBezTo>
                  <a:pt x="2541" y="7762"/>
                  <a:pt x="2745" y="7453"/>
                  <a:pt x="2980" y="7453"/>
                </a:cubicBezTo>
                <a:cubicBezTo>
                  <a:pt x="3053" y="7453"/>
                  <a:pt x="3129" y="7483"/>
                  <a:pt x="3196" y="7554"/>
                </a:cubicBezTo>
                <a:lnTo>
                  <a:pt x="3832" y="8191"/>
                </a:lnTo>
                <a:lnTo>
                  <a:pt x="4257" y="7771"/>
                </a:lnTo>
                <a:lnTo>
                  <a:pt x="3620" y="7134"/>
                </a:lnTo>
                <a:cubicBezTo>
                  <a:pt x="3415" y="6915"/>
                  <a:pt x="3609" y="6625"/>
                  <a:pt x="3838" y="6625"/>
                </a:cubicBezTo>
                <a:cubicBezTo>
                  <a:pt x="3906" y="6625"/>
                  <a:pt x="3976" y="6650"/>
                  <a:pt x="4040" y="6709"/>
                </a:cubicBezTo>
                <a:lnTo>
                  <a:pt x="4677" y="7346"/>
                </a:lnTo>
                <a:lnTo>
                  <a:pt x="5102" y="6922"/>
                </a:lnTo>
                <a:lnTo>
                  <a:pt x="4465" y="6289"/>
                </a:lnTo>
                <a:cubicBezTo>
                  <a:pt x="4263" y="6071"/>
                  <a:pt x="4458" y="5780"/>
                  <a:pt x="4687" y="5780"/>
                </a:cubicBezTo>
                <a:cubicBezTo>
                  <a:pt x="4755" y="5780"/>
                  <a:pt x="4825" y="5806"/>
                  <a:pt x="4889" y="5865"/>
                </a:cubicBezTo>
                <a:lnTo>
                  <a:pt x="5522" y="6497"/>
                </a:lnTo>
                <a:lnTo>
                  <a:pt x="5929" y="6090"/>
                </a:lnTo>
                <a:cubicBezTo>
                  <a:pt x="6141" y="5878"/>
                  <a:pt x="6234" y="5573"/>
                  <a:pt x="6181" y="5277"/>
                </a:cubicBezTo>
                <a:lnTo>
                  <a:pt x="6066" y="4693"/>
                </a:lnTo>
                <a:lnTo>
                  <a:pt x="7786" y="2968"/>
                </a:lnTo>
                <a:cubicBezTo>
                  <a:pt x="7905" y="3030"/>
                  <a:pt x="8038" y="3061"/>
                  <a:pt x="8171" y="3061"/>
                </a:cubicBezTo>
                <a:cubicBezTo>
                  <a:pt x="8971" y="3061"/>
                  <a:pt x="9374" y="2092"/>
                  <a:pt x="8808" y="1526"/>
                </a:cubicBezTo>
                <a:cubicBezTo>
                  <a:pt x="8624" y="1343"/>
                  <a:pt x="8398" y="1261"/>
                  <a:pt x="8177" y="1261"/>
                </a:cubicBezTo>
                <a:close/>
                <a:moveTo>
                  <a:pt x="439" y="8305"/>
                </a:moveTo>
                <a:cubicBezTo>
                  <a:pt x="204" y="8305"/>
                  <a:pt x="0" y="8612"/>
                  <a:pt x="233" y="8828"/>
                </a:cubicBezTo>
                <a:lnTo>
                  <a:pt x="1502" y="10101"/>
                </a:lnTo>
                <a:cubicBezTo>
                  <a:pt x="1566" y="10161"/>
                  <a:pt x="1637" y="10186"/>
                  <a:pt x="1704" y="10186"/>
                </a:cubicBezTo>
                <a:cubicBezTo>
                  <a:pt x="1933" y="10186"/>
                  <a:pt x="2128" y="9896"/>
                  <a:pt x="1926" y="9677"/>
                </a:cubicBezTo>
                <a:lnTo>
                  <a:pt x="657" y="8408"/>
                </a:lnTo>
                <a:cubicBezTo>
                  <a:pt x="590" y="8335"/>
                  <a:pt x="513" y="8305"/>
                  <a:pt x="439" y="83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8085544" y="2305889"/>
            <a:ext cx="690447" cy="690447"/>
          </a:xfrm>
          <a:custGeom>
            <a:avLst/>
            <a:gdLst/>
            <a:ahLst/>
            <a:cxnLst/>
            <a:rect l="l" t="t" r="r" b="b"/>
            <a:pathLst>
              <a:path w="17943" h="17943" extrusionOk="0">
                <a:moveTo>
                  <a:pt x="17942" y="8633"/>
                </a:moveTo>
                <a:cubicBezTo>
                  <a:pt x="17942" y="12122"/>
                  <a:pt x="15842" y="15271"/>
                  <a:pt x="12614" y="16607"/>
                </a:cubicBezTo>
                <a:cubicBezTo>
                  <a:pt x="9390" y="17942"/>
                  <a:pt x="5675" y="17204"/>
                  <a:pt x="3207" y="14736"/>
                </a:cubicBezTo>
                <a:cubicBezTo>
                  <a:pt x="739" y="12268"/>
                  <a:pt x="1" y="8554"/>
                  <a:pt x="1336" y="5330"/>
                </a:cubicBezTo>
                <a:cubicBezTo>
                  <a:pt x="2672" y="2101"/>
                  <a:pt x="5821" y="1"/>
                  <a:pt x="9310" y="1"/>
                </a:cubicBezTo>
                <a:cubicBezTo>
                  <a:pt x="14077" y="1"/>
                  <a:pt x="17942" y="3866"/>
                  <a:pt x="17942" y="8633"/>
                </a:cubicBezTo>
                <a:close/>
                <a:moveTo>
                  <a:pt x="17942"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8271402" y="2447496"/>
            <a:ext cx="345627" cy="391919"/>
          </a:xfrm>
          <a:custGeom>
            <a:avLst/>
            <a:gdLst/>
            <a:ahLst/>
            <a:cxnLst/>
            <a:rect l="l" t="t" r="r" b="b"/>
            <a:pathLst>
              <a:path w="8982" h="10185" extrusionOk="0">
                <a:moveTo>
                  <a:pt x="3295" y="0"/>
                </a:moveTo>
                <a:cubicBezTo>
                  <a:pt x="2468" y="5"/>
                  <a:pt x="1796" y="672"/>
                  <a:pt x="1796" y="1499"/>
                </a:cubicBezTo>
                <a:lnTo>
                  <a:pt x="1796" y="2393"/>
                </a:lnTo>
                <a:cubicBezTo>
                  <a:pt x="1914" y="2395"/>
                  <a:pt x="2027" y="2397"/>
                  <a:pt x="2135" y="2397"/>
                </a:cubicBezTo>
                <a:cubicBezTo>
                  <a:pt x="3265" y="2397"/>
                  <a:pt x="3829" y="2255"/>
                  <a:pt x="4418" y="2110"/>
                </a:cubicBezTo>
                <a:cubicBezTo>
                  <a:pt x="5025" y="1954"/>
                  <a:pt x="5648" y="1802"/>
                  <a:pt x="6885" y="1802"/>
                </a:cubicBezTo>
                <a:cubicBezTo>
                  <a:pt x="6982" y="1802"/>
                  <a:pt x="7082" y="1803"/>
                  <a:pt x="7186" y="1804"/>
                </a:cubicBezTo>
                <a:lnTo>
                  <a:pt x="7186" y="1499"/>
                </a:lnTo>
                <a:cubicBezTo>
                  <a:pt x="7186" y="672"/>
                  <a:pt x="6514" y="5"/>
                  <a:pt x="5687" y="0"/>
                </a:cubicBezTo>
                <a:close/>
                <a:moveTo>
                  <a:pt x="3591" y="3596"/>
                </a:moveTo>
                <a:cubicBezTo>
                  <a:pt x="3861" y="3596"/>
                  <a:pt x="3994" y="3918"/>
                  <a:pt x="3803" y="4109"/>
                </a:cubicBezTo>
                <a:cubicBezTo>
                  <a:pt x="3744" y="4168"/>
                  <a:pt x="3670" y="4195"/>
                  <a:pt x="3597" y="4195"/>
                </a:cubicBezTo>
                <a:cubicBezTo>
                  <a:pt x="3443" y="4195"/>
                  <a:pt x="3295" y="4076"/>
                  <a:pt x="3295" y="3896"/>
                </a:cubicBezTo>
                <a:cubicBezTo>
                  <a:pt x="3295" y="3728"/>
                  <a:pt x="3427" y="3596"/>
                  <a:pt x="3591" y="3596"/>
                </a:cubicBezTo>
                <a:close/>
                <a:moveTo>
                  <a:pt x="5391" y="3596"/>
                </a:moveTo>
                <a:cubicBezTo>
                  <a:pt x="5656" y="3596"/>
                  <a:pt x="5789" y="3918"/>
                  <a:pt x="5603" y="4109"/>
                </a:cubicBezTo>
                <a:cubicBezTo>
                  <a:pt x="5542" y="4168"/>
                  <a:pt x="5467" y="4195"/>
                  <a:pt x="5394" y="4195"/>
                </a:cubicBezTo>
                <a:cubicBezTo>
                  <a:pt x="5239" y="4195"/>
                  <a:pt x="5090" y="4076"/>
                  <a:pt x="5090" y="3896"/>
                </a:cubicBezTo>
                <a:cubicBezTo>
                  <a:pt x="5090" y="3728"/>
                  <a:pt x="5223" y="3596"/>
                  <a:pt x="5391" y="3596"/>
                </a:cubicBezTo>
                <a:close/>
                <a:moveTo>
                  <a:pt x="5083" y="4789"/>
                </a:moveTo>
                <a:cubicBezTo>
                  <a:pt x="5297" y="4789"/>
                  <a:pt x="5501" y="5030"/>
                  <a:pt x="5338" y="5263"/>
                </a:cubicBezTo>
                <a:cubicBezTo>
                  <a:pt x="5128" y="5548"/>
                  <a:pt x="4809" y="5691"/>
                  <a:pt x="4491" y="5691"/>
                </a:cubicBezTo>
                <a:cubicBezTo>
                  <a:pt x="4173" y="5691"/>
                  <a:pt x="3854" y="5548"/>
                  <a:pt x="3644" y="5263"/>
                </a:cubicBezTo>
                <a:cubicBezTo>
                  <a:pt x="3495" y="5031"/>
                  <a:pt x="3694" y="4798"/>
                  <a:pt x="3903" y="4798"/>
                </a:cubicBezTo>
                <a:cubicBezTo>
                  <a:pt x="3985" y="4798"/>
                  <a:pt x="4070" y="4834"/>
                  <a:pt x="4135" y="4922"/>
                </a:cubicBezTo>
                <a:cubicBezTo>
                  <a:pt x="4226" y="5038"/>
                  <a:pt x="4359" y="5095"/>
                  <a:pt x="4491" y="5095"/>
                </a:cubicBezTo>
                <a:cubicBezTo>
                  <a:pt x="4622" y="5095"/>
                  <a:pt x="4752" y="5039"/>
                  <a:pt x="4843" y="4927"/>
                </a:cubicBezTo>
                <a:cubicBezTo>
                  <a:pt x="4908" y="4829"/>
                  <a:pt x="4996" y="4789"/>
                  <a:pt x="5083" y="4789"/>
                </a:cubicBezTo>
                <a:close/>
                <a:moveTo>
                  <a:pt x="6882" y="2398"/>
                </a:moveTo>
                <a:cubicBezTo>
                  <a:pt x="5728" y="2398"/>
                  <a:pt x="5155" y="2538"/>
                  <a:pt x="4564" y="2689"/>
                </a:cubicBezTo>
                <a:cubicBezTo>
                  <a:pt x="3954" y="2839"/>
                  <a:pt x="3330" y="2999"/>
                  <a:pt x="2092" y="2999"/>
                </a:cubicBezTo>
                <a:cubicBezTo>
                  <a:pt x="1999" y="2999"/>
                  <a:pt x="1897" y="2999"/>
                  <a:pt x="1796" y="2994"/>
                </a:cubicBezTo>
                <a:lnTo>
                  <a:pt x="1796" y="4471"/>
                </a:lnTo>
                <a:cubicBezTo>
                  <a:pt x="1791" y="5572"/>
                  <a:pt x="2530" y="6541"/>
                  <a:pt x="3591" y="6833"/>
                </a:cubicBezTo>
                <a:lnTo>
                  <a:pt x="3591" y="6890"/>
                </a:lnTo>
                <a:cubicBezTo>
                  <a:pt x="3591" y="7014"/>
                  <a:pt x="3511" y="7125"/>
                  <a:pt x="3397" y="7169"/>
                </a:cubicBezTo>
                <a:lnTo>
                  <a:pt x="4493" y="8261"/>
                </a:lnTo>
                <a:lnTo>
                  <a:pt x="5586" y="7169"/>
                </a:lnTo>
                <a:cubicBezTo>
                  <a:pt x="5471" y="7125"/>
                  <a:pt x="5391" y="7014"/>
                  <a:pt x="5391" y="6890"/>
                </a:cubicBezTo>
                <a:lnTo>
                  <a:pt x="5391" y="6833"/>
                </a:lnTo>
                <a:cubicBezTo>
                  <a:pt x="5864" y="6700"/>
                  <a:pt x="6289" y="6430"/>
                  <a:pt x="6607" y="6054"/>
                </a:cubicBezTo>
                <a:cubicBezTo>
                  <a:pt x="6979" y="5608"/>
                  <a:pt x="7182" y="5050"/>
                  <a:pt x="7186" y="4471"/>
                </a:cubicBezTo>
                <a:lnTo>
                  <a:pt x="7186" y="2401"/>
                </a:lnTo>
                <a:cubicBezTo>
                  <a:pt x="7081" y="2399"/>
                  <a:pt x="6979" y="2398"/>
                  <a:pt x="6882" y="2398"/>
                </a:cubicBezTo>
                <a:close/>
                <a:moveTo>
                  <a:pt x="2096" y="7191"/>
                </a:moveTo>
                <a:cubicBezTo>
                  <a:pt x="938" y="7191"/>
                  <a:pt x="0" y="8128"/>
                  <a:pt x="0" y="9287"/>
                </a:cubicBezTo>
                <a:lnTo>
                  <a:pt x="0" y="9884"/>
                </a:lnTo>
                <a:cubicBezTo>
                  <a:pt x="0" y="10052"/>
                  <a:pt x="133" y="10185"/>
                  <a:pt x="296" y="10185"/>
                </a:cubicBezTo>
                <a:lnTo>
                  <a:pt x="1495" y="10185"/>
                </a:lnTo>
                <a:lnTo>
                  <a:pt x="1495" y="9287"/>
                </a:lnTo>
                <a:cubicBezTo>
                  <a:pt x="1495" y="9086"/>
                  <a:pt x="1644" y="8985"/>
                  <a:pt x="1793" y="8985"/>
                </a:cubicBezTo>
                <a:cubicBezTo>
                  <a:pt x="1943" y="8985"/>
                  <a:pt x="2092" y="9086"/>
                  <a:pt x="2092" y="9287"/>
                </a:cubicBezTo>
                <a:lnTo>
                  <a:pt x="2092" y="10185"/>
                </a:lnTo>
                <a:lnTo>
                  <a:pt x="6886" y="10185"/>
                </a:lnTo>
                <a:lnTo>
                  <a:pt x="6886" y="9287"/>
                </a:lnTo>
                <a:cubicBezTo>
                  <a:pt x="6886" y="9086"/>
                  <a:pt x="7035" y="8985"/>
                  <a:pt x="7184" y="8985"/>
                </a:cubicBezTo>
                <a:cubicBezTo>
                  <a:pt x="7334" y="8985"/>
                  <a:pt x="7483" y="9086"/>
                  <a:pt x="7483" y="9287"/>
                </a:cubicBezTo>
                <a:lnTo>
                  <a:pt x="7483" y="10185"/>
                </a:lnTo>
                <a:lnTo>
                  <a:pt x="8681" y="10185"/>
                </a:lnTo>
                <a:cubicBezTo>
                  <a:pt x="8849" y="10185"/>
                  <a:pt x="8982" y="10052"/>
                  <a:pt x="8982" y="9884"/>
                </a:cubicBezTo>
                <a:lnTo>
                  <a:pt x="8982" y="9287"/>
                </a:lnTo>
                <a:cubicBezTo>
                  <a:pt x="8978" y="8128"/>
                  <a:pt x="8040" y="7191"/>
                  <a:pt x="6886" y="7191"/>
                </a:cubicBezTo>
                <a:lnTo>
                  <a:pt x="6413" y="7191"/>
                </a:lnTo>
                <a:lnTo>
                  <a:pt x="4701" y="8898"/>
                </a:lnTo>
                <a:cubicBezTo>
                  <a:pt x="4644" y="8958"/>
                  <a:pt x="4567" y="8988"/>
                  <a:pt x="4491" y="8988"/>
                </a:cubicBezTo>
                <a:cubicBezTo>
                  <a:pt x="4415" y="8988"/>
                  <a:pt x="4338" y="8958"/>
                  <a:pt x="4281" y="8898"/>
                </a:cubicBezTo>
                <a:lnTo>
                  <a:pt x="2570" y="7191"/>
                </a:lnTo>
                <a:close/>
              </a:path>
            </a:pathLst>
          </a:custGeom>
          <a:solidFill>
            <a:srgbClr val="AB3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474125" y="65907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30"/>
          <p:cNvCxnSpPr/>
          <p:nvPr/>
        </p:nvCxnSpPr>
        <p:spPr>
          <a:xfrm>
            <a:off x="1233100" y="4311596"/>
            <a:ext cx="2728500"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30"/>
          <p:cNvCxnSpPr/>
          <p:nvPr/>
        </p:nvCxnSpPr>
        <p:spPr>
          <a:xfrm>
            <a:off x="5182400" y="4311596"/>
            <a:ext cx="2728500" cy="0"/>
          </a:xfrm>
          <a:prstGeom prst="straightConnector1">
            <a:avLst/>
          </a:prstGeom>
          <a:noFill/>
          <a:ln w="9525" cap="flat" cmpd="sng">
            <a:solidFill>
              <a:schemeClr val="dk1"/>
            </a:solidFill>
            <a:prstDash val="solid"/>
            <a:round/>
            <a:headEnd type="none" w="med" len="med"/>
            <a:tailEnd type="none" w="med" len="med"/>
          </a:ln>
        </p:spPr>
      </p:cxnSp>
      <p:sp>
        <p:nvSpPr>
          <p:cNvPr id="249" name="Google Shape;249;p30"/>
          <p:cNvSpPr/>
          <p:nvPr/>
        </p:nvSpPr>
        <p:spPr>
          <a:xfrm>
            <a:off x="8430775" y="3797025"/>
            <a:ext cx="201900" cy="2004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5;p44"/>
          <p:cNvSpPr/>
          <p:nvPr/>
        </p:nvSpPr>
        <p:spPr>
          <a:xfrm>
            <a:off x="368049" y="2305889"/>
            <a:ext cx="690408" cy="690601"/>
          </a:xfrm>
          <a:custGeom>
            <a:avLst/>
            <a:gdLst/>
            <a:ahLst/>
            <a:cxnLst/>
            <a:rect l="l" t="t" r="r" b="b"/>
            <a:pathLst>
              <a:path w="17942" h="17947" extrusionOk="0">
                <a:moveTo>
                  <a:pt x="17942" y="8633"/>
                </a:moveTo>
                <a:cubicBezTo>
                  <a:pt x="17942" y="12127"/>
                  <a:pt x="15841" y="15276"/>
                  <a:pt x="12613" y="16611"/>
                </a:cubicBezTo>
                <a:cubicBezTo>
                  <a:pt x="9389" y="17947"/>
                  <a:pt x="5674" y="17208"/>
                  <a:pt x="3207" y="14741"/>
                </a:cubicBezTo>
                <a:cubicBezTo>
                  <a:pt x="739" y="12268"/>
                  <a:pt x="0" y="8558"/>
                  <a:pt x="1336" y="5330"/>
                </a:cubicBezTo>
                <a:cubicBezTo>
                  <a:pt x="2671" y="2106"/>
                  <a:pt x="5820" y="1"/>
                  <a:pt x="9314" y="1"/>
                </a:cubicBezTo>
                <a:cubicBezTo>
                  <a:pt x="14077" y="1"/>
                  <a:pt x="17942" y="3866"/>
                  <a:pt x="17942" y="8633"/>
                </a:cubicBezTo>
                <a:close/>
                <a:moveTo>
                  <a:pt x="17942"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6;p44"/>
          <p:cNvSpPr/>
          <p:nvPr/>
        </p:nvSpPr>
        <p:spPr>
          <a:xfrm>
            <a:off x="525124" y="2516875"/>
            <a:ext cx="395497" cy="298605"/>
          </a:xfrm>
          <a:custGeom>
            <a:avLst/>
            <a:gdLst/>
            <a:ahLst/>
            <a:cxnLst/>
            <a:rect l="l" t="t" r="r" b="b"/>
            <a:pathLst>
              <a:path w="10278" h="7760" extrusionOk="0">
                <a:moveTo>
                  <a:pt x="3091" y="0"/>
                </a:moveTo>
                <a:cubicBezTo>
                  <a:pt x="2579" y="0"/>
                  <a:pt x="2065" y="164"/>
                  <a:pt x="1632" y="497"/>
                </a:cubicBezTo>
                <a:cubicBezTo>
                  <a:pt x="681" y="1231"/>
                  <a:pt x="416" y="2558"/>
                  <a:pt x="1017" y="3597"/>
                </a:cubicBezTo>
                <a:lnTo>
                  <a:pt x="398" y="3597"/>
                </a:lnTo>
                <a:cubicBezTo>
                  <a:pt x="0" y="3597"/>
                  <a:pt x="0" y="4198"/>
                  <a:pt x="398" y="4198"/>
                </a:cubicBezTo>
                <a:lnTo>
                  <a:pt x="1499" y="4198"/>
                </a:lnTo>
                <a:lnTo>
                  <a:pt x="1398" y="4097"/>
                </a:lnTo>
                <a:cubicBezTo>
                  <a:pt x="1252" y="3946"/>
                  <a:pt x="1123" y="3778"/>
                  <a:pt x="1022" y="3597"/>
                </a:cubicBezTo>
                <a:lnTo>
                  <a:pt x="3175" y="3597"/>
                </a:lnTo>
                <a:lnTo>
                  <a:pt x="3711" y="2005"/>
                </a:lnTo>
                <a:cubicBezTo>
                  <a:pt x="3748" y="1881"/>
                  <a:pt x="3869" y="1819"/>
                  <a:pt x="3990" y="1819"/>
                </a:cubicBezTo>
                <a:cubicBezTo>
                  <a:pt x="4111" y="1819"/>
                  <a:pt x="4232" y="1881"/>
                  <a:pt x="4272" y="2005"/>
                </a:cubicBezTo>
                <a:lnTo>
                  <a:pt x="5188" y="4747"/>
                </a:lnTo>
                <a:lnTo>
                  <a:pt x="6103" y="2005"/>
                </a:lnTo>
                <a:cubicBezTo>
                  <a:pt x="6143" y="1881"/>
                  <a:pt x="6264" y="1819"/>
                  <a:pt x="6386" y="1819"/>
                </a:cubicBezTo>
                <a:cubicBezTo>
                  <a:pt x="6508" y="1819"/>
                  <a:pt x="6629" y="1881"/>
                  <a:pt x="6669" y="2005"/>
                </a:cubicBezTo>
                <a:lnTo>
                  <a:pt x="7200" y="3597"/>
                </a:lnTo>
                <a:lnTo>
                  <a:pt x="9354" y="3597"/>
                </a:lnTo>
                <a:cubicBezTo>
                  <a:pt x="9252" y="3783"/>
                  <a:pt x="9124" y="3946"/>
                  <a:pt x="8978" y="4097"/>
                </a:cubicBezTo>
                <a:lnTo>
                  <a:pt x="8876" y="4198"/>
                </a:lnTo>
                <a:lnTo>
                  <a:pt x="6988" y="4198"/>
                </a:lnTo>
                <a:cubicBezTo>
                  <a:pt x="6859" y="4198"/>
                  <a:pt x="6744" y="4119"/>
                  <a:pt x="6705" y="3995"/>
                </a:cubicBezTo>
                <a:lnTo>
                  <a:pt x="6386" y="3048"/>
                </a:lnTo>
                <a:lnTo>
                  <a:pt x="5471" y="5790"/>
                </a:lnTo>
                <a:cubicBezTo>
                  <a:pt x="5424" y="5925"/>
                  <a:pt x="5306" y="5993"/>
                  <a:pt x="5188" y="5993"/>
                </a:cubicBezTo>
                <a:cubicBezTo>
                  <a:pt x="5069" y="5993"/>
                  <a:pt x="4951" y="5925"/>
                  <a:pt x="4905" y="5790"/>
                </a:cubicBezTo>
                <a:lnTo>
                  <a:pt x="3994" y="3048"/>
                </a:lnTo>
                <a:lnTo>
                  <a:pt x="3675" y="3995"/>
                </a:lnTo>
                <a:cubicBezTo>
                  <a:pt x="3635" y="4114"/>
                  <a:pt x="3520" y="4198"/>
                  <a:pt x="3392" y="4198"/>
                </a:cubicBezTo>
                <a:lnTo>
                  <a:pt x="1499" y="4198"/>
                </a:lnTo>
                <a:lnTo>
                  <a:pt x="4980" y="7670"/>
                </a:lnTo>
                <a:cubicBezTo>
                  <a:pt x="5037" y="7730"/>
                  <a:pt x="5114" y="7759"/>
                  <a:pt x="5190" y="7759"/>
                </a:cubicBezTo>
                <a:cubicBezTo>
                  <a:pt x="5266" y="7759"/>
                  <a:pt x="5342" y="7730"/>
                  <a:pt x="5400" y="7670"/>
                </a:cubicBezTo>
                <a:lnTo>
                  <a:pt x="8880" y="4198"/>
                </a:lnTo>
                <a:lnTo>
                  <a:pt x="9977" y="4198"/>
                </a:lnTo>
                <a:cubicBezTo>
                  <a:pt x="10141" y="4198"/>
                  <a:pt x="10278" y="4066"/>
                  <a:pt x="10278" y="3898"/>
                </a:cubicBezTo>
                <a:cubicBezTo>
                  <a:pt x="10278" y="3734"/>
                  <a:pt x="10141" y="3601"/>
                  <a:pt x="9977" y="3597"/>
                </a:cubicBezTo>
                <a:lnTo>
                  <a:pt x="9358" y="3597"/>
                </a:lnTo>
                <a:cubicBezTo>
                  <a:pt x="9959" y="2558"/>
                  <a:pt x="9698" y="1226"/>
                  <a:pt x="8743" y="497"/>
                </a:cubicBezTo>
                <a:cubicBezTo>
                  <a:pt x="8310" y="164"/>
                  <a:pt x="7796" y="0"/>
                  <a:pt x="7284" y="0"/>
                </a:cubicBezTo>
                <a:cubicBezTo>
                  <a:pt x="6668" y="0"/>
                  <a:pt x="6054" y="238"/>
                  <a:pt x="5590" y="705"/>
                </a:cubicBezTo>
                <a:lnTo>
                  <a:pt x="5188" y="1107"/>
                </a:lnTo>
                <a:lnTo>
                  <a:pt x="4785" y="705"/>
                </a:lnTo>
                <a:cubicBezTo>
                  <a:pt x="4321" y="238"/>
                  <a:pt x="3708" y="0"/>
                  <a:pt x="3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10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1" name="Google Shape;271;p32"/>
          <p:cNvPicPr preferRelativeResize="0"/>
          <p:nvPr/>
        </p:nvPicPr>
        <p:blipFill rotWithShape="1">
          <a:blip r:embed="rId3">
            <a:alphaModFix/>
          </a:blip>
          <a:srcRect l="19186" t="15746" r="19180" b="20709"/>
          <a:stretch/>
        </p:blipFill>
        <p:spPr>
          <a:xfrm>
            <a:off x="825136" y="1017725"/>
            <a:ext cx="1315067" cy="1203599"/>
          </a:xfrm>
          <a:prstGeom prst="rect">
            <a:avLst/>
          </a:prstGeom>
          <a:noFill/>
          <a:ln>
            <a:noFill/>
          </a:ln>
        </p:spPr>
      </p:pic>
      <p:sp>
        <p:nvSpPr>
          <p:cNvPr id="274" name="Google Shape;274;p3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Les </a:t>
            </a:r>
            <a:r>
              <a:rPr lang="fr-FR" dirty="0" err="1"/>
              <a:t>Frameworks</a:t>
            </a:r>
            <a:r>
              <a:rPr lang="fr-FR" dirty="0"/>
              <a:t> utilisé  </a:t>
            </a:r>
            <a:endParaRPr dirty="0"/>
          </a:p>
        </p:txBody>
      </p:sp>
      <p:cxnSp>
        <p:nvCxnSpPr>
          <p:cNvPr id="277" name="Google Shape;277;p32"/>
          <p:cNvCxnSpPr/>
          <p:nvPr/>
        </p:nvCxnSpPr>
        <p:spPr>
          <a:xfrm>
            <a:off x="2610789" y="2836017"/>
            <a:ext cx="4642066" cy="1867"/>
          </a:xfrm>
          <a:prstGeom prst="straightConnector1">
            <a:avLst/>
          </a:prstGeom>
          <a:noFill/>
          <a:ln w="9525" cap="flat" cmpd="sng">
            <a:solidFill>
              <a:schemeClr val="dk1"/>
            </a:solidFill>
            <a:prstDash val="solid"/>
            <a:round/>
            <a:headEnd type="none" w="med" len="med"/>
            <a:tailEnd type="none" w="med" len="med"/>
          </a:ln>
        </p:spPr>
      </p:cxnSp>
      <p:sp>
        <p:nvSpPr>
          <p:cNvPr id="278" name="Google Shape;278;p32"/>
          <p:cNvSpPr/>
          <p:nvPr/>
        </p:nvSpPr>
        <p:spPr>
          <a:xfrm>
            <a:off x="8608575" y="19242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854425" y="38489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8638575" y="840125"/>
            <a:ext cx="179100" cy="1776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457660" y="2513325"/>
            <a:ext cx="690601" cy="690601"/>
          </a:xfrm>
          <a:custGeom>
            <a:avLst/>
            <a:gdLst/>
            <a:ahLst/>
            <a:cxnLst/>
            <a:rect l="l" t="t" r="r" b="b"/>
            <a:pathLst>
              <a:path w="17947" h="17947" extrusionOk="0">
                <a:moveTo>
                  <a:pt x="17946" y="8633"/>
                </a:moveTo>
                <a:cubicBezTo>
                  <a:pt x="17946" y="12127"/>
                  <a:pt x="15841" y="15271"/>
                  <a:pt x="12617" y="16607"/>
                </a:cubicBezTo>
                <a:cubicBezTo>
                  <a:pt x="9389" y="17947"/>
                  <a:pt x="5678" y="17208"/>
                  <a:pt x="3211" y="14736"/>
                </a:cubicBezTo>
                <a:cubicBezTo>
                  <a:pt x="739" y="12269"/>
                  <a:pt x="0" y="8558"/>
                  <a:pt x="1336" y="5330"/>
                </a:cubicBezTo>
                <a:cubicBezTo>
                  <a:pt x="2671" y="2106"/>
                  <a:pt x="5820" y="1"/>
                  <a:pt x="9314" y="1"/>
                </a:cubicBezTo>
                <a:cubicBezTo>
                  <a:pt x="14081" y="1"/>
                  <a:pt x="17946" y="3866"/>
                  <a:pt x="17946" y="8633"/>
                </a:cubicBezTo>
                <a:close/>
                <a:moveTo>
                  <a:pt x="17946"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652638" y="2642002"/>
            <a:ext cx="326811" cy="391765"/>
          </a:xfrm>
          <a:custGeom>
            <a:avLst/>
            <a:gdLst/>
            <a:ahLst/>
            <a:cxnLst/>
            <a:rect l="l" t="t" r="r" b="b"/>
            <a:pathLst>
              <a:path w="8493" h="10181" extrusionOk="0">
                <a:moveTo>
                  <a:pt x="3645" y="0"/>
                </a:moveTo>
                <a:cubicBezTo>
                  <a:pt x="3150" y="0"/>
                  <a:pt x="2747" y="403"/>
                  <a:pt x="2747" y="898"/>
                </a:cubicBezTo>
                <a:cubicBezTo>
                  <a:pt x="2747" y="1398"/>
                  <a:pt x="3150" y="1800"/>
                  <a:pt x="3645" y="1800"/>
                </a:cubicBezTo>
                <a:lnTo>
                  <a:pt x="3950" y="1800"/>
                </a:lnTo>
                <a:lnTo>
                  <a:pt x="3950" y="2410"/>
                </a:lnTo>
                <a:cubicBezTo>
                  <a:pt x="4043" y="2406"/>
                  <a:pt x="4145" y="2397"/>
                  <a:pt x="4247" y="2397"/>
                </a:cubicBezTo>
                <a:cubicBezTo>
                  <a:pt x="4348" y="2397"/>
                  <a:pt x="4454" y="2406"/>
                  <a:pt x="4547" y="2410"/>
                </a:cubicBezTo>
                <a:lnTo>
                  <a:pt x="4547" y="1800"/>
                </a:lnTo>
                <a:lnTo>
                  <a:pt x="4844" y="1800"/>
                </a:lnTo>
                <a:cubicBezTo>
                  <a:pt x="5343" y="1800"/>
                  <a:pt x="5746" y="1398"/>
                  <a:pt x="5746" y="898"/>
                </a:cubicBezTo>
                <a:cubicBezTo>
                  <a:pt x="5746" y="403"/>
                  <a:pt x="5343" y="0"/>
                  <a:pt x="4844" y="0"/>
                </a:cubicBezTo>
                <a:close/>
                <a:moveTo>
                  <a:pt x="1266" y="2183"/>
                </a:moveTo>
                <a:cubicBezTo>
                  <a:pt x="1198" y="2183"/>
                  <a:pt x="1127" y="2208"/>
                  <a:pt x="1062" y="2269"/>
                </a:cubicBezTo>
                <a:lnTo>
                  <a:pt x="218" y="3118"/>
                </a:lnTo>
                <a:cubicBezTo>
                  <a:pt x="1" y="3335"/>
                  <a:pt x="200" y="3636"/>
                  <a:pt x="433" y="3636"/>
                </a:cubicBezTo>
                <a:cubicBezTo>
                  <a:pt x="503" y="3636"/>
                  <a:pt x="577" y="3608"/>
                  <a:pt x="642" y="3543"/>
                </a:cubicBezTo>
                <a:lnTo>
                  <a:pt x="850" y="3330"/>
                </a:lnTo>
                <a:lnTo>
                  <a:pt x="1288" y="3768"/>
                </a:lnTo>
                <a:cubicBezTo>
                  <a:pt x="1416" y="3609"/>
                  <a:pt x="1558" y="3467"/>
                  <a:pt x="1713" y="3339"/>
                </a:cubicBezTo>
                <a:lnTo>
                  <a:pt x="1279" y="2901"/>
                </a:lnTo>
                <a:lnTo>
                  <a:pt x="1487" y="2693"/>
                </a:lnTo>
                <a:cubicBezTo>
                  <a:pt x="1692" y="2475"/>
                  <a:pt x="1496" y="2183"/>
                  <a:pt x="1266" y="2183"/>
                </a:cubicBezTo>
                <a:close/>
                <a:moveTo>
                  <a:pt x="7217" y="2176"/>
                </a:moveTo>
                <a:cubicBezTo>
                  <a:pt x="6984" y="2176"/>
                  <a:pt x="6784" y="2476"/>
                  <a:pt x="7002" y="2693"/>
                </a:cubicBezTo>
                <a:lnTo>
                  <a:pt x="7214" y="2906"/>
                </a:lnTo>
                <a:lnTo>
                  <a:pt x="6776" y="3344"/>
                </a:lnTo>
                <a:cubicBezTo>
                  <a:pt x="6935" y="3467"/>
                  <a:pt x="7077" y="3609"/>
                  <a:pt x="7205" y="3768"/>
                </a:cubicBezTo>
                <a:lnTo>
                  <a:pt x="7639" y="3330"/>
                </a:lnTo>
                <a:lnTo>
                  <a:pt x="7851" y="3543"/>
                </a:lnTo>
                <a:cubicBezTo>
                  <a:pt x="7917" y="3608"/>
                  <a:pt x="7990" y="3636"/>
                  <a:pt x="8060" y="3636"/>
                </a:cubicBezTo>
                <a:cubicBezTo>
                  <a:pt x="8293" y="3636"/>
                  <a:pt x="8493" y="3335"/>
                  <a:pt x="8275" y="3118"/>
                </a:cubicBezTo>
                <a:lnTo>
                  <a:pt x="7426" y="2269"/>
                </a:lnTo>
                <a:cubicBezTo>
                  <a:pt x="7361" y="2203"/>
                  <a:pt x="7287" y="2176"/>
                  <a:pt x="7217" y="2176"/>
                </a:cubicBezTo>
                <a:close/>
                <a:moveTo>
                  <a:pt x="3344" y="5100"/>
                </a:moveTo>
                <a:cubicBezTo>
                  <a:pt x="3191" y="5100"/>
                  <a:pt x="3037" y="5159"/>
                  <a:pt x="2920" y="5276"/>
                </a:cubicBezTo>
                <a:cubicBezTo>
                  <a:pt x="2685" y="5511"/>
                  <a:pt x="2685" y="5891"/>
                  <a:pt x="2920" y="6125"/>
                </a:cubicBezTo>
                <a:lnTo>
                  <a:pt x="4247" y="7452"/>
                </a:lnTo>
                <a:lnTo>
                  <a:pt x="5573" y="6125"/>
                </a:lnTo>
                <a:cubicBezTo>
                  <a:pt x="5808" y="5891"/>
                  <a:pt x="5808" y="5511"/>
                  <a:pt x="5573" y="5276"/>
                </a:cubicBezTo>
                <a:cubicBezTo>
                  <a:pt x="5456" y="5163"/>
                  <a:pt x="5304" y="5107"/>
                  <a:pt x="5151" y="5107"/>
                </a:cubicBezTo>
                <a:cubicBezTo>
                  <a:pt x="4998" y="5107"/>
                  <a:pt x="4846" y="5163"/>
                  <a:pt x="4729" y="5276"/>
                </a:cubicBezTo>
                <a:lnTo>
                  <a:pt x="4720" y="5276"/>
                </a:lnTo>
                <a:lnTo>
                  <a:pt x="4459" y="5537"/>
                </a:lnTo>
                <a:cubicBezTo>
                  <a:pt x="4399" y="5597"/>
                  <a:pt x="4322" y="5627"/>
                  <a:pt x="4245" y="5627"/>
                </a:cubicBezTo>
                <a:cubicBezTo>
                  <a:pt x="4168" y="5627"/>
                  <a:pt x="4092" y="5597"/>
                  <a:pt x="4034" y="5537"/>
                </a:cubicBezTo>
                <a:lnTo>
                  <a:pt x="3769" y="5276"/>
                </a:lnTo>
                <a:cubicBezTo>
                  <a:pt x="3652" y="5159"/>
                  <a:pt x="3498" y="5100"/>
                  <a:pt x="3344" y="5100"/>
                </a:cubicBezTo>
                <a:close/>
                <a:moveTo>
                  <a:pt x="5146" y="4510"/>
                </a:moveTo>
                <a:cubicBezTo>
                  <a:pt x="5457" y="4510"/>
                  <a:pt x="5768" y="4624"/>
                  <a:pt x="5993" y="4852"/>
                </a:cubicBezTo>
                <a:cubicBezTo>
                  <a:pt x="6462" y="5316"/>
                  <a:pt x="6462" y="6077"/>
                  <a:pt x="5993" y="6545"/>
                </a:cubicBezTo>
                <a:lnTo>
                  <a:pt x="4459" y="8084"/>
                </a:lnTo>
                <a:cubicBezTo>
                  <a:pt x="4399" y="8142"/>
                  <a:pt x="4322" y="8171"/>
                  <a:pt x="4245" y="8171"/>
                </a:cubicBezTo>
                <a:cubicBezTo>
                  <a:pt x="4168" y="8171"/>
                  <a:pt x="4092" y="8142"/>
                  <a:pt x="4034" y="8084"/>
                </a:cubicBezTo>
                <a:lnTo>
                  <a:pt x="2495" y="6545"/>
                </a:lnTo>
                <a:cubicBezTo>
                  <a:pt x="2027" y="6077"/>
                  <a:pt x="2027" y="5316"/>
                  <a:pt x="2495" y="4852"/>
                </a:cubicBezTo>
                <a:cubicBezTo>
                  <a:pt x="2723" y="4624"/>
                  <a:pt x="3035" y="4510"/>
                  <a:pt x="3346" y="4510"/>
                </a:cubicBezTo>
                <a:cubicBezTo>
                  <a:pt x="3657" y="4510"/>
                  <a:pt x="3968" y="4624"/>
                  <a:pt x="4194" y="4852"/>
                </a:cubicBezTo>
                <a:lnTo>
                  <a:pt x="4247" y="4900"/>
                </a:lnTo>
                <a:lnTo>
                  <a:pt x="4295" y="4852"/>
                </a:lnTo>
                <a:cubicBezTo>
                  <a:pt x="4523" y="4624"/>
                  <a:pt x="4835" y="4510"/>
                  <a:pt x="5146" y="4510"/>
                </a:cubicBezTo>
                <a:close/>
                <a:moveTo>
                  <a:pt x="3946" y="2410"/>
                </a:moveTo>
                <a:cubicBezTo>
                  <a:pt x="3119" y="2472"/>
                  <a:pt x="2336" y="2800"/>
                  <a:pt x="1713" y="3339"/>
                </a:cubicBezTo>
                <a:lnTo>
                  <a:pt x="2336" y="3963"/>
                </a:lnTo>
                <a:cubicBezTo>
                  <a:pt x="2451" y="4082"/>
                  <a:pt x="2451" y="4272"/>
                  <a:pt x="2336" y="4392"/>
                </a:cubicBezTo>
                <a:cubicBezTo>
                  <a:pt x="2276" y="4447"/>
                  <a:pt x="2200" y="4475"/>
                  <a:pt x="2124" y="4475"/>
                </a:cubicBezTo>
                <a:cubicBezTo>
                  <a:pt x="2048" y="4475"/>
                  <a:pt x="1971" y="4447"/>
                  <a:pt x="1912" y="4392"/>
                </a:cubicBezTo>
                <a:lnTo>
                  <a:pt x="1288" y="3768"/>
                </a:lnTo>
                <a:cubicBezTo>
                  <a:pt x="748" y="4392"/>
                  <a:pt x="430" y="5174"/>
                  <a:pt x="373" y="5997"/>
                </a:cubicBezTo>
                <a:lnTo>
                  <a:pt x="1244" y="5997"/>
                </a:lnTo>
                <a:cubicBezTo>
                  <a:pt x="1247" y="5997"/>
                  <a:pt x="1249" y="5997"/>
                  <a:pt x="1252" y="5997"/>
                </a:cubicBezTo>
                <a:cubicBezTo>
                  <a:pt x="1421" y="5997"/>
                  <a:pt x="1558" y="6128"/>
                  <a:pt x="1558" y="6298"/>
                </a:cubicBezTo>
                <a:cubicBezTo>
                  <a:pt x="1558" y="6465"/>
                  <a:pt x="1425" y="6599"/>
                  <a:pt x="1260" y="6599"/>
                </a:cubicBezTo>
                <a:cubicBezTo>
                  <a:pt x="1254" y="6599"/>
                  <a:pt x="1249" y="6599"/>
                  <a:pt x="1244" y="6598"/>
                </a:cubicBezTo>
                <a:lnTo>
                  <a:pt x="359" y="6598"/>
                </a:lnTo>
                <a:cubicBezTo>
                  <a:pt x="426" y="7421"/>
                  <a:pt x="748" y="8204"/>
                  <a:pt x="1288" y="8832"/>
                </a:cubicBezTo>
                <a:lnTo>
                  <a:pt x="1912" y="8208"/>
                </a:lnTo>
                <a:cubicBezTo>
                  <a:pt x="1977" y="8142"/>
                  <a:pt x="2051" y="8115"/>
                  <a:pt x="2121" y="8115"/>
                </a:cubicBezTo>
                <a:cubicBezTo>
                  <a:pt x="2354" y="8115"/>
                  <a:pt x="2553" y="8415"/>
                  <a:pt x="2336" y="8633"/>
                </a:cubicBezTo>
                <a:lnTo>
                  <a:pt x="1713" y="9256"/>
                </a:lnTo>
                <a:cubicBezTo>
                  <a:pt x="2336" y="9796"/>
                  <a:pt x="3119" y="10119"/>
                  <a:pt x="3946" y="10181"/>
                </a:cubicBezTo>
                <a:lnTo>
                  <a:pt x="3946" y="9296"/>
                </a:lnTo>
                <a:cubicBezTo>
                  <a:pt x="3937" y="9128"/>
                  <a:pt x="4074" y="8986"/>
                  <a:pt x="4247" y="8986"/>
                </a:cubicBezTo>
                <a:cubicBezTo>
                  <a:pt x="4415" y="8986"/>
                  <a:pt x="4552" y="9128"/>
                  <a:pt x="4543" y="9296"/>
                </a:cubicBezTo>
                <a:lnTo>
                  <a:pt x="4543" y="10181"/>
                </a:lnTo>
                <a:cubicBezTo>
                  <a:pt x="5370" y="10119"/>
                  <a:pt x="6153" y="9796"/>
                  <a:pt x="6776" y="9256"/>
                </a:cubicBezTo>
                <a:lnTo>
                  <a:pt x="6153" y="8633"/>
                </a:lnTo>
                <a:cubicBezTo>
                  <a:pt x="5935" y="8415"/>
                  <a:pt x="6135" y="8115"/>
                  <a:pt x="6368" y="8115"/>
                </a:cubicBezTo>
                <a:cubicBezTo>
                  <a:pt x="6438" y="8115"/>
                  <a:pt x="6511" y="8142"/>
                  <a:pt x="6577" y="8208"/>
                </a:cubicBezTo>
                <a:lnTo>
                  <a:pt x="7201" y="8832"/>
                </a:lnTo>
                <a:cubicBezTo>
                  <a:pt x="7740" y="8204"/>
                  <a:pt x="8068" y="7421"/>
                  <a:pt x="8129" y="6598"/>
                </a:cubicBezTo>
                <a:lnTo>
                  <a:pt x="7245" y="6598"/>
                </a:lnTo>
                <a:cubicBezTo>
                  <a:pt x="7240" y="6599"/>
                  <a:pt x="7234" y="6599"/>
                  <a:pt x="7229" y="6599"/>
                </a:cubicBezTo>
                <a:cubicBezTo>
                  <a:pt x="7064" y="6599"/>
                  <a:pt x="6931" y="6465"/>
                  <a:pt x="6931" y="6298"/>
                </a:cubicBezTo>
                <a:cubicBezTo>
                  <a:pt x="6931" y="6128"/>
                  <a:pt x="7068" y="5997"/>
                  <a:pt x="7237" y="5997"/>
                </a:cubicBezTo>
                <a:cubicBezTo>
                  <a:pt x="7239" y="5997"/>
                  <a:pt x="7242" y="5997"/>
                  <a:pt x="7245" y="5997"/>
                </a:cubicBezTo>
                <a:lnTo>
                  <a:pt x="8116" y="5997"/>
                </a:lnTo>
                <a:cubicBezTo>
                  <a:pt x="8059" y="5174"/>
                  <a:pt x="7740" y="4392"/>
                  <a:pt x="7201" y="3768"/>
                </a:cubicBezTo>
                <a:lnTo>
                  <a:pt x="6577" y="4392"/>
                </a:lnTo>
                <a:cubicBezTo>
                  <a:pt x="6517" y="4447"/>
                  <a:pt x="6441" y="4475"/>
                  <a:pt x="6365" y="4475"/>
                </a:cubicBezTo>
                <a:cubicBezTo>
                  <a:pt x="6289" y="4475"/>
                  <a:pt x="6212" y="4447"/>
                  <a:pt x="6153" y="4392"/>
                </a:cubicBezTo>
                <a:cubicBezTo>
                  <a:pt x="6038" y="4272"/>
                  <a:pt x="6038" y="4082"/>
                  <a:pt x="6153" y="3963"/>
                </a:cubicBezTo>
                <a:lnTo>
                  <a:pt x="6776" y="3339"/>
                </a:lnTo>
                <a:cubicBezTo>
                  <a:pt x="6153" y="2800"/>
                  <a:pt x="5370" y="2472"/>
                  <a:pt x="4543" y="2410"/>
                </a:cubicBezTo>
                <a:lnTo>
                  <a:pt x="4543" y="3299"/>
                </a:lnTo>
                <a:cubicBezTo>
                  <a:pt x="4538" y="3459"/>
                  <a:pt x="4406" y="3587"/>
                  <a:pt x="4247" y="3587"/>
                </a:cubicBezTo>
                <a:cubicBezTo>
                  <a:pt x="4083" y="3587"/>
                  <a:pt x="3950" y="3459"/>
                  <a:pt x="3946" y="3299"/>
                </a:cubicBezTo>
                <a:lnTo>
                  <a:pt x="3946" y="24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8047975" y="3745407"/>
            <a:ext cx="690601" cy="690601"/>
          </a:xfrm>
          <a:custGeom>
            <a:avLst/>
            <a:gdLst/>
            <a:ahLst/>
            <a:cxnLst/>
            <a:rect l="l" t="t" r="r" b="b"/>
            <a:pathLst>
              <a:path w="17947" h="17947" extrusionOk="0">
                <a:moveTo>
                  <a:pt x="17946" y="8633"/>
                </a:moveTo>
                <a:cubicBezTo>
                  <a:pt x="17946" y="12126"/>
                  <a:pt x="15841" y="15271"/>
                  <a:pt x="12617" y="16606"/>
                </a:cubicBezTo>
                <a:cubicBezTo>
                  <a:pt x="9389" y="17946"/>
                  <a:pt x="5679" y="17203"/>
                  <a:pt x="3211" y="14736"/>
                </a:cubicBezTo>
                <a:cubicBezTo>
                  <a:pt x="743" y="12268"/>
                  <a:pt x="0" y="8557"/>
                  <a:pt x="1340" y="5329"/>
                </a:cubicBezTo>
                <a:cubicBezTo>
                  <a:pt x="2676" y="2105"/>
                  <a:pt x="5820" y="0"/>
                  <a:pt x="9314" y="0"/>
                </a:cubicBezTo>
                <a:cubicBezTo>
                  <a:pt x="14081" y="0"/>
                  <a:pt x="17946" y="3865"/>
                  <a:pt x="17946" y="8633"/>
                </a:cubicBezTo>
                <a:close/>
                <a:moveTo>
                  <a:pt x="17946"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8207474" y="3881588"/>
            <a:ext cx="397344" cy="392958"/>
          </a:xfrm>
          <a:custGeom>
            <a:avLst/>
            <a:gdLst/>
            <a:ahLst/>
            <a:cxnLst/>
            <a:rect l="l" t="t" r="r" b="b"/>
            <a:pathLst>
              <a:path w="10326" h="10212" extrusionOk="0">
                <a:moveTo>
                  <a:pt x="7283" y="1742"/>
                </a:moveTo>
                <a:lnTo>
                  <a:pt x="8570" y="3028"/>
                </a:lnTo>
                <a:cubicBezTo>
                  <a:pt x="8172" y="3020"/>
                  <a:pt x="7769" y="2989"/>
                  <a:pt x="7375" y="2936"/>
                </a:cubicBezTo>
                <a:lnTo>
                  <a:pt x="7375" y="2940"/>
                </a:lnTo>
                <a:cubicBezTo>
                  <a:pt x="7318" y="2542"/>
                  <a:pt x="7287" y="2144"/>
                  <a:pt x="7283" y="1742"/>
                </a:cubicBezTo>
                <a:close/>
                <a:moveTo>
                  <a:pt x="5984" y="3428"/>
                </a:moveTo>
                <a:cubicBezTo>
                  <a:pt x="6269" y="3428"/>
                  <a:pt x="6551" y="3444"/>
                  <a:pt x="6832" y="3480"/>
                </a:cubicBezTo>
                <a:cubicBezTo>
                  <a:pt x="6880" y="3869"/>
                  <a:pt x="6898" y="4267"/>
                  <a:pt x="6876" y="4660"/>
                </a:cubicBezTo>
                <a:lnTo>
                  <a:pt x="5651" y="3435"/>
                </a:lnTo>
                <a:cubicBezTo>
                  <a:pt x="5762" y="3430"/>
                  <a:pt x="5873" y="3428"/>
                  <a:pt x="5984" y="3428"/>
                </a:cubicBezTo>
                <a:close/>
                <a:moveTo>
                  <a:pt x="4943" y="3572"/>
                </a:moveTo>
                <a:lnTo>
                  <a:pt x="6739" y="5372"/>
                </a:lnTo>
                <a:cubicBezTo>
                  <a:pt x="6677" y="5571"/>
                  <a:pt x="6579" y="5761"/>
                  <a:pt x="6456" y="5934"/>
                </a:cubicBezTo>
                <a:lnTo>
                  <a:pt x="4382" y="3860"/>
                </a:lnTo>
                <a:cubicBezTo>
                  <a:pt x="4550" y="3736"/>
                  <a:pt x="4740" y="3639"/>
                  <a:pt x="4943" y="3572"/>
                </a:cubicBezTo>
                <a:close/>
                <a:moveTo>
                  <a:pt x="3957" y="4280"/>
                </a:moveTo>
                <a:lnTo>
                  <a:pt x="6031" y="6354"/>
                </a:lnTo>
                <a:cubicBezTo>
                  <a:pt x="5859" y="6478"/>
                  <a:pt x="5668" y="6575"/>
                  <a:pt x="5469" y="6642"/>
                </a:cubicBezTo>
                <a:lnTo>
                  <a:pt x="3670" y="4842"/>
                </a:lnTo>
                <a:cubicBezTo>
                  <a:pt x="3736" y="4643"/>
                  <a:pt x="3833" y="4452"/>
                  <a:pt x="3957" y="4280"/>
                </a:cubicBezTo>
                <a:close/>
                <a:moveTo>
                  <a:pt x="3537" y="5554"/>
                </a:moveTo>
                <a:lnTo>
                  <a:pt x="4757" y="6779"/>
                </a:lnTo>
                <a:cubicBezTo>
                  <a:pt x="4647" y="6784"/>
                  <a:pt x="4537" y="6786"/>
                  <a:pt x="4427" y="6786"/>
                </a:cubicBezTo>
                <a:cubicBezTo>
                  <a:pt x="4143" y="6786"/>
                  <a:pt x="3860" y="6769"/>
                  <a:pt x="3577" y="6734"/>
                </a:cubicBezTo>
                <a:cubicBezTo>
                  <a:pt x="3528" y="6345"/>
                  <a:pt x="3515" y="5947"/>
                  <a:pt x="3537" y="5554"/>
                </a:cubicBezTo>
                <a:close/>
                <a:moveTo>
                  <a:pt x="1839" y="7185"/>
                </a:moveTo>
                <a:lnTo>
                  <a:pt x="1839" y="7185"/>
                </a:lnTo>
                <a:cubicBezTo>
                  <a:pt x="2241" y="7190"/>
                  <a:pt x="2639" y="7221"/>
                  <a:pt x="3037" y="7278"/>
                </a:cubicBezTo>
                <a:cubicBezTo>
                  <a:pt x="3090" y="7672"/>
                  <a:pt x="3121" y="8070"/>
                  <a:pt x="3130" y="8472"/>
                </a:cubicBezTo>
                <a:lnTo>
                  <a:pt x="1839" y="7185"/>
                </a:lnTo>
                <a:close/>
                <a:moveTo>
                  <a:pt x="7459" y="0"/>
                </a:moveTo>
                <a:cubicBezTo>
                  <a:pt x="7386" y="0"/>
                  <a:pt x="7310" y="30"/>
                  <a:pt x="7243" y="101"/>
                </a:cubicBezTo>
                <a:cubicBezTo>
                  <a:pt x="6553" y="795"/>
                  <a:pt x="6650" y="1896"/>
                  <a:pt x="6765" y="2869"/>
                </a:cubicBezTo>
                <a:cubicBezTo>
                  <a:pt x="6500" y="2843"/>
                  <a:pt x="6237" y="2827"/>
                  <a:pt x="5980" y="2827"/>
                </a:cubicBezTo>
                <a:cubicBezTo>
                  <a:pt x="5135" y="2827"/>
                  <a:pt x="4346" y="3005"/>
                  <a:pt x="3723" y="3625"/>
                </a:cubicBezTo>
                <a:cubicBezTo>
                  <a:pt x="2913" y="4435"/>
                  <a:pt x="2860" y="5527"/>
                  <a:pt x="2971" y="6664"/>
                </a:cubicBezTo>
                <a:cubicBezTo>
                  <a:pt x="2623" y="6624"/>
                  <a:pt x="2255" y="6585"/>
                  <a:pt x="1894" y="6585"/>
                </a:cubicBezTo>
                <a:cubicBezTo>
                  <a:pt x="1257" y="6585"/>
                  <a:pt x="643" y="6705"/>
                  <a:pt x="202" y="7146"/>
                </a:cubicBezTo>
                <a:cubicBezTo>
                  <a:pt x="1" y="7364"/>
                  <a:pt x="195" y="7655"/>
                  <a:pt x="425" y="7655"/>
                </a:cubicBezTo>
                <a:cubicBezTo>
                  <a:pt x="492" y="7655"/>
                  <a:pt x="563" y="7629"/>
                  <a:pt x="627" y="7570"/>
                </a:cubicBezTo>
                <a:cubicBezTo>
                  <a:pt x="760" y="7438"/>
                  <a:pt x="919" y="7340"/>
                  <a:pt x="1096" y="7287"/>
                </a:cubicBezTo>
                <a:lnTo>
                  <a:pt x="3028" y="9215"/>
                </a:lnTo>
                <a:cubicBezTo>
                  <a:pt x="2971" y="9392"/>
                  <a:pt x="2873" y="9551"/>
                  <a:pt x="2745" y="9684"/>
                </a:cubicBezTo>
                <a:cubicBezTo>
                  <a:pt x="2512" y="9900"/>
                  <a:pt x="2717" y="10211"/>
                  <a:pt x="2953" y="10211"/>
                </a:cubicBezTo>
                <a:cubicBezTo>
                  <a:pt x="3026" y="10211"/>
                  <a:pt x="3103" y="10181"/>
                  <a:pt x="3170" y="10109"/>
                </a:cubicBezTo>
                <a:cubicBezTo>
                  <a:pt x="3860" y="9419"/>
                  <a:pt x="3762" y="8318"/>
                  <a:pt x="3647" y="7340"/>
                </a:cubicBezTo>
                <a:lnTo>
                  <a:pt x="3647" y="7340"/>
                </a:lnTo>
                <a:cubicBezTo>
                  <a:pt x="3917" y="7366"/>
                  <a:pt x="4184" y="7383"/>
                  <a:pt x="4446" y="7383"/>
                </a:cubicBezTo>
                <a:cubicBezTo>
                  <a:pt x="5289" y="7383"/>
                  <a:pt x="6072" y="7206"/>
                  <a:pt x="6690" y="6588"/>
                </a:cubicBezTo>
                <a:cubicBezTo>
                  <a:pt x="7495" y="5779"/>
                  <a:pt x="7552" y="4682"/>
                  <a:pt x="7442" y="3546"/>
                </a:cubicBezTo>
                <a:lnTo>
                  <a:pt x="7442" y="3546"/>
                </a:lnTo>
                <a:cubicBezTo>
                  <a:pt x="7793" y="3586"/>
                  <a:pt x="8162" y="3624"/>
                  <a:pt x="8523" y="3624"/>
                </a:cubicBezTo>
                <a:cubicBezTo>
                  <a:pt x="9159" y="3624"/>
                  <a:pt x="9770" y="3505"/>
                  <a:pt x="10210" y="3068"/>
                </a:cubicBezTo>
                <a:cubicBezTo>
                  <a:pt x="10325" y="2949"/>
                  <a:pt x="10325" y="2763"/>
                  <a:pt x="10210" y="2644"/>
                </a:cubicBezTo>
                <a:cubicBezTo>
                  <a:pt x="10151" y="2586"/>
                  <a:pt x="10073" y="2557"/>
                  <a:pt x="9996" y="2557"/>
                </a:cubicBezTo>
                <a:cubicBezTo>
                  <a:pt x="9919" y="2557"/>
                  <a:pt x="9843" y="2586"/>
                  <a:pt x="9786" y="2644"/>
                </a:cubicBezTo>
                <a:cubicBezTo>
                  <a:pt x="9653" y="2772"/>
                  <a:pt x="9489" y="2869"/>
                  <a:pt x="9317" y="2927"/>
                </a:cubicBezTo>
                <a:lnTo>
                  <a:pt x="7384" y="999"/>
                </a:lnTo>
                <a:cubicBezTo>
                  <a:pt x="7442" y="822"/>
                  <a:pt x="7539" y="658"/>
                  <a:pt x="7667" y="525"/>
                </a:cubicBezTo>
                <a:cubicBezTo>
                  <a:pt x="7900" y="309"/>
                  <a:pt x="7695" y="0"/>
                  <a:pt x="7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71;p32"/>
          <p:cNvPicPr preferRelativeResize="0"/>
          <p:nvPr/>
        </p:nvPicPr>
        <p:blipFill rotWithShape="1">
          <a:blip r:embed="rId3">
            <a:alphaModFix/>
          </a:blip>
          <a:srcRect l="19186" t="15746" r="19180" b="20709"/>
          <a:stretch/>
        </p:blipFill>
        <p:spPr>
          <a:xfrm>
            <a:off x="802960" y="3181392"/>
            <a:ext cx="1315067" cy="1203599"/>
          </a:xfrm>
          <a:prstGeom prst="rect">
            <a:avLst/>
          </a:prstGeom>
          <a:noFill/>
          <a:ln>
            <a:noFill/>
          </a:ln>
        </p:spPr>
      </p:pic>
      <p:sp>
        <p:nvSpPr>
          <p:cNvPr id="23" name="Google Shape;274;p32"/>
          <p:cNvSpPr txBox="1">
            <a:spLocks/>
          </p:cNvSpPr>
          <p:nvPr/>
        </p:nvSpPr>
        <p:spPr>
          <a:xfrm>
            <a:off x="870295" y="2172219"/>
            <a:ext cx="1269908" cy="533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1pPr>
            <a:lvl2pPr marR="0" lvl="1"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2pPr>
            <a:lvl3pPr marR="0" lvl="2"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3pPr>
            <a:lvl4pPr marR="0" lvl="3"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4pPr>
            <a:lvl5pPr marR="0" lvl="4"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5pPr>
            <a:lvl6pPr marR="0" lvl="5"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6pPr>
            <a:lvl7pPr marR="0" lvl="6"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7pPr>
            <a:lvl8pPr marR="0" lvl="7"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8pPr>
            <a:lvl9pPr marR="0" lvl="8"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9pPr>
          </a:lstStyle>
          <a:p>
            <a:r>
              <a:rPr lang="fr-FR" sz="1600" dirty="0" err="1"/>
              <a:t>React</a:t>
            </a:r>
            <a:r>
              <a:rPr lang="fr-FR" sz="1600" dirty="0"/>
              <a:t> JS</a:t>
            </a:r>
          </a:p>
        </p:txBody>
      </p:sp>
      <p:sp>
        <p:nvSpPr>
          <p:cNvPr id="24" name="Google Shape;274;p32"/>
          <p:cNvSpPr txBox="1">
            <a:spLocks/>
          </p:cNvSpPr>
          <p:nvPr/>
        </p:nvSpPr>
        <p:spPr>
          <a:xfrm>
            <a:off x="943336" y="4311561"/>
            <a:ext cx="1078665" cy="4097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1pPr>
            <a:lvl2pPr marR="0" lvl="1"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2pPr>
            <a:lvl3pPr marR="0" lvl="2"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3pPr>
            <a:lvl4pPr marR="0" lvl="3"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4pPr>
            <a:lvl5pPr marR="0" lvl="4"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5pPr>
            <a:lvl6pPr marR="0" lvl="5"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6pPr>
            <a:lvl7pPr marR="0" lvl="6"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7pPr>
            <a:lvl8pPr marR="0" lvl="7"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8pPr>
            <a:lvl9pPr marR="0" lvl="8"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9pPr>
          </a:lstStyle>
          <a:p>
            <a:r>
              <a:rPr lang="fr-FR" sz="1400" dirty="0"/>
              <a:t>Node </a:t>
            </a:r>
            <a:r>
              <a:rPr lang="fr-FR" sz="1400" dirty="0" err="1"/>
              <a:t>Js</a:t>
            </a:r>
            <a:r>
              <a:rPr lang="fr-FR" sz="1400" dirty="0"/>
              <a:t> </a:t>
            </a:r>
          </a:p>
        </p:txBody>
      </p:sp>
      <p:sp>
        <p:nvSpPr>
          <p:cNvPr id="25" name="Google Shape;274;p32"/>
          <p:cNvSpPr txBox="1">
            <a:spLocks/>
          </p:cNvSpPr>
          <p:nvPr/>
        </p:nvSpPr>
        <p:spPr>
          <a:xfrm>
            <a:off x="3099289" y="1449815"/>
            <a:ext cx="3429000" cy="6314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1pPr>
            <a:lvl2pPr marR="0" lvl="1"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2pPr>
            <a:lvl3pPr marR="0" lvl="2"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3pPr>
            <a:lvl4pPr marR="0" lvl="3"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4pPr>
            <a:lvl5pPr marR="0" lvl="4"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5pPr>
            <a:lvl6pPr marR="0" lvl="5"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6pPr>
            <a:lvl7pPr marR="0" lvl="6"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7pPr>
            <a:lvl8pPr marR="0" lvl="7"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8pPr>
            <a:lvl9pPr marR="0" lvl="8"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9pPr>
          </a:lstStyle>
          <a:p>
            <a:r>
              <a:rPr lang="fr-FR" dirty="0"/>
              <a:t>Front-end </a:t>
            </a:r>
          </a:p>
        </p:txBody>
      </p:sp>
      <p:sp>
        <p:nvSpPr>
          <p:cNvPr id="26" name="Google Shape;274;p32"/>
          <p:cNvSpPr txBox="1">
            <a:spLocks/>
          </p:cNvSpPr>
          <p:nvPr/>
        </p:nvSpPr>
        <p:spPr>
          <a:xfrm>
            <a:off x="3147780" y="3454805"/>
            <a:ext cx="3429000" cy="6314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1pPr>
            <a:lvl2pPr marR="0" lvl="1"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2pPr>
            <a:lvl3pPr marR="0" lvl="2"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3pPr>
            <a:lvl4pPr marR="0" lvl="3"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4pPr>
            <a:lvl5pPr marR="0" lvl="4"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5pPr>
            <a:lvl6pPr marR="0" lvl="5"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6pPr>
            <a:lvl7pPr marR="0" lvl="6"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7pPr>
            <a:lvl8pPr marR="0" lvl="7"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8pPr>
            <a:lvl9pPr marR="0" lvl="8"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9pPr>
          </a:lstStyle>
          <a:p>
            <a:r>
              <a:rPr lang="fr-FR" dirty="0"/>
              <a:t>Back-end </a:t>
            </a:r>
          </a:p>
        </p:txBody>
      </p:sp>
      <p:sp>
        <p:nvSpPr>
          <p:cNvPr id="29" name="Google Shape;609;p44"/>
          <p:cNvSpPr/>
          <p:nvPr/>
        </p:nvSpPr>
        <p:spPr>
          <a:xfrm>
            <a:off x="8047975" y="1104514"/>
            <a:ext cx="690601" cy="690601"/>
          </a:xfrm>
          <a:custGeom>
            <a:avLst/>
            <a:gdLst/>
            <a:ahLst/>
            <a:cxnLst/>
            <a:rect l="l" t="t" r="r" b="b"/>
            <a:pathLst>
              <a:path w="17947" h="17947" extrusionOk="0">
                <a:moveTo>
                  <a:pt x="17946" y="8633"/>
                </a:moveTo>
                <a:cubicBezTo>
                  <a:pt x="17946" y="12122"/>
                  <a:pt x="15841" y="15271"/>
                  <a:pt x="12617" y="16606"/>
                </a:cubicBezTo>
                <a:cubicBezTo>
                  <a:pt x="9393" y="17946"/>
                  <a:pt x="5678" y="17208"/>
                  <a:pt x="3211" y="14735"/>
                </a:cubicBezTo>
                <a:cubicBezTo>
                  <a:pt x="743" y="12268"/>
                  <a:pt x="0" y="8553"/>
                  <a:pt x="1340" y="5329"/>
                </a:cubicBezTo>
                <a:cubicBezTo>
                  <a:pt x="2676" y="2105"/>
                  <a:pt x="5820" y="0"/>
                  <a:pt x="9314" y="0"/>
                </a:cubicBezTo>
                <a:cubicBezTo>
                  <a:pt x="14081" y="0"/>
                  <a:pt x="17946" y="3865"/>
                  <a:pt x="17946" y="8633"/>
                </a:cubicBezTo>
                <a:close/>
                <a:moveTo>
                  <a:pt x="17946"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0;p44"/>
          <p:cNvSpPr/>
          <p:nvPr/>
        </p:nvSpPr>
        <p:spPr>
          <a:xfrm>
            <a:off x="8204435" y="1238078"/>
            <a:ext cx="395959" cy="391957"/>
          </a:xfrm>
          <a:custGeom>
            <a:avLst/>
            <a:gdLst/>
            <a:ahLst/>
            <a:cxnLst/>
            <a:rect l="l" t="t" r="r" b="b"/>
            <a:pathLst>
              <a:path w="10290" h="10186" extrusionOk="0">
                <a:moveTo>
                  <a:pt x="7932" y="1"/>
                </a:moveTo>
                <a:cubicBezTo>
                  <a:pt x="6216" y="1"/>
                  <a:pt x="5053" y="1752"/>
                  <a:pt x="5725" y="3335"/>
                </a:cubicBezTo>
                <a:lnTo>
                  <a:pt x="6694" y="2367"/>
                </a:lnTo>
                <a:cubicBezTo>
                  <a:pt x="6610" y="1748"/>
                  <a:pt x="6915" y="1146"/>
                  <a:pt x="7463" y="850"/>
                </a:cubicBezTo>
                <a:cubicBezTo>
                  <a:pt x="7686" y="729"/>
                  <a:pt x="7930" y="670"/>
                  <a:pt x="8172" y="670"/>
                </a:cubicBezTo>
                <a:cubicBezTo>
                  <a:pt x="8525" y="670"/>
                  <a:pt x="8874" y="796"/>
                  <a:pt x="9153" y="1040"/>
                </a:cubicBezTo>
                <a:cubicBezTo>
                  <a:pt x="9621" y="1451"/>
                  <a:pt x="9789" y="2106"/>
                  <a:pt x="9568" y="2689"/>
                </a:cubicBezTo>
                <a:cubicBezTo>
                  <a:pt x="9352" y="3273"/>
                  <a:pt x="8794" y="3658"/>
                  <a:pt x="8171" y="3658"/>
                </a:cubicBezTo>
                <a:cubicBezTo>
                  <a:pt x="8100" y="3654"/>
                  <a:pt x="8034" y="3645"/>
                  <a:pt x="7963" y="3636"/>
                </a:cubicBezTo>
                <a:lnTo>
                  <a:pt x="6994" y="4604"/>
                </a:lnTo>
                <a:cubicBezTo>
                  <a:pt x="7291" y="4728"/>
                  <a:pt x="7609" y="4795"/>
                  <a:pt x="7932" y="4795"/>
                </a:cubicBezTo>
                <a:cubicBezTo>
                  <a:pt x="9241" y="4772"/>
                  <a:pt x="10289" y="3707"/>
                  <a:pt x="10289" y="2398"/>
                </a:cubicBezTo>
                <a:cubicBezTo>
                  <a:pt x="10289" y="1089"/>
                  <a:pt x="9241" y="23"/>
                  <a:pt x="7932" y="1"/>
                </a:cubicBezTo>
                <a:close/>
                <a:moveTo>
                  <a:pt x="8177" y="1261"/>
                </a:moveTo>
                <a:cubicBezTo>
                  <a:pt x="7715" y="1261"/>
                  <a:pt x="7273" y="1618"/>
                  <a:pt x="7273" y="2159"/>
                </a:cubicBezTo>
                <a:cubicBezTo>
                  <a:pt x="7273" y="2296"/>
                  <a:pt x="7304" y="2429"/>
                  <a:pt x="7366" y="2548"/>
                </a:cubicBezTo>
                <a:lnTo>
                  <a:pt x="5641" y="4268"/>
                </a:lnTo>
                <a:lnTo>
                  <a:pt x="5053" y="4149"/>
                </a:lnTo>
                <a:cubicBezTo>
                  <a:pt x="4998" y="4139"/>
                  <a:pt x="4943" y="4134"/>
                  <a:pt x="4888" y="4134"/>
                </a:cubicBezTo>
                <a:cubicBezTo>
                  <a:pt x="4647" y="4134"/>
                  <a:pt x="4412" y="4228"/>
                  <a:pt x="4239" y="4401"/>
                </a:cubicBezTo>
                <a:lnTo>
                  <a:pt x="1290" y="7346"/>
                </a:lnTo>
                <a:lnTo>
                  <a:pt x="1082" y="7138"/>
                </a:lnTo>
                <a:cubicBezTo>
                  <a:pt x="1015" y="7066"/>
                  <a:pt x="939" y="7036"/>
                  <a:pt x="866" y="7036"/>
                </a:cubicBezTo>
                <a:cubicBezTo>
                  <a:pt x="631" y="7036"/>
                  <a:pt x="428" y="7347"/>
                  <a:pt x="657" y="7563"/>
                </a:cubicBezTo>
                <a:lnTo>
                  <a:pt x="2771" y="9672"/>
                </a:lnTo>
                <a:cubicBezTo>
                  <a:pt x="2835" y="9732"/>
                  <a:pt x="2906" y="9757"/>
                  <a:pt x="2973" y="9757"/>
                </a:cubicBezTo>
                <a:cubicBezTo>
                  <a:pt x="3203" y="9757"/>
                  <a:pt x="3397" y="9467"/>
                  <a:pt x="3196" y="9248"/>
                </a:cubicBezTo>
                <a:lnTo>
                  <a:pt x="2988" y="9040"/>
                </a:lnTo>
                <a:lnTo>
                  <a:pt x="3408" y="8615"/>
                </a:lnTo>
                <a:lnTo>
                  <a:pt x="2771" y="7979"/>
                </a:lnTo>
                <a:cubicBezTo>
                  <a:pt x="2541" y="7762"/>
                  <a:pt x="2745" y="7453"/>
                  <a:pt x="2980" y="7453"/>
                </a:cubicBezTo>
                <a:cubicBezTo>
                  <a:pt x="3053" y="7453"/>
                  <a:pt x="3129" y="7483"/>
                  <a:pt x="3196" y="7554"/>
                </a:cubicBezTo>
                <a:lnTo>
                  <a:pt x="3832" y="8191"/>
                </a:lnTo>
                <a:lnTo>
                  <a:pt x="4257" y="7771"/>
                </a:lnTo>
                <a:lnTo>
                  <a:pt x="3620" y="7134"/>
                </a:lnTo>
                <a:cubicBezTo>
                  <a:pt x="3415" y="6915"/>
                  <a:pt x="3609" y="6625"/>
                  <a:pt x="3838" y="6625"/>
                </a:cubicBezTo>
                <a:cubicBezTo>
                  <a:pt x="3906" y="6625"/>
                  <a:pt x="3976" y="6650"/>
                  <a:pt x="4040" y="6709"/>
                </a:cubicBezTo>
                <a:lnTo>
                  <a:pt x="4677" y="7346"/>
                </a:lnTo>
                <a:lnTo>
                  <a:pt x="5102" y="6922"/>
                </a:lnTo>
                <a:lnTo>
                  <a:pt x="4465" y="6289"/>
                </a:lnTo>
                <a:cubicBezTo>
                  <a:pt x="4263" y="6071"/>
                  <a:pt x="4458" y="5780"/>
                  <a:pt x="4687" y="5780"/>
                </a:cubicBezTo>
                <a:cubicBezTo>
                  <a:pt x="4755" y="5780"/>
                  <a:pt x="4825" y="5806"/>
                  <a:pt x="4889" y="5865"/>
                </a:cubicBezTo>
                <a:lnTo>
                  <a:pt x="5522" y="6497"/>
                </a:lnTo>
                <a:lnTo>
                  <a:pt x="5929" y="6090"/>
                </a:lnTo>
                <a:cubicBezTo>
                  <a:pt x="6141" y="5878"/>
                  <a:pt x="6234" y="5573"/>
                  <a:pt x="6181" y="5277"/>
                </a:cubicBezTo>
                <a:lnTo>
                  <a:pt x="6066" y="4693"/>
                </a:lnTo>
                <a:lnTo>
                  <a:pt x="7786" y="2968"/>
                </a:lnTo>
                <a:cubicBezTo>
                  <a:pt x="7905" y="3030"/>
                  <a:pt x="8038" y="3061"/>
                  <a:pt x="8171" y="3061"/>
                </a:cubicBezTo>
                <a:cubicBezTo>
                  <a:pt x="8971" y="3061"/>
                  <a:pt x="9374" y="2092"/>
                  <a:pt x="8808" y="1526"/>
                </a:cubicBezTo>
                <a:cubicBezTo>
                  <a:pt x="8624" y="1343"/>
                  <a:pt x="8398" y="1261"/>
                  <a:pt x="8177" y="1261"/>
                </a:cubicBezTo>
                <a:close/>
                <a:moveTo>
                  <a:pt x="439" y="8305"/>
                </a:moveTo>
                <a:cubicBezTo>
                  <a:pt x="204" y="8305"/>
                  <a:pt x="0" y="8612"/>
                  <a:pt x="233" y="8828"/>
                </a:cubicBezTo>
                <a:lnTo>
                  <a:pt x="1502" y="10101"/>
                </a:lnTo>
                <a:cubicBezTo>
                  <a:pt x="1566" y="10161"/>
                  <a:pt x="1637" y="10186"/>
                  <a:pt x="1704" y="10186"/>
                </a:cubicBezTo>
                <a:cubicBezTo>
                  <a:pt x="1933" y="10186"/>
                  <a:pt x="2128" y="9896"/>
                  <a:pt x="1926" y="9677"/>
                </a:cubicBezTo>
                <a:lnTo>
                  <a:pt x="657" y="8408"/>
                </a:lnTo>
                <a:cubicBezTo>
                  <a:pt x="590" y="8335"/>
                  <a:pt x="513" y="8305"/>
                  <a:pt x="439" y="83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5BEE90F-757A-CCCF-7EBF-DBCCBCE0908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699107" y="1309726"/>
            <a:ext cx="1522772" cy="1000522"/>
          </a:xfrm>
          <a:prstGeom prst="rect">
            <a:avLst/>
          </a:prstGeom>
        </p:spPr>
      </p:pic>
      <p:pic>
        <p:nvPicPr>
          <p:cNvPr id="13" name="Picture 12">
            <a:extLst>
              <a:ext uri="{FF2B5EF4-FFF2-40B4-BE49-F238E27FC236}">
                <a16:creationId xmlns:a16="http://schemas.microsoft.com/office/drawing/2014/main" id="{AC4D0E2F-FA60-E1E6-1BA4-77359BEC9B6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1102104" y="3505271"/>
            <a:ext cx="806290" cy="806290"/>
          </a:xfrm>
          <a:prstGeom prst="rect">
            <a:avLst/>
          </a:prstGeom>
        </p:spPr>
      </p:pic>
    </p:spTree>
    <p:extLst>
      <p:ext uri="{BB962C8B-B14F-4D97-AF65-F5344CB8AC3E}">
        <p14:creationId xmlns:p14="http://schemas.microsoft.com/office/powerpoint/2010/main" val="158528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8" name="Google Shape;278;p32"/>
          <p:cNvSpPr/>
          <p:nvPr/>
        </p:nvSpPr>
        <p:spPr>
          <a:xfrm>
            <a:off x="8608575" y="19242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8499476" y="1188321"/>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8638575" y="840125"/>
            <a:ext cx="179100" cy="1776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356602" y="1131824"/>
            <a:ext cx="690601" cy="690601"/>
          </a:xfrm>
          <a:custGeom>
            <a:avLst/>
            <a:gdLst/>
            <a:ahLst/>
            <a:cxnLst/>
            <a:rect l="l" t="t" r="r" b="b"/>
            <a:pathLst>
              <a:path w="17947" h="17947" extrusionOk="0">
                <a:moveTo>
                  <a:pt x="17946" y="8633"/>
                </a:moveTo>
                <a:cubicBezTo>
                  <a:pt x="17946" y="12127"/>
                  <a:pt x="15841" y="15271"/>
                  <a:pt x="12617" y="16607"/>
                </a:cubicBezTo>
                <a:cubicBezTo>
                  <a:pt x="9389" y="17947"/>
                  <a:pt x="5678" y="17208"/>
                  <a:pt x="3211" y="14736"/>
                </a:cubicBezTo>
                <a:cubicBezTo>
                  <a:pt x="739" y="12269"/>
                  <a:pt x="0" y="8558"/>
                  <a:pt x="1336" y="5330"/>
                </a:cubicBezTo>
                <a:cubicBezTo>
                  <a:pt x="2671" y="2106"/>
                  <a:pt x="5820" y="1"/>
                  <a:pt x="9314" y="1"/>
                </a:cubicBezTo>
                <a:cubicBezTo>
                  <a:pt x="14081" y="1"/>
                  <a:pt x="17946" y="3866"/>
                  <a:pt x="17946" y="8633"/>
                </a:cubicBezTo>
                <a:close/>
                <a:moveTo>
                  <a:pt x="17946"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549382" y="1281243"/>
            <a:ext cx="305043" cy="391765"/>
          </a:xfrm>
          <a:custGeom>
            <a:avLst/>
            <a:gdLst/>
            <a:ahLst/>
            <a:cxnLst/>
            <a:rect l="l" t="t" r="r" b="b"/>
            <a:pathLst>
              <a:path w="8493" h="10181" extrusionOk="0">
                <a:moveTo>
                  <a:pt x="3645" y="0"/>
                </a:moveTo>
                <a:cubicBezTo>
                  <a:pt x="3150" y="0"/>
                  <a:pt x="2747" y="403"/>
                  <a:pt x="2747" y="898"/>
                </a:cubicBezTo>
                <a:cubicBezTo>
                  <a:pt x="2747" y="1398"/>
                  <a:pt x="3150" y="1800"/>
                  <a:pt x="3645" y="1800"/>
                </a:cubicBezTo>
                <a:lnTo>
                  <a:pt x="3950" y="1800"/>
                </a:lnTo>
                <a:lnTo>
                  <a:pt x="3950" y="2410"/>
                </a:lnTo>
                <a:cubicBezTo>
                  <a:pt x="4043" y="2406"/>
                  <a:pt x="4145" y="2397"/>
                  <a:pt x="4247" y="2397"/>
                </a:cubicBezTo>
                <a:cubicBezTo>
                  <a:pt x="4348" y="2397"/>
                  <a:pt x="4454" y="2406"/>
                  <a:pt x="4547" y="2410"/>
                </a:cubicBezTo>
                <a:lnTo>
                  <a:pt x="4547" y="1800"/>
                </a:lnTo>
                <a:lnTo>
                  <a:pt x="4844" y="1800"/>
                </a:lnTo>
                <a:cubicBezTo>
                  <a:pt x="5343" y="1800"/>
                  <a:pt x="5746" y="1398"/>
                  <a:pt x="5746" y="898"/>
                </a:cubicBezTo>
                <a:cubicBezTo>
                  <a:pt x="5746" y="403"/>
                  <a:pt x="5343" y="0"/>
                  <a:pt x="4844" y="0"/>
                </a:cubicBezTo>
                <a:close/>
                <a:moveTo>
                  <a:pt x="1266" y="2183"/>
                </a:moveTo>
                <a:cubicBezTo>
                  <a:pt x="1198" y="2183"/>
                  <a:pt x="1127" y="2208"/>
                  <a:pt x="1062" y="2269"/>
                </a:cubicBezTo>
                <a:lnTo>
                  <a:pt x="218" y="3118"/>
                </a:lnTo>
                <a:cubicBezTo>
                  <a:pt x="1" y="3335"/>
                  <a:pt x="200" y="3636"/>
                  <a:pt x="433" y="3636"/>
                </a:cubicBezTo>
                <a:cubicBezTo>
                  <a:pt x="503" y="3636"/>
                  <a:pt x="577" y="3608"/>
                  <a:pt x="642" y="3543"/>
                </a:cubicBezTo>
                <a:lnTo>
                  <a:pt x="850" y="3330"/>
                </a:lnTo>
                <a:lnTo>
                  <a:pt x="1288" y="3768"/>
                </a:lnTo>
                <a:cubicBezTo>
                  <a:pt x="1416" y="3609"/>
                  <a:pt x="1558" y="3467"/>
                  <a:pt x="1713" y="3339"/>
                </a:cubicBezTo>
                <a:lnTo>
                  <a:pt x="1279" y="2901"/>
                </a:lnTo>
                <a:lnTo>
                  <a:pt x="1487" y="2693"/>
                </a:lnTo>
                <a:cubicBezTo>
                  <a:pt x="1692" y="2475"/>
                  <a:pt x="1496" y="2183"/>
                  <a:pt x="1266" y="2183"/>
                </a:cubicBezTo>
                <a:close/>
                <a:moveTo>
                  <a:pt x="7217" y="2176"/>
                </a:moveTo>
                <a:cubicBezTo>
                  <a:pt x="6984" y="2176"/>
                  <a:pt x="6784" y="2476"/>
                  <a:pt x="7002" y="2693"/>
                </a:cubicBezTo>
                <a:lnTo>
                  <a:pt x="7214" y="2906"/>
                </a:lnTo>
                <a:lnTo>
                  <a:pt x="6776" y="3344"/>
                </a:lnTo>
                <a:cubicBezTo>
                  <a:pt x="6935" y="3467"/>
                  <a:pt x="7077" y="3609"/>
                  <a:pt x="7205" y="3768"/>
                </a:cubicBezTo>
                <a:lnTo>
                  <a:pt x="7639" y="3330"/>
                </a:lnTo>
                <a:lnTo>
                  <a:pt x="7851" y="3543"/>
                </a:lnTo>
                <a:cubicBezTo>
                  <a:pt x="7917" y="3608"/>
                  <a:pt x="7990" y="3636"/>
                  <a:pt x="8060" y="3636"/>
                </a:cubicBezTo>
                <a:cubicBezTo>
                  <a:pt x="8293" y="3636"/>
                  <a:pt x="8493" y="3335"/>
                  <a:pt x="8275" y="3118"/>
                </a:cubicBezTo>
                <a:lnTo>
                  <a:pt x="7426" y="2269"/>
                </a:lnTo>
                <a:cubicBezTo>
                  <a:pt x="7361" y="2203"/>
                  <a:pt x="7287" y="2176"/>
                  <a:pt x="7217" y="2176"/>
                </a:cubicBezTo>
                <a:close/>
                <a:moveTo>
                  <a:pt x="3344" y="5100"/>
                </a:moveTo>
                <a:cubicBezTo>
                  <a:pt x="3191" y="5100"/>
                  <a:pt x="3037" y="5159"/>
                  <a:pt x="2920" y="5276"/>
                </a:cubicBezTo>
                <a:cubicBezTo>
                  <a:pt x="2685" y="5511"/>
                  <a:pt x="2685" y="5891"/>
                  <a:pt x="2920" y="6125"/>
                </a:cubicBezTo>
                <a:lnTo>
                  <a:pt x="4247" y="7452"/>
                </a:lnTo>
                <a:lnTo>
                  <a:pt x="5573" y="6125"/>
                </a:lnTo>
                <a:cubicBezTo>
                  <a:pt x="5808" y="5891"/>
                  <a:pt x="5808" y="5511"/>
                  <a:pt x="5573" y="5276"/>
                </a:cubicBezTo>
                <a:cubicBezTo>
                  <a:pt x="5456" y="5163"/>
                  <a:pt x="5304" y="5107"/>
                  <a:pt x="5151" y="5107"/>
                </a:cubicBezTo>
                <a:cubicBezTo>
                  <a:pt x="4998" y="5107"/>
                  <a:pt x="4846" y="5163"/>
                  <a:pt x="4729" y="5276"/>
                </a:cubicBezTo>
                <a:lnTo>
                  <a:pt x="4720" y="5276"/>
                </a:lnTo>
                <a:lnTo>
                  <a:pt x="4459" y="5537"/>
                </a:lnTo>
                <a:cubicBezTo>
                  <a:pt x="4399" y="5597"/>
                  <a:pt x="4322" y="5627"/>
                  <a:pt x="4245" y="5627"/>
                </a:cubicBezTo>
                <a:cubicBezTo>
                  <a:pt x="4168" y="5627"/>
                  <a:pt x="4092" y="5597"/>
                  <a:pt x="4034" y="5537"/>
                </a:cubicBezTo>
                <a:lnTo>
                  <a:pt x="3769" y="5276"/>
                </a:lnTo>
                <a:cubicBezTo>
                  <a:pt x="3652" y="5159"/>
                  <a:pt x="3498" y="5100"/>
                  <a:pt x="3344" y="5100"/>
                </a:cubicBezTo>
                <a:close/>
                <a:moveTo>
                  <a:pt x="5146" y="4510"/>
                </a:moveTo>
                <a:cubicBezTo>
                  <a:pt x="5457" y="4510"/>
                  <a:pt x="5768" y="4624"/>
                  <a:pt x="5993" y="4852"/>
                </a:cubicBezTo>
                <a:cubicBezTo>
                  <a:pt x="6462" y="5316"/>
                  <a:pt x="6462" y="6077"/>
                  <a:pt x="5993" y="6545"/>
                </a:cubicBezTo>
                <a:lnTo>
                  <a:pt x="4459" y="8084"/>
                </a:lnTo>
                <a:cubicBezTo>
                  <a:pt x="4399" y="8142"/>
                  <a:pt x="4322" y="8171"/>
                  <a:pt x="4245" y="8171"/>
                </a:cubicBezTo>
                <a:cubicBezTo>
                  <a:pt x="4168" y="8171"/>
                  <a:pt x="4092" y="8142"/>
                  <a:pt x="4034" y="8084"/>
                </a:cubicBezTo>
                <a:lnTo>
                  <a:pt x="2495" y="6545"/>
                </a:lnTo>
                <a:cubicBezTo>
                  <a:pt x="2027" y="6077"/>
                  <a:pt x="2027" y="5316"/>
                  <a:pt x="2495" y="4852"/>
                </a:cubicBezTo>
                <a:cubicBezTo>
                  <a:pt x="2723" y="4624"/>
                  <a:pt x="3035" y="4510"/>
                  <a:pt x="3346" y="4510"/>
                </a:cubicBezTo>
                <a:cubicBezTo>
                  <a:pt x="3657" y="4510"/>
                  <a:pt x="3968" y="4624"/>
                  <a:pt x="4194" y="4852"/>
                </a:cubicBezTo>
                <a:lnTo>
                  <a:pt x="4247" y="4900"/>
                </a:lnTo>
                <a:lnTo>
                  <a:pt x="4295" y="4852"/>
                </a:lnTo>
                <a:cubicBezTo>
                  <a:pt x="4523" y="4624"/>
                  <a:pt x="4835" y="4510"/>
                  <a:pt x="5146" y="4510"/>
                </a:cubicBezTo>
                <a:close/>
                <a:moveTo>
                  <a:pt x="3946" y="2410"/>
                </a:moveTo>
                <a:cubicBezTo>
                  <a:pt x="3119" y="2472"/>
                  <a:pt x="2336" y="2800"/>
                  <a:pt x="1713" y="3339"/>
                </a:cubicBezTo>
                <a:lnTo>
                  <a:pt x="2336" y="3963"/>
                </a:lnTo>
                <a:cubicBezTo>
                  <a:pt x="2451" y="4082"/>
                  <a:pt x="2451" y="4272"/>
                  <a:pt x="2336" y="4392"/>
                </a:cubicBezTo>
                <a:cubicBezTo>
                  <a:pt x="2276" y="4447"/>
                  <a:pt x="2200" y="4475"/>
                  <a:pt x="2124" y="4475"/>
                </a:cubicBezTo>
                <a:cubicBezTo>
                  <a:pt x="2048" y="4475"/>
                  <a:pt x="1971" y="4447"/>
                  <a:pt x="1912" y="4392"/>
                </a:cubicBezTo>
                <a:lnTo>
                  <a:pt x="1288" y="3768"/>
                </a:lnTo>
                <a:cubicBezTo>
                  <a:pt x="748" y="4392"/>
                  <a:pt x="430" y="5174"/>
                  <a:pt x="373" y="5997"/>
                </a:cubicBezTo>
                <a:lnTo>
                  <a:pt x="1244" y="5997"/>
                </a:lnTo>
                <a:cubicBezTo>
                  <a:pt x="1247" y="5997"/>
                  <a:pt x="1249" y="5997"/>
                  <a:pt x="1252" y="5997"/>
                </a:cubicBezTo>
                <a:cubicBezTo>
                  <a:pt x="1421" y="5997"/>
                  <a:pt x="1558" y="6128"/>
                  <a:pt x="1558" y="6298"/>
                </a:cubicBezTo>
                <a:cubicBezTo>
                  <a:pt x="1558" y="6465"/>
                  <a:pt x="1425" y="6599"/>
                  <a:pt x="1260" y="6599"/>
                </a:cubicBezTo>
                <a:cubicBezTo>
                  <a:pt x="1254" y="6599"/>
                  <a:pt x="1249" y="6599"/>
                  <a:pt x="1244" y="6598"/>
                </a:cubicBezTo>
                <a:lnTo>
                  <a:pt x="359" y="6598"/>
                </a:lnTo>
                <a:cubicBezTo>
                  <a:pt x="426" y="7421"/>
                  <a:pt x="748" y="8204"/>
                  <a:pt x="1288" y="8832"/>
                </a:cubicBezTo>
                <a:lnTo>
                  <a:pt x="1912" y="8208"/>
                </a:lnTo>
                <a:cubicBezTo>
                  <a:pt x="1977" y="8142"/>
                  <a:pt x="2051" y="8115"/>
                  <a:pt x="2121" y="8115"/>
                </a:cubicBezTo>
                <a:cubicBezTo>
                  <a:pt x="2354" y="8115"/>
                  <a:pt x="2553" y="8415"/>
                  <a:pt x="2336" y="8633"/>
                </a:cubicBezTo>
                <a:lnTo>
                  <a:pt x="1713" y="9256"/>
                </a:lnTo>
                <a:cubicBezTo>
                  <a:pt x="2336" y="9796"/>
                  <a:pt x="3119" y="10119"/>
                  <a:pt x="3946" y="10181"/>
                </a:cubicBezTo>
                <a:lnTo>
                  <a:pt x="3946" y="9296"/>
                </a:lnTo>
                <a:cubicBezTo>
                  <a:pt x="3937" y="9128"/>
                  <a:pt x="4074" y="8986"/>
                  <a:pt x="4247" y="8986"/>
                </a:cubicBezTo>
                <a:cubicBezTo>
                  <a:pt x="4415" y="8986"/>
                  <a:pt x="4552" y="9128"/>
                  <a:pt x="4543" y="9296"/>
                </a:cubicBezTo>
                <a:lnTo>
                  <a:pt x="4543" y="10181"/>
                </a:lnTo>
                <a:cubicBezTo>
                  <a:pt x="5370" y="10119"/>
                  <a:pt x="6153" y="9796"/>
                  <a:pt x="6776" y="9256"/>
                </a:cubicBezTo>
                <a:lnTo>
                  <a:pt x="6153" y="8633"/>
                </a:lnTo>
                <a:cubicBezTo>
                  <a:pt x="5935" y="8415"/>
                  <a:pt x="6135" y="8115"/>
                  <a:pt x="6368" y="8115"/>
                </a:cubicBezTo>
                <a:cubicBezTo>
                  <a:pt x="6438" y="8115"/>
                  <a:pt x="6511" y="8142"/>
                  <a:pt x="6577" y="8208"/>
                </a:cubicBezTo>
                <a:lnTo>
                  <a:pt x="7201" y="8832"/>
                </a:lnTo>
                <a:cubicBezTo>
                  <a:pt x="7740" y="8204"/>
                  <a:pt x="8068" y="7421"/>
                  <a:pt x="8129" y="6598"/>
                </a:cubicBezTo>
                <a:lnTo>
                  <a:pt x="7245" y="6598"/>
                </a:lnTo>
                <a:cubicBezTo>
                  <a:pt x="7240" y="6599"/>
                  <a:pt x="7234" y="6599"/>
                  <a:pt x="7229" y="6599"/>
                </a:cubicBezTo>
                <a:cubicBezTo>
                  <a:pt x="7064" y="6599"/>
                  <a:pt x="6931" y="6465"/>
                  <a:pt x="6931" y="6298"/>
                </a:cubicBezTo>
                <a:cubicBezTo>
                  <a:pt x="6931" y="6128"/>
                  <a:pt x="7068" y="5997"/>
                  <a:pt x="7237" y="5997"/>
                </a:cubicBezTo>
                <a:cubicBezTo>
                  <a:pt x="7239" y="5997"/>
                  <a:pt x="7242" y="5997"/>
                  <a:pt x="7245" y="5997"/>
                </a:cubicBezTo>
                <a:lnTo>
                  <a:pt x="8116" y="5997"/>
                </a:lnTo>
                <a:cubicBezTo>
                  <a:pt x="8059" y="5174"/>
                  <a:pt x="7740" y="4392"/>
                  <a:pt x="7201" y="3768"/>
                </a:cubicBezTo>
                <a:lnTo>
                  <a:pt x="6577" y="4392"/>
                </a:lnTo>
                <a:cubicBezTo>
                  <a:pt x="6517" y="4447"/>
                  <a:pt x="6441" y="4475"/>
                  <a:pt x="6365" y="4475"/>
                </a:cubicBezTo>
                <a:cubicBezTo>
                  <a:pt x="6289" y="4475"/>
                  <a:pt x="6212" y="4447"/>
                  <a:pt x="6153" y="4392"/>
                </a:cubicBezTo>
                <a:cubicBezTo>
                  <a:pt x="6038" y="4272"/>
                  <a:pt x="6038" y="4082"/>
                  <a:pt x="6153" y="3963"/>
                </a:cubicBezTo>
                <a:lnTo>
                  <a:pt x="6776" y="3339"/>
                </a:lnTo>
                <a:cubicBezTo>
                  <a:pt x="6153" y="2800"/>
                  <a:pt x="5370" y="2472"/>
                  <a:pt x="4543" y="2410"/>
                </a:cubicBezTo>
                <a:lnTo>
                  <a:pt x="4543" y="3299"/>
                </a:lnTo>
                <a:cubicBezTo>
                  <a:pt x="4538" y="3459"/>
                  <a:pt x="4406" y="3587"/>
                  <a:pt x="4247" y="3587"/>
                </a:cubicBezTo>
                <a:cubicBezTo>
                  <a:pt x="4083" y="3587"/>
                  <a:pt x="3950" y="3459"/>
                  <a:pt x="3946" y="3299"/>
                </a:cubicBezTo>
                <a:lnTo>
                  <a:pt x="3946" y="24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8047975" y="3745407"/>
            <a:ext cx="690601" cy="690601"/>
          </a:xfrm>
          <a:custGeom>
            <a:avLst/>
            <a:gdLst/>
            <a:ahLst/>
            <a:cxnLst/>
            <a:rect l="l" t="t" r="r" b="b"/>
            <a:pathLst>
              <a:path w="17947" h="17947" extrusionOk="0">
                <a:moveTo>
                  <a:pt x="17946" y="8633"/>
                </a:moveTo>
                <a:cubicBezTo>
                  <a:pt x="17946" y="12126"/>
                  <a:pt x="15841" y="15271"/>
                  <a:pt x="12617" y="16606"/>
                </a:cubicBezTo>
                <a:cubicBezTo>
                  <a:pt x="9389" y="17946"/>
                  <a:pt x="5679" y="17203"/>
                  <a:pt x="3211" y="14736"/>
                </a:cubicBezTo>
                <a:cubicBezTo>
                  <a:pt x="743" y="12268"/>
                  <a:pt x="0" y="8557"/>
                  <a:pt x="1340" y="5329"/>
                </a:cubicBezTo>
                <a:cubicBezTo>
                  <a:pt x="2676" y="2105"/>
                  <a:pt x="5820" y="0"/>
                  <a:pt x="9314" y="0"/>
                </a:cubicBezTo>
                <a:cubicBezTo>
                  <a:pt x="14081" y="0"/>
                  <a:pt x="17946" y="3865"/>
                  <a:pt x="17946" y="8633"/>
                </a:cubicBezTo>
                <a:close/>
                <a:moveTo>
                  <a:pt x="17946"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8207474" y="3881588"/>
            <a:ext cx="397344" cy="392958"/>
          </a:xfrm>
          <a:custGeom>
            <a:avLst/>
            <a:gdLst/>
            <a:ahLst/>
            <a:cxnLst/>
            <a:rect l="l" t="t" r="r" b="b"/>
            <a:pathLst>
              <a:path w="10326" h="10212" extrusionOk="0">
                <a:moveTo>
                  <a:pt x="7283" y="1742"/>
                </a:moveTo>
                <a:lnTo>
                  <a:pt x="8570" y="3028"/>
                </a:lnTo>
                <a:cubicBezTo>
                  <a:pt x="8172" y="3020"/>
                  <a:pt x="7769" y="2989"/>
                  <a:pt x="7375" y="2936"/>
                </a:cubicBezTo>
                <a:lnTo>
                  <a:pt x="7375" y="2940"/>
                </a:lnTo>
                <a:cubicBezTo>
                  <a:pt x="7318" y="2542"/>
                  <a:pt x="7287" y="2144"/>
                  <a:pt x="7283" y="1742"/>
                </a:cubicBezTo>
                <a:close/>
                <a:moveTo>
                  <a:pt x="5984" y="3428"/>
                </a:moveTo>
                <a:cubicBezTo>
                  <a:pt x="6269" y="3428"/>
                  <a:pt x="6551" y="3444"/>
                  <a:pt x="6832" y="3480"/>
                </a:cubicBezTo>
                <a:cubicBezTo>
                  <a:pt x="6880" y="3869"/>
                  <a:pt x="6898" y="4267"/>
                  <a:pt x="6876" y="4660"/>
                </a:cubicBezTo>
                <a:lnTo>
                  <a:pt x="5651" y="3435"/>
                </a:lnTo>
                <a:cubicBezTo>
                  <a:pt x="5762" y="3430"/>
                  <a:pt x="5873" y="3428"/>
                  <a:pt x="5984" y="3428"/>
                </a:cubicBezTo>
                <a:close/>
                <a:moveTo>
                  <a:pt x="4943" y="3572"/>
                </a:moveTo>
                <a:lnTo>
                  <a:pt x="6739" y="5372"/>
                </a:lnTo>
                <a:cubicBezTo>
                  <a:pt x="6677" y="5571"/>
                  <a:pt x="6579" y="5761"/>
                  <a:pt x="6456" y="5934"/>
                </a:cubicBezTo>
                <a:lnTo>
                  <a:pt x="4382" y="3860"/>
                </a:lnTo>
                <a:cubicBezTo>
                  <a:pt x="4550" y="3736"/>
                  <a:pt x="4740" y="3639"/>
                  <a:pt x="4943" y="3572"/>
                </a:cubicBezTo>
                <a:close/>
                <a:moveTo>
                  <a:pt x="3957" y="4280"/>
                </a:moveTo>
                <a:lnTo>
                  <a:pt x="6031" y="6354"/>
                </a:lnTo>
                <a:cubicBezTo>
                  <a:pt x="5859" y="6478"/>
                  <a:pt x="5668" y="6575"/>
                  <a:pt x="5469" y="6642"/>
                </a:cubicBezTo>
                <a:lnTo>
                  <a:pt x="3670" y="4842"/>
                </a:lnTo>
                <a:cubicBezTo>
                  <a:pt x="3736" y="4643"/>
                  <a:pt x="3833" y="4452"/>
                  <a:pt x="3957" y="4280"/>
                </a:cubicBezTo>
                <a:close/>
                <a:moveTo>
                  <a:pt x="3537" y="5554"/>
                </a:moveTo>
                <a:lnTo>
                  <a:pt x="4757" y="6779"/>
                </a:lnTo>
                <a:cubicBezTo>
                  <a:pt x="4647" y="6784"/>
                  <a:pt x="4537" y="6786"/>
                  <a:pt x="4427" y="6786"/>
                </a:cubicBezTo>
                <a:cubicBezTo>
                  <a:pt x="4143" y="6786"/>
                  <a:pt x="3860" y="6769"/>
                  <a:pt x="3577" y="6734"/>
                </a:cubicBezTo>
                <a:cubicBezTo>
                  <a:pt x="3528" y="6345"/>
                  <a:pt x="3515" y="5947"/>
                  <a:pt x="3537" y="5554"/>
                </a:cubicBezTo>
                <a:close/>
                <a:moveTo>
                  <a:pt x="1839" y="7185"/>
                </a:moveTo>
                <a:lnTo>
                  <a:pt x="1839" y="7185"/>
                </a:lnTo>
                <a:cubicBezTo>
                  <a:pt x="2241" y="7190"/>
                  <a:pt x="2639" y="7221"/>
                  <a:pt x="3037" y="7278"/>
                </a:cubicBezTo>
                <a:cubicBezTo>
                  <a:pt x="3090" y="7672"/>
                  <a:pt x="3121" y="8070"/>
                  <a:pt x="3130" y="8472"/>
                </a:cubicBezTo>
                <a:lnTo>
                  <a:pt x="1839" y="7185"/>
                </a:lnTo>
                <a:close/>
                <a:moveTo>
                  <a:pt x="7459" y="0"/>
                </a:moveTo>
                <a:cubicBezTo>
                  <a:pt x="7386" y="0"/>
                  <a:pt x="7310" y="30"/>
                  <a:pt x="7243" y="101"/>
                </a:cubicBezTo>
                <a:cubicBezTo>
                  <a:pt x="6553" y="795"/>
                  <a:pt x="6650" y="1896"/>
                  <a:pt x="6765" y="2869"/>
                </a:cubicBezTo>
                <a:cubicBezTo>
                  <a:pt x="6500" y="2843"/>
                  <a:pt x="6237" y="2827"/>
                  <a:pt x="5980" y="2827"/>
                </a:cubicBezTo>
                <a:cubicBezTo>
                  <a:pt x="5135" y="2827"/>
                  <a:pt x="4346" y="3005"/>
                  <a:pt x="3723" y="3625"/>
                </a:cubicBezTo>
                <a:cubicBezTo>
                  <a:pt x="2913" y="4435"/>
                  <a:pt x="2860" y="5527"/>
                  <a:pt x="2971" y="6664"/>
                </a:cubicBezTo>
                <a:cubicBezTo>
                  <a:pt x="2623" y="6624"/>
                  <a:pt x="2255" y="6585"/>
                  <a:pt x="1894" y="6585"/>
                </a:cubicBezTo>
                <a:cubicBezTo>
                  <a:pt x="1257" y="6585"/>
                  <a:pt x="643" y="6705"/>
                  <a:pt x="202" y="7146"/>
                </a:cubicBezTo>
                <a:cubicBezTo>
                  <a:pt x="1" y="7364"/>
                  <a:pt x="195" y="7655"/>
                  <a:pt x="425" y="7655"/>
                </a:cubicBezTo>
                <a:cubicBezTo>
                  <a:pt x="492" y="7655"/>
                  <a:pt x="563" y="7629"/>
                  <a:pt x="627" y="7570"/>
                </a:cubicBezTo>
                <a:cubicBezTo>
                  <a:pt x="760" y="7438"/>
                  <a:pt x="919" y="7340"/>
                  <a:pt x="1096" y="7287"/>
                </a:cubicBezTo>
                <a:lnTo>
                  <a:pt x="3028" y="9215"/>
                </a:lnTo>
                <a:cubicBezTo>
                  <a:pt x="2971" y="9392"/>
                  <a:pt x="2873" y="9551"/>
                  <a:pt x="2745" y="9684"/>
                </a:cubicBezTo>
                <a:cubicBezTo>
                  <a:pt x="2512" y="9900"/>
                  <a:pt x="2717" y="10211"/>
                  <a:pt x="2953" y="10211"/>
                </a:cubicBezTo>
                <a:cubicBezTo>
                  <a:pt x="3026" y="10211"/>
                  <a:pt x="3103" y="10181"/>
                  <a:pt x="3170" y="10109"/>
                </a:cubicBezTo>
                <a:cubicBezTo>
                  <a:pt x="3860" y="9419"/>
                  <a:pt x="3762" y="8318"/>
                  <a:pt x="3647" y="7340"/>
                </a:cubicBezTo>
                <a:lnTo>
                  <a:pt x="3647" y="7340"/>
                </a:lnTo>
                <a:cubicBezTo>
                  <a:pt x="3917" y="7366"/>
                  <a:pt x="4184" y="7383"/>
                  <a:pt x="4446" y="7383"/>
                </a:cubicBezTo>
                <a:cubicBezTo>
                  <a:pt x="5289" y="7383"/>
                  <a:pt x="6072" y="7206"/>
                  <a:pt x="6690" y="6588"/>
                </a:cubicBezTo>
                <a:cubicBezTo>
                  <a:pt x="7495" y="5779"/>
                  <a:pt x="7552" y="4682"/>
                  <a:pt x="7442" y="3546"/>
                </a:cubicBezTo>
                <a:lnTo>
                  <a:pt x="7442" y="3546"/>
                </a:lnTo>
                <a:cubicBezTo>
                  <a:pt x="7793" y="3586"/>
                  <a:pt x="8162" y="3624"/>
                  <a:pt x="8523" y="3624"/>
                </a:cubicBezTo>
                <a:cubicBezTo>
                  <a:pt x="9159" y="3624"/>
                  <a:pt x="9770" y="3505"/>
                  <a:pt x="10210" y="3068"/>
                </a:cubicBezTo>
                <a:cubicBezTo>
                  <a:pt x="10325" y="2949"/>
                  <a:pt x="10325" y="2763"/>
                  <a:pt x="10210" y="2644"/>
                </a:cubicBezTo>
                <a:cubicBezTo>
                  <a:pt x="10151" y="2586"/>
                  <a:pt x="10073" y="2557"/>
                  <a:pt x="9996" y="2557"/>
                </a:cubicBezTo>
                <a:cubicBezTo>
                  <a:pt x="9919" y="2557"/>
                  <a:pt x="9843" y="2586"/>
                  <a:pt x="9786" y="2644"/>
                </a:cubicBezTo>
                <a:cubicBezTo>
                  <a:pt x="9653" y="2772"/>
                  <a:pt x="9489" y="2869"/>
                  <a:pt x="9317" y="2927"/>
                </a:cubicBezTo>
                <a:lnTo>
                  <a:pt x="7384" y="999"/>
                </a:lnTo>
                <a:cubicBezTo>
                  <a:pt x="7442" y="822"/>
                  <a:pt x="7539" y="658"/>
                  <a:pt x="7667" y="525"/>
                </a:cubicBezTo>
                <a:cubicBezTo>
                  <a:pt x="7900" y="309"/>
                  <a:pt x="7695" y="0"/>
                  <a:pt x="7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4;p45"/>
          <p:cNvSpPr txBox="1">
            <a:spLocks/>
          </p:cNvSpPr>
          <p:nvPr/>
        </p:nvSpPr>
        <p:spPr>
          <a:xfrm>
            <a:off x="2410295" y="2112652"/>
            <a:ext cx="4448100" cy="105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1pPr>
            <a:lvl2pPr marR="0" lvl="1"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2pPr>
            <a:lvl3pPr marR="0" lvl="2"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3pPr>
            <a:lvl4pPr marR="0" lvl="3"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4pPr>
            <a:lvl5pPr marR="0" lvl="4"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5pPr>
            <a:lvl6pPr marR="0" lvl="5"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6pPr>
            <a:lvl7pPr marR="0" lvl="6"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7pPr>
            <a:lvl8pPr marR="0" lvl="7"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8pPr>
            <a:lvl9pPr marR="0" lvl="8" algn="l" rtl="0">
              <a:lnSpc>
                <a:spcPct val="100000"/>
              </a:lnSpc>
              <a:spcBef>
                <a:spcPts val="0"/>
              </a:spcBef>
              <a:spcAft>
                <a:spcPts val="0"/>
              </a:spcAft>
              <a:buClr>
                <a:schemeClr val="dk1"/>
              </a:buClr>
              <a:buSzPts val="3500"/>
              <a:buFont typeface="Archivo Medium"/>
              <a:buNone/>
              <a:defRPr sz="3500" b="0" i="0" u="none" strike="noStrike" cap="none">
                <a:solidFill>
                  <a:schemeClr val="dk1"/>
                </a:solidFill>
                <a:latin typeface="Archivo Medium"/>
                <a:ea typeface="Archivo Medium"/>
                <a:cs typeface="Archivo Medium"/>
                <a:sym typeface="Archivo Medium"/>
              </a:defRPr>
            </a:lvl9pPr>
          </a:lstStyle>
          <a:p>
            <a:r>
              <a:rPr lang="fr-FR" sz="6600" dirty="0" err="1"/>
              <a:t>Thanks</a:t>
            </a:r>
            <a:r>
              <a:rPr lang="fr-FR" sz="6600" dirty="0"/>
              <a:t>!</a:t>
            </a:r>
          </a:p>
        </p:txBody>
      </p:sp>
      <p:sp>
        <p:nvSpPr>
          <p:cNvPr id="29" name="Google Shape;633;p45"/>
          <p:cNvSpPr/>
          <p:nvPr/>
        </p:nvSpPr>
        <p:spPr>
          <a:xfrm>
            <a:off x="8048168" y="1072162"/>
            <a:ext cx="690408" cy="690601"/>
          </a:xfrm>
          <a:custGeom>
            <a:avLst/>
            <a:gdLst/>
            <a:ahLst/>
            <a:cxnLst/>
            <a:rect l="l" t="t" r="r" b="b"/>
            <a:pathLst>
              <a:path w="17942" h="17947" extrusionOk="0">
                <a:moveTo>
                  <a:pt x="17942" y="8633"/>
                </a:moveTo>
                <a:cubicBezTo>
                  <a:pt x="17942" y="12127"/>
                  <a:pt x="15841" y="15276"/>
                  <a:pt x="12613" y="16611"/>
                </a:cubicBezTo>
                <a:cubicBezTo>
                  <a:pt x="9389" y="17947"/>
                  <a:pt x="5674" y="17208"/>
                  <a:pt x="3207" y="14741"/>
                </a:cubicBezTo>
                <a:cubicBezTo>
                  <a:pt x="739" y="12268"/>
                  <a:pt x="0" y="8558"/>
                  <a:pt x="1336" y="5330"/>
                </a:cubicBezTo>
                <a:cubicBezTo>
                  <a:pt x="2671" y="2106"/>
                  <a:pt x="5820" y="1"/>
                  <a:pt x="9314" y="1"/>
                </a:cubicBezTo>
                <a:cubicBezTo>
                  <a:pt x="14077" y="1"/>
                  <a:pt x="17942" y="3866"/>
                  <a:pt x="17942" y="8633"/>
                </a:cubicBezTo>
                <a:close/>
                <a:moveTo>
                  <a:pt x="17942"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4;p45"/>
          <p:cNvSpPr/>
          <p:nvPr/>
        </p:nvSpPr>
        <p:spPr>
          <a:xfrm>
            <a:off x="8221978" y="1298291"/>
            <a:ext cx="395497" cy="298605"/>
          </a:xfrm>
          <a:custGeom>
            <a:avLst/>
            <a:gdLst/>
            <a:ahLst/>
            <a:cxnLst/>
            <a:rect l="l" t="t" r="r" b="b"/>
            <a:pathLst>
              <a:path w="10278" h="7760" extrusionOk="0">
                <a:moveTo>
                  <a:pt x="3091" y="0"/>
                </a:moveTo>
                <a:cubicBezTo>
                  <a:pt x="2579" y="0"/>
                  <a:pt x="2065" y="164"/>
                  <a:pt x="1632" y="497"/>
                </a:cubicBezTo>
                <a:cubicBezTo>
                  <a:pt x="681" y="1231"/>
                  <a:pt x="416" y="2558"/>
                  <a:pt x="1017" y="3597"/>
                </a:cubicBezTo>
                <a:lnTo>
                  <a:pt x="398" y="3597"/>
                </a:lnTo>
                <a:cubicBezTo>
                  <a:pt x="0" y="3597"/>
                  <a:pt x="0" y="4198"/>
                  <a:pt x="398" y="4198"/>
                </a:cubicBezTo>
                <a:lnTo>
                  <a:pt x="1499" y="4198"/>
                </a:lnTo>
                <a:lnTo>
                  <a:pt x="1398" y="4097"/>
                </a:lnTo>
                <a:cubicBezTo>
                  <a:pt x="1252" y="3946"/>
                  <a:pt x="1123" y="3778"/>
                  <a:pt x="1022" y="3597"/>
                </a:cubicBezTo>
                <a:lnTo>
                  <a:pt x="3175" y="3597"/>
                </a:lnTo>
                <a:lnTo>
                  <a:pt x="3711" y="2005"/>
                </a:lnTo>
                <a:cubicBezTo>
                  <a:pt x="3748" y="1881"/>
                  <a:pt x="3869" y="1819"/>
                  <a:pt x="3990" y="1819"/>
                </a:cubicBezTo>
                <a:cubicBezTo>
                  <a:pt x="4111" y="1819"/>
                  <a:pt x="4232" y="1881"/>
                  <a:pt x="4272" y="2005"/>
                </a:cubicBezTo>
                <a:lnTo>
                  <a:pt x="5188" y="4747"/>
                </a:lnTo>
                <a:lnTo>
                  <a:pt x="6103" y="2005"/>
                </a:lnTo>
                <a:cubicBezTo>
                  <a:pt x="6143" y="1881"/>
                  <a:pt x="6264" y="1819"/>
                  <a:pt x="6386" y="1819"/>
                </a:cubicBezTo>
                <a:cubicBezTo>
                  <a:pt x="6508" y="1819"/>
                  <a:pt x="6629" y="1881"/>
                  <a:pt x="6669" y="2005"/>
                </a:cubicBezTo>
                <a:lnTo>
                  <a:pt x="7200" y="3597"/>
                </a:lnTo>
                <a:lnTo>
                  <a:pt x="9354" y="3597"/>
                </a:lnTo>
                <a:cubicBezTo>
                  <a:pt x="9252" y="3783"/>
                  <a:pt x="9124" y="3946"/>
                  <a:pt x="8978" y="4097"/>
                </a:cubicBezTo>
                <a:lnTo>
                  <a:pt x="8876" y="4198"/>
                </a:lnTo>
                <a:lnTo>
                  <a:pt x="6988" y="4198"/>
                </a:lnTo>
                <a:cubicBezTo>
                  <a:pt x="6859" y="4198"/>
                  <a:pt x="6744" y="4119"/>
                  <a:pt x="6705" y="3995"/>
                </a:cubicBezTo>
                <a:lnTo>
                  <a:pt x="6386" y="3048"/>
                </a:lnTo>
                <a:lnTo>
                  <a:pt x="5471" y="5790"/>
                </a:lnTo>
                <a:cubicBezTo>
                  <a:pt x="5424" y="5925"/>
                  <a:pt x="5306" y="5993"/>
                  <a:pt x="5188" y="5993"/>
                </a:cubicBezTo>
                <a:cubicBezTo>
                  <a:pt x="5069" y="5993"/>
                  <a:pt x="4951" y="5925"/>
                  <a:pt x="4905" y="5790"/>
                </a:cubicBezTo>
                <a:lnTo>
                  <a:pt x="3994" y="3048"/>
                </a:lnTo>
                <a:lnTo>
                  <a:pt x="3675" y="3995"/>
                </a:lnTo>
                <a:cubicBezTo>
                  <a:pt x="3635" y="4114"/>
                  <a:pt x="3520" y="4198"/>
                  <a:pt x="3392" y="4198"/>
                </a:cubicBezTo>
                <a:lnTo>
                  <a:pt x="1499" y="4198"/>
                </a:lnTo>
                <a:lnTo>
                  <a:pt x="4980" y="7670"/>
                </a:lnTo>
                <a:cubicBezTo>
                  <a:pt x="5037" y="7730"/>
                  <a:pt x="5114" y="7759"/>
                  <a:pt x="5190" y="7759"/>
                </a:cubicBezTo>
                <a:cubicBezTo>
                  <a:pt x="5266" y="7759"/>
                  <a:pt x="5342" y="7730"/>
                  <a:pt x="5400" y="7670"/>
                </a:cubicBezTo>
                <a:lnTo>
                  <a:pt x="8880" y="4198"/>
                </a:lnTo>
                <a:lnTo>
                  <a:pt x="9977" y="4198"/>
                </a:lnTo>
                <a:cubicBezTo>
                  <a:pt x="10141" y="4198"/>
                  <a:pt x="10278" y="4066"/>
                  <a:pt x="10278" y="3898"/>
                </a:cubicBezTo>
                <a:cubicBezTo>
                  <a:pt x="10278" y="3734"/>
                  <a:pt x="10141" y="3601"/>
                  <a:pt x="9977" y="3597"/>
                </a:cubicBezTo>
                <a:lnTo>
                  <a:pt x="9358" y="3597"/>
                </a:lnTo>
                <a:cubicBezTo>
                  <a:pt x="9959" y="2558"/>
                  <a:pt x="9698" y="1226"/>
                  <a:pt x="8743" y="497"/>
                </a:cubicBezTo>
                <a:cubicBezTo>
                  <a:pt x="8310" y="164"/>
                  <a:pt x="7796" y="0"/>
                  <a:pt x="7284" y="0"/>
                </a:cubicBezTo>
                <a:cubicBezTo>
                  <a:pt x="6668" y="0"/>
                  <a:pt x="6054" y="238"/>
                  <a:pt x="5590" y="705"/>
                </a:cubicBezTo>
                <a:lnTo>
                  <a:pt x="5188" y="1107"/>
                </a:lnTo>
                <a:lnTo>
                  <a:pt x="4785" y="705"/>
                </a:lnTo>
                <a:cubicBezTo>
                  <a:pt x="4321" y="238"/>
                  <a:pt x="3708" y="0"/>
                  <a:pt x="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9;p44"/>
          <p:cNvSpPr/>
          <p:nvPr/>
        </p:nvSpPr>
        <p:spPr>
          <a:xfrm>
            <a:off x="367487" y="3745407"/>
            <a:ext cx="690601" cy="690601"/>
          </a:xfrm>
          <a:custGeom>
            <a:avLst/>
            <a:gdLst/>
            <a:ahLst/>
            <a:cxnLst/>
            <a:rect l="l" t="t" r="r" b="b"/>
            <a:pathLst>
              <a:path w="17947" h="17947" extrusionOk="0">
                <a:moveTo>
                  <a:pt x="17946" y="8633"/>
                </a:moveTo>
                <a:cubicBezTo>
                  <a:pt x="17946" y="12122"/>
                  <a:pt x="15841" y="15271"/>
                  <a:pt x="12617" y="16606"/>
                </a:cubicBezTo>
                <a:cubicBezTo>
                  <a:pt x="9393" y="17946"/>
                  <a:pt x="5678" y="17208"/>
                  <a:pt x="3211" y="14735"/>
                </a:cubicBezTo>
                <a:cubicBezTo>
                  <a:pt x="743" y="12268"/>
                  <a:pt x="0" y="8553"/>
                  <a:pt x="1340" y="5329"/>
                </a:cubicBezTo>
                <a:cubicBezTo>
                  <a:pt x="2676" y="2105"/>
                  <a:pt x="5820" y="0"/>
                  <a:pt x="9314" y="0"/>
                </a:cubicBezTo>
                <a:cubicBezTo>
                  <a:pt x="14081" y="0"/>
                  <a:pt x="17946" y="3865"/>
                  <a:pt x="17946" y="8633"/>
                </a:cubicBezTo>
                <a:close/>
                <a:moveTo>
                  <a:pt x="17946"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0;p44"/>
          <p:cNvSpPr/>
          <p:nvPr/>
        </p:nvSpPr>
        <p:spPr>
          <a:xfrm>
            <a:off x="523947" y="3878971"/>
            <a:ext cx="395959" cy="391957"/>
          </a:xfrm>
          <a:custGeom>
            <a:avLst/>
            <a:gdLst/>
            <a:ahLst/>
            <a:cxnLst/>
            <a:rect l="l" t="t" r="r" b="b"/>
            <a:pathLst>
              <a:path w="10290" h="10186" extrusionOk="0">
                <a:moveTo>
                  <a:pt x="7932" y="1"/>
                </a:moveTo>
                <a:cubicBezTo>
                  <a:pt x="6216" y="1"/>
                  <a:pt x="5053" y="1752"/>
                  <a:pt x="5725" y="3335"/>
                </a:cubicBezTo>
                <a:lnTo>
                  <a:pt x="6694" y="2367"/>
                </a:lnTo>
                <a:cubicBezTo>
                  <a:pt x="6610" y="1748"/>
                  <a:pt x="6915" y="1146"/>
                  <a:pt x="7463" y="850"/>
                </a:cubicBezTo>
                <a:cubicBezTo>
                  <a:pt x="7686" y="729"/>
                  <a:pt x="7930" y="670"/>
                  <a:pt x="8172" y="670"/>
                </a:cubicBezTo>
                <a:cubicBezTo>
                  <a:pt x="8525" y="670"/>
                  <a:pt x="8874" y="796"/>
                  <a:pt x="9153" y="1040"/>
                </a:cubicBezTo>
                <a:cubicBezTo>
                  <a:pt x="9621" y="1451"/>
                  <a:pt x="9789" y="2106"/>
                  <a:pt x="9568" y="2689"/>
                </a:cubicBezTo>
                <a:cubicBezTo>
                  <a:pt x="9352" y="3273"/>
                  <a:pt x="8794" y="3658"/>
                  <a:pt x="8171" y="3658"/>
                </a:cubicBezTo>
                <a:cubicBezTo>
                  <a:pt x="8100" y="3654"/>
                  <a:pt x="8034" y="3645"/>
                  <a:pt x="7963" y="3636"/>
                </a:cubicBezTo>
                <a:lnTo>
                  <a:pt x="6994" y="4604"/>
                </a:lnTo>
                <a:cubicBezTo>
                  <a:pt x="7291" y="4728"/>
                  <a:pt x="7609" y="4795"/>
                  <a:pt x="7932" y="4795"/>
                </a:cubicBezTo>
                <a:cubicBezTo>
                  <a:pt x="9241" y="4772"/>
                  <a:pt x="10289" y="3707"/>
                  <a:pt x="10289" y="2398"/>
                </a:cubicBezTo>
                <a:cubicBezTo>
                  <a:pt x="10289" y="1089"/>
                  <a:pt x="9241" y="23"/>
                  <a:pt x="7932" y="1"/>
                </a:cubicBezTo>
                <a:close/>
                <a:moveTo>
                  <a:pt x="8177" y="1261"/>
                </a:moveTo>
                <a:cubicBezTo>
                  <a:pt x="7715" y="1261"/>
                  <a:pt x="7273" y="1618"/>
                  <a:pt x="7273" y="2159"/>
                </a:cubicBezTo>
                <a:cubicBezTo>
                  <a:pt x="7273" y="2296"/>
                  <a:pt x="7304" y="2429"/>
                  <a:pt x="7366" y="2548"/>
                </a:cubicBezTo>
                <a:lnTo>
                  <a:pt x="5641" y="4268"/>
                </a:lnTo>
                <a:lnTo>
                  <a:pt x="5053" y="4149"/>
                </a:lnTo>
                <a:cubicBezTo>
                  <a:pt x="4998" y="4139"/>
                  <a:pt x="4943" y="4134"/>
                  <a:pt x="4888" y="4134"/>
                </a:cubicBezTo>
                <a:cubicBezTo>
                  <a:pt x="4647" y="4134"/>
                  <a:pt x="4412" y="4228"/>
                  <a:pt x="4239" y="4401"/>
                </a:cubicBezTo>
                <a:lnTo>
                  <a:pt x="1290" y="7346"/>
                </a:lnTo>
                <a:lnTo>
                  <a:pt x="1082" y="7138"/>
                </a:lnTo>
                <a:cubicBezTo>
                  <a:pt x="1015" y="7066"/>
                  <a:pt x="939" y="7036"/>
                  <a:pt x="866" y="7036"/>
                </a:cubicBezTo>
                <a:cubicBezTo>
                  <a:pt x="631" y="7036"/>
                  <a:pt x="428" y="7347"/>
                  <a:pt x="657" y="7563"/>
                </a:cubicBezTo>
                <a:lnTo>
                  <a:pt x="2771" y="9672"/>
                </a:lnTo>
                <a:cubicBezTo>
                  <a:pt x="2835" y="9732"/>
                  <a:pt x="2906" y="9757"/>
                  <a:pt x="2973" y="9757"/>
                </a:cubicBezTo>
                <a:cubicBezTo>
                  <a:pt x="3203" y="9757"/>
                  <a:pt x="3397" y="9467"/>
                  <a:pt x="3196" y="9248"/>
                </a:cubicBezTo>
                <a:lnTo>
                  <a:pt x="2988" y="9040"/>
                </a:lnTo>
                <a:lnTo>
                  <a:pt x="3408" y="8615"/>
                </a:lnTo>
                <a:lnTo>
                  <a:pt x="2771" y="7979"/>
                </a:lnTo>
                <a:cubicBezTo>
                  <a:pt x="2541" y="7762"/>
                  <a:pt x="2745" y="7453"/>
                  <a:pt x="2980" y="7453"/>
                </a:cubicBezTo>
                <a:cubicBezTo>
                  <a:pt x="3053" y="7453"/>
                  <a:pt x="3129" y="7483"/>
                  <a:pt x="3196" y="7554"/>
                </a:cubicBezTo>
                <a:lnTo>
                  <a:pt x="3832" y="8191"/>
                </a:lnTo>
                <a:lnTo>
                  <a:pt x="4257" y="7771"/>
                </a:lnTo>
                <a:lnTo>
                  <a:pt x="3620" y="7134"/>
                </a:lnTo>
                <a:cubicBezTo>
                  <a:pt x="3415" y="6915"/>
                  <a:pt x="3609" y="6625"/>
                  <a:pt x="3838" y="6625"/>
                </a:cubicBezTo>
                <a:cubicBezTo>
                  <a:pt x="3906" y="6625"/>
                  <a:pt x="3976" y="6650"/>
                  <a:pt x="4040" y="6709"/>
                </a:cubicBezTo>
                <a:lnTo>
                  <a:pt x="4677" y="7346"/>
                </a:lnTo>
                <a:lnTo>
                  <a:pt x="5102" y="6922"/>
                </a:lnTo>
                <a:lnTo>
                  <a:pt x="4465" y="6289"/>
                </a:lnTo>
                <a:cubicBezTo>
                  <a:pt x="4263" y="6071"/>
                  <a:pt x="4458" y="5780"/>
                  <a:pt x="4687" y="5780"/>
                </a:cubicBezTo>
                <a:cubicBezTo>
                  <a:pt x="4755" y="5780"/>
                  <a:pt x="4825" y="5806"/>
                  <a:pt x="4889" y="5865"/>
                </a:cubicBezTo>
                <a:lnTo>
                  <a:pt x="5522" y="6497"/>
                </a:lnTo>
                <a:lnTo>
                  <a:pt x="5929" y="6090"/>
                </a:lnTo>
                <a:cubicBezTo>
                  <a:pt x="6141" y="5878"/>
                  <a:pt x="6234" y="5573"/>
                  <a:pt x="6181" y="5277"/>
                </a:cubicBezTo>
                <a:lnTo>
                  <a:pt x="6066" y="4693"/>
                </a:lnTo>
                <a:lnTo>
                  <a:pt x="7786" y="2968"/>
                </a:lnTo>
                <a:cubicBezTo>
                  <a:pt x="7905" y="3030"/>
                  <a:pt x="8038" y="3061"/>
                  <a:pt x="8171" y="3061"/>
                </a:cubicBezTo>
                <a:cubicBezTo>
                  <a:pt x="8971" y="3061"/>
                  <a:pt x="9374" y="2092"/>
                  <a:pt x="8808" y="1526"/>
                </a:cubicBezTo>
                <a:cubicBezTo>
                  <a:pt x="8624" y="1343"/>
                  <a:pt x="8398" y="1261"/>
                  <a:pt x="8177" y="1261"/>
                </a:cubicBezTo>
                <a:close/>
                <a:moveTo>
                  <a:pt x="439" y="8305"/>
                </a:moveTo>
                <a:cubicBezTo>
                  <a:pt x="204" y="8305"/>
                  <a:pt x="0" y="8612"/>
                  <a:pt x="233" y="8828"/>
                </a:cubicBezTo>
                <a:lnTo>
                  <a:pt x="1502" y="10101"/>
                </a:lnTo>
                <a:cubicBezTo>
                  <a:pt x="1566" y="10161"/>
                  <a:pt x="1637" y="10186"/>
                  <a:pt x="1704" y="10186"/>
                </a:cubicBezTo>
                <a:cubicBezTo>
                  <a:pt x="1933" y="10186"/>
                  <a:pt x="2128" y="9896"/>
                  <a:pt x="1926" y="9677"/>
                </a:cubicBezTo>
                <a:lnTo>
                  <a:pt x="657" y="8408"/>
                </a:lnTo>
                <a:cubicBezTo>
                  <a:pt x="590" y="8335"/>
                  <a:pt x="513" y="8305"/>
                  <a:pt x="439" y="83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6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8"/>
          <p:cNvPicPr preferRelativeResize="0"/>
          <p:nvPr/>
        </p:nvPicPr>
        <p:blipFill rotWithShape="1">
          <a:blip r:embed="rId3">
            <a:alphaModFix/>
          </a:blip>
          <a:srcRect l="19186" t="15746" r="19180" b="20709"/>
          <a:stretch/>
        </p:blipFill>
        <p:spPr>
          <a:xfrm>
            <a:off x="4903402" y="1387450"/>
            <a:ext cx="936151" cy="938201"/>
          </a:xfrm>
          <a:prstGeom prst="rect">
            <a:avLst/>
          </a:prstGeom>
          <a:noFill/>
          <a:ln>
            <a:noFill/>
          </a:ln>
        </p:spPr>
      </p:pic>
      <p:pic>
        <p:nvPicPr>
          <p:cNvPr id="190" name="Google Shape;190;p28"/>
          <p:cNvPicPr preferRelativeResize="0"/>
          <p:nvPr/>
        </p:nvPicPr>
        <p:blipFill rotWithShape="1">
          <a:blip r:embed="rId3">
            <a:alphaModFix/>
          </a:blip>
          <a:srcRect l="19186" t="15746" r="19180" b="20709"/>
          <a:stretch/>
        </p:blipFill>
        <p:spPr>
          <a:xfrm>
            <a:off x="4903401" y="3430717"/>
            <a:ext cx="936151" cy="938201"/>
          </a:xfrm>
          <a:prstGeom prst="rect">
            <a:avLst/>
          </a:prstGeom>
          <a:noFill/>
          <a:ln>
            <a:noFill/>
          </a:ln>
        </p:spPr>
      </p:pic>
      <p:pic>
        <p:nvPicPr>
          <p:cNvPr id="191" name="Google Shape;191;p28"/>
          <p:cNvPicPr preferRelativeResize="0"/>
          <p:nvPr/>
        </p:nvPicPr>
        <p:blipFill rotWithShape="1">
          <a:blip r:embed="rId3">
            <a:alphaModFix/>
          </a:blip>
          <a:srcRect l="19186" t="15746" r="19180" b="20709"/>
          <a:stretch/>
        </p:blipFill>
        <p:spPr>
          <a:xfrm>
            <a:off x="1071152" y="1387450"/>
            <a:ext cx="936151" cy="938201"/>
          </a:xfrm>
          <a:prstGeom prst="rect">
            <a:avLst/>
          </a:prstGeom>
          <a:noFill/>
          <a:ln>
            <a:noFill/>
          </a:ln>
        </p:spPr>
      </p:pic>
      <p:pic>
        <p:nvPicPr>
          <p:cNvPr id="192" name="Google Shape;192;p28"/>
          <p:cNvPicPr preferRelativeResize="0"/>
          <p:nvPr/>
        </p:nvPicPr>
        <p:blipFill rotWithShape="1">
          <a:blip r:embed="rId3">
            <a:alphaModFix/>
          </a:blip>
          <a:srcRect l="19186" t="15746" r="19180" b="20709"/>
          <a:stretch/>
        </p:blipFill>
        <p:spPr>
          <a:xfrm>
            <a:off x="1106449" y="2446657"/>
            <a:ext cx="936151" cy="938201"/>
          </a:xfrm>
          <a:prstGeom prst="rect">
            <a:avLst/>
          </a:prstGeom>
          <a:noFill/>
          <a:ln>
            <a:noFill/>
          </a:ln>
        </p:spPr>
      </p:pic>
      <p:sp>
        <p:nvSpPr>
          <p:cNvPr id="193" name="Google Shape;193;p28"/>
          <p:cNvSpPr txBox="1">
            <a:spLocks noGrp="1"/>
          </p:cNvSpPr>
          <p:nvPr>
            <p:ph type="title"/>
          </p:nvPr>
        </p:nvSpPr>
        <p:spPr>
          <a:xfrm>
            <a:off x="1157000" y="445025"/>
            <a:ext cx="6830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t>
            </a:r>
            <a:r>
              <a:rPr lang="en" b="0" dirty="0"/>
              <a:t>lan</a:t>
            </a:r>
            <a:endParaRPr b="0" dirty="0"/>
          </a:p>
        </p:txBody>
      </p:sp>
      <p:sp>
        <p:nvSpPr>
          <p:cNvPr id="198" name="Google Shape;198;p28"/>
          <p:cNvSpPr txBox="1">
            <a:spLocks noGrp="1"/>
          </p:cNvSpPr>
          <p:nvPr>
            <p:ph type="title" idx="5"/>
          </p:nvPr>
        </p:nvSpPr>
        <p:spPr>
          <a:xfrm>
            <a:off x="1172477" y="1623450"/>
            <a:ext cx="7335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9" name="Google Shape;199;p28"/>
          <p:cNvSpPr txBox="1">
            <a:spLocks noGrp="1"/>
          </p:cNvSpPr>
          <p:nvPr>
            <p:ph type="title" idx="6"/>
          </p:nvPr>
        </p:nvSpPr>
        <p:spPr>
          <a:xfrm>
            <a:off x="1244122" y="2711950"/>
            <a:ext cx="731400" cy="4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00" name="Google Shape;200;p28"/>
          <p:cNvSpPr txBox="1">
            <a:spLocks noGrp="1"/>
          </p:cNvSpPr>
          <p:nvPr>
            <p:ph type="subTitle" idx="9"/>
          </p:nvPr>
        </p:nvSpPr>
        <p:spPr>
          <a:xfrm>
            <a:off x="2108327" y="1409900"/>
            <a:ext cx="2167200" cy="79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 Générale</a:t>
            </a:r>
            <a:endParaRPr dirty="0"/>
          </a:p>
        </p:txBody>
      </p:sp>
      <p:sp>
        <p:nvSpPr>
          <p:cNvPr id="201" name="Google Shape;201;p28"/>
          <p:cNvSpPr txBox="1">
            <a:spLocks noGrp="1"/>
          </p:cNvSpPr>
          <p:nvPr>
            <p:ph type="subTitle" idx="13"/>
          </p:nvPr>
        </p:nvSpPr>
        <p:spPr>
          <a:xfrm>
            <a:off x="2077898" y="2589258"/>
            <a:ext cx="2162700" cy="79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Solution</a:t>
            </a:r>
            <a:endParaRPr dirty="0"/>
          </a:p>
        </p:txBody>
      </p:sp>
      <p:sp>
        <p:nvSpPr>
          <p:cNvPr id="202" name="Google Shape;202;p28"/>
          <p:cNvSpPr txBox="1">
            <a:spLocks noGrp="1"/>
          </p:cNvSpPr>
          <p:nvPr>
            <p:ph type="subTitle" idx="14"/>
          </p:nvPr>
        </p:nvSpPr>
        <p:spPr>
          <a:xfrm>
            <a:off x="5910148" y="1409900"/>
            <a:ext cx="2284816" cy="79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Problématique</a:t>
            </a:r>
            <a:endParaRPr dirty="0"/>
          </a:p>
        </p:txBody>
      </p:sp>
      <p:sp>
        <p:nvSpPr>
          <p:cNvPr id="203" name="Google Shape;203;p28"/>
          <p:cNvSpPr txBox="1">
            <a:spLocks noGrp="1"/>
          </p:cNvSpPr>
          <p:nvPr>
            <p:ph type="subTitle" idx="15"/>
          </p:nvPr>
        </p:nvSpPr>
        <p:spPr>
          <a:xfrm>
            <a:off x="5945077" y="3557768"/>
            <a:ext cx="2162700" cy="79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Framework </a:t>
            </a:r>
            <a:endParaRPr dirty="0"/>
          </a:p>
        </p:txBody>
      </p:sp>
      <p:sp>
        <p:nvSpPr>
          <p:cNvPr id="204" name="Google Shape;204;p28"/>
          <p:cNvSpPr/>
          <p:nvPr/>
        </p:nvSpPr>
        <p:spPr>
          <a:xfrm>
            <a:off x="8370850" y="539500"/>
            <a:ext cx="237900" cy="2361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368025" y="1216100"/>
            <a:ext cx="237900" cy="2361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8"/>
          <p:cNvCxnSpPr/>
          <p:nvPr/>
        </p:nvCxnSpPr>
        <p:spPr>
          <a:xfrm rot="10800000" flipH="1">
            <a:off x="4571550" y="1514500"/>
            <a:ext cx="900" cy="2864700"/>
          </a:xfrm>
          <a:prstGeom prst="straightConnector1">
            <a:avLst/>
          </a:prstGeom>
          <a:noFill/>
          <a:ln w="9525" cap="flat" cmpd="sng">
            <a:solidFill>
              <a:schemeClr val="dk1"/>
            </a:solidFill>
            <a:prstDash val="solid"/>
            <a:round/>
            <a:headEnd type="none" w="med" len="med"/>
            <a:tailEnd type="none" w="med" len="med"/>
          </a:ln>
        </p:spPr>
      </p:cxnSp>
      <p:sp>
        <p:nvSpPr>
          <p:cNvPr id="207" name="Google Shape;207;p28"/>
          <p:cNvSpPr txBox="1">
            <a:spLocks noGrp="1"/>
          </p:cNvSpPr>
          <p:nvPr>
            <p:ph type="title" idx="7"/>
          </p:nvPr>
        </p:nvSpPr>
        <p:spPr>
          <a:xfrm>
            <a:off x="5005777" y="1621650"/>
            <a:ext cx="731400" cy="4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8" name="Google Shape;208;p28"/>
          <p:cNvSpPr txBox="1">
            <a:spLocks noGrp="1"/>
          </p:cNvSpPr>
          <p:nvPr>
            <p:ph type="title" idx="8"/>
          </p:nvPr>
        </p:nvSpPr>
        <p:spPr>
          <a:xfrm>
            <a:off x="5005776" y="3664918"/>
            <a:ext cx="731400" cy="4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11" name="Google Shape;211;p28"/>
          <p:cNvSpPr/>
          <p:nvPr/>
        </p:nvSpPr>
        <p:spPr>
          <a:xfrm>
            <a:off x="368020" y="386173"/>
            <a:ext cx="690408" cy="690408"/>
          </a:xfrm>
          <a:custGeom>
            <a:avLst/>
            <a:gdLst/>
            <a:ahLst/>
            <a:cxnLst/>
            <a:rect l="l" t="t" r="r" b="b"/>
            <a:pathLst>
              <a:path w="17942" h="17942" extrusionOk="0">
                <a:moveTo>
                  <a:pt x="17942" y="8633"/>
                </a:moveTo>
                <a:cubicBezTo>
                  <a:pt x="17942" y="12122"/>
                  <a:pt x="15837" y="15271"/>
                  <a:pt x="12613" y="16606"/>
                </a:cubicBezTo>
                <a:cubicBezTo>
                  <a:pt x="9389" y="17942"/>
                  <a:pt x="5674" y="17203"/>
                  <a:pt x="3206" y="14736"/>
                </a:cubicBezTo>
                <a:cubicBezTo>
                  <a:pt x="739" y="12268"/>
                  <a:pt x="0" y="8553"/>
                  <a:pt x="1336" y="5329"/>
                </a:cubicBezTo>
                <a:cubicBezTo>
                  <a:pt x="2671" y="2101"/>
                  <a:pt x="5820" y="0"/>
                  <a:pt x="9309" y="0"/>
                </a:cubicBezTo>
                <a:cubicBezTo>
                  <a:pt x="14077" y="0"/>
                  <a:pt x="17942" y="3865"/>
                  <a:pt x="17942" y="8633"/>
                </a:cubicBezTo>
                <a:close/>
                <a:moveTo>
                  <a:pt x="17942"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601479" y="532513"/>
            <a:ext cx="253776" cy="390764"/>
          </a:xfrm>
          <a:custGeom>
            <a:avLst/>
            <a:gdLst/>
            <a:ahLst/>
            <a:cxnLst/>
            <a:rect l="l" t="t" r="r" b="b"/>
            <a:pathLst>
              <a:path w="6595" h="10155" extrusionOk="0">
                <a:moveTo>
                  <a:pt x="1496" y="1767"/>
                </a:moveTo>
                <a:cubicBezTo>
                  <a:pt x="1646" y="1767"/>
                  <a:pt x="1796" y="1867"/>
                  <a:pt x="1796" y="2066"/>
                </a:cubicBezTo>
                <a:lnTo>
                  <a:pt x="1796" y="5661"/>
                </a:lnTo>
                <a:cubicBezTo>
                  <a:pt x="1796" y="5825"/>
                  <a:pt x="1659" y="5957"/>
                  <a:pt x="1496" y="5957"/>
                </a:cubicBezTo>
                <a:cubicBezTo>
                  <a:pt x="1332" y="5957"/>
                  <a:pt x="1195" y="5825"/>
                  <a:pt x="1195" y="5661"/>
                </a:cubicBezTo>
                <a:lnTo>
                  <a:pt x="1195" y="2066"/>
                </a:lnTo>
                <a:cubicBezTo>
                  <a:pt x="1195" y="1867"/>
                  <a:pt x="1345" y="1767"/>
                  <a:pt x="1496" y="1767"/>
                </a:cubicBezTo>
                <a:close/>
                <a:moveTo>
                  <a:pt x="2694" y="1767"/>
                </a:moveTo>
                <a:cubicBezTo>
                  <a:pt x="2844" y="1767"/>
                  <a:pt x="2995" y="1867"/>
                  <a:pt x="2995" y="2066"/>
                </a:cubicBezTo>
                <a:lnTo>
                  <a:pt x="2995" y="5657"/>
                </a:lnTo>
                <a:cubicBezTo>
                  <a:pt x="2995" y="5825"/>
                  <a:pt x="2858" y="5957"/>
                  <a:pt x="2694" y="5957"/>
                </a:cubicBezTo>
                <a:cubicBezTo>
                  <a:pt x="2530" y="5957"/>
                  <a:pt x="2393" y="5825"/>
                  <a:pt x="2393" y="5657"/>
                </a:cubicBezTo>
                <a:lnTo>
                  <a:pt x="2393" y="2066"/>
                </a:lnTo>
                <a:cubicBezTo>
                  <a:pt x="2393" y="1867"/>
                  <a:pt x="2544" y="1767"/>
                  <a:pt x="2694" y="1767"/>
                </a:cubicBezTo>
                <a:close/>
                <a:moveTo>
                  <a:pt x="2097" y="1"/>
                </a:moveTo>
                <a:cubicBezTo>
                  <a:pt x="952" y="1"/>
                  <a:pt x="18" y="920"/>
                  <a:pt x="1" y="2066"/>
                </a:cubicBezTo>
                <a:lnTo>
                  <a:pt x="1" y="6860"/>
                </a:lnTo>
                <a:cubicBezTo>
                  <a:pt x="1" y="7023"/>
                  <a:pt x="133" y="7156"/>
                  <a:pt x="297" y="7156"/>
                </a:cubicBezTo>
                <a:lnTo>
                  <a:pt x="1195" y="7156"/>
                </a:lnTo>
                <a:lnTo>
                  <a:pt x="1195" y="7757"/>
                </a:lnTo>
                <a:lnTo>
                  <a:pt x="899" y="7757"/>
                </a:lnTo>
                <a:cubicBezTo>
                  <a:pt x="496" y="7757"/>
                  <a:pt x="496" y="8354"/>
                  <a:pt x="899" y="8354"/>
                </a:cubicBezTo>
                <a:lnTo>
                  <a:pt x="1796" y="8354"/>
                </a:lnTo>
                <a:lnTo>
                  <a:pt x="1796" y="8394"/>
                </a:lnTo>
                <a:cubicBezTo>
                  <a:pt x="1796" y="9323"/>
                  <a:pt x="2517" y="10154"/>
                  <a:pt x="3587" y="10154"/>
                </a:cubicBezTo>
                <a:cubicBezTo>
                  <a:pt x="4578" y="10154"/>
                  <a:pt x="5387" y="9349"/>
                  <a:pt x="5392" y="8354"/>
                </a:cubicBezTo>
                <a:lnTo>
                  <a:pt x="5392" y="3264"/>
                </a:lnTo>
                <a:cubicBezTo>
                  <a:pt x="5392" y="3065"/>
                  <a:pt x="5541" y="2966"/>
                  <a:pt x="5690" y="2966"/>
                </a:cubicBezTo>
                <a:cubicBezTo>
                  <a:pt x="5839" y="2966"/>
                  <a:pt x="5989" y="3065"/>
                  <a:pt x="5989" y="3264"/>
                </a:cubicBezTo>
                <a:lnTo>
                  <a:pt x="5989" y="7457"/>
                </a:lnTo>
                <a:cubicBezTo>
                  <a:pt x="5980" y="7625"/>
                  <a:pt x="6117" y="7771"/>
                  <a:pt x="6289" y="7771"/>
                </a:cubicBezTo>
                <a:cubicBezTo>
                  <a:pt x="6457" y="7771"/>
                  <a:pt x="6595" y="7625"/>
                  <a:pt x="6586" y="7457"/>
                </a:cubicBezTo>
                <a:lnTo>
                  <a:pt x="6586" y="3264"/>
                </a:lnTo>
                <a:cubicBezTo>
                  <a:pt x="6586" y="2769"/>
                  <a:pt x="6183" y="2367"/>
                  <a:pt x="5688" y="2367"/>
                </a:cubicBezTo>
                <a:cubicBezTo>
                  <a:pt x="5193" y="2367"/>
                  <a:pt x="4790" y="2769"/>
                  <a:pt x="4790" y="3264"/>
                </a:cubicBezTo>
                <a:lnTo>
                  <a:pt x="4790" y="8354"/>
                </a:lnTo>
                <a:cubicBezTo>
                  <a:pt x="4790" y="9018"/>
                  <a:pt x="4251" y="9553"/>
                  <a:pt x="3548" y="9553"/>
                </a:cubicBezTo>
                <a:cubicBezTo>
                  <a:pt x="2911" y="9553"/>
                  <a:pt x="2393" y="9035"/>
                  <a:pt x="2393" y="8399"/>
                </a:cubicBezTo>
                <a:lnTo>
                  <a:pt x="2393" y="8354"/>
                </a:lnTo>
                <a:lnTo>
                  <a:pt x="3295" y="8354"/>
                </a:lnTo>
                <a:cubicBezTo>
                  <a:pt x="3459" y="8354"/>
                  <a:pt x="3592" y="8222"/>
                  <a:pt x="3592" y="8054"/>
                </a:cubicBezTo>
                <a:cubicBezTo>
                  <a:pt x="3592" y="7890"/>
                  <a:pt x="3459" y="7757"/>
                  <a:pt x="3295" y="7757"/>
                </a:cubicBezTo>
                <a:lnTo>
                  <a:pt x="2995" y="7757"/>
                </a:lnTo>
                <a:lnTo>
                  <a:pt x="2995" y="7156"/>
                </a:lnTo>
                <a:lnTo>
                  <a:pt x="3892" y="7156"/>
                </a:lnTo>
                <a:cubicBezTo>
                  <a:pt x="4056" y="7156"/>
                  <a:pt x="4193" y="7023"/>
                  <a:pt x="4193" y="6860"/>
                </a:cubicBezTo>
                <a:lnTo>
                  <a:pt x="4193" y="2066"/>
                </a:lnTo>
                <a:cubicBezTo>
                  <a:pt x="4171" y="920"/>
                  <a:pt x="3238" y="1"/>
                  <a:pt x="2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2;p46"/>
          <p:cNvSpPr/>
          <p:nvPr/>
        </p:nvSpPr>
        <p:spPr>
          <a:xfrm>
            <a:off x="8206875" y="4364963"/>
            <a:ext cx="448675" cy="448575"/>
          </a:xfrm>
          <a:custGeom>
            <a:avLst/>
            <a:gdLst/>
            <a:ahLst/>
            <a:cxnLst/>
            <a:rect l="l" t="t" r="r" b="b"/>
            <a:pathLst>
              <a:path w="17947" h="17943" extrusionOk="0">
                <a:moveTo>
                  <a:pt x="17946" y="8629"/>
                </a:moveTo>
                <a:cubicBezTo>
                  <a:pt x="17946" y="12122"/>
                  <a:pt x="15841" y="15271"/>
                  <a:pt x="12618" y="16607"/>
                </a:cubicBezTo>
                <a:cubicBezTo>
                  <a:pt x="9389" y="17942"/>
                  <a:pt x="5679" y="17204"/>
                  <a:pt x="3211" y="14731"/>
                </a:cubicBezTo>
                <a:cubicBezTo>
                  <a:pt x="739" y="12264"/>
                  <a:pt x="0" y="8553"/>
                  <a:pt x="1336" y="5325"/>
                </a:cubicBezTo>
                <a:cubicBezTo>
                  <a:pt x="2672" y="2101"/>
                  <a:pt x="5820" y="1"/>
                  <a:pt x="9314" y="1"/>
                </a:cubicBezTo>
                <a:cubicBezTo>
                  <a:pt x="14081" y="1"/>
                  <a:pt x="17946" y="3861"/>
                  <a:pt x="17946" y="8629"/>
                </a:cubicBezTo>
                <a:close/>
                <a:moveTo>
                  <a:pt x="17946" y="8629"/>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63;p46"/>
          <p:cNvSpPr/>
          <p:nvPr/>
        </p:nvSpPr>
        <p:spPr>
          <a:xfrm>
            <a:off x="8363813" y="4476487"/>
            <a:ext cx="134800" cy="254525"/>
          </a:xfrm>
          <a:custGeom>
            <a:avLst/>
            <a:gdLst/>
            <a:ahLst/>
            <a:cxnLst/>
            <a:rect l="l" t="t" r="r" b="b"/>
            <a:pathLst>
              <a:path w="5392" h="10181" extrusionOk="0">
                <a:moveTo>
                  <a:pt x="3893" y="1193"/>
                </a:moveTo>
                <a:cubicBezTo>
                  <a:pt x="4046" y="1193"/>
                  <a:pt x="4193" y="1312"/>
                  <a:pt x="4193" y="1491"/>
                </a:cubicBezTo>
                <a:cubicBezTo>
                  <a:pt x="4193" y="1659"/>
                  <a:pt x="4056" y="1791"/>
                  <a:pt x="3892" y="1791"/>
                </a:cubicBezTo>
                <a:cubicBezTo>
                  <a:pt x="3627" y="1791"/>
                  <a:pt x="3490" y="1468"/>
                  <a:pt x="3680" y="1283"/>
                </a:cubicBezTo>
                <a:cubicBezTo>
                  <a:pt x="3742" y="1221"/>
                  <a:pt x="3818" y="1193"/>
                  <a:pt x="3893" y="1193"/>
                </a:cubicBezTo>
                <a:close/>
                <a:moveTo>
                  <a:pt x="1493" y="1196"/>
                </a:moveTo>
                <a:cubicBezTo>
                  <a:pt x="1648" y="1196"/>
                  <a:pt x="1796" y="1315"/>
                  <a:pt x="1796" y="1495"/>
                </a:cubicBezTo>
                <a:cubicBezTo>
                  <a:pt x="1796" y="1663"/>
                  <a:pt x="1664" y="1796"/>
                  <a:pt x="1496" y="1796"/>
                </a:cubicBezTo>
                <a:cubicBezTo>
                  <a:pt x="1230" y="1796"/>
                  <a:pt x="1098" y="1473"/>
                  <a:pt x="1283" y="1283"/>
                </a:cubicBezTo>
                <a:cubicBezTo>
                  <a:pt x="1344" y="1223"/>
                  <a:pt x="1419" y="1196"/>
                  <a:pt x="1493" y="1196"/>
                </a:cubicBezTo>
                <a:close/>
                <a:moveTo>
                  <a:pt x="2692" y="1194"/>
                </a:moveTo>
                <a:cubicBezTo>
                  <a:pt x="2846" y="1194"/>
                  <a:pt x="2995" y="1315"/>
                  <a:pt x="2995" y="1495"/>
                </a:cubicBezTo>
                <a:cubicBezTo>
                  <a:pt x="2995" y="1659"/>
                  <a:pt x="2862" y="1796"/>
                  <a:pt x="2694" y="1796"/>
                </a:cubicBezTo>
                <a:cubicBezTo>
                  <a:pt x="2429" y="1796"/>
                  <a:pt x="2296" y="1473"/>
                  <a:pt x="2482" y="1283"/>
                </a:cubicBezTo>
                <a:cubicBezTo>
                  <a:pt x="2543" y="1222"/>
                  <a:pt x="2618" y="1194"/>
                  <a:pt x="2692" y="1194"/>
                </a:cubicBezTo>
                <a:close/>
                <a:moveTo>
                  <a:pt x="3890" y="2390"/>
                </a:moveTo>
                <a:cubicBezTo>
                  <a:pt x="4045" y="2390"/>
                  <a:pt x="4193" y="2509"/>
                  <a:pt x="4193" y="2689"/>
                </a:cubicBezTo>
                <a:cubicBezTo>
                  <a:pt x="4193" y="2857"/>
                  <a:pt x="4056" y="2990"/>
                  <a:pt x="3892" y="2990"/>
                </a:cubicBezTo>
                <a:cubicBezTo>
                  <a:pt x="3627" y="2990"/>
                  <a:pt x="3490" y="2667"/>
                  <a:pt x="3680" y="2477"/>
                </a:cubicBezTo>
                <a:cubicBezTo>
                  <a:pt x="3741" y="2417"/>
                  <a:pt x="3816" y="2390"/>
                  <a:pt x="3890" y="2390"/>
                </a:cubicBezTo>
                <a:close/>
                <a:moveTo>
                  <a:pt x="1493" y="2395"/>
                </a:moveTo>
                <a:cubicBezTo>
                  <a:pt x="1648" y="2395"/>
                  <a:pt x="1796" y="2514"/>
                  <a:pt x="1796" y="2693"/>
                </a:cubicBezTo>
                <a:cubicBezTo>
                  <a:pt x="1796" y="2862"/>
                  <a:pt x="1664" y="2994"/>
                  <a:pt x="1496" y="2994"/>
                </a:cubicBezTo>
                <a:cubicBezTo>
                  <a:pt x="1230" y="2994"/>
                  <a:pt x="1098" y="2671"/>
                  <a:pt x="1283" y="2481"/>
                </a:cubicBezTo>
                <a:cubicBezTo>
                  <a:pt x="1344" y="2421"/>
                  <a:pt x="1419" y="2395"/>
                  <a:pt x="1493" y="2395"/>
                </a:cubicBezTo>
                <a:close/>
                <a:moveTo>
                  <a:pt x="3890" y="3589"/>
                </a:moveTo>
                <a:cubicBezTo>
                  <a:pt x="4045" y="3589"/>
                  <a:pt x="4193" y="3708"/>
                  <a:pt x="4193" y="3888"/>
                </a:cubicBezTo>
                <a:cubicBezTo>
                  <a:pt x="4193" y="4056"/>
                  <a:pt x="4056" y="4188"/>
                  <a:pt x="3892" y="4188"/>
                </a:cubicBezTo>
                <a:cubicBezTo>
                  <a:pt x="3627" y="4188"/>
                  <a:pt x="3490" y="3865"/>
                  <a:pt x="3680" y="3675"/>
                </a:cubicBezTo>
                <a:cubicBezTo>
                  <a:pt x="3741" y="3615"/>
                  <a:pt x="3816" y="3589"/>
                  <a:pt x="3890" y="3589"/>
                </a:cubicBezTo>
                <a:close/>
                <a:moveTo>
                  <a:pt x="1493" y="3591"/>
                </a:moveTo>
                <a:cubicBezTo>
                  <a:pt x="1648" y="3591"/>
                  <a:pt x="1796" y="3712"/>
                  <a:pt x="1796" y="3892"/>
                </a:cubicBezTo>
                <a:cubicBezTo>
                  <a:pt x="1796" y="4056"/>
                  <a:pt x="1664" y="4193"/>
                  <a:pt x="1496" y="4193"/>
                </a:cubicBezTo>
                <a:cubicBezTo>
                  <a:pt x="1230" y="4193"/>
                  <a:pt x="1098" y="3870"/>
                  <a:pt x="1283" y="3680"/>
                </a:cubicBezTo>
                <a:cubicBezTo>
                  <a:pt x="1345" y="3618"/>
                  <a:pt x="1420" y="3591"/>
                  <a:pt x="1493" y="3591"/>
                </a:cubicBezTo>
                <a:close/>
                <a:moveTo>
                  <a:pt x="3890" y="4787"/>
                </a:moveTo>
                <a:cubicBezTo>
                  <a:pt x="4045" y="4787"/>
                  <a:pt x="4193" y="4906"/>
                  <a:pt x="4193" y="5086"/>
                </a:cubicBezTo>
                <a:cubicBezTo>
                  <a:pt x="4193" y="5254"/>
                  <a:pt x="4056" y="5387"/>
                  <a:pt x="3892" y="5387"/>
                </a:cubicBezTo>
                <a:cubicBezTo>
                  <a:pt x="3627" y="5387"/>
                  <a:pt x="3490" y="5064"/>
                  <a:pt x="3680" y="4874"/>
                </a:cubicBezTo>
                <a:cubicBezTo>
                  <a:pt x="3741" y="4814"/>
                  <a:pt x="3816" y="4787"/>
                  <a:pt x="3890" y="4787"/>
                </a:cubicBezTo>
                <a:close/>
                <a:moveTo>
                  <a:pt x="1493" y="4790"/>
                </a:moveTo>
                <a:cubicBezTo>
                  <a:pt x="1648" y="4790"/>
                  <a:pt x="1796" y="4911"/>
                  <a:pt x="1796" y="5090"/>
                </a:cubicBezTo>
                <a:cubicBezTo>
                  <a:pt x="1796" y="5254"/>
                  <a:pt x="1664" y="5391"/>
                  <a:pt x="1496" y="5391"/>
                </a:cubicBezTo>
                <a:cubicBezTo>
                  <a:pt x="1230" y="5391"/>
                  <a:pt x="1098" y="5068"/>
                  <a:pt x="1283" y="4878"/>
                </a:cubicBezTo>
                <a:cubicBezTo>
                  <a:pt x="1345" y="4817"/>
                  <a:pt x="1420" y="4790"/>
                  <a:pt x="1493" y="4790"/>
                </a:cubicBezTo>
                <a:close/>
                <a:moveTo>
                  <a:pt x="3890" y="5986"/>
                </a:moveTo>
                <a:cubicBezTo>
                  <a:pt x="4045" y="5986"/>
                  <a:pt x="4193" y="6105"/>
                  <a:pt x="4193" y="6284"/>
                </a:cubicBezTo>
                <a:cubicBezTo>
                  <a:pt x="4193" y="6453"/>
                  <a:pt x="4056" y="6585"/>
                  <a:pt x="3892" y="6585"/>
                </a:cubicBezTo>
                <a:cubicBezTo>
                  <a:pt x="3627" y="6585"/>
                  <a:pt x="3490" y="6262"/>
                  <a:pt x="3680" y="6072"/>
                </a:cubicBezTo>
                <a:cubicBezTo>
                  <a:pt x="3741" y="6012"/>
                  <a:pt x="3816" y="5986"/>
                  <a:pt x="3890" y="5986"/>
                </a:cubicBezTo>
                <a:close/>
                <a:moveTo>
                  <a:pt x="1493" y="5988"/>
                </a:moveTo>
                <a:cubicBezTo>
                  <a:pt x="1648" y="5988"/>
                  <a:pt x="1796" y="6109"/>
                  <a:pt x="1796" y="6289"/>
                </a:cubicBezTo>
                <a:cubicBezTo>
                  <a:pt x="1796" y="6453"/>
                  <a:pt x="1664" y="6590"/>
                  <a:pt x="1496" y="6590"/>
                </a:cubicBezTo>
                <a:cubicBezTo>
                  <a:pt x="1230" y="6590"/>
                  <a:pt x="1098" y="6267"/>
                  <a:pt x="1283" y="6077"/>
                </a:cubicBezTo>
                <a:cubicBezTo>
                  <a:pt x="1345" y="6015"/>
                  <a:pt x="1420" y="5988"/>
                  <a:pt x="1493" y="5988"/>
                </a:cubicBezTo>
                <a:close/>
                <a:moveTo>
                  <a:pt x="2694" y="2392"/>
                </a:moveTo>
                <a:cubicBezTo>
                  <a:pt x="2844" y="2392"/>
                  <a:pt x="2995" y="2492"/>
                  <a:pt x="2995" y="2693"/>
                </a:cubicBezTo>
                <a:lnTo>
                  <a:pt x="2995" y="7483"/>
                </a:lnTo>
                <a:cubicBezTo>
                  <a:pt x="2995" y="7651"/>
                  <a:pt x="2862" y="7784"/>
                  <a:pt x="2694" y="7784"/>
                </a:cubicBezTo>
                <a:cubicBezTo>
                  <a:pt x="2530" y="7784"/>
                  <a:pt x="2393" y="7651"/>
                  <a:pt x="2393" y="7483"/>
                </a:cubicBezTo>
                <a:lnTo>
                  <a:pt x="2393" y="2693"/>
                </a:lnTo>
                <a:cubicBezTo>
                  <a:pt x="2393" y="2492"/>
                  <a:pt x="2544" y="2392"/>
                  <a:pt x="2694" y="2392"/>
                </a:cubicBezTo>
                <a:close/>
                <a:moveTo>
                  <a:pt x="3890" y="7182"/>
                </a:moveTo>
                <a:cubicBezTo>
                  <a:pt x="4045" y="7182"/>
                  <a:pt x="4193" y="7303"/>
                  <a:pt x="4193" y="7483"/>
                </a:cubicBezTo>
                <a:cubicBezTo>
                  <a:pt x="4193" y="7647"/>
                  <a:pt x="4056" y="7784"/>
                  <a:pt x="3892" y="7784"/>
                </a:cubicBezTo>
                <a:cubicBezTo>
                  <a:pt x="3627" y="7784"/>
                  <a:pt x="3490" y="7461"/>
                  <a:pt x="3680" y="7271"/>
                </a:cubicBezTo>
                <a:cubicBezTo>
                  <a:pt x="3741" y="7209"/>
                  <a:pt x="3816" y="7182"/>
                  <a:pt x="3890" y="7182"/>
                </a:cubicBezTo>
                <a:close/>
                <a:moveTo>
                  <a:pt x="1495" y="7186"/>
                </a:moveTo>
                <a:cubicBezTo>
                  <a:pt x="1649" y="7186"/>
                  <a:pt x="1796" y="7305"/>
                  <a:pt x="1796" y="7487"/>
                </a:cubicBezTo>
                <a:cubicBezTo>
                  <a:pt x="1796" y="7651"/>
                  <a:pt x="1664" y="7788"/>
                  <a:pt x="1496" y="7788"/>
                </a:cubicBezTo>
                <a:cubicBezTo>
                  <a:pt x="1230" y="7788"/>
                  <a:pt x="1098" y="7465"/>
                  <a:pt x="1283" y="7275"/>
                </a:cubicBezTo>
                <a:cubicBezTo>
                  <a:pt x="1345" y="7213"/>
                  <a:pt x="1421" y="7186"/>
                  <a:pt x="1495" y="7186"/>
                </a:cubicBezTo>
                <a:close/>
                <a:moveTo>
                  <a:pt x="1495" y="8384"/>
                </a:moveTo>
                <a:cubicBezTo>
                  <a:pt x="1649" y="8384"/>
                  <a:pt x="1796" y="8504"/>
                  <a:pt x="1796" y="8686"/>
                </a:cubicBezTo>
                <a:cubicBezTo>
                  <a:pt x="1796" y="8849"/>
                  <a:pt x="1664" y="8982"/>
                  <a:pt x="1496" y="8982"/>
                </a:cubicBezTo>
                <a:cubicBezTo>
                  <a:pt x="1230" y="8982"/>
                  <a:pt x="1098" y="8659"/>
                  <a:pt x="1283" y="8474"/>
                </a:cubicBezTo>
                <a:cubicBezTo>
                  <a:pt x="1345" y="8412"/>
                  <a:pt x="1421" y="8384"/>
                  <a:pt x="1495" y="8384"/>
                </a:cubicBezTo>
                <a:close/>
                <a:moveTo>
                  <a:pt x="2691" y="8383"/>
                </a:moveTo>
                <a:cubicBezTo>
                  <a:pt x="2846" y="8383"/>
                  <a:pt x="2995" y="8501"/>
                  <a:pt x="2995" y="8681"/>
                </a:cubicBezTo>
                <a:cubicBezTo>
                  <a:pt x="2995" y="8849"/>
                  <a:pt x="2862" y="8982"/>
                  <a:pt x="2694" y="8982"/>
                </a:cubicBezTo>
                <a:cubicBezTo>
                  <a:pt x="2429" y="8982"/>
                  <a:pt x="2296" y="8659"/>
                  <a:pt x="2482" y="8469"/>
                </a:cubicBezTo>
                <a:cubicBezTo>
                  <a:pt x="2543" y="8409"/>
                  <a:pt x="2618" y="8383"/>
                  <a:pt x="2691" y="8383"/>
                </a:cubicBezTo>
                <a:close/>
                <a:moveTo>
                  <a:pt x="3890" y="8381"/>
                </a:moveTo>
                <a:cubicBezTo>
                  <a:pt x="4045" y="8381"/>
                  <a:pt x="4193" y="8502"/>
                  <a:pt x="4193" y="8681"/>
                </a:cubicBezTo>
                <a:cubicBezTo>
                  <a:pt x="4193" y="8845"/>
                  <a:pt x="4056" y="8982"/>
                  <a:pt x="3892" y="8982"/>
                </a:cubicBezTo>
                <a:cubicBezTo>
                  <a:pt x="3627" y="8982"/>
                  <a:pt x="3490" y="8659"/>
                  <a:pt x="3680" y="8469"/>
                </a:cubicBezTo>
                <a:cubicBezTo>
                  <a:pt x="3741" y="8408"/>
                  <a:pt x="3816" y="8381"/>
                  <a:pt x="3890" y="8381"/>
                </a:cubicBezTo>
                <a:close/>
                <a:moveTo>
                  <a:pt x="1496" y="0"/>
                </a:moveTo>
                <a:cubicBezTo>
                  <a:pt x="669" y="0"/>
                  <a:pt x="1" y="668"/>
                  <a:pt x="1" y="1495"/>
                </a:cubicBezTo>
                <a:lnTo>
                  <a:pt x="1" y="8681"/>
                </a:lnTo>
                <a:cubicBezTo>
                  <a:pt x="1" y="9508"/>
                  <a:pt x="669" y="10181"/>
                  <a:pt x="1496" y="10181"/>
                </a:cubicBezTo>
                <a:lnTo>
                  <a:pt x="3892" y="10181"/>
                </a:lnTo>
                <a:cubicBezTo>
                  <a:pt x="4719" y="10181"/>
                  <a:pt x="5387" y="9508"/>
                  <a:pt x="5392" y="8681"/>
                </a:cubicBezTo>
                <a:lnTo>
                  <a:pt x="5392" y="1495"/>
                </a:lnTo>
                <a:cubicBezTo>
                  <a:pt x="5387" y="668"/>
                  <a:pt x="4719" y="0"/>
                  <a:pt x="3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192;p28">
            <a:extLst>
              <a:ext uri="{FF2B5EF4-FFF2-40B4-BE49-F238E27FC236}">
                <a16:creationId xmlns:a16="http://schemas.microsoft.com/office/drawing/2014/main" id="{CED1A4B5-12EA-ADA2-D6C4-0371CC23CFC0}"/>
              </a:ext>
            </a:extLst>
          </p:cNvPr>
          <p:cNvPicPr preferRelativeResize="0"/>
          <p:nvPr/>
        </p:nvPicPr>
        <p:blipFill rotWithShape="1">
          <a:blip r:embed="rId3">
            <a:alphaModFix/>
          </a:blip>
          <a:srcRect l="19186" t="15746" r="19180" b="20709"/>
          <a:stretch/>
        </p:blipFill>
        <p:spPr>
          <a:xfrm>
            <a:off x="4868472" y="2354274"/>
            <a:ext cx="936151" cy="938201"/>
          </a:xfrm>
          <a:prstGeom prst="rect">
            <a:avLst/>
          </a:prstGeom>
          <a:noFill/>
          <a:ln>
            <a:noFill/>
          </a:ln>
        </p:spPr>
      </p:pic>
      <p:sp>
        <p:nvSpPr>
          <p:cNvPr id="3" name="Google Shape;199;p28">
            <a:extLst>
              <a:ext uri="{FF2B5EF4-FFF2-40B4-BE49-F238E27FC236}">
                <a16:creationId xmlns:a16="http://schemas.microsoft.com/office/drawing/2014/main" id="{549C3CAA-874C-1863-E0F5-F375F225C886}"/>
              </a:ext>
            </a:extLst>
          </p:cNvPr>
          <p:cNvSpPr txBox="1">
            <a:spLocks/>
          </p:cNvSpPr>
          <p:nvPr/>
        </p:nvSpPr>
        <p:spPr>
          <a:xfrm>
            <a:off x="5006145" y="2619567"/>
            <a:ext cx="731400" cy="46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1pPr>
            <a:lvl2pPr marR="0" lvl="1"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2pPr>
            <a:lvl3pPr marR="0" lvl="2"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3pPr>
            <a:lvl4pPr marR="0" lvl="3"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4pPr>
            <a:lvl5pPr marR="0" lvl="4"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5pPr>
            <a:lvl6pPr marR="0" lvl="5"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6pPr>
            <a:lvl7pPr marR="0" lvl="6"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7pPr>
            <a:lvl8pPr marR="0" lvl="7"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8pPr>
            <a:lvl9pPr marR="0" lvl="8"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9pPr>
          </a:lstStyle>
          <a:p>
            <a:r>
              <a:rPr lang="en" dirty="0"/>
              <a:t>04</a:t>
            </a:r>
          </a:p>
        </p:txBody>
      </p:sp>
      <p:sp>
        <p:nvSpPr>
          <p:cNvPr id="4" name="Google Shape;201;p28">
            <a:extLst>
              <a:ext uri="{FF2B5EF4-FFF2-40B4-BE49-F238E27FC236}">
                <a16:creationId xmlns:a16="http://schemas.microsoft.com/office/drawing/2014/main" id="{770E6EA1-ABA3-7B8D-8826-4AC2AEB93707}"/>
              </a:ext>
            </a:extLst>
          </p:cNvPr>
          <p:cNvSpPr txBox="1">
            <a:spLocks/>
          </p:cNvSpPr>
          <p:nvPr/>
        </p:nvSpPr>
        <p:spPr>
          <a:xfrm>
            <a:off x="5839921" y="2496875"/>
            <a:ext cx="2162700" cy="79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Archivo Medium"/>
                <a:ea typeface="Archivo Medium"/>
                <a:cs typeface="Archivo Medium"/>
                <a:sym typeface="Archivo Medium"/>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dirty="0"/>
              <a:t>Etude de l’</a:t>
            </a:r>
            <a:r>
              <a:rPr lang="fr-FR" dirty="0" err="1"/>
              <a:t>existance</a:t>
            </a:r>
            <a:r>
              <a:rPr lang="fr-FR" dirty="0"/>
              <a:t> </a:t>
            </a:r>
          </a:p>
        </p:txBody>
      </p:sp>
      <p:pic>
        <p:nvPicPr>
          <p:cNvPr id="5" name="Google Shape;192;p28">
            <a:extLst>
              <a:ext uri="{FF2B5EF4-FFF2-40B4-BE49-F238E27FC236}">
                <a16:creationId xmlns:a16="http://schemas.microsoft.com/office/drawing/2014/main" id="{44D7101F-2663-7F8A-731E-008C32FEC317}"/>
              </a:ext>
            </a:extLst>
          </p:cNvPr>
          <p:cNvPicPr preferRelativeResize="0"/>
          <p:nvPr/>
        </p:nvPicPr>
        <p:blipFill rotWithShape="1">
          <a:blip r:embed="rId3">
            <a:alphaModFix/>
          </a:blip>
          <a:srcRect l="19186" t="15746" r="19180" b="20709"/>
          <a:stretch/>
        </p:blipFill>
        <p:spPr>
          <a:xfrm>
            <a:off x="1100588" y="3491231"/>
            <a:ext cx="936151" cy="938201"/>
          </a:xfrm>
          <a:prstGeom prst="rect">
            <a:avLst/>
          </a:prstGeom>
          <a:noFill/>
          <a:ln>
            <a:noFill/>
          </a:ln>
        </p:spPr>
      </p:pic>
      <p:sp>
        <p:nvSpPr>
          <p:cNvPr id="6" name="Google Shape;199;p28">
            <a:extLst>
              <a:ext uri="{FF2B5EF4-FFF2-40B4-BE49-F238E27FC236}">
                <a16:creationId xmlns:a16="http://schemas.microsoft.com/office/drawing/2014/main" id="{5DA91D2D-2348-89BE-8DC5-FA144957D65C}"/>
              </a:ext>
            </a:extLst>
          </p:cNvPr>
          <p:cNvSpPr txBox="1">
            <a:spLocks/>
          </p:cNvSpPr>
          <p:nvPr/>
        </p:nvSpPr>
        <p:spPr>
          <a:xfrm>
            <a:off x="1238261" y="3756524"/>
            <a:ext cx="731400" cy="46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1pPr>
            <a:lvl2pPr marR="0" lvl="1"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2pPr>
            <a:lvl3pPr marR="0" lvl="2"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3pPr>
            <a:lvl4pPr marR="0" lvl="3"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4pPr>
            <a:lvl5pPr marR="0" lvl="4"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5pPr>
            <a:lvl6pPr marR="0" lvl="5"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6pPr>
            <a:lvl7pPr marR="0" lvl="6"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7pPr>
            <a:lvl8pPr marR="0" lvl="7"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8pPr>
            <a:lvl9pPr marR="0" lvl="8" algn="l" rtl="0">
              <a:lnSpc>
                <a:spcPct val="100000"/>
              </a:lnSpc>
              <a:spcBef>
                <a:spcPts val="0"/>
              </a:spcBef>
              <a:spcAft>
                <a:spcPts val="0"/>
              </a:spcAft>
              <a:buClr>
                <a:schemeClr val="accent6"/>
              </a:buClr>
              <a:buSzPts val="3000"/>
              <a:buFont typeface="Archivo Medium"/>
              <a:buNone/>
              <a:defRPr sz="3000" b="0" i="0" u="none" strike="noStrike" cap="none">
                <a:solidFill>
                  <a:schemeClr val="accent6"/>
                </a:solidFill>
                <a:latin typeface="Archivo Medium"/>
                <a:ea typeface="Archivo Medium"/>
                <a:cs typeface="Archivo Medium"/>
                <a:sym typeface="Archivo Medium"/>
              </a:defRPr>
            </a:lvl9pPr>
          </a:lstStyle>
          <a:p>
            <a:r>
              <a:rPr lang="en" dirty="0"/>
              <a:t>05</a:t>
            </a:r>
          </a:p>
        </p:txBody>
      </p:sp>
      <p:sp>
        <p:nvSpPr>
          <p:cNvPr id="7" name="Google Shape;201;p28">
            <a:extLst>
              <a:ext uri="{FF2B5EF4-FFF2-40B4-BE49-F238E27FC236}">
                <a16:creationId xmlns:a16="http://schemas.microsoft.com/office/drawing/2014/main" id="{88BBBC38-BA0F-3C43-3F46-4CE5A0AE3119}"/>
              </a:ext>
            </a:extLst>
          </p:cNvPr>
          <p:cNvSpPr txBox="1">
            <a:spLocks/>
          </p:cNvSpPr>
          <p:nvPr/>
        </p:nvSpPr>
        <p:spPr>
          <a:xfrm>
            <a:off x="2072037" y="3633832"/>
            <a:ext cx="2162700" cy="79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Archivo Medium"/>
                <a:ea typeface="Archivo Medium"/>
                <a:cs typeface="Archivo Medium"/>
                <a:sym typeface="Archivo Medium"/>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dirty="0"/>
              <a:t>Concept de l’application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0"/>
          <p:cNvPicPr preferRelativeResize="0"/>
          <p:nvPr/>
        </p:nvPicPr>
        <p:blipFill rotWithShape="1">
          <a:blip r:embed="rId3">
            <a:alphaModFix/>
          </a:blip>
          <a:srcRect l="19186" t="15746" r="19180" b="20709"/>
          <a:stretch/>
        </p:blipFill>
        <p:spPr>
          <a:xfrm>
            <a:off x="3364863" y="113448"/>
            <a:ext cx="2414275" cy="2419603"/>
          </a:xfrm>
          <a:prstGeom prst="rect">
            <a:avLst/>
          </a:prstGeom>
          <a:noFill/>
          <a:ln>
            <a:noFill/>
          </a:ln>
        </p:spPr>
      </p:pic>
      <p:sp>
        <p:nvSpPr>
          <p:cNvPr id="236" name="Google Shape;236;p30"/>
          <p:cNvSpPr txBox="1">
            <a:spLocks noGrp="1"/>
          </p:cNvSpPr>
          <p:nvPr>
            <p:ph type="title"/>
          </p:nvPr>
        </p:nvSpPr>
        <p:spPr>
          <a:xfrm>
            <a:off x="989100" y="2161275"/>
            <a:ext cx="7165800" cy="9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Generale </a:t>
            </a:r>
            <a:endParaRPr dirty="0"/>
          </a:p>
        </p:txBody>
      </p:sp>
      <p:sp>
        <p:nvSpPr>
          <p:cNvPr id="237" name="Google Shape;237;p30"/>
          <p:cNvSpPr txBox="1">
            <a:spLocks noGrp="1"/>
          </p:cNvSpPr>
          <p:nvPr>
            <p:ph type="title" idx="2"/>
          </p:nvPr>
        </p:nvSpPr>
        <p:spPr>
          <a:xfrm>
            <a:off x="3937800" y="896375"/>
            <a:ext cx="1268400" cy="10350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01</a:t>
            </a:r>
            <a:endParaRPr dirty="0">
              <a:solidFill>
                <a:schemeClr val="accent6"/>
              </a:solidFill>
            </a:endParaRPr>
          </a:p>
        </p:txBody>
      </p:sp>
      <p:sp>
        <p:nvSpPr>
          <p:cNvPr id="238" name="Google Shape;238;p30"/>
          <p:cNvSpPr/>
          <p:nvPr/>
        </p:nvSpPr>
        <p:spPr>
          <a:xfrm>
            <a:off x="6230550" y="71145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474125" y="360690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4226700" y="3913399"/>
            <a:ext cx="690601" cy="690601"/>
          </a:xfrm>
          <a:custGeom>
            <a:avLst/>
            <a:gdLst/>
            <a:ahLst/>
            <a:cxnLst/>
            <a:rect l="l" t="t" r="r" b="b"/>
            <a:pathLst>
              <a:path w="17947" h="17947" extrusionOk="0">
                <a:moveTo>
                  <a:pt x="17946" y="8633"/>
                </a:moveTo>
                <a:cubicBezTo>
                  <a:pt x="17946" y="12122"/>
                  <a:pt x="15841" y="15271"/>
                  <a:pt x="12617" y="16606"/>
                </a:cubicBezTo>
                <a:cubicBezTo>
                  <a:pt x="9393" y="17946"/>
                  <a:pt x="5678" y="17208"/>
                  <a:pt x="3211" y="14735"/>
                </a:cubicBezTo>
                <a:cubicBezTo>
                  <a:pt x="743" y="12268"/>
                  <a:pt x="0" y="8553"/>
                  <a:pt x="1340" y="5329"/>
                </a:cubicBezTo>
                <a:cubicBezTo>
                  <a:pt x="2676" y="2105"/>
                  <a:pt x="5820" y="0"/>
                  <a:pt x="9314" y="0"/>
                </a:cubicBezTo>
                <a:cubicBezTo>
                  <a:pt x="14081" y="0"/>
                  <a:pt x="17946" y="3865"/>
                  <a:pt x="17946" y="8633"/>
                </a:cubicBezTo>
                <a:close/>
                <a:moveTo>
                  <a:pt x="17946" y="863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4383159" y="4046963"/>
            <a:ext cx="395959" cy="391957"/>
          </a:xfrm>
          <a:custGeom>
            <a:avLst/>
            <a:gdLst/>
            <a:ahLst/>
            <a:cxnLst/>
            <a:rect l="l" t="t" r="r" b="b"/>
            <a:pathLst>
              <a:path w="10290" h="10186" extrusionOk="0">
                <a:moveTo>
                  <a:pt x="7932" y="1"/>
                </a:moveTo>
                <a:cubicBezTo>
                  <a:pt x="6216" y="1"/>
                  <a:pt x="5053" y="1752"/>
                  <a:pt x="5725" y="3335"/>
                </a:cubicBezTo>
                <a:lnTo>
                  <a:pt x="6694" y="2367"/>
                </a:lnTo>
                <a:cubicBezTo>
                  <a:pt x="6610" y="1748"/>
                  <a:pt x="6915" y="1146"/>
                  <a:pt x="7463" y="850"/>
                </a:cubicBezTo>
                <a:cubicBezTo>
                  <a:pt x="7686" y="729"/>
                  <a:pt x="7930" y="670"/>
                  <a:pt x="8172" y="670"/>
                </a:cubicBezTo>
                <a:cubicBezTo>
                  <a:pt x="8525" y="670"/>
                  <a:pt x="8874" y="796"/>
                  <a:pt x="9153" y="1040"/>
                </a:cubicBezTo>
                <a:cubicBezTo>
                  <a:pt x="9621" y="1451"/>
                  <a:pt x="9789" y="2106"/>
                  <a:pt x="9568" y="2689"/>
                </a:cubicBezTo>
                <a:cubicBezTo>
                  <a:pt x="9352" y="3273"/>
                  <a:pt x="8794" y="3658"/>
                  <a:pt x="8171" y="3658"/>
                </a:cubicBezTo>
                <a:cubicBezTo>
                  <a:pt x="8100" y="3654"/>
                  <a:pt x="8034" y="3645"/>
                  <a:pt x="7963" y="3636"/>
                </a:cubicBezTo>
                <a:lnTo>
                  <a:pt x="6994" y="4604"/>
                </a:lnTo>
                <a:cubicBezTo>
                  <a:pt x="7291" y="4728"/>
                  <a:pt x="7609" y="4795"/>
                  <a:pt x="7932" y="4795"/>
                </a:cubicBezTo>
                <a:cubicBezTo>
                  <a:pt x="9241" y="4772"/>
                  <a:pt x="10289" y="3707"/>
                  <a:pt x="10289" y="2398"/>
                </a:cubicBezTo>
                <a:cubicBezTo>
                  <a:pt x="10289" y="1089"/>
                  <a:pt x="9241" y="23"/>
                  <a:pt x="7932" y="1"/>
                </a:cubicBezTo>
                <a:close/>
                <a:moveTo>
                  <a:pt x="8177" y="1261"/>
                </a:moveTo>
                <a:cubicBezTo>
                  <a:pt x="7715" y="1261"/>
                  <a:pt x="7273" y="1618"/>
                  <a:pt x="7273" y="2159"/>
                </a:cubicBezTo>
                <a:cubicBezTo>
                  <a:pt x="7273" y="2296"/>
                  <a:pt x="7304" y="2429"/>
                  <a:pt x="7366" y="2548"/>
                </a:cubicBezTo>
                <a:lnTo>
                  <a:pt x="5641" y="4268"/>
                </a:lnTo>
                <a:lnTo>
                  <a:pt x="5053" y="4149"/>
                </a:lnTo>
                <a:cubicBezTo>
                  <a:pt x="4998" y="4139"/>
                  <a:pt x="4943" y="4134"/>
                  <a:pt x="4888" y="4134"/>
                </a:cubicBezTo>
                <a:cubicBezTo>
                  <a:pt x="4647" y="4134"/>
                  <a:pt x="4412" y="4228"/>
                  <a:pt x="4239" y="4401"/>
                </a:cubicBezTo>
                <a:lnTo>
                  <a:pt x="1290" y="7346"/>
                </a:lnTo>
                <a:lnTo>
                  <a:pt x="1082" y="7138"/>
                </a:lnTo>
                <a:cubicBezTo>
                  <a:pt x="1015" y="7066"/>
                  <a:pt x="939" y="7036"/>
                  <a:pt x="866" y="7036"/>
                </a:cubicBezTo>
                <a:cubicBezTo>
                  <a:pt x="631" y="7036"/>
                  <a:pt x="428" y="7347"/>
                  <a:pt x="657" y="7563"/>
                </a:cubicBezTo>
                <a:lnTo>
                  <a:pt x="2771" y="9672"/>
                </a:lnTo>
                <a:cubicBezTo>
                  <a:pt x="2835" y="9732"/>
                  <a:pt x="2906" y="9757"/>
                  <a:pt x="2973" y="9757"/>
                </a:cubicBezTo>
                <a:cubicBezTo>
                  <a:pt x="3203" y="9757"/>
                  <a:pt x="3397" y="9467"/>
                  <a:pt x="3196" y="9248"/>
                </a:cubicBezTo>
                <a:lnTo>
                  <a:pt x="2988" y="9040"/>
                </a:lnTo>
                <a:lnTo>
                  <a:pt x="3408" y="8615"/>
                </a:lnTo>
                <a:lnTo>
                  <a:pt x="2771" y="7979"/>
                </a:lnTo>
                <a:cubicBezTo>
                  <a:pt x="2541" y="7762"/>
                  <a:pt x="2745" y="7453"/>
                  <a:pt x="2980" y="7453"/>
                </a:cubicBezTo>
                <a:cubicBezTo>
                  <a:pt x="3053" y="7453"/>
                  <a:pt x="3129" y="7483"/>
                  <a:pt x="3196" y="7554"/>
                </a:cubicBezTo>
                <a:lnTo>
                  <a:pt x="3832" y="8191"/>
                </a:lnTo>
                <a:lnTo>
                  <a:pt x="4257" y="7771"/>
                </a:lnTo>
                <a:lnTo>
                  <a:pt x="3620" y="7134"/>
                </a:lnTo>
                <a:cubicBezTo>
                  <a:pt x="3415" y="6915"/>
                  <a:pt x="3609" y="6625"/>
                  <a:pt x="3838" y="6625"/>
                </a:cubicBezTo>
                <a:cubicBezTo>
                  <a:pt x="3906" y="6625"/>
                  <a:pt x="3976" y="6650"/>
                  <a:pt x="4040" y="6709"/>
                </a:cubicBezTo>
                <a:lnTo>
                  <a:pt x="4677" y="7346"/>
                </a:lnTo>
                <a:lnTo>
                  <a:pt x="5102" y="6922"/>
                </a:lnTo>
                <a:lnTo>
                  <a:pt x="4465" y="6289"/>
                </a:lnTo>
                <a:cubicBezTo>
                  <a:pt x="4263" y="6071"/>
                  <a:pt x="4458" y="5780"/>
                  <a:pt x="4687" y="5780"/>
                </a:cubicBezTo>
                <a:cubicBezTo>
                  <a:pt x="4755" y="5780"/>
                  <a:pt x="4825" y="5806"/>
                  <a:pt x="4889" y="5865"/>
                </a:cubicBezTo>
                <a:lnTo>
                  <a:pt x="5522" y="6497"/>
                </a:lnTo>
                <a:lnTo>
                  <a:pt x="5929" y="6090"/>
                </a:lnTo>
                <a:cubicBezTo>
                  <a:pt x="6141" y="5878"/>
                  <a:pt x="6234" y="5573"/>
                  <a:pt x="6181" y="5277"/>
                </a:cubicBezTo>
                <a:lnTo>
                  <a:pt x="6066" y="4693"/>
                </a:lnTo>
                <a:lnTo>
                  <a:pt x="7786" y="2968"/>
                </a:lnTo>
                <a:cubicBezTo>
                  <a:pt x="7905" y="3030"/>
                  <a:pt x="8038" y="3061"/>
                  <a:pt x="8171" y="3061"/>
                </a:cubicBezTo>
                <a:cubicBezTo>
                  <a:pt x="8971" y="3061"/>
                  <a:pt x="9374" y="2092"/>
                  <a:pt x="8808" y="1526"/>
                </a:cubicBezTo>
                <a:cubicBezTo>
                  <a:pt x="8624" y="1343"/>
                  <a:pt x="8398" y="1261"/>
                  <a:pt x="8177" y="1261"/>
                </a:cubicBezTo>
                <a:close/>
                <a:moveTo>
                  <a:pt x="439" y="8305"/>
                </a:moveTo>
                <a:cubicBezTo>
                  <a:pt x="204" y="8305"/>
                  <a:pt x="0" y="8612"/>
                  <a:pt x="233" y="8828"/>
                </a:cubicBezTo>
                <a:lnTo>
                  <a:pt x="1502" y="10101"/>
                </a:lnTo>
                <a:cubicBezTo>
                  <a:pt x="1566" y="10161"/>
                  <a:pt x="1637" y="10186"/>
                  <a:pt x="1704" y="10186"/>
                </a:cubicBezTo>
                <a:cubicBezTo>
                  <a:pt x="1933" y="10186"/>
                  <a:pt x="2128" y="9896"/>
                  <a:pt x="1926" y="9677"/>
                </a:cubicBezTo>
                <a:lnTo>
                  <a:pt x="657" y="8408"/>
                </a:lnTo>
                <a:cubicBezTo>
                  <a:pt x="590" y="8335"/>
                  <a:pt x="513" y="8305"/>
                  <a:pt x="439" y="83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8085544" y="2305889"/>
            <a:ext cx="690447" cy="690447"/>
          </a:xfrm>
          <a:custGeom>
            <a:avLst/>
            <a:gdLst/>
            <a:ahLst/>
            <a:cxnLst/>
            <a:rect l="l" t="t" r="r" b="b"/>
            <a:pathLst>
              <a:path w="17943" h="17943" extrusionOk="0">
                <a:moveTo>
                  <a:pt x="17942" y="8633"/>
                </a:moveTo>
                <a:cubicBezTo>
                  <a:pt x="17942" y="12122"/>
                  <a:pt x="15842" y="15271"/>
                  <a:pt x="12614" y="16607"/>
                </a:cubicBezTo>
                <a:cubicBezTo>
                  <a:pt x="9390" y="17942"/>
                  <a:pt x="5675" y="17204"/>
                  <a:pt x="3207" y="14736"/>
                </a:cubicBezTo>
                <a:cubicBezTo>
                  <a:pt x="739" y="12268"/>
                  <a:pt x="1" y="8554"/>
                  <a:pt x="1336" y="5330"/>
                </a:cubicBezTo>
                <a:cubicBezTo>
                  <a:pt x="2672" y="2101"/>
                  <a:pt x="5821" y="1"/>
                  <a:pt x="9310" y="1"/>
                </a:cubicBezTo>
                <a:cubicBezTo>
                  <a:pt x="14077" y="1"/>
                  <a:pt x="17942" y="3866"/>
                  <a:pt x="17942" y="8633"/>
                </a:cubicBezTo>
                <a:close/>
                <a:moveTo>
                  <a:pt x="17942"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8271402" y="2447496"/>
            <a:ext cx="345627" cy="391919"/>
          </a:xfrm>
          <a:custGeom>
            <a:avLst/>
            <a:gdLst/>
            <a:ahLst/>
            <a:cxnLst/>
            <a:rect l="l" t="t" r="r" b="b"/>
            <a:pathLst>
              <a:path w="8982" h="10185" extrusionOk="0">
                <a:moveTo>
                  <a:pt x="3295" y="0"/>
                </a:moveTo>
                <a:cubicBezTo>
                  <a:pt x="2468" y="5"/>
                  <a:pt x="1796" y="672"/>
                  <a:pt x="1796" y="1499"/>
                </a:cubicBezTo>
                <a:lnTo>
                  <a:pt x="1796" y="2393"/>
                </a:lnTo>
                <a:cubicBezTo>
                  <a:pt x="1914" y="2395"/>
                  <a:pt x="2027" y="2397"/>
                  <a:pt x="2135" y="2397"/>
                </a:cubicBezTo>
                <a:cubicBezTo>
                  <a:pt x="3265" y="2397"/>
                  <a:pt x="3829" y="2255"/>
                  <a:pt x="4418" y="2110"/>
                </a:cubicBezTo>
                <a:cubicBezTo>
                  <a:pt x="5025" y="1954"/>
                  <a:pt x="5648" y="1802"/>
                  <a:pt x="6885" y="1802"/>
                </a:cubicBezTo>
                <a:cubicBezTo>
                  <a:pt x="6982" y="1802"/>
                  <a:pt x="7082" y="1803"/>
                  <a:pt x="7186" y="1804"/>
                </a:cubicBezTo>
                <a:lnTo>
                  <a:pt x="7186" y="1499"/>
                </a:lnTo>
                <a:cubicBezTo>
                  <a:pt x="7186" y="672"/>
                  <a:pt x="6514" y="5"/>
                  <a:pt x="5687" y="0"/>
                </a:cubicBezTo>
                <a:close/>
                <a:moveTo>
                  <a:pt x="3591" y="3596"/>
                </a:moveTo>
                <a:cubicBezTo>
                  <a:pt x="3861" y="3596"/>
                  <a:pt x="3994" y="3918"/>
                  <a:pt x="3803" y="4109"/>
                </a:cubicBezTo>
                <a:cubicBezTo>
                  <a:pt x="3744" y="4168"/>
                  <a:pt x="3670" y="4195"/>
                  <a:pt x="3597" y="4195"/>
                </a:cubicBezTo>
                <a:cubicBezTo>
                  <a:pt x="3443" y="4195"/>
                  <a:pt x="3295" y="4076"/>
                  <a:pt x="3295" y="3896"/>
                </a:cubicBezTo>
                <a:cubicBezTo>
                  <a:pt x="3295" y="3728"/>
                  <a:pt x="3427" y="3596"/>
                  <a:pt x="3591" y="3596"/>
                </a:cubicBezTo>
                <a:close/>
                <a:moveTo>
                  <a:pt x="5391" y="3596"/>
                </a:moveTo>
                <a:cubicBezTo>
                  <a:pt x="5656" y="3596"/>
                  <a:pt x="5789" y="3918"/>
                  <a:pt x="5603" y="4109"/>
                </a:cubicBezTo>
                <a:cubicBezTo>
                  <a:pt x="5542" y="4168"/>
                  <a:pt x="5467" y="4195"/>
                  <a:pt x="5394" y="4195"/>
                </a:cubicBezTo>
                <a:cubicBezTo>
                  <a:pt x="5239" y="4195"/>
                  <a:pt x="5090" y="4076"/>
                  <a:pt x="5090" y="3896"/>
                </a:cubicBezTo>
                <a:cubicBezTo>
                  <a:pt x="5090" y="3728"/>
                  <a:pt x="5223" y="3596"/>
                  <a:pt x="5391" y="3596"/>
                </a:cubicBezTo>
                <a:close/>
                <a:moveTo>
                  <a:pt x="5083" y="4789"/>
                </a:moveTo>
                <a:cubicBezTo>
                  <a:pt x="5297" y="4789"/>
                  <a:pt x="5501" y="5030"/>
                  <a:pt x="5338" y="5263"/>
                </a:cubicBezTo>
                <a:cubicBezTo>
                  <a:pt x="5128" y="5548"/>
                  <a:pt x="4809" y="5691"/>
                  <a:pt x="4491" y="5691"/>
                </a:cubicBezTo>
                <a:cubicBezTo>
                  <a:pt x="4173" y="5691"/>
                  <a:pt x="3854" y="5548"/>
                  <a:pt x="3644" y="5263"/>
                </a:cubicBezTo>
                <a:cubicBezTo>
                  <a:pt x="3495" y="5031"/>
                  <a:pt x="3694" y="4798"/>
                  <a:pt x="3903" y="4798"/>
                </a:cubicBezTo>
                <a:cubicBezTo>
                  <a:pt x="3985" y="4798"/>
                  <a:pt x="4070" y="4834"/>
                  <a:pt x="4135" y="4922"/>
                </a:cubicBezTo>
                <a:cubicBezTo>
                  <a:pt x="4226" y="5038"/>
                  <a:pt x="4359" y="5095"/>
                  <a:pt x="4491" y="5095"/>
                </a:cubicBezTo>
                <a:cubicBezTo>
                  <a:pt x="4622" y="5095"/>
                  <a:pt x="4752" y="5039"/>
                  <a:pt x="4843" y="4927"/>
                </a:cubicBezTo>
                <a:cubicBezTo>
                  <a:pt x="4908" y="4829"/>
                  <a:pt x="4996" y="4789"/>
                  <a:pt x="5083" y="4789"/>
                </a:cubicBezTo>
                <a:close/>
                <a:moveTo>
                  <a:pt x="6882" y="2398"/>
                </a:moveTo>
                <a:cubicBezTo>
                  <a:pt x="5728" y="2398"/>
                  <a:pt x="5155" y="2538"/>
                  <a:pt x="4564" y="2689"/>
                </a:cubicBezTo>
                <a:cubicBezTo>
                  <a:pt x="3954" y="2839"/>
                  <a:pt x="3330" y="2999"/>
                  <a:pt x="2092" y="2999"/>
                </a:cubicBezTo>
                <a:cubicBezTo>
                  <a:pt x="1999" y="2999"/>
                  <a:pt x="1897" y="2999"/>
                  <a:pt x="1796" y="2994"/>
                </a:cubicBezTo>
                <a:lnTo>
                  <a:pt x="1796" y="4471"/>
                </a:lnTo>
                <a:cubicBezTo>
                  <a:pt x="1791" y="5572"/>
                  <a:pt x="2530" y="6541"/>
                  <a:pt x="3591" y="6833"/>
                </a:cubicBezTo>
                <a:lnTo>
                  <a:pt x="3591" y="6890"/>
                </a:lnTo>
                <a:cubicBezTo>
                  <a:pt x="3591" y="7014"/>
                  <a:pt x="3511" y="7125"/>
                  <a:pt x="3397" y="7169"/>
                </a:cubicBezTo>
                <a:lnTo>
                  <a:pt x="4493" y="8261"/>
                </a:lnTo>
                <a:lnTo>
                  <a:pt x="5586" y="7169"/>
                </a:lnTo>
                <a:cubicBezTo>
                  <a:pt x="5471" y="7125"/>
                  <a:pt x="5391" y="7014"/>
                  <a:pt x="5391" y="6890"/>
                </a:cubicBezTo>
                <a:lnTo>
                  <a:pt x="5391" y="6833"/>
                </a:lnTo>
                <a:cubicBezTo>
                  <a:pt x="5864" y="6700"/>
                  <a:pt x="6289" y="6430"/>
                  <a:pt x="6607" y="6054"/>
                </a:cubicBezTo>
                <a:cubicBezTo>
                  <a:pt x="6979" y="5608"/>
                  <a:pt x="7182" y="5050"/>
                  <a:pt x="7186" y="4471"/>
                </a:cubicBezTo>
                <a:lnTo>
                  <a:pt x="7186" y="2401"/>
                </a:lnTo>
                <a:cubicBezTo>
                  <a:pt x="7081" y="2399"/>
                  <a:pt x="6979" y="2398"/>
                  <a:pt x="6882" y="2398"/>
                </a:cubicBezTo>
                <a:close/>
                <a:moveTo>
                  <a:pt x="2096" y="7191"/>
                </a:moveTo>
                <a:cubicBezTo>
                  <a:pt x="938" y="7191"/>
                  <a:pt x="0" y="8128"/>
                  <a:pt x="0" y="9287"/>
                </a:cubicBezTo>
                <a:lnTo>
                  <a:pt x="0" y="9884"/>
                </a:lnTo>
                <a:cubicBezTo>
                  <a:pt x="0" y="10052"/>
                  <a:pt x="133" y="10185"/>
                  <a:pt x="296" y="10185"/>
                </a:cubicBezTo>
                <a:lnTo>
                  <a:pt x="1495" y="10185"/>
                </a:lnTo>
                <a:lnTo>
                  <a:pt x="1495" y="9287"/>
                </a:lnTo>
                <a:cubicBezTo>
                  <a:pt x="1495" y="9086"/>
                  <a:pt x="1644" y="8985"/>
                  <a:pt x="1793" y="8985"/>
                </a:cubicBezTo>
                <a:cubicBezTo>
                  <a:pt x="1943" y="8985"/>
                  <a:pt x="2092" y="9086"/>
                  <a:pt x="2092" y="9287"/>
                </a:cubicBezTo>
                <a:lnTo>
                  <a:pt x="2092" y="10185"/>
                </a:lnTo>
                <a:lnTo>
                  <a:pt x="6886" y="10185"/>
                </a:lnTo>
                <a:lnTo>
                  <a:pt x="6886" y="9287"/>
                </a:lnTo>
                <a:cubicBezTo>
                  <a:pt x="6886" y="9086"/>
                  <a:pt x="7035" y="8985"/>
                  <a:pt x="7184" y="8985"/>
                </a:cubicBezTo>
                <a:cubicBezTo>
                  <a:pt x="7334" y="8985"/>
                  <a:pt x="7483" y="9086"/>
                  <a:pt x="7483" y="9287"/>
                </a:cubicBezTo>
                <a:lnTo>
                  <a:pt x="7483" y="10185"/>
                </a:lnTo>
                <a:lnTo>
                  <a:pt x="8681" y="10185"/>
                </a:lnTo>
                <a:cubicBezTo>
                  <a:pt x="8849" y="10185"/>
                  <a:pt x="8982" y="10052"/>
                  <a:pt x="8982" y="9884"/>
                </a:cubicBezTo>
                <a:lnTo>
                  <a:pt x="8982" y="9287"/>
                </a:lnTo>
                <a:cubicBezTo>
                  <a:pt x="8978" y="8128"/>
                  <a:pt x="8040" y="7191"/>
                  <a:pt x="6886" y="7191"/>
                </a:cubicBezTo>
                <a:lnTo>
                  <a:pt x="6413" y="7191"/>
                </a:lnTo>
                <a:lnTo>
                  <a:pt x="4701" y="8898"/>
                </a:lnTo>
                <a:cubicBezTo>
                  <a:pt x="4644" y="8958"/>
                  <a:pt x="4567" y="8988"/>
                  <a:pt x="4491" y="8988"/>
                </a:cubicBezTo>
                <a:cubicBezTo>
                  <a:pt x="4415" y="8988"/>
                  <a:pt x="4338" y="8958"/>
                  <a:pt x="4281" y="8898"/>
                </a:cubicBezTo>
                <a:lnTo>
                  <a:pt x="2570" y="7191"/>
                </a:lnTo>
                <a:close/>
              </a:path>
            </a:pathLst>
          </a:custGeom>
          <a:solidFill>
            <a:srgbClr val="AB3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474125" y="65907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30"/>
          <p:cNvCxnSpPr/>
          <p:nvPr/>
        </p:nvCxnSpPr>
        <p:spPr>
          <a:xfrm>
            <a:off x="1233100" y="4311596"/>
            <a:ext cx="2728500"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30"/>
          <p:cNvCxnSpPr/>
          <p:nvPr/>
        </p:nvCxnSpPr>
        <p:spPr>
          <a:xfrm>
            <a:off x="5182400" y="4311596"/>
            <a:ext cx="2728500" cy="0"/>
          </a:xfrm>
          <a:prstGeom prst="straightConnector1">
            <a:avLst/>
          </a:prstGeom>
          <a:noFill/>
          <a:ln w="9525" cap="flat" cmpd="sng">
            <a:solidFill>
              <a:schemeClr val="dk1"/>
            </a:solidFill>
            <a:prstDash val="solid"/>
            <a:round/>
            <a:headEnd type="none" w="med" len="med"/>
            <a:tailEnd type="none" w="med" len="med"/>
          </a:ln>
        </p:spPr>
      </p:cxnSp>
      <p:sp>
        <p:nvSpPr>
          <p:cNvPr id="249" name="Google Shape;249;p30"/>
          <p:cNvSpPr/>
          <p:nvPr/>
        </p:nvSpPr>
        <p:spPr>
          <a:xfrm>
            <a:off x="8430775" y="3797025"/>
            <a:ext cx="201900" cy="2004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6;p46"/>
          <p:cNvSpPr/>
          <p:nvPr/>
        </p:nvSpPr>
        <p:spPr>
          <a:xfrm>
            <a:off x="474125" y="2498380"/>
            <a:ext cx="584332" cy="600695"/>
          </a:xfrm>
          <a:custGeom>
            <a:avLst/>
            <a:gdLst/>
            <a:ahLst/>
            <a:cxnLst/>
            <a:rect l="l" t="t" r="r" b="b"/>
            <a:pathLst>
              <a:path w="17943" h="17942" extrusionOk="0">
                <a:moveTo>
                  <a:pt x="17942" y="8633"/>
                </a:moveTo>
                <a:cubicBezTo>
                  <a:pt x="17942" y="12122"/>
                  <a:pt x="15837" y="15271"/>
                  <a:pt x="12613" y="16606"/>
                </a:cubicBezTo>
                <a:cubicBezTo>
                  <a:pt x="9389" y="17942"/>
                  <a:pt x="5675" y="17203"/>
                  <a:pt x="3207" y="14735"/>
                </a:cubicBezTo>
                <a:cubicBezTo>
                  <a:pt x="739" y="12268"/>
                  <a:pt x="1" y="8553"/>
                  <a:pt x="1336" y="5329"/>
                </a:cubicBezTo>
                <a:cubicBezTo>
                  <a:pt x="2672" y="2101"/>
                  <a:pt x="5821" y="0"/>
                  <a:pt x="9314" y="0"/>
                </a:cubicBezTo>
                <a:cubicBezTo>
                  <a:pt x="14077" y="0"/>
                  <a:pt x="17942" y="3865"/>
                  <a:pt x="17942" y="8633"/>
                </a:cubicBezTo>
                <a:close/>
                <a:moveTo>
                  <a:pt x="17942" y="863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57;p46"/>
          <p:cNvSpPr/>
          <p:nvPr/>
        </p:nvSpPr>
        <p:spPr>
          <a:xfrm>
            <a:off x="598454" y="2615554"/>
            <a:ext cx="359656" cy="312442"/>
          </a:xfrm>
          <a:custGeom>
            <a:avLst/>
            <a:gdLst/>
            <a:ahLst/>
            <a:cxnLst/>
            <a:rect l="l" t="t" r="r" b="b"/>
            <a:pathLst>
              <a:path w="9660" h="10181" extrusionOk="0">
                <a:moveTo>
                  <a:pt x="8686" y="0"/>
                </a:moveTo>
                <a:cubicBezTo>
                  <a:pt x="8518" y="0"/>
                  <a:pt x="8354" y="44"/>
                  <a:pt x="8213" y="133"/>
                </a:cubicBezTo>
                <a:lnTo>
                  <a:pt x="6807" y="978"/>
                </a:lnTo>
                <a:lnTo>
                  <a:pt x="6497" y="465"/>
                </a:lnTo>
                <a:cubicBezTo>
                  <a:pt x="6434" y="358"/>
                  <a:pt x="6342" y="314"/>
                  <a:pt x="6250" y="314"/>
                </a:cubicBezTo>
                <a:cubicBezTo>
                  <a:pt x="6045" y="314"/>
                  <a:pt x="5843" y="534"/>
                  <a:pt x="5984" y="770"/>
                </a:cubicBezTo>
                <a:lnTo>
                  <a:pt x="7527" y="3339"/>
                </a:lnTo>
                <a:cubicBezTo>
                  <a:pt x="7580" y="3439"/>
                  <a:pt x="7682" y="3494"/>
                  <a:pt x="7786" y="3494"/>
                </a:cubicBezTo>
                <a:cubicBezTo>
                  <a:pt x="7840" y="3494"/>
                  <a:pt x="7894" y="3480"/>
                  <a:pt x="7943" y="3450"/>
                </a:cubicBezTo>
                <a:cubicBezTo>
                  <a:pt x="8089" y="3366"/>
                  <a:pt x="8133" y="3171"/>
                  <a:pt x="8040" y="3030"/>
                </a:cubicBezTo>
                <a:lnTo>
                  <a:pt x="7731" y="2517"/>
                </a:lnTo>
                <a:lnTo>
                  <a:pt x="9146" y="1667"/>
                </a:lnTo>
                <a:lnTo>
                  <a:pt x="9155" y="1663"/>
                </a:lnTo>
                <a:cubicBezTo>
                  <a:pt x="9500" y="1451"/>
                  <a:pt x="9659" y="1039"/>
                  <a:pt x="9548" y="655"/>
                </a:cubicBezTo>
                <a:cubicBezTo>
                  <a:pt x="9442" y="266"/>
                  <a:pt x="9089" y="0"/>
                  <a:pt x="8686" y="0"/>
                </a:cubicBezTo>
                <a:close/>
                <a:moveTo>
                  <a:pt x="5776" y="1592"/>
                </a:moveTo>
                <a:lnTo>
                  <a:pt x="4330" y="2459"/>
                </a:lnTo>
                <a:cubicBezTo>
                  <a:pt x="4007" y="2658"/>
                  <a:pt x="3839" y="3034"/>
                  <a:pt x="3914" y="3405"/>
                </a:cubicBezTo>
                <a:lnTo>
                  <a:pt x="2539" y="4232"/>
                </a:lnTo>
                <a:cubicBezTo>
                  <a:pt x="2263" y="4407"/>
                  <a:pt x="2430" y="4790"/>
                  <a:pt x="2693" y="4790"/>
                </a:cubicBezTo>
                <a:cubicBezTo>
                  <a:pt x="2742" y="4790"/>
                  <a:pt x="2795" y="4776"/>
                  <a:pt x="2849" y="4745"/>
                </a:cubicBezTo>
                <a:lnTo>
                  <a:pt x="2849" y="4750"/>
                </a:lnTo>
                <a:lnTo>
                  <a:pt x="4228" y="3918"/>
                </a:lnTo>
                <a:cubicBezTo>
                  <a:pt x="4391" y="4058"/>
                  <a:pt x="4594" y="4129"/>
                  <a:pt x="4798" y="4129"/>
                </a:cubicBezTo>
                <a:cubicBezTo>
                  <a:pt x="4956" y="4129"/>
                  <a:pt x="5114" y="4087"/>
                  <a:pt x="5254" y="4002"/>
                </a:cubicBezTo>
                <a:lnTo>
                  <a:pt x="6700" y="3131"/>
                </a:lnTo>
                <a:lnTo>
                  <a:pt x="5776" y="1592"/>
                </a:lnTo>
                <a:close/>
                <a:moveTo>
                  <a:pt x="5680" y="4790"/>
                </a:moveTo>
                <a:cubicBezTo>
                  <a:pt x="5511" y="4790"/>
                  <a:pt x="5374" y="4925"/>
                  <a:pt x="5374" y="5090"/>
                </a:cubicBezTo>
                <a:cubicBezTo>
                  <a:pt x="5374" y="5260"/>
                  <a:pt x="5511" y="5391"/>
                  <a:pt x="5679" y="5391"/>
                </a:cubicBezTo>
                <a:cubicBezTo>
                  <a:pt x="5682" y="5391"/>
                  <a:pt x="5685" y="5391"/>
                  <a:pt x="5688" y="5391"/>
                </a:cubicBezTo>
                <a:lnTo>
                  <a:pt x="5988" y="5391"/>
                </a:lnTo>
                <a:lnTo>
                  <a:pt x="5988" y="6590"/>
                </a:lnTo>
                <a:lnTo>
                  <a:pt x="7788" y="6590"/>
                </a:lnTo>
                <a:lnTo>
                  <a:pt x="7788" y="5391"/>
                </a:lnTo>
                <a:lnTo>
                  <a:pt x="8089" y="5391"/>
                </a:lnTo>
                <a:cubicBezTo>
                  <a:pt x="8092" y="5391"/>
                  <a:pt x="8095" y="5391"/>
                  <a:pt x="8097" y="5391"/>
                </a:cubicBezTo>
                <a:cubicBezTo>
                  <a:pt x="8262" y="5391"/>
                  <a:pt x="8399" y="5260"/>
                  <a:pt x="8399" y="5090"/>
                </a:cubicBezTo>
                <a:cubicBezTo>
                  <a:pt x="8399" y="4925"/>
                  <a:pt x="8262" y="4790"/>
                  <a:pt x="8097" y="4790"/>
                </a:cubicBezTo>
                <a:cubicBezTo>
                  <a:pt x="8094" y="4790"/>
                  <a:pt x="8092" y="4790"/>
                  <a:pt x="8089" y="4790"/>
                </a:cubicBezTo>
                <a:lnTo>
                  <a:pt x="5688" y="4790"/>
                </a:lnTo>
                <a:cubicBezTo>
                  <a:pt x="5685" y="4790"/>
                  <a:pt x="5682" y="4790"/>
                  <a:pt x="5680" y="4790"/>
                </a:cubicBezTo>
                <a:close/>
                <a:moveTo>
                  <a:pt x="2694" y="5397"/>
                </a:moveTo>
                <a:cubicBezTo>
                  <a:pt x="2601" y="5397"/>
                  <a:pt x="2508" y="5438"/>
                  <a:pt x="2446" y="5519"/>
                </a:cubicBezTo>
                <a:cubicBezTo>
                  <a:pt x="2252" y="5802"/>
                  <a:pt x="1796" y="6506"/>
                  <a:pt x="1796" y="6886"/>
                </a:cubicBezTo>
                <a:cubicBezTo>
                  <a:pt x="1796" y="7386"/>
                  <a:pt x="2198" y="7784"/>
                  <a:pt x="2694" y="7788"/>
                </a:cubicBezTo>
                <a:cubicBezTo>
                  <a:pt x="3189" y="7788"/>
                  <a:pt x="3592" y="7386"/>
                  <a:pt x="3592" y="6886"/>
                </a:cubicBezTo>
                <a:cubicBezTo>
                  <a:pt x="3592" y="6506"/>
                  <a:pt x="3136" y="5802"/>
                  <a:pt x="2941" y="5519"/>
                </a:cubicBezTo>
                <a:cubicBezTo>
                  <a:pt x="2880" y="5438"/>
                  <a:pt x="2787" y="5397"/>
                  <a:pt x="2694" y="5397"/>
                </a:cubicBezTo>
                <a:close/>
                <a:moveTo>
                  <a:pt x="5988" y="7191"/>
                </a:moveTo>
                <a:lnTo>
                  <a:pt x="5988" y="9283"/>
                </a:lnTo>
                <a:cubicBezTo>
                  <a:pt x="6002" y="9774"/>
                  <a:pt x="6400" y="10158"/>
                  <a:pt x="6886" y="10158"/>
                </a:cubicBezTo>
                <a:cubicBezTo>
                  <a:pt x="7377" y="10158"/>
                  <a:pt x="7775" y="9774"/>
                  <a:pt x="7788" y="9283"/>
                </a:cubicBezTo>
                <a:lnTo>
                  <a:pt x="7788" y="7191"/>
                </a:lnTo>
                <a:close/>
                <a:moveTo>
                  <a:pt x="297" y="8385"/>
                </a:moveTo>
                <a:cubicBezTo>
                  <a:pt x="133" y="8385"/>
                  <a:pt x="1" y="8518"/>
                  <a:pt x="1" y="8686"/>
                </a:cubicBezTo>
                <a:lnTo>
                  <a:pt x="1" y="9283"/>
                </a:lnTo>
                <a:cubicBezTo>
                  <a:pt x="1" y="9778"/>
                  <a:pt x="403" y="10181"/>
                  <a:pt x="898" y="10181"/>
                </a:cubicBezTo>
                <a:lnTo>
                  <a:pt x="4489" y="10181"/>
                </a:lnTo>
                <a:cubicBezTo>
                  <a:pt x="4989" y="10181"/>
                  <a:pt x="5387" y="9778"/>
                  <a:pt x="5391" y="9283"/>
                </a:cubicBezTo>
                <a:lnTo>
                  <a:pt x="5391" y="8686"/>
                </a:lnTo>
                <a:cubicBezTo>
                  <a:pt x="5391" y="8518"/>
                  <a:pt x="5254" y="8385"/>
                  <a:pt x="5091" y="838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3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I</a:t>
            </a:r>
            <a:r>
              <a:rPr lang="en"/>
              <a:t>ntroduction </a:t>
            </a:r>
            <a:endParaRPr dirty="0"/>
          </a:p>
        </p:txBody>
      </p:sp>
      <p:sp>
        <p:nvSpPr>
          <p:cNvPr id="256" name="Google Shape;256;p31"/>
          <p:cNvSpPr txBox="1">
            <a:spLocks noGrp="1"/>
          </p:cNvSpPr>
          <p:nvPr>
            <p:ph type="body" idx="1"/>
          </p:nvPr>
        </p:nvSpPr>
        <p:spPr>
          <a:xfrm>
            <a:off x="4019174" y="1707350"/>
            <a:ext cx="3642389" cy="2151900"/>
          </a:xfrm>
          <a:prstGeom prst="rect">
            <a:avLst/>
          </a:prstGeom>
        </p:spPr>
        <p:txBody>
          <a:bodyPr spcFirstLastPara="1" wrap="square" lIns="91425" tIns="91425" rIns="91425" bIns="91425" anchor="t" anchorCtr="0">
            <a:noAutofit/>
          </a:bodyPr>
          <a:lstStyle/>
          <a:p>
            <a:pPr marL="0" lvl="0" indent="0">
              <a:buClr>
                <a:srgbClr val="273D40"/>
              </a:buClr>
              <a:buSzPts val="600"/>
              <a:buNone/>
            </a:pPr>
            <a:r>
              <a:rPr lang="fr-FR" dirty="0"/>
              <a:t>Dont nos jours l’internet facilite notre vie quotidienne a travers des application web et mobiles  .</a:t>
            </a:r>
          </a:p>
          <a:p>
            <a:pPr marL="0" lvl="0" indent="0">
              <a:buClr>
                <a:srgbClr val="273D40"/>
              </a:buClr>
              <a:buSzPts val="600"/>
              <a:buNone/>
            </a:pPr>
            <a:r>
              <a:rPr lang="fr-FR" dirty="0"/>
              <a:t>Dans </a:t>
            </a:r>
            <a:r>
              <a:rPr lang="fr-FR"/>
              <a:t>ce projet </a:t>
            </a:r>
            <a:r>
              <a:rPr lang="fr-FR" dirty="0"/>
              <a:t>on vas parler de la livraison a domicile dans le domaine de la santé et plus précisément les médicaments.</a:t>
            </a:r>
          </a:p>
        </p:txBody>
      </p:sp>
      <p:sp>
        <p:nvSpPr>
          <p:cNvPr id="257" name="Google Shape;257;p31"/>
          <p:cNvSpPr/>
          <p:nvPr/>
        </p:nvSpPr>
        <p:spPr>
          <a:xfrm>
            <a:off x="3232150" y="2406100"/>
            <a:ext cx="237900" cy="2361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8786875" y="838050"/>
            <a:ext cx="237900" cy="2361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475325" y="1017725"/>
            <a:ext cx="237900" cy="2361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Placeholder 5"/>
          <p:cNvPicPr>
            <a:picLocks noGrp="1" noChangeAspect="1"/>
          </p:cNvPicPr>
          <p:nvPr>
            <p:ph type="pic" idx="2"/>
          </p:nvPr>
        </p:nvPicPr>
        <p:blipFill>
          <a:blip r:embed="rId3">
            <a:extLst>
              <a:ext uri="{28A0092B-C50C-407E-A947-70E740481C1C}">
                <a14:useLocalDpi xmlns:a14="http://schemas.microsoft.com/office/drawing/2010/main" val="0"/>
              </a:ext>
            </a:extLst>
          </a:blip>
          <a:srcRect l="12649" r="12649"/>
          <a:stretch>
            <a:fillRect/>
          </a:stretch>
        </p:blipFill>
        <p:spPr>
          <a:xfrm>
            <a:off x="1354543" y="1284443"/>
            <a:ext cx="2240485" cy="3187200"/>
          </a:xfrm>
        </p:spPr>
      </p:pic>
      <p:sp>
        <p:nvSpPr>
          <p:cNvPr id="19" name="Google Shape;259;p31"/>
          <p:cNvSpPr/>
          <p:nvPr/>
        </p:nvSpPr>
        <p:spPr>
          <a:xfrm>
            <a:off x="825836" y="1320512"/>
            <a:ext cx="690447" cy="690408"/>
          </a:xfrm>
          <a:custGeom>
            <a:avLst/>
            <a:gdLst/>
            <a:ahLst/>
            <a:cxnLst/>
            <a:rect l="l" t="t" r="r" b="b"/>
            <a:pathLst>
              <a:path w="17943" h="17942" extrusionOk="0">
                <a:moveTo>
                  <a:pt x="17942" y="8633"/>
                </a:moveTo>
                <a:cubicBezTo>
                  <a:pt x="17942" y="12122"/>
                  <a:pt x="15842" y="15271"/>
                  <a:pt x="12613" y="16606"/>
                </a:cubicBezTo>
                <a:cubicBezTo>
                  <a:pt x="9389" y="17942"/>
                  <a:pt x="5679" y="17203"/>
                  <a:pt x="3207" y="14736"/>
                </a:cubicBezTo>
                <a:cubicBezTo>
                  <a:pt x="739" y="12268"/>
                  <a:pt x="1" y="8553"/>
                  <a:pt x="1336" y="5329"/>
                </a:cubicBezTo>
                <a:cubicBezTo>
                  <a:pt x="2672" y="2105"/>
                  <a:pt x="5821" y="0"/>
                  <a:pt x="9310" y="0"/>
                </a:cubicBezTo>
                <a:cubicBezTo>
                  <a:pt x="14077" y="0"/>
                  <a:pt x="17942" y="3865"/>
                  <a:pt x="17942" y="8633"/>
                </a:cubicBezTo>
                <a:close/>
                <a:moveTo>
                  <a:pt x="17942"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0;p31"/>
          <p:cNvSpPr/>
          <p:nvPr/>
        </p:nvSpPr>
        <p:spPr>
          <a:xfrm>
            <a:off x="1054668" y="1470949"/>
            <a:ext cx="299875" cy="389533"/>
          </a:xfrm>
          <a:custGeom>
            <a:avLst/>
            <a:gdLst/>
            <a:ahLst/>
            <a:cxnLst/>
            <a:rect l="l" t="t" r="r" b="b"/>
            <a:pathLst>
              <a:path w="7793" h="10123" extrusionOk="0">
                <a:moveTo>
                  <a:pt x="2696" y="1"/>
                </a:moveTo>
                <a:cubicBezTo>
                  <a:pt x="2343" y="1"/>
                  <a:pt x="1990" y="201"/>
                  <a:pt x="1849" y="601"/>
                </a:cubicBezTo>
                <a:lnTo>
                  <a:pt x="898" y="601"/>
                </a:lnTo>
                <a:cubicBezTo>
                  <a:pt x="403" y="601"/>
                  <a:pt x="0" y="1004"/>
                  <a:pt x="0" y="1499"/>
                </a:cubicBezTo>
                <a:lnTo>
                  <a:pt x="0" y="2397"/>
                </a:lnTo>
                <a:lnTo>
                  <a:pt x="5395" y="2397"/>
                </a:lnTo>
                <a:lnTo>
                  <a:pt x="5391" y="1499"/>
                </a:lnTo>
                <a:cubicBezTo>
                  <a:pt x="5391" y="1004"/>
                  <a:pt x="4989" y="601"/>
                  <a:pt x="4493" y="601"/>
                </a:cubicBezTo>
                <a:lnTo>
                  <a:pt x="3542" y="601"/>
                </a:lnTo>
                <a:cubicBezTo>
                  <a:pt x="3401" y="201"/>
                  <a:pt x="3048" y="1"/>
                  <a:pt x="2696" y="1"/>
                </a:cubicBezTo>
                <a:close/>
                <a:moveTo>
                  <a:pt x="2696" y="3597"/>
                </a:moveTo>
                <a:cubicBezTo>
                  <a:pt x="2845" y="3597"/>
                  <a:pt x="2994" y="3697"/>
                  <a:pt x="2994" y="3896"/>
                </a:cubicBezTo>
                <a:lnTo>
                  <a:pt x="2994" y="4201"/>
                </a:lnTo>
                <a:lnTo>
                  <a:pt x="3295" y="4201"/>
                </a:lnTo>
                <a:cubicBezTo>
                  <a:pt x="3463" y="4201"/>
                  <a:pt x="3596" y="4334"/>
                  <a:pt x="3596" y="4497"/>
                </a:cubicBezTo>
                <a:cubicBezTo>
                  <a:pt x="3596" y="4665"/>
                  <a:pt x="3463" y="4798"/>
                  <a:pt x="3295" y="4798"/>
                </a:cubicBezTo>
                <a:lnTo>
                  <a:pt x="2994" y="4798"/>
                </a:lnTo>
                <a:lnTo>
                  <a:pt x="2994" y="5099"/>
                </a:lnTo>
                <a:cubicBezTo>
                  <a:pt x="2994" y="5262"/>
                  <a:pt x="2861" y="5395"/>
                  <a:pt x="2698" y="5395"/>
                </a:cubicBezTo>
                <a:cubicBezTo>
                  <a:pt x="2530" y="5395"/>
                  <a:pt x="2397" y="5258"/>
                  <a:pt x="2397" y="5094"/>
                </a:cubicBezTo>
                <a:lnTo>
                  <a:pt x="2397" y="4794"/>
                </a:lnTo>
                <a:lnTo>
                  <a:pt x="2096" y="4794"/>
                </a:lnTo>
                <a:cubicBezTo>
                  <a:pt x="1698" y="4794"/>
                  <a:pt x="1698" y="4197"/>
                  <a:pt x="2096" y="4197"/>
                </a:cubicBezTo>
                <a:lnTo>
                  <a:pt x="2397" y="4197"/>
                </a:lnTo>
                <a:lnTo>
                  <a:pt x="2397" y="3896"/>
                </a:lnTo>
                <a:cubicBezTo>
                  <a:pt x="2397" y="3697"/>
                  <a:pt x="2546" y="3597"/>
                  <a:pt x="2696" y="3597"/>
                </a:cubicBezTo>
                <a:close/>
                <a:moveTo>
                  <a:pt x="6889" y="1200"/>
                </a:moveTo>
                <a:cubicBezTo>
                  <a:pt x="6739" y="1200"/>
                  <a:pt x="6589" y="1300"/>
                  <a:pt x="6589" y="1499"/>
                </a:cubicBezTo>
                <a:lnTo>
                  <a:pt x="6589" y="1800"/>
                </a:lnTo>
                <a:lnTo>
                  <a:pt x="6289" y="1800"/>
                </a:lnTo>
                <a:cubicBezTo>
                  <a:pt x="6125" y="1800"/>
                  <a:pt x="5992" y="1932"/>
                  <a:pt x="5992" y="2100"/>
                </a:cubicBezTo>
                <a:lnTo>
                  <a:pt x="5992" y="3896"/>
                </a:lnTo>
                <a:cubicBezTo>
                  <a:pt x="5992" y="4276"/>
                  <a:pt x="6231" y="4612"/>
                  <a:pt x="6589" y="4740"/>
                </a:cubicBezTo>
                <a:lnTo>
                  <a:pt x="6589" y="9136"/>
                </a:lnTo>
                <a:cubicBezTo>
                  <a:pt x="6581" y="9380"/>
                  <a:pt x="6382" y="9570"/>
                  <a:pt x="6138" y="9570"/>
                </a:cubicBezTo>
                <a:cubicBezTo>
                  <a:pt x="5900" y="9570"/>
                  <a:pt x="5701" y="9380"/>
                  <a:pt x="5692" y="9136"/>
                </a:cubicBezTo>
                <a:lnTo>
                  <a:pt x="5692" y="8990"/>
                </a:lnTo>
                <a:cubicBezTo>
                  <a:pt x="5705" y="8482"/>
                  <a:pt x="5298" y="8066"/>
                  <a:pt x="4794" y="8066"/>
                </a:cubicBezTo>
                <a:cubicBezTo>
                  <a:pt x="4285" y="8066"/>
                  <a:pt x="3883" y="8482"/>
                  <a:pt x="3892" y="8990"/>
                </a:cubicBezTo>
                <a:lnTo>
                  <a:pt x="3892" y="9136"/>
                </a:lnTo>
                <a:cubicBezTo>
                  <a:pt x="3887" y="9380"/>
                  <a:pt x="3688" y="9570"/>
                  <a:pt x="3445" y="9570"/>
                </a:cubicBezTo>
                <a:cubicBezTo>
                  <a:pt x="3202" y="9570"/>
                  <a:pt x="3003" y="9380"/>
                  <a:pt x="2994" y="9136"/>
                </a:cubicBezTo>
                <a:lnTo>
                  <a:pt x="2994" y="7376"/>
                </a:lnTo>
                <a:lnTo>
                  <a:pt x="3596" y="7075"/>
                </a:lnTo>
                <a:lnTo>
                  <a:pt x="3596" y="7491"/>
                </a:lnTo>
                <a:cubicBezTo>
                  <a:pt x="3587" y="7659"/>
                  <a:pt x="3724" y="7805"/>
                  <a:pt x="3896" y="7805"/>
                </a:cubicBezTo>
                <a:cubicBezTo>
                  <a:pt x="4064" y="7805"/>
                  <a:pt x="4201" y="7659"/>
                  <a:pt x="4193" y="7491"/>
                </a:cubicBezTo>
                <a:lnTo>
                  <a:pt x="4193" y="6779"/>
                </a:lnTo>
                <a:lnTo>
                  <a:pt x="4564" y="6593"/>
                </a:lnTo>
                <a:cubicBezTo>
                  <a:pt x="5073" y="6341"/>
                  <a:pt x="5395" y="5820"/>
                  <a:pt x="5391" y="5253"/>
                </a:cubicBezTo>
                <a:lnTo>
                  <a:pt x="5391" y="2998"/>
                </a:lnTo>
                <a:lnTo>
                  <a:pt x="0" y="2998"/>
                </a:lnTo>
                <a:lnTo>
                  <a:pt x="0" y="5253"/>
                </a:lnTo>
                <a:cubicBezTo>
                  <a:pt x="0" y="5820"/>
                  <a:pt x="323" y="6341"/>
                  <a:pt x="832" y="6593"/>
                </a:cubicBezTo>
                <a:lnTo>
                  <a:pt x="1203" y="6779"/>
                </a:lnTo>
                <a:lnTo>
                  <a:pt x="1203" y="7491"/>
                </a:lnTo>
                <a:cubicBezTo>
                  <a:pt x="1203" y="7655"/>
                  <a:pt x="1336" y="7792"/>
                  <a:pt x="1499" y="7792"/>
                </a:cubicBezTo>
                <a:cubicBezTo>
                  <a:pt x="1667" y="7792"/>
                  <a:pt x="1800" y="7655"/>
                  <a:pt x="1800" y="7491"/>
                </a:cubicBezTo>
                <a:lnTo>
                  <a:pt x="1800" y="7075"/>
                </a:lnTo>
                <a:lnTo>
                  <a:pt x="2401" y="7376"/>
                </a:lnTo>
                <a:lnTo>
                  <a:pt x="2401" y="9136"/>
                </a:lnTo>
                <a:cubicBezTo>
                  <a:pt x="2432" y="9694"/>
                  <a:pt x="2892" y="10123"/>
                  <a:pt x="3450" y="10123"/>
                </a:cubicBezTo>
                <a:cubicBezTo>
                  <a:pt x="4002" y="10123"/>
                  <a:pt x="4462" y="9694"/>
                  <a:pt x="4498" y="9136"/>
                </a:cubicBezTo>
                <a:lnTo>
                  <a:pt x="4498" y="8990"/>
                </a:lnTo>
                <a:cubicBezTo>
                  <a:pt x="4489" y="8818"/>
                  <a:pt x="4626" y="8676"/>
                  <a:pt x="4794" y="8676"/>
                </a:cubicBezTo>
                <a:cubicBezTo>
                  <a:pt x="4966" y="8676"/>
                  <a:pt x="5104" y="8818"/>
                  <a:pt x="5095" y="8990"/>
                </a:cubicBezTo>
                <a:lnTo>
                  <a:pt x="5095" y="9136"/>
                </a:lnTo>
                <a:cubicBezTo>
                  <a:pt x="5130" y="9694"/>
                  <a:pt x="5590" y="10123"/>
                  <a:pt x="6143" y="10123"/>
                </a:cubicBezTo>
                <a:cubicBezTo>
                  <a:pt x="6700" y="10123"/>
                  <a:pt x="7160" y="9694"/>
                  <a:pt x="7191" y="9136"/>
                </a:cubicBezTo>
                <a:lnTo>
                  <a:pt x="7191" y="4740"/>
                </a:lnTo>
                <a:cubicBezTo>
                  <a:pt x="7549" y="4612"/>
                  <a:pt x="7788" y="4276"/>
                  <a:pt x="7792" y="3896"/>
                </a:cubicBezTo>
                <a:lnTo>
                  <a:pt x="7792" y="2100"/>
                </a:lnTo>
                <a:cubicBezTo>
                  <a:pt x="7792" y="1932"/>
                  <a:pt x="7655" y="1800"/>
                  <a:pt x="7492" y="1800"/>
                </a:cubicBezTo>
                <a:lnTo>
                  <a:pt x="7191" y="1800"/>
                </a:lnTo>
                <a:lnTo>
                  <a:pt x="7191" y="1499"/>
                </a:lnTo>
                <a:cubicBezTo>
                  <a:pt x="7189" y="1300"/>
                  <a:pt x="7038" y="1200"/>
                  <a:pt x="6889" y="120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5;p44"/>
          <p:cNvSpPr/>
          <p:nvPr/>
        </p:nvSpPr>
        <p:spPr>
          <a:xfrm>
            <a:off x="8111564" y="4149132"/>
            <a:ext cx="639298" cy="645022"/>
          </a:xfrm>
          <a:custGeom>
            <a:avLst/>
            <a:gdLst/>
            <a:ahLst/>
            <a:cxnLst/>
            <a:rect l="l" t="t" r="r" b="b"/>
            <a:pathLst>
              <a:path w="17942" h="17947" extrusionOk="0">
                <a:moveTo>
                  <a:pt x="17942" y="8633"/>
                </a:moveTo>
                <a:cubicBezTo>
                  <a:pt x="17942" y="12127"/>
                  <a:pt x="15841" y="15276"/>
                  <a:pt x="12613" y="16611"/>
                </a:cubicBezTo>
                <a:cubicBezTo>
                  <a:pt x="9389" y="17947"/>
                  <a:pt x="5674" y="17208"/>
                  <a:pt x="3207" y="14741"/>
                </a:cubicBezTo>
                <a:cubicBezTo>
                  <a:pt x="739" y="12268"/>
                  <a:pt x="0" y="8558"/>
                  <a:pt x="1336" y="5330"/>
                </a:cubicBezTo>
                <a:cubicBezTo>
                  <a:pt x="2671" y="2106"/>
                  <a:pt x="5820" y="1"/>
                  <a:pt x="9314" y="1"/>
                </a:cubicBezTo>
                <a:cubicBezTo>
                  <a:pt x="14077" y="1"/>
                  <a:pt x="17942" y="3866"/>
                  <a:pt x="17942" y="8633"/>
                </a:cubicBezTo>
                <a:close/>
                <a:moveTo>
                  <a:pt x="17942"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6;p44"/>
          <p:cNvSpPr/>
          <p:nvPr/>
        </p:nvSpPr>
        <p:spPr>
          <a:xfrm>
            <a:off x="8258091" y="4316971"/>
            <a:ext cx="345301" cy="286780"/>
          </a:xfrm>
          <a:custGeom>
            <a:avLst/>
            <a:gdLst/>
            <a:ahLst/>
            <a:cxnLst/>
            <a:rect l="l" t="t" r="r" b="b"/>
            <a:pathLst>
              <a:path w="10278" h="7760" extrusionOk="0">
                <a:moveTo>
                  <a:pt x="3091" y="0"/>
                </a:moveTo>
                <a:cubicBezTo>
                  <a:pt x="2579" y="0"/>
                  <a:pt x="2065" y="164"/>
                  <a:pt x="1632" y="497"/>
                </a:cubicBezTo>
                <a:cubicBezTo>
                  <a:pt x="681" y="1231"/>
                  <a:pt x="416" y="2558"/>
                  <a:pt x="1017" y="3597"/>
                </a:cubicBezTo>
                <a:lnTo>
                  <a:pt x="398" y="3597"/>
                </a:lnTo>
                <a:cubicBezTo>
                  <a:pt x="0" y="3597"/>
                  <a:pt x="0" y="4198"/>
                  <a:pt x="398" y="4198"/>
                </a:cubicBezTo>
                <a:lnTo>
                  <a:pt x="1499" y="4198"/>
                </a:lnTo>
                <a:lnTo>
                  <a:pt x="1398" y="4097"/>
                </a:lnTo>
                <a:cubicBezTo>
                  <a:pt x="1252" y="3946"/>
                  <a:pt x="1123" y="3778"/>
                  <a:pt x="1022" y="3597"/>
                </a:cubicBezTo>
                <a:lnTo>
                  <a:pt x="3175" y="3597"/>
                </a:lnTo>
                <a:lnTo>
                  <a:pt x="3711" y="2005"/>
                </a:lnTo>
                <a:cubicBezTo>
                  <a:pt x="3748" y="1881"/>
                  <a:pt x="3869" y="1819"/>
                  <a:pt x="3990" y="1819"/>
                </a:cubicBezTo>
                <a:cubicBezTo>
                  <a:pt x="4111" y="1819"/>
                  <a:pt x="4232" y="1881"/>
                  <a:pt x="4272" y="2005"/>
                </a:cubicBezTo>
                <a:lnTo>
                  <a:pt x="5188" y="4747"/>
                </a:lnTo>
                <a:lnTo>
                  <a:pt x="6103" y="2005"/>
                </a:lnTo>
                <a:cubicBezTo>
                  <a:pt x="6143" y="1881"/>
                  <a:pt x="6264" y="1819"/>
                  <a:pt x="6386" y="1819"/>
                </a:cubicBezTo>
                <a:cubicBezTo>
                  <a:pt x="6508" y="1819"/>
                  <a:pt x="6629" y="1881"/>
                  <a:pt x="6669" y="2005"/>
                </a:cubicBezTo>
                <a:lnTo>
                  <a:pt x="7200" y="3597"/>
                </a:lnTo>
                <a:lnTo>
                  <a:pt x="9354" y="3597"/>
                </a:lnTo>
                <a:cubicBezTo>
                  <a:pt x="9252" y="3783"/>
                  <a:pt x="9124" y="3946"/>
                  <a:pt x="8978" y="4097"/>
                </a:cubicBezTo>
                <a:lnTo>
                  <a:pt x="8876" y="4198"/>
                </a:lnTo>
                <a:lnTo>
                  <a:pt x="6988" y="4198"/>
                </a:lnTo>
                <a:cubicBezTo>
                  <a:pt x="6859" y="4198"/>
                  <a:pt x="6744" y="4119"/>
                  <a:pt x="6705" y="3995"/>
                </a:cubicBezTo>
                <a:lnTo>
                  <a:pt x="6386" y="3048"/>
                </a:lnTo>
                <a:lnTo>
                  <a:pt x="5471" y="5790"/>
                </a:lnTo>
                <a:cubicBezTo>
                  <a:pt x="5424" y="5925"/>
                  <a:pt x="5306" y="5993"/>
                  <a:pt x="5188" y="5993"/>
                </a:cubicBezTo>
                <a:cubicBezTo>
                  <a:pt x="5069" y="5993"/>
                  <a:pt x="4951" y="5925"/>
                  <a:pt x="4905" y="5790"/>
                </a:cubicBezTo>
                <a:lnTo>
                  <a:pt x="3994" y="3048"/>
                </a:lnTo>
                <a:lnTo>
                  <a:pt x="3675" y="3995"/>
                </a:lnTo>
                <a:cubicBezTo>
                  <a:pt x="3635" y="4114"/>
                  <a:pt x="3520" y="4198"/>
                  <a:pt x="3392" y="4198"/>
                </a:cubicBezTo>
                <a:lnTo>
                  <a:pt x="1499" y="4198"/>
                </a:lnTo>
                <a:lnTo>
                  <a:pt x="4980" y="7670"/>
                </a:lnTo>
                <a:cubicBezTo>
                  <a:pt x="5037" y="7730"/>
                  <a:pt x="5114" y="7759"/>
                  <a:pt x="5190" y="7759"/>
                </a:cubicBezTo>
                <a:cubicBezTo>
                  <a:pt x="5266" y="7759"/>
                  <a:pt x="5342" y="7730"/>
                  <a:pt x="5400" y="7670"/>
                </a:cubicBezTo>
                <a:lnTo>
                  <a:pt x="8880" y="4198"/>
                </a:lnTo>
                <a:lnTo>
                  <a:pt x="9977" y="4198"/>
                </a:lnTo>
                <a:cubicBezTo>
                  <a:pt x="10141" y="4198"/>
                  <a:pt x="10278" y="4066"/>
                  <a:pt x="10278" y="3898"/>
                </a:cubicBezTo>
                <a:cubicBezTo>
                  <a:pt x="10278" y="3734"/>
                  <a:pt x="10141" y="3601"/>
                  <a:pt x="9977" y="3597"/>
                </a:cubicBezTo>
                <a:lnTo>
                  <a:pt x="9358" y="3597"/>
                </a:lnTo>
                <a:cubicBezTo>
                  <a:pt x="9959" y="2558"/>
                  <a:pt x="9698" y="1226"/>
                  <a:pt x="8743" y="497"/>
                </a:cubicBezTo>
                <a:cubicBezTo>
                  <a:pt x="8310" y="164"/>
                  <a:pt x="7796" y="0"/>
                  <a:pt x="7284" y="0"/>
                </a:cubicBezTo>
                <a:cubicBezTo>
                  <a:pt x="6668" y="0"/>
                  <a:pt x="6054" y="238"/>
                  <a:pt x="5590" y="705"/>
                </a:cubicBezTo>
                <a:lnTo>
                  <a:pt x="5188" y="1107"/>
                </a:lnTo>
                <a:lnTo>
                  <a:pt x="4785" y="705"/>
                </a:lnTo>
                <a:cubicBezTo>
                  <a:pt x="4321" y="238"/>
                  <a:pt x="3708" y="0"/>
                  <a:pt x="3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4;p44"/>
          <p:cNvSpPr/>
          <p:nvPr/>
        </p:nvSpPr>
        <p:spPr>
          <a:xfrm>
            <a:off x="8007287" y="671936"/>
            <a:ext cx="690601" cy="690601"/>
          </a:xfrm>
          <a:custGeom>
            <a:avLst/>
            <a:gdLst/>
            <a:ahLst/>
            <a:cxnLst/>
            <a:rect l="l" t="t" r="r" b="b"/>
            <a:pathLst>
              <a:path w="17947" h="17947" extrusionOk="0">
                <a:moveTo>
                  <a:pt x="17946" y="8633"/>
                </a:moveTo>
                <a:cubicBezTo>
                  <a:pt x="17946" y="12126"/>
                  <a:pt x="15841" y="15271"/>
                  <a:pt x="12617" y="16606"/>
                </a:cubicBezTo>
                <a:cubicBezTo>
                  <a:pt x="9389" y="17946"/>
                  <a:pt x="5679" y="17203"/>
                  <a:pt x="3211" y="14736"/>
                </a:cubicBezTo>
                <a:cubicBezTo>
                  <a:pt x="743" y="12268"/>
                  <a:pt x="0" y="8557"/>
                  <a:pt x="1340" y="5329"/>
                </a:cubicBezTo>
                <a:cubicBezTo>
                  <a:pt x="2676" y="2105"/>
                  <a:pt x="5820" y="0"/>
                  <a:pt x="9314" y="0"/>
                </a:cubicBezTo>
                <a:cubicBezTo>
                  <a:pt x="14081" y="0"/>
                  <a:pt x="17946" y="3865"/>
                  <a:pt x="17946" y="8633"/>
                </a:cubicBezTo>
                <a:close/>
                <a:moveTo>
                  <a:pt x="17946"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5;p44"/>
          <p:cNvSpPr/>
          <p:nvPr/>
        </p:nvSpPr>
        <p:spPr>
          <a:xfrm>
            <a:off x="8166786" y="808116"/>
            <a:ext cx="397344" cy="392958"/>
          </a:xfrm>
          <a:custGeom>
            <a:avLst/>
            <a:gdLst/>
            <a:ahLst/>
            <a:cxnLst/>
            <a:rect l="l" t="t" r="r" b="b"/>
            <a:pathLst>
              <a:path w="10326" h="10212" extrusionOk="0">
                <a:moveTo>
                  <a:pt x="7283" y="1742"/>
                </a:moveTo>
                <a:lnTo>
                  <a:pt x="8570" y="3028"/>
                </a:lnTo>
                <a:cubicBezTo>
                  <a:pt x="8172" y="3020"/>
                  <a:pt x="7769" y="2989"/>
                  <a:pt x="7375" y="2936"/>
                </a:cubicBezTo>
                <a:lnTo>
                  <a:pt x="7375" y="2940"/>
                </a:lnTo>
                <a:cubicBezTo>
                  <a:pt x="7318" y="2542"/>
                  <a:pt x="7287" y="2144"/>
                  <a:pt x="7283" y="1742"/>
                </a:cubicBezTo>
                <a:close/>
                <a:moveTo>
                  <a:pt x="5984" y="3428"/>
                </a:moveTo>
                <a:cubicBezTo>
                  <a:pt x="6269" y="3428"/>
                  <a:pt x="6551" y="3444"/>
                  <a:pt x="6832" y="3480"/>
                </a:cubicBezTo>
                <a:cubicBezTo>
                  <a:pt x="6880" y="3869"/>
                  <a:pt x="6898" y="4267"/>
                  <a:pt x="6876" y="4660"/>
                </a:cubicBezTo>
                <a:lnTo>
                  <a:pt x="5651" y="3435"/>
                </a:lnTo>
                <a:cubicBezTo>
                  <a:pt x="5762" y="3430"/>
                  <a:pt x="5873" y="3428"/>
                  <a:pt x="5984" y="3428"/>
                </a:cubicBezTo>
                <a:close/>
                <a:moveTo>
                  <a:pt x="4943" y="3572"/>
                </a:moveTo>
                <a:lnTo>
                  <a:pt x="6739" y="5372"/>
                </a:lnTo>
                <a:cubicBezTo>
                  <a:pt x="6677" y="5571"/>
                  <a:pt x="6579" y="5761"/>
                  <a:pt x="6456" y="5934"/>
                </a:cubicBezTo>
                <a:lnTo>
                  <a:pt x="4382" y="3860"/>
                </a:lnTo>
                <a:cubicBezTo>
                  <a:pt x="4550" y="3736"/>
                  <a:pt x="4740" y="3639"/>
                  <a:pt x="4943" y="3572"/>
                </a:cubicBezTo>
                <a:close/>
                <a:moveTo>
                  <a:pt x="3957" y="4280"/>
                </a:moveTo>
                <a:lnTo>
                  <a:pt x="6031" y="6354"/>
                </a:lnTo>
                <a:cubicBezTo>
                  <a:pt x="5859" y="6478"/>
                  <a:pt x="5668" y="6575"/>
                  <a:pt x="5469" y="6642"/>
                </a:cubicBezTo>
                <a:lnTo>
                  <a:pt x="3670" y="4842"/>
                </a:lnTo>
                <a:cubicBezTo>
                  <a:pt x="3736" y="4643"/>
                  <a:pt x="3833" y="4452"/>
                  <a:pt x="3957" y="4280"/>
                </a:cubicBezTo>
                <a:close/>
                <a:moveTo>
                  <a:pt x="3537" y="5554"/>
                </a:moveTo>
                <a:lnTo>
                  <a:pt x="4757" y="6779"/>
                </a:lnTo>
                <a:cubicBezTo>
                  <a:pt x="4647" y="6784"/>
                  <a:pt x="4537" y="6786"/>
                  <a:pt x="4427" y="6786"/>
                </a:cubicBezTo>
                <a:cubicBezTo>
                  <a:pt x="4143" y="6786"/>
                  <a:pt x="3860" y="6769"/>
                  <a:pt x="3577" y="6734"/>
                </a:cubicBezTo>
                <a:cubicBezTo>
                  <a:pt x="3528" y="6345"/>
                  <a:pt x="3515" y="5947"/>
                  <a:pt x="3537" y="5554"/>
                </a:cubicBezTo>
                <a:close/>
                <a:moveTo>
                  <a:pt x="1839" y="7185"/>
                </a:moveTo>
                <a:lnTo>
                  <a:pt x="1839" y="7185"/>
                </a:lnTo>
                <a:cubicBezTo>
                  <a:pt x="2241" y="7190"/>
                  <a:pt x="2639" y="7221"/>
                  <a:pt x="3037" y="7278"/>
                </a:cubicBezTo>
                <a:cubicBezTo>
                  <a:pt x="3090" y="7672"/>
                  <a:pt x="3121" y="8070"/>
                  <a:pt x="3130" y="8472"/>
                </a:cubicBezTo>
                <a:lnTo>
                  <a:pt x="1839" y="7185"/>
                </a:lnTo>
                <a:close/>
                <a:moveTo>
                  <a:pt x="7459" y="0"/>
                </a:moveTo>
                <a:cubicBezTo>
                  <a:pt x="7386" y="0"/>
                  <a:pt x="7310" y="30"/>
                  <a:pt x="7243" y="101"/>
                </a:cubicBezTo>
                <a:cubicBezTo>
                  <a:pt x="6553" y="795"/>
                  <a:pt x="6650" y="1896"/>
                  <a:pt x="6765" y="2869"/>
                </a:cubicBezTo>
                <a:cubicBezTo>
                  <a:pt x="6500" y="2843"/>
                  <a:pt x="6237" y="2827"/>
                  <a:pt x="5980" y="2827"/>
                </a:cubicBezTo>
                <a:cubicBezTo>
                  <a:pt x="5135" y="2827"/>
                  <a:pt x="4346" y="3005"/>
                  <a:pt x="3723" y="3625"/>
                </a:cubicBezTo>
                <a:cubicBezTo>
                  <a:pt x="2913" y="4435"/>
                  <a:pt x="2860" y="5527"/>
                  <a:pt x="2971" y="6664"/>
                </a:cubicBezTo>
                <a:cubicBezTo>
                  <a:pt x="2623" y="6624"/>
                  <a:pt x="2255" y="6585"/>
                  <a:pt x="1894" y="6585"/>
                </a:cubicBezTo>
                <a:cubicBezTo>
                  <a:pt x="1257" y="6585"/>
                  <a:pt x="643" y="6705"/>
                  <a:pt x="202" y="7146"/>
                </a:cubicBezTo>
                <a:cubicBezTo>
                  <a:pt x="1" y="7364"/>
                  <a:pt x="195" y="7655"/>
                  <a:pt x="425" y="7655"/>
                </a:cubicBezTo>
                <a:cubicBezTo>
                  <a:pt x="492" y="7655"/>
                  <a:pt x="563" y="7629"/>
                  <a:pt x="627" y="7570"/>
                </a:cubicBezTo>
                <a:cubicBezTo>
                  <a:pt x="760" y="7438"/>
                  <a:pt x="919" y="7340"/>
                  <a:pt x="1096" y="7287"/>
                </a:cubicBezTo>
                <a:lnTo>
                  <a:pt x="3028" y="9215"/>
                </a:lnTo>
                <a:cubicBezTo>
                  <a:pt x="2971" y="9392"/>
                  <a:pt x="2873" y="9551"/>
                  <a:pt x="2745" y="9684"/>
                </a:cubicBezTo>
                <a:cubicBezTo>
                  <a:pt x="2512" y="9900"/>
                  <a:pt x="2717" y="10211"/>
                  <a:pt x="2953" y="10211"/>
                </a:cubicBezTo>
                <a:cubicBezTo>
                  <a:pt x="3026" y="10211"/>
                  <a:pt x="3103" y="10181"/>
                  <a:pt x="3170" y="10109"/>
                </a:cubicBezTo>
                <a:cubicBezTo>
                  <a:pt x="3860" y="9419"/>
                  <a:pt x="3762" y="8318"/>
                  <a:pt x="3647" y="7340"/>
                </a:cubicBezTo>
                <a:lnTo>
                  <a:pt x="3647" y="7340"/>
                </a:lnTo>
                <a:cubicBezTo>
                  <a:pt x="3917" y="7366"/>
                  <a:pt x="4184" y="7383"/>
                  <a:pt x="4446" y="7383"/>
                </a:cubicBezTo>
                <a:cubicBezTo>
                  <a:pt x="5289" y="7383"/>
                  <a:pt x="6072" y="7206"/>
                  <a:pt x="6690" y="6588"/>
                </a:cubicBezTo>
                <a:cubicBezTo>
                  <a:pt x="7495" y="5779"/>
                  <a:pt x="7552" y="4682"/>
                  <a:pt x="7442" y="3546"/>
                </a:cubicBezTo>
                <a:lnTo>
                  <a:pt x="7442" y="3546"/>
                </a:lnTo>
                <a:cubicBezTo>
                  <a:pt x="7793" y="3586"/>
                  <a:pt x="8162" y="3624"/>
                  <a:pt x="8523" y="3624"/>
                </a:cubicBezTo>
                <a:cubicBezTo>
                  <a:pt x="9159" y="3624"/>
                  <a:pt x="9770" y="3505"/>
                  <a:pt x="10210" y="3068"/>
                </a:cubicBezTo>
                <a:cubicBezTo>
                  <a:pt x="10325" y="2949"/>
                  <a:pt x="10325" y="2763"/>
                  <a:pt x="10210" y="2644"/>
                </a:cubicBezTo>
                <a:cubicBezTo>
                  <a:pt x="10151" y="2586"/>
                  <a:pt x="10073" y="2557"/>
                  <a:pt x="9996" y="2557"/>
                </a:cubicBezTo>
                <a:cubicBezTo>
                  <a:pt x="9919" y="2557"/>
                  <a:pt x="9843" y="2586"/>
                  <a:pt x="9786" y="2644"/>
                </a:cubicBezTo>
                <a:cubicBezTo>
                  <a:pt x="9653" y="2772"/>
                  <a:pt x="9489" y="2869"/>
                  <a:pt x="9317" y="2927"/>
                </a:cubicBezTo>
                <a:lnTo>
                  <a:pt x="7384" y="999"/>
                </a:lnTo>
                <a:cubicBezTo>
                  <a:pt x="7442" y="822"/>
                  <a:pt x="7539" y="658"/>
                  <a:pt x="7667" y="525"/>
                </a:cubicBezTo>
                <a:cubicBezTo>
                  <a:pt x="7900" y="309"/>
                  <a:pt x="7695" y="0"/>
                  <a:pt x="74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0"/>
          <p:cNvPicPr preferRelativeResize="0"/>
          <p:nvPr/>
        </p:nvPicPr>
        <p:blipFill rotWithShape="1">
          <a:blip r:embed="rId3">
            <a:alphaModFix/>
          </a:blip>
          <a:srcRect l="19186" t="15746" r="19180" b="20709"/>
          <a:stretch/>
        </p:blipFill>
        <p:spPr>
          <a:xfrm>
            <a:off x="3364863" y="113448"/>
            <a:ext cx="2414275" cy="2419603"/>
          </a:xfrm>
          <a:prstGeom prst="rect">
            <a:avLst/>
          </a:prstGeom>
          <a:noFill/>
          <a:ln>
            <a:noFill/>
          </a:ln>
        </p:spPr>
      </p:pic>
      <p:sp>
        <p:nvSpPr>
          <p:cNvPr id="236" name="Google Shape;236;p30"/>
          <p:cNvSpPr txBox="1">
            <a:spLocks noGrp="1"/>
          </p:cNvSpPr>
          <p:nvPr>
            <p:ph type="title"/>
          </p:nvPr>
        </p:nvSpPr>
        <p:spPr>
          <a:xfrm>
            <a:off x="989100" y="2161275"/>
            <a:ext cx="7165800" cy="937800"/>
          </a:xfrm>
          <a:prstGeom prst="rect">
            <a:avLst/>
          </a:prstGeom>
        </p:spPr>
        <p:txBody>
          <a:bodyPr spcFirstLastPara="1" wrap="square" lIns="91425" tIns="91425" rIns="91425" bIns="91425" anchor="ctr" anchorCtr="0">
            <a:noAutofit/>
          </a:bodyPr>
          <a:lstStyle/>
          <a:p>
            <a:pPr lvl="0"/>
            <a:r>
              <a:rPr lang="fr-FR" dirty="0"/>
              <a:t>Problématique</a:t>
            </a:r>
            <a:r>
              <a:rPr lang="en" dirty="0"/>
              <a:t> </a:t>
            </a:r>
            <a:endParaRPr dirty="0"/>
          </a:p>
        </p:txBody>
      </p:sp>
      <p:sp>
        <p:nvSpPr>
          <p:cNvPr id="237" name="Google Shape;237;p30"/>
          <p:cNvSpPr txBox="1">
            <a:spLocks noGrp="1"/>
          </p:cNvSpPr>
          <p:nvPr>
            <p:ph type="title" idx="2"/>
          </p:nvPr>
        </p:nvSpPr>
        <p:spPr>
          <a:xfrm>
            <a:off x="3937800" y="896375"/>
            <a:ext cx="1268400" cy="10350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02</a:t>
            </a:r>
            <a:endParaRPr dirty="0">
              <a:solidFill>
                <a:schemeClr val="accent6"/>
              </a:solidFill>
            </a:endParaRPr>
          </a:p>
        </p:txBody>
      </p:sp>
      <p:sp>
        <p:nvSpPr>
          <p:cNvPr id="238" name="Google Shape;238;p30"/>
          <p:cNvSpPr/>
          <p:nvPr/>
        </p:nvSpPr>
        <p:spPr>
          <a:xfrm>
            <a:off x="6230550" y="71145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474125" y="360690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4226700" y="3913399"/>
            <a:ext cx="690601" cy="690601"/>
          </a:xfrm>
          <a:custGeom>
            <a:avLst/>
            <a:gdLst/>
            <a:ahLst/>
            <a:cxnLst/>
            <a:rect l="l" t="t" r="r" b="b"/>
            <a:pathLst>
              <a:path w="17947" h="17947" extrusionOk="0">
                <a:moveTo>
                  <a:pt x="17946" y="8633"/>
                </a:moveTo>
                <a:cubicBezTo>
                  <a:pt x="17946" y="12122"/>
                  <a:pt x="15841" y="15271"/>
                  <a:pt x="12617" y="16606"/>
                </a:cubicBezTo>
                <a:cubicBezTo>
                  <a:pt x="9393" y="17946"/>
                  <a:pt x="5678" y="17208"/>
                  <a:pt x="3211" y="14735"/>
                </a:cubicBezTo>
                <a:cubicBezTo>
                  <a:pt x="743" y="12268"/>
                  <a:pt x="0" y="8553"/>
                  <a:pt x="1340" y="5329"/>
                </a:cubicBezTo>
                <a:cubicBezTo>
                  <a:pt x="2676" y="2105"/>
                  <a:pt x="5820" y="0"/>
                  <a:pt x="9314" y="0"/>
                </a:cubicBezTo>
                <a:cubicBezTo>
                  <a:pt x="14081" y="0"/>
                  <a:pt x="17946" y="3865"/>
                  <a:pt x="17946" y="8633"/>
                </a:cubicBezTo>
                <a:close/>
                <a:moveTo>
                  <a:pt x="17946" y="863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4383159" y="4046963"/>
            <a:ext cx="395959" cy="391957"/>
          </a:xfrm>
          <a:custGeom>
            <a:avLst/>
            <a:gdLst/>
            <a:ahLst/>
            <a:cxnLst/>
            <a:rect l="l" t="t" r="r" b="b"/>
            <a:pathLst>
              <a:path w="10290" h="10186" extrusionOk="0">
                <a:moveTo>
                  <a:pt x="7932" y="1"/>
                </a:moveTo>
                <a:cubicBezTo>
                  <a:pt x="6216" y="1"/>
                  <a:pt x="5053" y="1752"/>
                  <a:pt x="5725" y="3335"/>
                </a:cubicBezTo>
                <a:lnTo>
                  <a:pt x="6694" y="2367"/>
                </a:lnTo>
                <a:cubicBezTo>
                  <a:pt x="6610" y="1748"/>
                  <a:pt x="6915" y="1146"/>
                  <a:pt x="7463" y="850"/>
                </a:cubicBezTo>
                <a:cubicBezTo>
                  <a:pt x="7686" y="729"/>
                  <a:pt x="7930" y="670"/>
                  <a:pt x="8172" y="670"/>
                </a:cubicBezTo>
                <a:cubicBezTo>
                  <a:pt x="8525" y="670"/>
                  <a:pt x="8874" y="796"/>
                  <a:pt x="9153" y="1040"/>
                </a:cubicBezTo>
                <a:cubicBezTo>
                  <a:pt x="9621" y="1451"/>
                  <a:pt x="9789" y="2106"/>
                  <a:pt x="9568" y="2689"/>
                </a:cubicBezTo>
                <a:cubicBezTo>
                  <a:pt x="9352" y="3273"/>
                  <a:pt x="8794" y="3658"/>
                  <a:pt x="8171" y="3658"/>
                </a:cubicBezTo>
                <a:cubicBezTo>
                  <a:pt x="8100" y="3654"/>
                  <a:pt x="8034" y="3645"/>
                  <a:pt x="7963" y="3636"/>
                </a:cubicBezTo>
                <a:lnTo>
                  <a:pt x="6994" y="4604"/>
                </a:lnTo>
                <a:cubicBezTo>
                  <a:pt x="7291" y="4728"/>
                  <a:pt x="7609" y="4795"/>
                  <a:pt x="7932" y="4795"/>
                </a:cubicBezTo>
                <a:cubicBezTo>
                  <a:pt x="9241" y="4772"/>
                  <a:pt x="10289" y="3707"/>
                  <a:pt x="10289" y="2398"/>
                </a:cubicBezTo>
                <a:cubicBezTo>
                  <a:pt x="10289" y="1089"/>
                  <a:pt x="9241" y="23"/>
                  <a:pt x="7932" y="1"/>
                </a:cubicBezTo>
                <a:close/>
                <a:moveTo>
                  <a:pt x="8177" y="1261"/>
                </a:moveTo>
                <a:cubicBezTo>
                  <a:pt x="7715" y="1261"/>
                  <a:pt x="7273" y="1618"/>
                  <a:pt x="7273" y="2159"/>
                </a:cubicBezTo>
                <a:cubicBezTo>
                  <a:pt x="7273" y="2296"/>
                  <a:pt x="7304" y="2429"/>
                  <a:pt x="7366" y="2548"/>
                </a:cubicBezTo>
                <a:lnTo>
                  <a:pt x="5641" y="4268"/>
                </a:lnTo>
                <a:lnTo>
                  <a:pt x="5053" y="4149"/>
                </a:lnTo>
                <a:cubicBezTo>
                  <a:pt x="4998" y="4139"/>
                  <a:pt x="4943" y="4134"/>
                  <a:pt x="4888" y="4134"/>
                </a:cubicBezTo>
                <a:cubicBezTo>
                  <a:pt x="4647" y="4134"/>
                  <a:pt x="4412" y="4228"/>
                  <a:pt x="4239" y="4401"/>
                </a:cubicBezTo>
                <a:lnTo>
                  <a:pt x="1290" y="7346"/>
                </a:lnTo>
                <a:lnTo>
                  <a:pt x="1082" y="7138"/>
                </a:lnTo>
                <a:cubicBezTo>
                  <a:pt x="1015" y="7066"/>
                  <a:pt x="939" y="7036"/>
                  <a:pt x="866" y="7036"/>
                </a:cubicBezTo>
                <a:cubicBezTo>
                  <a:pt x="631" y="7036"/>
                  <a:pt x="428" y="7347"/>
                  <a:pt x="657" y="7563"/>
                </a:cubicBezTo>
                <a:lnTo>
                  <a:pt x="2771" y="9672"/>
                </a:lnTo>
                <a:cubicBezTo>
                  <a:pt x="2835" y="9732"/>
                  <a:pt x="2906" y="9757"/>
                  <a:pt x="2973" y="9757"/>
                </a:cubicBezTo>
                <a:cubicBezTo>
                  <a:pt x="3203" y="9757"/>
                  <a:pt x="3397" y="9467"/>
                  <a:pt x="3196" y="9248"/>
                </a:cubicBezTo>
                <a:lnTo>
                  <a:pt x="2988" y="9040"/>
                </a:lnTo>
                <a:lnTo>
                  <a:pt x="3408" y="8615"/>
                </a:lnTo>
                <a:lnTo>
                  <a:pt x="2771" y="7979"/>
                </a:lnTo>
                <a:cubicBezTo>
                  <a:pt x="2541" y="7762"/>
                  <a:pt x="2745" y="7453"/>
                  <a:pt x="2980" y="7453"/>
                </a:cubicBezTo>
                <a:cubicBezTo>
                  <a:pt x="3053" y="7453"/>
                  <a:pt x="3129" y="7483"/>
                  <a:pt x="3196" y="7554"/>
                </a:cubicBezTo>
                <a:lnTo>
                  <a:pt x="3832" y="8191"/>
                </a:lnTo>
                <a:lnTo>
                  <a:pt x="4257" y="7771"/>
                </a:lnTo>
                <a:lnTo>
                  <a:pt x="3620" y="7134"/>
                </a:lnTo>
                <a:cubicBezTo>
                  <a:pt x="3415" y="6915"/>
                  <a:pt x="3609" y="6625"/>
                  <a:pt x="3838" y="6625"/>
                </a:cubicBezTo>
                <a:cubicBezTo>
                  <a:pt x="3906" y="6625"/>
                  <a:pt x="3976" y="6650"/>
                  <a:pt x="4040" y="6709"/>
                </a:cubicBezTo>
                <a:lnTo>
                  <a:pt x="4677" y="7346"/>
                </a:lnTo>
                <a:lnTo>
                  <a:pt x="5102" y="6922"/>
                </a:lnTo>
                <a:lnTo>
                  <a:pt x="4465" y="6289"/>
                </a:lnTo>
                <a:cubicBezTo>
                  <a:pt x="4263" y="6071"/>
                  <a:pt x="4458" y="5780"/>
                  <a:pt x="4687" y="5780"/>
                </a:cubicBezTo>
                <a:cubicBezTo>
                  <a:pt x="4755" y="5780"/>
                  <a:pt x="4825" y="5806"/>
                  <a:pt x="4889" y="5865"/>
                </a:cubicBezTo>
                <a:lnTo>
                  <a:pt x="5522" y="6497"/>
                </a:lnTo>
                <a:lnTo>
                  <a:pt x="5929" y="6090"/>
                </a:lnTo>
                <a:cubicBezTo>
                  <a:pt x="6141" y="5878"/>
                  <a:pt x="6234" y="5573"/>
                  <a:pt x="6181" y="5277"/>
                </a:cubicBezTo>
                <a:lnTo>
                  <a:pt x="6066" y="4693"/>
                </a:lnTo>
                <a:lnTo>
                  <a:pt x="7786" y="2968"/>
                </a:lnTo>
                <a:cubicBezTo>
                  <a:pt x="7905" y="3030"/>
                  <a:pt x="8038" y="3061"/>
                  <a:pt x="8171" y="3061"/>
                </a:cubicBezTo>
                <a:cubicBezTo>
                  <a:pt x="8971" y="3061"/>
                  <a:pt x="9374" y="2092"/>
                  <a:pt x="8808" y="1526"/>
                </a:cubicBezTo>
                <a:cubicBezTo>
                  <a:pt x="8624" y="1343"/>
                  <a:pt x="8398" y="1261"/>
                  <a:pt x="8177" y="1261"/>
                </a:cubicBezTo>
                <a:close/>
                <a:moveTo>
                  <a:pt x="439" y="8305"/>
                </a:moveTo>
                <a:cubicBezTo>
                  <a:pt x="204" y="8305"/>
                  <a:pt x="0" y="8612"/>
                  <a:pt x="233" y="8828"/>
                </a:cubicBezTo>
                <a:lnTo>
                  <a:pt x="1502" y="10101"/>
                </a:lnTo>
                <a:cubicBezTo>
                  <a:pt x="1566" y="10161"/>
                  <a:pt x="1637" y="10186"/>
                  <a:pt x="1704" y="10186"/>
                </a:cubicBezTo>
                <a:cubicBezTo>
                  <a:pt x="1933" y="10186"/>
                  <a:pt x="2128" y="9896"/>
                  <a:pt x="1926" y="9677"/>
                </a:cubicBezTo>
                <a:lnTo>
                  <a:pt x="657" y="8408"/>
                </a:lnTo>
                <a:cubicBezTo>
                  <a:pt x="590" y="8335"/>
                  <a:pt x="513" y="8305"/>
                  <a:pt x="439" y="83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8085544" y="2305889"/>
            <a:ext cx="690447" cy="690447"/>
          </a:xfrm>
          <a:custGeom>
            <a:avLst/>
            <a:gdLst/>
            <a:ahLst/>
            <a:cxnLst/>
            <a:rect l="l" t="t" r="r" b="b"/>
            <a:pathLst>
              <a:path w="17943" h="17943" extrusionOk="0">
                <a:moveTo>
                  <a:pt x="17942" y="8633"/>
                </a:moveTo>
                <a:cubicBezTo>
                  <a:pt x="17942" y="12122"/>
                  <a:pt x="15842" y="15271"/>
                  <a:pt x="12614" y="16607"/>
                </a:cubicBezTo>
                <a:cubicBezTo>
                  <a:pt x="9390" y="17942"/>
                  <a:pt x="5675" y="17204"/>
                  <a:pt x="3207" y="14736"/>
                </a:cubicBezTo>
                <a:cubicBezTo>
                  <a:pt x="739" y="12268"/>
                  <a:pt x="1" y="8554"/>
                  <a:pt x="1336" y="5330"/>
                </a:cubicBezTo>
                <a:cubicBezTo>
                  <a:pt x="2672" y="2101"/>
                  <a:pt x="5821" y="1"/>
                  <a:pt x="9310" y="1"/>
                </a:cubicBezTo>
                <a:cubicBezTo>
                  <a:pt x="14077" y="1"/>
                  <a:pt x="17942" y="3866"/>
                  <a:pt x="17942" y="8633"/>
                </a:cubicBezTo>
                <a:close/>
                <a:moveTo>
                  <a:pt x="17942"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8271402" y="2447496"/>
            <a:ext cx="345627" cy="391919"/>
          </a:xfrm>
          <a:custGeom>
            <a:avLst/>
            <a:gdLst/>
            <a:ahLst/>
            <a:cxnLst/>
            <a:rect l="l" t="t" r="r" b="b"/>
            <a:pathLst>
              <a:path w="8982" h="10185" extrusionOk="0">
                <a:moveTo>
                  <a:pt x="3295" y="0"/>
                </a:moveTo>
                <a:cubicBezTo>
                  <a:pt x="2468" y="5"/>
                  <a:pt x="1796" y="672"/>
                  <a:pt x="1796" y="1499"/>
                </a:cubicBezTo>
                <a:lnTo>
                  <a:pt x="1796" y="2393"/>
                </a:lnTo>
                <a:cubicBezTo>
                  <a:pt x="1914" y="2395"/>
                  <a:pt x="2027" y="2397"/>
                  <a:pt x="2135" y="2397"/>
                </a:cubicBezTo>
                <a:cubicBezTo>
                  <a:pt x="3265" y="2397"/>
                  <a:pt x="3829" y="2255"/>
                  <a:pt x="4418" y="2110"/>
                </a:cubicBezTo>
                <a:cubicBezTo>
                  <a:pt x="5025" y="1954"/>
                  <a:pt x="5648" y="1802"/>
                  <a:pt x="6885" y="1802"/>
                </a:cubicBezTo>
                <a:cubicBezTo>
                  <a:pt x="6982" y="1802"/>
                  <a:pt x="7082" y="1803"/>
                  <a:pt x="7186" y="1804"/>
                </a:cubicBezTo>
                <a:lnTo>
                  <a:pt x="7186" y="1499"/>
                </a:lnTo>
                <a:cubicBezTo>
                  <a:pt x="7186" y="672"/>
                  <a:pt x="6514" y="5"/>
                  <a:pt x="5687" y="0"/>
                </a:cubicBezTo>
                <a:close/>
                <a:moveTo>
                  <a:pt x="3591" y="3596"/>
                </a:moveTo>
                <a:cubicBezTo>
                  <a:pt x="3861" y="3596"/>
                  <a:pt x="3994" y="3918"/>
                  <a:pt x="3803" y="4109"/>
                </a:cubicBezTo>
                <a:cubicBezTo>
                  <a:pt x="3744" y="4168"/>
                  <a:pt x="3670" y="4195"/>
                  <a:pt x="3597" y="4195"/>
                </a:cubicBezTo>
                <a:cubicBezTo>
                  <a:pt x="3443" y="4195"/>
                  <a:pt x="3295" y="4076"/>
                  <a:pt x="3295" y="3896"/>
                </a:cubicBezTo>
                <a:cubicBezTo>
                  <a:pt x="3295" y="3728"/>
                  <a:pt x="3427" y="3596"/>
                  <a:pt x="3591" y="3596"/>
                </a:cubicBezTo>
                <a:close/>
                <a:moveTo>
                  <a:pt x="5391" y="3596"/>
                </a:moveTo>
                <a:cubicBezTo>
                  <a:pt x="5656" y="3596"/>
                  <a:pt x="5789" y="3918"/>
                  <a:pt x="5603" y="4109"/>
                </a:cubicBezTo>
                <a:cubicBezTo>
                  <a:pt x="5542" y="4168"/>
                  <a:pt x="5467" y="4195"/>
                  <a:pt x="5394" y="4195"/>
                </a:cubicBezTo>
                <a:cubicBezTo>
                  <a:pt x="5239" y="4195"/>
                  <a:pt x="5090" y="4076"/>
                  <a:pt x="5090" y="3896"/>
                </a:cubicBezTo>
                <a:cubicBezTo>
                  <a:pt x="5090" y="3728"/>
                  <a:pt x="5223" y="3596"/>
                  <a:pt x="5391" y="3596"/>
                </a:cubicBezTo>
                <a:close/>
                <a:moveTo>
                  <a:pt x="5083" y="4789"/>
                </a:moveTo>
                <a:cubicBezTo>
                  <a:pt x="5297" y="4789"/>
                  <a:pt x="5501" y="5030"/>
                  <a:pt x="5338" y="5263"/>
                </a:cubicBezTo>
                <a:cubicBezTo>
                  <a:pt x="5128" y="5548"/>
                  <a:pt x="4809" y="5691"/>
                  <a:pt x="4491" y="5691"/>
                </a:cubicBezTo>
                <a:cubicBezTo>
                  <a:pt x="4173" y="5691"/>
                  <a:pt x="3854" y="5548"/>
                  <a:pt x="3644" y="5263"/>
                </a:cubicBezTo>
                <a:cubicBezTo>
                  <a:pt x="3495" y="5031"/>
                  <a:pt x="3694" y="4798"/>
                  <a:pt x="3903" y="4798"/>
                </a:cubicBezTo>
                <a:cubicBezTo>
                  <a:pt x="3985" y="4798"/>
                  <a:pt x="4070" y="4834"/>
                  <a:pt x="4135" y="4922"/>
                </a:cubicBezTo>
                <a:cubicBezTo>
                  <a:pt x="4226" y="5038"/>
                  <a:pt x="4359" y="5095"/>
                  <a:pt x="4491" y="5095"/>
                </a:cubicBezTo>
                <a:cubicBezTo>
                  <a:pt x="4622" y="5095"/>
                  <a:pt x="4752" y="5039"/>
                  <a:pt x="4843" y="4927"/>
                </a:cubicBezTo>
                <a:cubicBezTo>
                  <a:pt x="4908" y="4829"/>
                  <a:pt x="4996" y="4789"/>
                  <a:pt x="5083" y="4789"/>
                </a:cubicBezTo>
                <a:close/>
                <a:moveTo>
                  <a:pt x="6882" y="2398"/>
                </a:moveTo>
                <a:cubicBezTo>
                  <a:pt x="5728" y="2398"/>
                  <a:pt x="5155" y="2538"/>
                  <a:pt x="4564" y="2689"/>
                </a:cubicBezTo>
                <a:cubicBezTo>
                  <a:pt x="3954" y="2839"/>
                  <a:pt x="3330" y="2999"/>
                  <a:pt x="2092" y="2999"/>
                </a:cubicBezTo>
                <a:cubicBezTo>
                  <a:pt x="1999" y="2999"/>
                  <a:pt x="1897" y="2999"/>
                  <a:pt x="1796" y="2994"/>
                </a:cubicBezTo>
                <a:lnTo>
                  <a:pt x="1796" y="4471"/>
                </a:lnTo>
                <a:cubicBezTo>
                  <a:pt x="1791" y="5572"/>
                  <a:pt x="2530" y="6541"/>
                  <a:pt x="3591" y="6833"/>
                </a:cubicBezTo>
                <a:lnTo>
                  <a:pt x="3591" y="6890"/>
                </a:lnTo>
                <a:cubicBezTo>
                  <a:pt x="3591" y="7014"/>
                  <a:pt x="3511" y="7125"/>
                  <a:pt x="3397" y="7169"/>
                </a:cubicBezTo>
                <a:lnTo>
                  <a:pt x="4493" y="8261"/>
                </a:lnTo>
                <a:lnTo>
                  <a:pt x="5586" y="7169"/>
                </a:lnTo>
                <a:cubicBezTo>
                  <a:pt x="5471" y="7125"/>
                  <a:pt x="5391" y="7014"/>
                  <a:pt x="5391" y="6890"/>
                </a:cubicBezTo>
                <a:lnTo>
                  <a:pt x="5391" y="6833"/>
                </a:lnTo>
                <a:cubicBezTo>
                  <a:pt x="5864" y="6700"/>
                  <a:pt x="6289" y="6430"/>
                  <a:pt x="6607" y="6054"/>
                </a:cubicBezTo>
                <a:cubicBezTo>
                  <a:pt x="6979" y="5608"/>
                  <a:pt x="7182" y="5050"/>
                  <a:pt x="7186" y="4471"/>
                </a:cubicBezTo>
                <a:lnTo>
                  <a:pt x="7186" y="2401"/>
                </a:lnTo>
                <a:cubicBezTo>
                  <a:pt x="7081" y="2399"/>
                  <a:pt x="6979" y="2398"/>
                  <a:pt x="6882" y="2398"/>
                </a:cubicBezTo>
                <a:close/>
                <a:moveTo>
                  <a:pt x="2096" y="7191"/>
                </a:moveTo>
                <a:cubicBezTo>
                  <a:pt x="938" y="7191"/>
                  <a:pt x="0" y="8128"/>
                  <a:pt x="0" y="9287"/>
                </a:cubicBezTo>
                <a:lnTo>
                  <a:pt x="0" y="9884"/>
                </a:lnTo>
                <a:cubicBezTo>
                  <a:pt x="0" y="10052"/>
                  <a:pt x="133" y="10185"/>
                  <a:pt x="296" y="10185"/>
                </a:cubicBezTo>
                <a:lnTo>
                  <a:pt x="1495" y="10185"/>
                </a:lnTo>
                <a:lnTo>
                  <a:pt x="1495" y="9287"/>
                </a:lnTo>
                <a:cubicBezTo>
                  <a:pt x="1495" y="9086"/>
                  <a:pt x="1644" y="8985"/>
                  <a:pt x="1793" y="8985"/>
                </a:cubicBezTo>
                <a:cubicBezTo>
                  <a:pt x="1943" y="8985"/>
                  <a:pt x="2092" y="9086"/>
                  <a:pt x="2092" y="9287"/>
                </a:cubicBezTo>
                <a:lnTo>
                  <a:pt x="2092" y="10185"/>
                </a:lnTo>
                <a:lnTo>
                  <a:pt x="6886" y="10185"/>
                </a:lnTo>
                <a:lnTo>
                  <a:pt x="6886" y="9287"/>
                </a:lnTo>
                <a:cubicBezTo>
                  <a:pt x="6886" y="9086"/>
                  <a:pt x="7035" y="8985"/>
                  <a:pt x="7184" y="8985"/>
                </a:cubicBezTo>
                <a:cubicBezTo>
                  <a:pt x="7334" y="8985"/>
                  <a:pt x="7483" y="9086"/>
                  <a:pt x="7483" y="9287"/>
                </a:cubicBezTo>
                <a:lnTo>
                  <a:pt x="7483" y="10185"/>
                </a:lnTo>
                <a:lnTo>
                  <a:pt x="8681" y="10185"/>
                </a:lnTo>
                <a:cubicBezTo>
                  <a:pt x="8849" y="10185"/>
                  <a:pt x="8982" y="10052"/>
                  <a:pt x="8982" y="9884"/>
                </a:cubicBezTo>
                <a:lnTo>
                  <a:pt x="8982" y="9287"/>
                </a:lnTo>
                <a:cubicBezTo>
                  <a:pt x="8978" y="8128"/>
                  <a:pt x="8040" y="7191"/>
                  <a:pt x="6886" y="7191"/>
                </a:cubicBezTo>
                <a:lnTo>
                  <a:pt x="6413" y="7191"/>
                </a:lnTo>
                <a:lnTo>
                  <a:pt x="4701" y="8898"/>
                </a:lnTo>
                <a:cubicBezTo>
                  <a:pt x="4644" y="8958"/>
                  <a:pt x="4567" y="8988"/>
                  <a:pt x="4491" y="8988"/>
                </a:cubicBezTo>
                <a:cubicBezTo>
                  <a:pt x="4415" y="8988"/>
                  <a:pt x="4338" y="8958"/>
                  <a:pt x="4281" y="8898"/>
                </a:cubicBezTo>
                <a:lnTo>
                  <a:pt x="2570" y="7191"/>
                </a:lnTo>
                <a:close/>
              </a:path>
            </a:pathLst>
          </a:custGeom>
          <a:solidFill>
            <a:srgbClr val="AB3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474125" y="65907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30"/>
          <p:cNvCxnSpPr/>
          <p:nvPr/>
        </p:nvCxnSpPr>
        <p:spPr>
          <a:xfrm>
            <a:off x="1233100" y="4311596"/>
            <a:ext cx="2728500"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30"/>
          <p:cNvCxnSpPr/>
          <p:nvPr/>
        </p:nvCxnSpPr>
        <p:spPr>
          <a:xfrm>
            <a:off x="5182400" y="4311596"/>
            <a:ext cx="2728500" cy="0"/>
          </a:xfrm>
          <a:prstGeom prst="straightConnector1">
            <a:avLst/>
          </a:prstGeom>
          <a:noFill/>
          <a:ln w="9525" cap="flat" cmpd="sng">
            <a:solidFill>
              <a:schemeClr val="dk1"/>
            </a:solidFill>
            <a:prstDash val="solid"/>
            <a:round/>
            <a:headEnd type="none" w="med" len="med"/>
            <a:tailEnd type="none" w="med" len="med"/>
          </a:ln>
        </p:spPr>
      </p:cxnSp>
      <p:sp>
        <p:nvSpPr>
          <p:cNvPr id="249" name="Google Shape;249;p30"/>
          <p:cNvSpPr/>
          <p:nvPr/>
        </p:nvSpPr>
        <p:spPr>
          <a:xfrm>
            <a:off x="8430775" y="3797025"/>
            <a:ext cx="201900" cy="2004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4;p44"/>
          <p:cNvSpPr/>
          <p:nvPr/>
        </p:nvSpPr>
        <p:spPr>
          <a:xfrm>
            <a:off x="517800" y="2374257"/>
            <a:ext cx="690601" cy="690601"/>
          </a:xfrm>
          <a:custGeom>
            <a:avLst/>
            <a:gdLst/>
            <a:ahLst/>
            <a:cxnLst/>
            <a:rect l="l" t="t" r="r" b="b"/>
            <a:pathLst>
              <a:path w="17947" h="17947" extrusionOk="0">
                <a:moveTo>
                  <a:pt x="17946" y="8633"/>
                </a:moveTo>
                <a:cubicBezTo>
                  <a:pt x="17946" y="12126"/>
                  <a:pt x="15841" y="15271"/>
                  <a:pt x="12617" y="16606"/>
                </a:cubicBezTo>
                <a:cubicBezTo>
                  <a:pt x="9389" y="17946"/>
                  <a:pt x="5679" y="17203"/>
                  <a:pt x="3211" y="14736"/>
                </a:cubicBezTo>
                <a:cubicBezTo>
                  <a:pt x="743" y="12268"/>
                  <a:pt x="0" y="8557"/>
                  <a:pt x="1340" y="5329"/>
                </a:cubicBezTo>
                <a:cubicBezTo>
                  <a:pt x="2676" y="2105"/>
                  <a:pt x="5820" y="0"/>
                  <a:pt x="9314" y="0"/>
                </a:cubicBezTo>
                <a:cubicBezTo>
                  <a:pt x="14081" y="0"/>
                  <a:pt x="17946" y="3865"/>
                  <a:pt x="17946" y="8633"/>
                </a:cubicBezTo>
                <a:close/>
                <a:moveTo>
                  <a:pt x="17946"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5;p44"/>
          <p:cNvSpPr/>
          <p:nvPr/>
        </p:nvSpPr>
        <p:spPr>
          <a:xfrm>
            <a:off x="677299" y="2510437"/>
            <a:ext cx="397344" cy="392958"/>
          </a:xfrm>
          <a:custGeom>
            <a:avLst/>
            <a:gdLst/>
            <a:ahLst/>
            <a:cxnLst/>
            <a:rect l="l" t="t" r="r" b="b"/>
            <a:pathLst>
              <a:path w="10326" h="10212" extrusionOk="0">
                <a:moveTo>
                  <a:pt x="7283" y="1742"/>
                </a:moveTo>
                <a:lnTo>
                  <a:pt x="8570" y="3028"/>
                </a:lnTo>
                <a:cubicBezTo>
                  <a:pt x="8172" y="3020"/>
                  <a:pt x="7769" y="2989"/>
                  <a:pt x="7375" y="2936"/>
                </a:cubicBezTo>
                <a:lnTo>
                  <a:pt x="7375" y="2940"/>
                </a:lnTo>
                <a:cubicBezTo>
                  <a:pt x="7318" y="2542"/>
                  <a:pt x="7287" y="2144"/>
                  <a:pt x="7283" y="1742"/>
                </a:cubicBezTo>
                <a:close/>
                <a:moveTo>
                  <a:pt x="5984" y="3428"/>
                </a:moveTo>
                <a:cubicBezTo>
                  <a:pt x="6269" y="3428"/>
                  <a:pt x="6551" y="3444"/>
                  <a:pt x="6832" y="3480"/>
                </a:cubicBezTo>
                <a:cubicBezTo>
                  <a:pt x="6880" y="3869"/>
                  <a:pt x="6898" y="4267"/>
                  <a:pt x="6876" y="4660"/>
                </a:cubicBezTo>
                <a:lnTo>
                  <a:pt x="5651" y="3435"/>
                </a:lnTo>
                <a:cubicBezTo>
                  <a:pt x="5762" y="3430"/>
                  <a:pt x="5873" y="3428"/>
                  <a:pt x="5984" y="3428"/>
                </a:cubicBezTo>
                <a:close/>
                <a:moveTo>
                  <a:pt x="4943" y="3572"/>
                </a:moveTo>
                <a:lnTo>
                  <a:pt x="6739" y="5372"/>
                </a:lnTo>
                <a:cubicBezTo>
                  <a:pt x="6677" y="5571"/>
                  <a:pt x="6579" y="5761"/>
                  <a:pt x="6456" y="5934"/>
                </a:cubicBezTo>
                <a:lnTo>
                  <a:pt x="4382" y="3860"/>
                </a:lnTo>
                <a:cubicBezTo>
                  <a:pt x="4550" y="3736"/>
                  <a:pt x="4740" y="3639"/>
                  <a:pt x="4943" y="3572"/>
                </a:cubicBezTo>
                <a:close/>
                <a:moveTo>
                  <a:pt x="3957" y="4280"/>
                </a:moveTo>
                <a:lnTo>
                  <a:pt x="6031" y="6354"/>
                </a:lnTo>
                <a:cubicBezTo>
                  <a:pt x="5859" y="6478"/>
                  <a:pt x="5668" y="6575"/>
                  <a:pt x="5469" y="6642"/>
                </a:cubicBezTo>
                <a:lnTo>
                  <a:pt x="3670" y="4842"/>
                </a:lnTo>
                <a:cubicBezTo>
                  <a:pt x="3736" y="4643"/>
                  <a:pt x="3833" y="4452"/>
                  <a:pt x="3957" y="4280"/>
                </a:cubicBezTo>
                <a:close/>
                <a:moveTo>
                  <a:pt x="3537" y="5554"/>
                </a:moveTo>
                <a:lnTo>
                  <a:pt x="4757" y="6779"/>
                </a:lnTo>
                <a:cubicBezTo>
                  <a:pt x="4647" y="6784"/>
                  <a:pt x="4537" y="6786"/>
                  <a:pt x="4427" y="6786"/>
                </a:cubicBezTo>
                <a:cubicBezTo>
                  <a:pt x="4143" y="6786"/>
                  <a:pt x="3860" y="6769"/>
                  <a:pt x="3577" y="6734"/>
                </a:cubicBezTo>
                <a:cubicBezTo>
                  <a:pt x="3528" y="6345"/>
                  <a:pt x="3515" y="5947"/>
                  <a:pt x="3537" y="5554"/>
                </a:cubicBezTo>
                <a:close/>
                <a:moveTo>
                  <a:pt x="1839" y="7185"/>
                </a:moveTo>
                <a:lnTo>
                  <a:pt x="1839" y="7185"/>
                </a:lnTo>
                <a:cubicBezTo>
                  <a:pt x="2241" y="7190"/>
                  <a:pt x="2639" y="7221"/>
                  <a:pt x="3037" y="7278"/>
                </a:cubicBezTo>
                <a:cubicBezTo>
                  <a:pt x="3090" y="7672"/>
                  <a:pt x="3121" y="8070"/>
                  <a:pt x="3130" y="8472"/>
                </a:cubicBezTo>
                <a:lnTo>
                  <a:pt x="1839" y="7185"/>
                </a:lnTo>
                <a:close/>
                <a:moveTo>
                  <a:pt x="7459" y="0"/>
                </a:moveTo>
                <a:cubicBezTo>
                  <a:pt x="7386" y="0"/>
                  <a:pt x="7310" y="30"/>
                  <a:pt x="7243" y="101"/>
                </a:cubicBezTo>
                <a:cubicBezTo>
                  <a:pt x="6553" y="795"/>
                  <a:pt x="6650" y="1896"/>
                  <a:pt x="6765" y="2869"/>
                </a:cubicBezTo>
                <a:cubicBezTo>
                  <a:pt x="6500" y="2843"/>
                  <a:pt x="6237" y="2827"/>
                  <a:pt x="5980" y="2827"/>
                </a:cubicBezTo>
                <a:cubicBezTo>
                  <a:pt x="5135" y="2827"/>
                  <a:pt x="4346" y="3005"/>
                  <a:pt x="3723" y="3625"/>
                </a:cubicBezTo>
                <a:cubicBezTo>
                  <a:pt x="2913" y="4435"/>
                  <a:pt x="2860" y="5527"/>
                  <a:pt x="2971" y="6664"/>
                </a:cubicBezTo>
                <a:cubicBezTo>
                  <a:pt x="2623" y="6624"/>
                  <a:pt x="2255" y="6585"/>
                  <a:pt x="1894" y="6585"/>
                </a:cubicBezTo>
                <a:cubicBezTo>
                  <a:pt x="1257" y="6585"/>
                  <a:pt x="643" y="6705"/>
                  <a:pt x="202" y="7146"/>
                </a:cubicBezTo>
                <a:cubicBezTo>
                  <a:pt x="1" y="7364"/>
                  <a:pt x="195" y="7655"/>
                  <a:pt x="425" y="7655"/>
                </a:cubicBezTo>
                <a:cubicBezTo>
                  <a:pt x="492" y="7655"/>
                  <a:pt x="563" y="7629"/>
                  <a:pt x="627" y="7570"/>
                </a:cubicBezTo>
                <a:cubicBezTo>
                  <a:pt x="760" y="7438"/>
                  <a:pt x="919" y="7340"/>
                  <a:pt x="1096" y="7287"/>
                </a:cubicBezTo>
                <a:lnTo>
                  <a:pt x="3028" y="9215"/>
                </a:lnTo>
                <a:cubicBezTo>
                  <a:pt x="2971" y="9392"/>
                  <a:pt x="2873" y="9551"/>
                  <a:pt x="2745" y="9684"/>
                </a:cubicBezTo>
                <a:cubicBezTo>
                  <a:pt x="2512" y="9900"/>
                  <a:pt x="2717" y="10211"/>
                  <a:pt x="2953" y="10211"/>
                </a:cubicBezTo>
                <a:cubicBezTo>
                  <a:pt x="3026" y="10211"/>
                  <a:pt x="3103" y="10181"/>
                  <a:pt x="3170" y="10109"/>
                </a:cubicBezTo>
                <a:cubicBezTo>
                  <a:pt x="3860" y="9419"/>
                  <a:pt x="3762" y="8318"/>
                  <a:pt x="3647" y="7340"/>
                </a:cubicBezTo>
                <a:lnTo>
                  <a:pt x="3647" y="7340"/>
                </a:lnTo>
                <a:cubicBezTo>
                  <a:pt x="3917" y="7366"/>
                  <a:pt x="4184" y="7383"/>
                  <a:pt x="4446" y="7383"/>
                </a:cubicBezTo>
                <a:cubicBezTo>
                  <a:pt x="5289" y="7383"/>
                  <a:pt x="6072" y="7206"/>
                  <a:pt x="6690" y="6588"/>
                </a:cubicBezTo>
                <a:cubicBezTo>
                  <a:pt x="7495" y="5779"/>
                  <a:pt x="7552" y="4682"/>
                  <a:pt x="7442" y="3546"/>
                </a:cubicBezTo>
                <a:lnTo>
                  <a:pt x="7442" y="3546"/>
                </a:lnTo>
                <a:cubicBezTo>
                  <a:pt x="7793" y="3586"/>
                  <a:pt x="8162" y="3624"/>
                  <a:pt x="8523" y="3624"/>
                </a:cubicBezTo>
                <a:cubicBezTo>
                  <a:pt x="9159" y="3624"/>
                  <a:pt x="9770" y="3505"/>
                  <a:pt x="10210" y="3068"/>
                </a:cubicBezTo>
                <a:cubicBezTo>
                  <a:pt x="10325" y="2949"/>
                  <a:pt x="10325" y="2763"/>
                  <a:pt x="10210" y="2644"/>
                </a:cubicBezTo>
                <a:cubicBezTo>
                  <a:pt x="10151" y="2586"/>
                  <a:pt x="10073" y="2557"/>
                  <a:pt x="9996" y="2557"/>
                </a:cubicBezTo>
                <a:cubicBezTo>
                  <a:pt x="9919" y="2557"/>
                  <a:pt x="9843" y="2586"/>
                  <a:pt x="9786" y="2644"/>
                </a:cubicBezTo>
                <a:cubicBezTo>
                  <a:pt x="9653" y="2772"/>
                  <a:pt x="9489" y="2869"/>
                  <a:pt x="9317" y="2927"/>
                </a:cubicBezTo>
                <a:lnTo>
                  <a:pt x="7384" y="999"/>
                </a:lnTo>
                <a:cubicBezTo>
                  <a:pt x="7442" y="822"/>
                  <a:pt x="7539" y="658"/>
                  <a:pt x="7667" y="525"/>
                </a:cubicBezTo>
                <a:cubicBezTo>
                  <a:pt x="7900" y="309"/>
                  <a:pt x="7695" y="0"/>
                  <a:pt x="74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40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1" name="Google Shape;271;p32"/>
          <p:cNvPicPr preferRelativeResize="0"/>
          <p:nvPr/>
        </p:nvPicPr>
        <p:blipFill rotWithShape="1">
          <a:blip r:embed="rId3">
            <a:alphaModFix/>
          </a:blip>
          <a:srcRect l="19186" t="15746" r="19180" b="20709"/>
          <a:stretch/>
        </p:blipFill>
        <p:spPr>
          <a:xfrm>
            <a:off x="1372715" y="1368151"/>
            <a:ext cx="1958510" cy="2150903"/>
          </a:xfrm>
          <a:prstGeom prst="rect">
            <a:avLst/>
          </a:prstGeom>
          <a:noFill/>
          <a:ln>
            <a:noFill/>
          </a:ln>
        </p:spPr>
      </p:pic>
      <p:sp>
        <p:nvSpPr>
          <p:cNvPr id="272" name="Google Shape;272;p32"/>
          <p:cNvSpPr txBox="1">
            <a:spLocks noGrp="1"/>
          </p:cNvSpPr>
          <p:nvPr>
            <p:ph type="subTitle" idx="3"/>
          </p:nvPr>
        </p:nvSpPr>
        <p:spPr>
          <a:xfrm>
            <a:off x="3597243" y="2245119"/>
            <a:ext cx="3933900" cy="814800"/>
          </a:xfrm>
          <a:prstGeom prst="rect">
            <a:avLst/>
          </a:prstGeom>
        </p:spPr>
        <p:txBody>
          <a:bodyPr spcFirstLastPara="1" wrap="square" lIns="91425" tIns="91425" rIns="91425" bIns="91425" anchor="ctr" anchorCtr="0">
            <a:noAutofit/>
          </a:bodyPr>
          <a:lstStyle/>
          <a:p>
            <a:pPr marL="0" lvl="0" indent="0"/>
            <a:r>
              <a:rPr lang="fr-FR" dirty="0"/>
              <a:t>O</a:t>
            </a:r>
            <a:r>
              <a:rPr lang="en" dirty="0"/>
              <a:t>n tunisie on n’a pas une application de pharmacie en ligne consiste a livrer les medicaments.</a:t>
            </a:r>
            <a:endParaRPr dirty="0"/>
          </a:p>
        </p:txBody>
      </p:sp>
      <p:sp>
        <p:nvSpPr>
          <p:cNvPr id="274" name="Google Shape;274;p3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fr-FR" dirty="0"/>
              <a:t> Problématique</a:t>
            </a:r>
            <a:r>
              <a:rPr lang="en" dirty="0"/>
              <a:t> </a:t>
            </a:r>
            <a:endParaRPr dirty="0"/>
          </a:p>
        </p:txBody>
      </p:sp>
      <p:cxnSp>
        <p:nvCxnSpPr>
          <p:cNvPr id="277" name="Google Shape;277;p32"/>
          <p:cNvCxnSpPr/>
          <p:nvPr/>
        </p:nvCxnSpPr>
        <p:spPr>
          <a:xfrm rot="10800000" flipH="1">
            <a:off x="3331225" y="3503154"/>
            <a:ext cx="4249500" cy="15900"/>
          </a:xfrm>
          <a:prstGeom prst="straightConnector1">
            <a:avLst/>
          </a:prstGeom>
          <a:noFill/>
          <a:ln w="9525" cap="flat" cmpd="sng">
            <a:solidFill>
              <a:schemeClr val="dk1"/>
            </a:solidFill>
            <a:prstDash val="solid"/>
            <a:round/>
            <a:headEnd type="none" w="med" len="med"/>
            <a:tailEnd type="none" w="med" len="med"/>
          </a:ln>
        </p:spPr>
      </p:cxnSp>
      <p:sp>
        <p:nvSpPr>
          <p:cNvPr id="278" name="Google Shape;278;p32"/>
          <p:cNvSpPr/>
          <p:nvPr/>
        </p:nvSpPr>
        <p:spPr>
          <a:xfrm>
            <a:off x="8698125" y="2205632"/>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854425" y="38489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8638575" y="840125"/>
            <a:ext cx="179100" cy="1776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457660" y="2513325"/>
            <a:ext cx="690601" cy="690601"/>
          </a:xfrm>
          <a:custGeom>
            <a:avLst/>
            <a:gdLst/>
            <a:ahLst/>
            <a:cxnLst/>
            <a:rect l="l" t="t" r="r" b="b"/>
            <a:pathLst>
              <a:path w="17947" h="17947" extrusionOk="0">
                <a:moveTo>
                  <a:pt x="17946" y="8633"/>
                </a:moveTo>
                <a:cubicBezTo>
                  <a:pt x="17946" y="12127"/>
                  <a:pt x="15841" y="15271"/>
                  <a:pt x="12617" y="16607"/>
                </a:cubicBezTo>
                <a:cubicBezTo>
                  <a:pt x="9389" y="17947"/>
                  <a:pt x="5678" y="17208"/>
                  <a:pt x="3211" y="14736"/>
                </a:cubicBezTo>
                <a:cubicBezTo>
                  <a:pt x="739" y="12269"/>
                  <a:pt x="0" y="8558"/>
                  <a:pt x="1336" y="5330"/>
                </a:cubicBezTo>
                <a:cubicBezTo>
                  <a:pt x="2671" y="2106"/>
                  <a:pt x="5820" y="1"/>
                  <a:pt x="9314" y="1"/>
                </a:cubicBezTo>
                <a:cubicBezTo>
                  <a:pt x="14081" y="1"/>
                  <a:pt x="17946" y="3866"/>
                  <a:pt x="17946" y="8633"/>
                </a:cubicBezTo>
                <a:close/>
                <a:moveTo>
                  <a:pt x="17946"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652638" y="2642002"/>
            <a:ext cx="326811" cy="391765"/>
          </a:xfrm>
          <a:custGeom>
            <a:avLst/>
            <a:gdLst/>
            <a:ahLst/>
            <a:cxnLst/>
            <a:rect l="l" t="t" r="r" b="b"/>
            <a:pathLst>
              <a:path w="8493" h="10181" extrusionOk="0">
                <a:moveTo>
                  <a:pt x="3645" y="0"/>
                </a:moveTo>
                <a:cubicBezTo>
                  <a:pt x="3150" y="0"/>
                  <a:pt x="2747" y="403"/>
                  <a:pt x="2747" y="898"/>
                </a:cubicBezTo>
                <a:cubicBezTo>
                  <a:pt x="2747" y="1398"/>
                  <a:pt x="3150" y="1800"/>
                  <a:pt x="3645" y="1800"/>
                </a:cubicBezTo>
                <a:lnTo>
                  <a:pt x="3950" y="1800"/>
                </a:lnTo>
                <a:lnTo>
                  <a:pt x="3950" y="2410"/>
                </a:lnTo>
                <a:cubicBezTo>
                  <a:pt x="4043" y="2406"/>
                  <a:pt x="4145" y="2397"/>
                  <a:pt x="4247" y="2397"/>
                </a:cubicBezTo>
                <a:cubicBezTo>
                  <a:pt x="4348" y="2397"/>
                  <a:pt x="4454" y="2406"/>
                  <a:pt x="4547" y="2410"/>
                </a:cubicBezTo>
                <a:lnTo>
                  <a:pt x="4547" y="1800"/>
                </a:lnTo>
                <a:lnTo>
                  <a:pt x="4844" y="1800"/>
                </a:lnTo>
                <a:cubicBezTo>
                  <a:pt x="5343" y="1800"/>
                  <a:pt x="5746" y="1398"/>
                  <a:pt x="5746" y="898"/>
                </a:cubicBezTo>
                <a:cubicBezTo>
                  <a:pt x="5746" y="403"/>
                  <a:pt x="5343" y="0"/>
                  <a:pt x="4844" y="0"/>
                </a:cubicBezTo>
                <a:close/>
                <a:moveTo>
                  <a:pt x="1266" y="2183"/>
                </a:moveTo>
                <a:cubicBezTo>
                  <a:pt x="1198" y="2183"/>
                  <a:pt x="1127" y="2208"/>
                  <a:pt x="1062" y="2269"/>
                </a:cubicBezTo>
                <a:lnTo>
                  <a:pt x="218" y="3118"/>
                </a:lnTo>
                <a:cubicBezTo>
                  <a:pt x="1" y="3335"/>
                  <a:pt x="200" y="3636"/>
                  <a:pt x="433" y="3636"/>
                </a:cubicBezTo>
                <a:cubicBezTo>
                  <a:pt x="503" y="3636"/>
                  <a:pt x="577" y="3608"/>
                  <a:pt x="642" y="3543"/>
                </a:cubicBezTo>
                <a:lnTo>
                  <a:pt x="850" y="3330"/>
                </a:lnTo>
                <a:lnTo>
                  <a:pt x="1288" y="3768"/>
                </a:lnTo>
                <a:cubicBezTo>
                  <a:pt x="1416" y="3609"/>
                  <a:pt x="1558" y="3467"/>
                  <a:pt x="1713" y="3339"/>
                </a:cubicBezTo>
                <a:lnTo>
                  <a:pt x="1279" y="2901"/>
                </a:lnTo>
                <a:lnTo>
                  <a:pt x="1487" y="2693"/>
                </a:lnTo>
                <a:cubicBezTo>
                  <a:pt x="1692" y="2475"/>
                  <a:pt x="1496" y="2183"/>
                  <a:pt x="1266" y="2183"/>
                </a:cubicBezTo>
                <a:close/>
                <a:moveTo>
                  <a:pt x="7217" y="2176"/>
                </a:moveTo>
                <a:cubicBezTo>
                  <a:pt x="6984" y="2176"/>
                  <a:pt x="6784" y="2476"/>
                  <a:pt x="7002" y="2693"/>
                </a:cubicBezTo>
                <a:lnTo>
                  <a:pt x="7214" y="2906"/>
                </a:lnTo>
                <a:lnTo>
                  <a:pt x="6776" y="3344"/>
                </a:lnTo>
                <a:cubicBezTo>
                  <a:pt x="6935" y="3467"/>
                  <a:pt x="7077" y="3609"/>
                  <a:pt x="7205" y="3768"/>
                </a:cubicBezTo>
                <a:lnTo>
                  <a:pt x="7639" y="3330"/>
                </a:lnTo>
                <a:lnTo>
                  <a:pt x="7851" y="3543"/>
                </a:lnTo>
                <a:cubicBezTo>
                  <a:pt x="7917" y="3608"/>
                  <a:pt x="7990" y="3636"/>
                  <a:pt x="8060" y="3636"/>
                </a:cubicBezTo>
                <a:cubicBezTo>
                  <a:pt x="8293" y="3636"/>
                  <a:pt x="8493" y="3335"/>
                  <a:pt x="8275" y="3118"/>
                </a:cubicBezTo>
                <a:lnTo>
                  <a:pt x="7426" y="2269"/>
                </a:lnTo>
                <a:cubicBezTo>
                  <a:pt x="7361" y="2203"/>
                  <a:pt x="7287" y="2176"/>
                  <a:pt x="7217" y="2176"/>
                </a:cubicBezTo>
                <a:close/>
                <a:moveTo>
                  <a:pt x="3344" y="5100"/>
                </a:moveTo>
                <a:cubicBezTo>
                  <a:pt x="3191" y="5100"/>
                  <a:pt x="3037" y="5159"/>
                  <a:pt x="2920" y="5276"/>
                </a:cubicBezTo>
                <a:cubicBezTo>
                  <a:pt x="2685" y="5511"/>
                  <a:pt x="2685" y="5891"/>
                  <a:pt x="2920" y="6125"/>
                </a:cubicBezTo>
                <a:lnTo>
                  <a:pt x="4247" y="7452"/>
                </a:lnTo>
                <a:lnTo>
                  <a:pt x="5573" y="6125"/>
                </a:lnTo>
                <a:cubicBezTo>
                  <a:pt x="5808" y="5891"/>
                  <a:pt x="5808" y="5511"/>
                  <a:pt x="5573" y="5276"/>
                </a:cubicBezTo>
                <a:cubicBezTo>
                  <a:pt x="5456" y="5163"/>
                  <a:pt x="5304" y="5107"/>
                  <a:pt x="5151" y="5107"/>
                </a:cubicBezTo>
                <a:cubicBezTo>
                  <a:pt x="4998" y="5107"/>
                  <a:pt x="4846" y="5163"/>
                  <a:pt x="4729" y="5276"/>
                </a:cubicBezTo>
                <a:lnTo>
                  <a:pt x="4720" y="5276"/>
                </a:lnTo>
                <a:lnTo>
                  <a:pt x="4459" y="5537"/>
                </a:lnTo>
                <a:cubicBezTo>
                  <a:pt x="4399" y="5597"/>
                  <a:pt x="4322" y="5627"/>
                  <a:pt x="4245" y="5627"/>
                </a:cubicBezTo>
                <a:cubicBezTo>
                  <a:pt x="4168" y="5627"/>
                  <a:pt x="4092" y="5597"/>
                  <a:pt x="4034" y="5537"/>
                </a:cubicBezTo>
                <a:lnTo>
                  <a:pt x="3769" y="5276"/>
                </a:lnTo>
                <a:cubicBezTo>
                  <a:pt x="3652" y="5159"/>
                  <a:pt x="3498" y="5100"/>
                  <a:pt x="3344" y="5100"/>
                </a:cubicBezTo>
                <a:close/>
                <a:moveTo>
                  <a:pt x="5146" y="4510"/>
                </a:moveTo>
                <a:cubicBezTo>
                  <a:pt x="5457" y="4510"/>
                  <a:pt x="5768" y="4624"/>
                  <a:pt x="5993" y="4852"/>
                </a:cubicBezTo>
                <a:cubicBezTo>
                  <a:pt x="6462" y="5316"/>
                  <a:pt x="6462" y="6077"/>
                  <a:pt x="5993" y="6545"/>
                </a:cubicBezTo>
                <a:lnTo>
                  <a:pt x="4459" y="8084"/>
                </a:lnTo>
                <a:cubicBezTo>
                  <a:pt x="4399" y="8142"/>
                  <a:pt x="4322" y="8171"/>
                  <a:pt x="4245" y="8171"/>
                </a:cubicBezTo>
                <a:cubicBezTo>
                  <a:pt x="4168" y="8171"/>
                  <a:pt x="4092" y="8142"/>
                  <a:pt x="4034" y="8084"/>
                </a:cubicBezTo>
                <a:lnTo>
                  <a:pt x="2495" y="6545"/>
                </a:lnTo>
                <a:cubicBezTo>
                  <a:pt x="2027" y="6077"/>
                  <a:pt x="2027" y="5316"/>
                  <a:pt x="2495" y="4852"/>
                </a:cubicBezTo>
                <a:cubicBezTo>
                  <a:pt x="2723" y="4624"/>
                  <a:pt x="3035" y="4510"/>
                  <a:pt x="3346" y="4510"/>
                </a:cubicBezTo>
                <a:cubicBezTo>
                  <a:pt x="3657" y="4510"/>
                  <a:pt x="3968" y="4624"/>
                  <a:pt x="4194" y="4852"/>
                </a:cubicBezTo>
                <a:lnTo>
                  <a:pt x="4247" y="4900"/>
                </a:lnTo>
                <a:lnTo>
                  <a:pt x="4295" y="4852"/>
                </a:lnTo>
                <a:cubicBezTo>
                  <a:pt x="4523" y="4624"/>
                  <a:pt x="4835" y="4510"/>
                  <a:pt x="5146" y="4510"/>
                </a:cubicBezTo>
                <a:close/>
                <a:moveTo>
                  <a:pt x="3946" y="2410"/>
                </a:moveTo>
                <a:cubicBezTo>
                  <a:pt x="3119" y="2472"/>
                  <a:pt x="2336" y="2800"/>
                  <a:pt x="1713" y="3339"/>
                </a:cubicBezTo>
                <a:lnTo>
                  <a:pt x="2336" y="3963"/>
                </a:lnTo>
                <a:cubicBezTo>
                  <a:pt x="2451" y="4082"/>
                  <a:pt x="2451" y="4272"/>
                  <a:pt x="2336" y="4392"/>
                </a:cubicBezTo>
                <a:cubicBezTo>
                  <a:pt x="2276" y="4447"/>
                  <a:pt x="2200" y="4475"/>
                  <a:pt x="2124" y="4475"/>
                </a:cubicBezTo>
                <a:cubicBezTo>
                  <a:pt x="2048" y="4475"/>
                  <a:pt x="1971" y="4447"/>
                  <a:pt x="1912" y="4392"/>
                </a:cubicBezTo>
                <a:lnTo>
                  <a:pt x="1288" y="3768"/>
                </a:lnTo>
                <a:cubicBezTo>
                  <a:pt x="748" y="4392"/>
                  <a:pt x="430" y="5174"/>
                  <a:pt x="373" y="5997"/>
                </a:cubicBezTo>
                <a:lnTo>
                  <a:pt x="1244" y="5997"/>
                </a:lnTo>
                <a:cubicBezTo>
                  <a:pt x="1247" y="5997"/>
                  <a:pt x="1249" y="5997"/>
                  <a:pt x="1252" y="5997"/>
                </a:cubicBezTo>
                <a:cubicBezTo>
                  <a:pt x="1421" y="5997"/>
                  <a:pt x="1558" y="6128"/>
                  <a:pt x="1558" y="6298"/>
                </a:cubicBezTo>
                <a:cubicBezTo>
                  <a:pt x="1558" y="6465"/>
                  <a:pt x="1425" y="6599"/>
                  <a:pt x="1260" y="6599"/>
                </a:cubicBezTo>
                <a:cubicBezTo>
                  <a:pt x="1254" y="6599"/>
                  <a:pt x="1249" y="6599"/>
                  <a:pt x="1244" y="6598"/>
                </a:cubicBezTo>
                <a:lnTo>
                  <a:pt x="359" y="6598"/>
                </a:lnTo>
                <a:cubicBezTo>
                  <a:pt x="426" y="7421"/>
                  <a:pt x="748" y="8204"/>
                  <a:pt x="1288" y="8832"/>
                </a:cubicBezTo>
                <a:lnTo>
                  <a:pt x="1912" y="8208"/>
                </a:lnTo>
                <a:cubicBezTo>
                  <a:pt x="1977" y="8142"/>
                  <a:pt x="2051" y="8115"/>
                  <a:pt x="2121" y="8115"/>
                </a:cubicBezTo>
                <a:cubicBezTo>
                  <a:pt x="2354" y="8115"/>
                  <a:pt x="2553" y="8415"/>
                  <a:pt x="2336" y="8633"/>
                </a:cubicBezTo>
                <a:lnTo>
                  <a:pt x="1713" y="9256"/>
                </a:lnTo>
                <a:cubicBezTo>
                  <a:pt x="2336" y="9796"/>
                  <a:pt x="3119" y="10119"/>
                  <a:pt x="3946" y="10181"/>
                </a:cubicBezTo>
                <a:lnTo>
                  <a:pt x="3946" y="9296"/>
                </a:lnTo>
                <a:cubicBezTo>
                  <a:pt x="3937" y="9128"/>
                  <a:pt x="4074" y="8986"/>
                  <a:pt x="4247" y="8986"/>
                </a:cubicBezTo>
                <a:cubicBezTo>
                  <a:pt x="4415" y="8986"/>
                  <a:pt x="4552" y="9128"/>
                  <a:pt x="4543" y="9296"/>
                </a:cubicBezTo>
                <a:lnTo>
                  <a:pt x="4543" y="10181"/>
                </a:lnTo>
                <a:cubicBezTo>
                  <a:pt x="5370" y="10119"/>
                  <a:pt x="6153" y="9796"/>
                  <a:pt x="6776" y="9256"/>
                </a:cubicBezTo>
                <a:lnTo>
                  <a:pt x="6153" y="8633"/>
                </a:lnTo>
                <a:cubicBezTo>
                  <a:pt x="5935" y="8415"/>
                  <a:pt x="6135" y="8115"/>
                  <a:pt x="6368" y="8115"/>
                </a:cubicBezTo>
                <a:cubicBezTo>
                  <a:pt x="6438" y="8115"/>
                  <a:pt x="6511" y="8142"/>
                  <a:pt x="6577" y="8208"/>
                </a:cubicBezTo>
                <a:lnTo>
                  <a:pt x="7201" y="8832"/>
                </a:lnTo>
                <a:cubicBezTo>
                  <a:pt x="7740" y="8204"/>
                  <a:pt x="8068" y="7421"/>
                  <a:pt x="8129" y="6598"/>
                </a:cubicBezTo>
                <a:lnTo>
                  <a:pt x="7245" y="6598"/>
                </a:lnTo>
                <a:cubicBezTo>
                  <a:pt x="7240" y="6599"/>
                  <a:pt x="7234" y="6599"/>
                  <a:pt x="7229" y="6599"/>
                </a:cubicBezTo>
                <a:cubicBezTo>
                  <a:pt x="7064" y="6599"/>
                  <a:pt x="6931" y="6465"/>
                  <a:pt x="6931" y="6298"/>
                </a:cubicBezTo>
                <a:cubicBezTo>
                  <a:pt x="6931" y="6128"/>
                  <a:pt x="7068" y="5997"/>
                  <a:pt x="7237" y="5997"/>
                </a:cubicBezTo>
                <a:cubicBezTo>
                  <a:pt x="7239" y="5997"/>
                  <a:pt x="7242" y="5997"/>
                  <a:pt x="7245" y="5997"/>
                </a:cubicBezTo>
                <a:lnTo>
                  <a:pt x="8116" y="5997"/>
                </a:lnTo>
                <a:cubicBezTo>
                  <a:pt x="8059" y="5174"/>
                  <a:pt x="7740" y="4392"/>
                  <a:pt x="7201" y="3768"/>
                </a:cubicBezTo>
                <a:lnTo>
                  <a:pt x="6577" y="4392"/>
                </a:lnTo>
                <a:cubicBezTo>
                  <a:pt x="6517" y="4447"/>
                  <a:pt x="6441" y="4475"/>
                  <a:pt x="6365" y="4475"/>
                </a:cubicBezTo>
                <a:cubicBezTo>
                  <a:pt x="6289" y="4475"/>
                  <a:pt x="6212" y="4447"/>
                  <a:pt x="6153" y="4392"/>
                </a:cubicBezTo>
                <a:cubicBezTo>
                  <a:pt x="6038" y="4272"/>
                  <a:pt x="6038" y="4082"/>
                  <a:pt x="6153" y="3963"/>
                </a:cubicBezTo>
                <a:lnTo>
                  <a:pt x="6776" y="3339"/>
                </a:lnTo>
                <a:cubicBezTo>
                  <a:pt x="6153" y="2800"/>
                  <a:pt x="5370" y="2472"/>
                  <a:pt x="4543" y="2410"/>
                </a:cubicBezTo>
                <a:lnTo>
                  <a:pt x="4543" y="3299"/>
                </a:lnTo>
                <a:cubicBezTo>
                  <a:pt x="4538" y="3459"/>
                  <a:pt x="4406" y="3587"/>
                  <a:pt x="4247" y="3587"/>
                </a:cubicBezTo>
                <a:cubicBezTo>
                  <a:pt x="4083" y="3587"/>
                  <a:pt x="3950" y="3459"/>
                  <a:pt x="3946" y="3299"/>
                </a:cubicBezTo>
                <a:lnTo>
                  <a:pt x="3946" y="24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8047975" y="3745407"/>
            <a:ext cx="690601" cy="690601"/>
          </a:xfrm>
          <a:custGeom>
            <a:avLst/>
            <a:gdLst/>
            <a:ahLst/>
            <a:cxnLst/>
            <a:rect l="l" t="t" r="r" b="b"/>
            <a:pathLst>
              <a:path w="17947" h="17947" extrusionOk="0">
                <a:moveTo>
                  <a:pt x="17946" y="8633"/>
                </a:moveTo>
                <a:cubicBezTo>
                  <a:pt x="17946" y="12126"/>
                  <a:pt x="15841" y="15271"/>
                  <a:pt x="12617" y="16606"/>
                </a:cubicBezTo>
                <a:cubicBezTo>
                  <a:pt x="9389" y="17946"/>
                  <a:pt x="5679" y="17203"/>
                  <a:pt x="3211" y="14736"/>
                </a:cubicBezTo>
                <a:cubicBezTo>
                  <a:pt x="743" y="12268"/>
                  <a:pt x="0" y="8557"/>
                  <a:pt x="1340" y="5329"/>
                </a:cubicBezTo>
                <a:cubicBezTo>
                  <a:pt x="2676" y="2105"/>
                  <a:pt x="5820" y="0"/>
                  <a:pt x="9314" y="0"/>
                </a:cubicBezTo>
                <a:cubicBezTo>
                  <a:pt x="14081" y="0"/>
                  <a:pt x="17946" y="3865"/>
                  <a:pt x="17946" y="8633"/>
                </a:cubicBezTo>
                <a:close/>
                <a:moveTo>
                  <a:pt x="17946"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8207474" y="3881588"/>
            <a:ext cx="397344" cy="392958"/>
          </a:xfrm>
          <a:custGeom>
            <a:avLst/>
            <a:gdLst/>
            <a:ahLst/>
            <a:cxnLst/>
            <a:rect l="l" t="t" r="r" b="b"/>
            <a:pathLst>
              <a:path w="10326" h="10212" extrusionOk="0">
                <a:moveTo>
                  <a:pt x="7283" y="1742"/>
                </a:moveTo>
                <a:lnTo>
                  <a:pt x="8570" y="3028"/>
                </a:lnTo>
                <a:cubicBezTo>
                  <a:pt x="8172" y="3020"/>
                  <a:pt x="7769" y="2989"/>
                  <a:pt x="7375" y="2936"/>
                </a:cubicBezTo>
                <a:lnTo>
                  <a:pt x="7375" y="2940"/>
                </a:lnTo>
                <a:cubicBezTo>
                  <a:pt x="7318" y="2542"/>
                  <a:pt x="7287" y="2144"/>
                  <a:pt x="7283" y="1742"/>
                </a:cubicBezTo>
                <a:close/>
                <a:moveTo>
                  <a:pt x="5984" y="3428"/>
                </a:moveTo>
                <a:cubicBezTo>
                  <a:pt x="6269" y="3428"/>
                  <a:pt x="6551" y="3444"/>
                  <a:pt x="6832" y="3480"/>
                </a:cubicBezTo>
                <a:cubicBezTo>
                  <a:pt x="6880" y="3869"/>
                  <a:pt x="6898" y="4267"/>
                  <a:pt x="6876" y="4660"/>
                </a:cubicBezTo>
                <a:lnTo>
                  <a:pt x="5651" y="3435"/>
                </a:lnTo>
                <a:cubicBezTo>
                  <a:pt x="5762" y="3430"/>
                  <a:pt x="5873" y="3428"/>
                  <a:pt x="5984" y="3428"/>
                </a:cubicBezTo>
                <a:close/>
                <a:moveTo>
                  <a:pt x="4943" y="3572"/>
                </a:moveTo>
                <a:lnTo>
                  <a:pt x="6739" y="5372"/>
                </a:lnTo>
                <a:cubicBezTo>
                  <a:pt x="6677" y="5571"/>
                  <a:pt x="6579" y="5761"/>
                  <a:pt x="6456" y="5934"/>
                </a:cubicBezTo>
                <a:lnTo>
                  <a:pt x="4382" y="3860"/>
                </a:lnTo>
                <a:cubicBezTo>
                  <a:pt x="4550" y="3736"/>
                  <a:pt x="4740" y="3639"/>
                  <a:pt x="4943" y="3572"/>
                </a:cubicBezTo>
                <a:close/>
                <a:moveTo>
                  <a:pt x="3957" y="4280"/>
                </a:moveTo>
                <a:lnTo>
                  <a:pt x="6031" y="6354"/>
                </a:lnTo>
                <a:cubicBezTo>
                  <a:pt x="5859" y="6478"/>
                  <a:pt x="5668" y="6575"/>
                  <a:pt x="5469" y="6642"/>
                </a:cubicBezTo>
                <a:lnTo>
                  <a:pt x="3670" y="4842"/>
                </a:lnTo>
                <a:cubicBezTo>
                  <a:pt x="3736" y="4643"/>
                  <a:pt x="3833" y="4452"/>
                  <a:pt x="3957" y="4280"/>
                </a:cubicBezTo>
                <a:close/>
                <a:moveTo>
                  <a:pt x="3537" y="5554"/>
                </a:moveTo>
                <a:lnTo>
                  <a:pt x="4757" y="6779"/>
                </a:lnTo>
                <a:cubicBezTo>
                  <a:pt x="4647" y="6784"/>
                  <a:pt x="4537" y="6786"/>
                  <a:pt x="4427" y="6786"/>
                </a:cubicBezTo>
                <a:cubicBezTo>
                  <a:pt x="4143" y="6786"/>
                  <a:pt x="3860" y="6769"/>
                  <a:pt x="3577" y="6734"/>
                </a:cubicBezTo>
                <a:cubicBezTo>
                  <a:pt x="3528" y="6345"/>
                  <a:pt x="3515" y="5947"/>
                  <a:pt x="3537" y="5554"/>
                </a:cubicBezTo>
                <a:close/>
                <a:moveTo>
                  <a:pt x="1839" y="7185"/>
                </a:moveTo>
                <a:lnTo>
                  <a:pt x="1839" y="7185"/>
                </a:lnTo>
                <a:cubicBezTo>
                  <a:pt x="2241" y="7190"/>
                  <a:pt x="2639" y="7221"/>
                  <a:pt x="3037" y="7278"/>
                </a:cubicBezTo>
                <a:cubicBezTo>
                  <a:pt x="3090" y="7672"/>
                  <a:pt x="3121" y="8070"/>
                  <a:pt x="3130" y="8472"/>
                </a:cubicBezTo>
                <a:lnTo>
                  <a:pt x="1839" y="7185"/>
                </a:lnTo>
                <a:close/>
                <a:moveTo>
                  <a:pt x="7459" y="0"/>
                </a:moveTo>
                <a:cubicBezTo>
                  <a:pt x="7386" y="0"/>
                  <a:pt x="7310" y="30"/>
                  <a:pt x="7243" y="101"/>
                </a:cubicBezTo>
                <a:cubicBezTo>
                  <a:pt x="6553" y="795"/>
                  <a:pt x="6650" y="1896"/>
                  <a:pt x="6765" y="2869"/>
                </a:cubicBezTo>
                <a:cubicBezTo>
                  <a:pt x="6500" y="2843"/>
                  <a:pt x="6237" y="2827"/>
                  <a:pt x="5980" y="2827"/>
                </a:cubicBezTo>
                <a:cubicBezTo>
                  <a:pt x="5135" y="2827"/>
                  <a:pt x="4346" y="3005"/>
                  <a:pt x="3723" y="3625"/>
                </a:cubicBezTo>
                <a:cubicBezTo>
                  <a:pt x="2913" y="4435"/>
                  <a:pt x="2860" y="5527"/>
                  <a:pt x="2971" y="6664"/>
                </a:cubicBezTo>
                <a:cubicBezTo>
                  <a:pt x="2623" y="6624"/>
                  <a:pt x="2255" y="6585"/>
                  <a:pt x="1894" y="6585"/>
                </a:cubicBezTo>
                <a:cubicBezTo>
                  <a:pt x="1257" y="6585"/>
                  <a:pt x="643" y="6705"/>
                  <a:pt x="202" y="7146"/>
                </a:cubicBezTo>
                <a:cubicBezTo>
                  <a:pt x="1" y="7364"/>
                  <a:pt x="195" y="7655"/>
                  <a:pt x="425" y="7655"/>
                </a:cubicBezTo>
                <a:cubicBezTo>
                  <a:pt x="492" y="7655"/>
                  <a:pt x="563" y="7629"/>
                  <a:pt x="627" y="7570"/>
                </a:cubicBezTo>
                <a:cubicBezTo>
                  <a:pt x="760" y="7438"/>
                  <a:pt x="919" y="7340"/>
                  <a:pt x="1096" y="7287"/>
                </a:cubicBezTo>
                <a:lnTo>
                  <a:pt x="3028" y="9215"/>
                </a:lnTo>
                <a:cubicBezTo>
                  <a:pt x="2971" y="9392"/>
                  <a:pt x="2873" y="9551"/>
                  <a:pt x="2745" y="9684"/>
                </a:cubicBezTo>
                <a:cubicBezTo>
                  <a:pt x="2512" y="9900"/>
                  <a:pt x="2717" y="10211"/>
                  <a:pt x="2953" y="10211"/>
                </a:cubicBezTo>
                <a:cubicBezTo>
                  <a:pt x="3026" y="10211"/>
                  <a:pt x="3103" y="10181"/>
                  <a:pt x="3170" y="10109"/>
                </a:cubicBezTo>
                <a:cubicBezTo>
                  <a:pt x="3860" y="9419"/>
                  <a:pt x="3762" y="8318"/>
                  <a:pt x="3647" y="7340"/>
                </a:cubicBezTo>
                <a:lnTo>
                  <a:pt x="3647" y="7340"/>
                </a:lnTo>
                <a:cubicBezTo>
                  <a:pt x="3917" y="7366"/>
                  <a:pt x="4184" y="7383"/>
                  <a:pt x="4446" y="7383"/>
                </a:cubicBezTo>
                <a:cubicBezTo>
                  <a:pt x="5289" y="7383"/>
                  <a:pt x="6072" y="7206"/>
                  <a:pt x="6690" y="6588"/>
                </a:cubicBezTo>
                <a:cubicBezTo>
                  <a:pt x="7495" y="5779"/>
                  <a:pt x="7552" y="4682"/>
                  <a:pt x="7442" y="3546"/>
                </a:cubicBezTo>
                <a:lnTo>
                  <a:pt x="7442" y="3546"/>
                </a:lnTo>
                <a:cubicBezTo>
                  <a:pt x="7793" y="3586"/>
                  <a:pt x="8162" y="3624"/>
                  <a:pt x="8523" y="3624"/>
                </a:cubicBezTo>
                <a:cubicBezTo>
                  <a:pt x="9159" y="3624"/>
                  <a:pt x="9770" y="3505"/>
                  <a:pt x="10210" y="3068"/>
                </a:cubicBezTo>
                <a:cubicBezTo>
                  <a:pt x="10325" y="2949"/>
                  <a:pt x="10325" y="2763"/>
                  <a:pt x="10210" y="2644"/>
                </a:cubicBezTo>
                <a:cubicBezTo>
                  <a:pt x="10151" y="2586"/>
                  <a:pt x="10073" y="2557"/>
                  <a:pt x="9996" y="2557"/>
                </a:cubicBezTo>
                <a:cubicBezTo>
                  <a:pt x="9919" y="2557"/>
                  <a:pt x="9843" y="2586"/>
                  <a:pt x="9786" y="2644"/>
                </a:cubicBezTo>
                <a:cubicBezTo>
                  <a:pt x="9653" y="2772"/>
                  <a:pt x="9489" y="2869"/>
                  <a:pt x="9317" y="2927"/>
                </a:cubicBezTo>
                <a:lnTo>
                  <a:pt x="7384" y="999"/>
                </a:lnTo>
                <a:cubicBezTo>
                  <a:pt x="7442" y="822"/>
                  <a:pt x="7539" y="658"/>
                  <a:pt x="7667" y="525"/>
                </a:cubicBezTo>
                <a:cubicBezTo>
                  <a:pt x="7900" y="309"/>
                  <a:pt x="7695" y="0"/>
                  <a:pt x="7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774525" y="1924225"/>
            <a:ext cx="1229066" cy="1209611"/>
          </a:xfrm>
          <a:prstGeom prst="rect">
            <a:avLst/>
          </a:prstGeom>
        </p:spPr>
      </p:pic>
      <p:sp>
        <p:nvSpPr>
          <p:cNvPr id="27" name="Google Shape;605;p44"/>
          <p:cNvSpPr/>
          <p:nvPr/>
        </p:nvSpPr>
        <p:spPr>
          <a:xfrm>
            <a:off x="8048168" y="1101640"/>
            <a:ext cx="690408" cy="690601"/>
          </a:xfrm>
          <a:custGeom>
            <a:avLst/>
            <a:gdLst/>
            <a:ahLst/>
            <a:cxnLst/>
            <a:rect l="l" t="t" r="r" b="b"/>
            <a:pathLst>
              <a:path w="17942" h="17947" extrusionOk="0">
                <a:moveTo>
                  <a:pt x="17942" y="8633"/>
                </a:moveTo>
                <a:cubicBezTo>
                  <a:pt x="17942" y="12127"/>
                  <a:pt x="15841" y="15276"/>
                  <a:pt x="12613" y="16611"/>
                </a:cubicBezTo>
                <a:cubicBezTo>
                  <a:pt x="9389" y="17947"/>
                  <a:pt x="5674" y="17208"/>
                  <a:pt x="3207" y="14741"/>
                </a:cubicBezTo>
                <a:cubicBezTo>
                  <a:pt x="739" y="12268"/>
                  <a:pt x="0" y="8558"/>
                  <a:pt x="1336" y="5330"/>
                </a:cubicBezTo>
                <a:cubicBezTo>
                  <a:pt x="2671" y="2106"/>
                  <a:pt x="5820" y="1"/>
                  <a:pt x="9314" y="1"/>
                </a:cubicBezTo>
                <a:cubicBezTo>
                  <a:pt x="14077" y="1"/>
                  <a:pt x="17942" y="3866"/>
                  <a:pt x="17942" y="8633"/>
                </a:cubicBezTo>
                <a:close/>
                <a:moveTo>
                  <a:pt x="17942"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6;p44"/>
          <p:cNvSpPr/>
          <p:nvPr/>
        </p:nvSpPr>
        <p:spPr>
          <a:xfrm>
            <a:off x="8205243" y="1312626"/>
            <a:ext cx="395497" cy="298605"/>
          </a:xfrm>
          <a:custGeom>
            <a:avLst/>
            <a:gdLst/>
            <a:ahLst/>
            <a:cxnLst/>
            <a:rect l="l" t="t" r="r" b="b"/>
            <a:pathLst>
              <a:path w="10278" h="7760" extrusionOk="0">
                <a:moveTo>
                  <a:pt x="3091" y="0"/>
                </a:moveTo>
                <a:cubicBezTo>
                  <a:pt x="2579" y="0"/>
                  <a:pt x="2065" y="164"/>
                  <a:pt x="1632" y="497"/>
                </a:cubicBezTo>
                <a:cubicBezTo>
                  <a:pt x="681" y="1231"/>
                  <a:pt x="416" y="2558"/>
                  <a:pt x="1017" y="3597"/>
                </a:cubicBezTo>
                <a:lnTo>
                  <a:pt x="398" y="3597"/>
                </a:lnTo>
                <a:cubicBezTo>
                  <a:pt x="0" y="3597"/>
                  <a:pt x="0" y="4198"/>
                  <a:pt x="398" y="4198"/>
                </a:cubicBezTo>
                <a:lnTo>
                  <a:pt x="1499" y="4198"/>
                </a:lnTo>
                <a:lnTo>
                  <a:pt x="1398" y="4097"/>
                </a:lnTo>
                <a:cubicBezTo>
                  <a:pt x="1252" y="3946"/>
                  <a:pt x="1123" y="3778"/>
                  <a:pt x="1022" y="3597"/>
                </a:cubicBezTo>
                <a:lnTo>
                  <a:pt x="3175" y="3597"/>
                </a:lnTo>
                <a:lnTo>
                  <a:pt x="3711" y="2005"/>
                </a:lnTo>
                <a:cubicBezTo>
                  <a:pt x="3748" y="1881"/>
                  <a:pt x="3869" y="1819"/>
                  <a:pt x="3990" y="1819"/>
                </a:cubicBezTo>
                <a:cubicBezTo>
                  <a:pt x="4111" y="1819"/>
                  <a:pt x="4232" y="1881"/>
                  <a:pt x="4272" y="2005"/>
                </a:cubicBezTo>
                <a:lnTo>
                  <a:pt x="5188" y="4747"/>
                </a:lnTo>
                <a:lnTo>
                  <a:pt x="6103" y="2005"/>
                </a:lnTo>
                <a:cubicBezTo>
                  <a:pt x="6143" y="1881"/>
                  <a:pt x="6264" y="1819"/>
                  <a:pt x="6386" y="1819"/>
                </a:cubicBezTo>
                <a:cubicBezTo>
                  <a:pt x="6508" y="1819"/>
                  <a:pt x="6629" y="1881"/>
                  <a:pt x="6669" y="2005"/>
                </a:cubicBezTo>
                <a:lnTo>
                  <a:pt x="7200" y="3597"/>
                </a:lnTo>
                <a:lnTo>
                  <a:pt x="9354" y="3597"/>
                </a:lnTo>
                <a:cubicBezTo>
                  <a:pt x="9252" y="3783"/>
                  <a:pt x="9124" y="3946"/>
                  <a:pt x="8978" y="4097"/>
                </a:cubicBezTo>
                <a:lnTo>
                  <a:pt x="8876" y="4198"/>
                </a:lnTo>
                <a:lnTo>
                  <a:pt x="6988" y="4198"/>
                </a:lnTo>
                <a:cubicBezTo>
                  <a:pt x="6859" y="4198"/>
                  <a:pt x="6744" y="4119"/>
                  <a:pt x="6705" y="3995"/>
                </a:cubicBezTo>
                <a:lnTo>
                  <a:pt x="6386" y="3048"/>
                </a:lnTo>
                <a:lnTo>
                  <a:pt x="5471" y="5790"/>
                </a:lnTo>
                <a:cubicBezTo>
                  <a:pt x="5424" y="5925"/>
                  <a:pt x="5306" y="5993"/>
                  <a:pt x="5188" y="5993"/>
                </a:cubicBezTo>
                <a:cubicBezTo>
                  <a:pt x="5069" y="5993"/>
                  <a:pt x="4951" y="5925"/>
                  <a:pt x="4905" y="5790"/>
                </a:cubicBezTo>
                <a:lnTo>
                  <a:pt x="3994" y="3048"/>
                </a:lnTo>
                <a:lnTo>
                  <a:pt x="3675" y="3995"/>
                </a:lnTo>
                <a:cubicBezTo>
                  <a:pt x="3635" y="4114"/>
                  <a:pt x="3520" y="4198"/>
                  <a:pt x="3392" y="4198"/>
                </a:cubicBezTo>
                <a:lnTo>
                  <a:pt x="1499" y="4198"/>
                </a:lnTo>
                <a:lnTo>
                  <a:pt x="4980" y="7670"/>
                </a:lnTo>
                <a:cubicBezTo>
                  <a:pt x="5037" y="7730"/>
                  <a:pt x="5114" y="7759"/>
                  <a:pt x="5190" y="7759"/>
                </a:cubicBezTo>
                <a:cubicBezTo>
                  <a:pt x="5266" y="7759"/>
                  <a:pt x="5342" y="7730"/>
                  <a:pt x="5400" y="7670"/>
                </a:cubicBezTo>
                <a:lnTo>
                  <a:pt x="8880" y="4198"/>
                </a:lnTo>
                <a:lnTo>
                  <a:pt x="9977" y="4198"/>
                </a:lnTo>
                <a:cubicBezTo>
                  <a:pt x="10141" y="4198"/>
                  <a:pt x="10278" y="4066"/>
                  <a:pt x="10278" y="3898"/>
                </a:cubicBezTo>
                <a:cubicBezTo>
                  <a:pt x="10278" y="3734"/>
                  <a:pt x="10141" y="3601"/>
                  <a:pt x="9977" y="3597"/>
                </a:cubicBezTo>
                <a:lnTo>
                  <a:pt x="9358" y="3597"/>
                </a:lnTo>
                <a:cubicBezTo>
                  <a:pt x="9959" y="2558"/>
                  <a:pt x="9698" y="1226"/>
                  <a:pt x="8743" y="497"/>
                </a:cubicBezTo>
                <a:cubicBezTo>
                  <a:pt x="8310" y="164"/>
                  <a:pt x="7796" y="0"/>
                  <a:pt x="7284" y="0"/>
                </a:cubicBezTo>
                <a:cubicBezTo>
                  <a:pt x="6668" y="0"/>
                  <a:pt x="6054" y="238"/>
                  <a:pt x="5590" y="705"/>
                </a:cubicBezTo>
                <a:lnTo>
                  <a:pt x="5188" y="1107"/>
                </a:lnTo>
                <a:lnTo>
                  <a:pt x="4785" y="705"/>
                </a:lnTo>
                <a:cubicBezTo>
                  <a:pt x="4321" y="238"/>
                  <a:pt x="3708" y="0"/>
                  <a:pt x="3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0"/>
          <p:cNvPicPr preferRelativeResize="0"/>
          <p:nvPr/>
        </p:nvPicPr>
        <p:blipFill rotWithShape="1">
          <a:blip r:embed="rId3">
            <a:alphaModFix/>
          </a:blip>
          <a:srcRect l="19186" t="15746" r="19180" b="20709"/>
          <a:stretch/>
        </p:blipFill>
        <p:spPr>
          <a:xfrm>
            <a:off x="3364863" y="113448"/>
            <a:ext cx="2414275" cy="2419603"/>
          </a:xfrm>
          <a:prstGeom prst="rect">
            <a:avLst/>
          </a:prstGeom>
          <a:noFill/>
          <a:ln>
            <a:noFill/>
          </a:ln>
        </p:spPr>
      </p:pic>
      <p:sp>
        <p:nvSpPr>
          <p:cNvPr id="236" name="Google Shape;236;p30"/>
          <p:cNvSpPr txBox="1">
            <a:spLocks noGrp="1"/>
          </p:cNvSpPr>
          <p:nvPr>
            <p:ph type="title"/>
          </p:nvPr>
        </p:nvSpPr>
        <p:spPr>
          <a:xfrm>
            <a:off x="989100" y="2161275"/>
            <a:ext cx="7165800" cy="9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S</a:t>
            </a:r>
            <a:r>
              <a:rPr lang="en" dirty="0"/>
              <a:t>olution  </a:t>
            </a:r>
            <a:endParaRPr dirty="0"/>
          </a:p>
        </p:txBody>
      </p:sp>
      <p:sp>
        <p:nvSpPr>
          <p:cNvPr id="237" name="Google Shape;237;p30"/>
          <p:cNvSpPr txBox="1">
            <a:spLocks noGrp="1"/>
          </p:cNvSpPr>
          <p:nvPr>
            <p:ph type="title" idx="2"/>
          </p:nvPr>
        </p:nvSpPr>
        <p:spPr>
          <a:xfrm>
            <a:off x="3937800" y="896375"/>
            <a:ext cx="1268400" cy="10350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03</a:t>
            </a:r>
            <a:endParaRPr dirty="0">
              <a:solidFill>
                <a:schemeClr val="accent6"/>
              </a:solidFill>
            </a:endParaRPr>
          </a:p>
        </p:txBody>
      </p:sp>
      <p:sp>
        <p:nvSpPr>
          <p:cNvPr id="238" name="Google Shape;238;p30"/>
          <p:cNvSpPr/>
          <p:nvPr/>
        </p:nvSpPr>
        <p:spPr>
          <a:xfrm>
            <a:off x="6230550" y="71145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474125" y="360690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4226700" y="3913399"/>
            <a:ext cx="690601" cy="690601"/>
          </a:xfrm>
          <a:custGeom>
            <a:avLst/>
            <a:gdLst/>
            <a:ahLst/>
            <a:cxnLst/>
            <a:rect l="l" t="t" r="r" b="b"/>
            <a:pathLst>
              <a:path w="17947" h="17947" extrusionOk="0">
                <a:moveTo>
                  <a:pt x="17946" y="8633"/>
                </a:moveTo>
                <a:cubicBezTo>
                  <a:pt x="17946" y="12122"/>
                  <a:pt x="15841" y="15271"/>
                  <a:pt x="12617" y="16606"/>
                </a:cubicBezTo>
                <a:cubicBezTo>
                  <a:pt x="9393" y="17946"/>
                  <a:pt x="5678" y="17208"/>
                  <a:pt x="3211" y="14735"/>
                </a:cubicBezTo>
                <a:cubicBezTo>
                  <a:pt x="743" y="12268"/>
                  <a:pt x="0" y="8553"/>
                  <a:pt x="1340" y="5329"/>
                </a:cubicBezTo>
                <a:cubicBezTo>
                  <a:pt x="2676" y="2105"/>
                  <a:pt x="5820" y="0"/>
                  <a:pt x="9314" y="0"/>
                </a:cubicBezTo>
                <a:cubicBezTo>
                  <a:pt x="14081" y="0"/>
                  <a:pt x="17946" y="3865"/>
                  <a:pt x="17946" y="8633"/>
                </a:cubicBezTo>
                <a:close/>
                <a:moveTo>
                  <a:pt x="17946" y="863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4383159" y="4046963"/>
            <a:ext cx="395959" cy="391957"/>
          </a:xfrm>
          <a:custGeom>
            <a:avLst/>
            <a:gdLst/>
            <a:ahLst/>
            <a:cxnLst/>
            <a:rect l="l" t="t" r="r" b="b"/>
            <a:pathLst>
              <a:path w="10290" h="10186" extrusionOk="0">
                <a:moveTo>
                  <a:pt x="7932" y="1"/>
                </a:moveTo>
                <a:cubicBezTo>
                  <a:pt x="6216" y="1"/>
                  <a:pt x="5053" y="1752"/>
                  <a:pt x="5725" y="3335"/>
                </a:cubicBezTo>
                <a:lnTo>
                  <a:pt x="6694" y="2367"/>
                </a:lnTo>
                <a:cubicBezTo>
                  <a:pt x="6610" y="1748"/>
                  <a:pt x="6915" y="1146"/>
                  <a:pt x="7463" y="850"/>
                </a:cubicBezTo>
                <a:cubicBezTo>
                  <a:pt x="7686" y="729"/>
                  <a:pt x="7930" y="670"/>
                  <a:pt x="8172" y="670"/>
                </a:cubicBezTo>
                <a:cubicBezTo>
                  <a:pt x="8525" y="670"/>
                  <a:pt x="8874" y="796"/>
                  <a:pt x="9153" y="1040"/>
                </a:cubicBezTo>
                <a:cubicBezTo>
                  <a:pt x="9621" y="1451"/>
                  <a:pt x="9789" y="2106"/>
                  <a:pt x="9568" y="2689"/>
                </a:cubicBezTo>
                <a:cubicBezTo>
                  <a:pt x="9352" y="3273"/>
                  <a:pt x="8794" y="3658"/>
                  <a:pt x="8171" y="3658"/>
                </a:cubicBezTo>
                <a:cubicBezTo>
                  <a:pt x="8100" y="3654"/>
                  <a:pt x="8034" y="3645"/>
                  <a:pt x="7963" y="3636"/>
                </a:cubicBezTo>
                <a:lnTo>
                  <a:pt x="6994" y="4604"/>
                </a:lnTo>
                <a:cubicBezTo>
                  <a:pt x="7291" y="4728"/>
                  <a:pt x="7609" y="4795"/>
                  <a:pt x="7932" y="4795"/>
                </a:cubicBezTo>
                <a:cubicBezTo>
                  <a:pt x="9241" y="4772"/>
                  <a:pt x="10289" y="3707"/>
                  <a:pt x="10289" y="2398"/>
                </a:cubicBezTo>
                <a:cubicBezTo>
                  <a:pt x="10289" y="1089"/>
                  <a:pt x="9241" y="23"/>
                  <a:pt x="7932" y="1"/>
                </a:cubicBezTo>
                <a:close/>
                <a:moveTo>
                  <a:pt x="8177" y="1261"/>
                </a:moveTo>
                <a:cubicBezTo>
                  <a:pt x="7715" y="1261"/>
                  <a:pt x="7273" y="1618"/>
                  <a:pt x="7273" y="2159"/>
                </a:cubicBezTo>
                <a:cubicBezTo>
                  <a:pt x="7273" y="2296"/>
                  <a:pt x="7304" y="2429"/>
                  <a:pt x="7366" y="2548"/>
                </a:cubicBezTo>
                <a:lnTo>
                  <a:pt x="5641" y="4268"/>
                </a:lnTo>
                <a:lnTo>
                  <a:pt x="5053" y="4149"/>
                </a:lnTo>
                <a:cubicBezTo>
                  <a:pt x="4998" y="4139"/>
                  <a:pt x="4943" y="4134"/>
                  <a:pt x="4888" y="4134"/>
                </a:cubicBezTo>
                <a:cubicBezTo>
                  <a:pt x="4647" y="4134"/>
                  <a:pt x="4412" y="4228"/>
                  <a:pt x="4239" y="4401"/>
                </a:cubicBezTo>
                <a:lnTo>
                  <a:pt x="1290" y="7346"/>
                </a:lnTo>
                <a:lnTo>
                  <a:pt x="1082" y="7138"/>
                </a:lnTo>
                <a:cubicBezTo>
                  <a:pt x="1015" y="7066"/>
                  <a:pt x="939" y="7036"/>
                  <a:pt x="866" y="7036"/>
                </a:cubicBezTo>
                <a:cubicBezTo>
                  <a:pt x="631" y="7036"/>
                  <a:pt x="428" y="7347"/>
                  <a:pt x="657" y="7563"/>
                </a:cubicBezTo>
                <a:lnTo>
                  <a:pt x="2771" y="9672"/>
                </a:lnTo>
                <a:cubicBezTo>
                  <a:pt x="2835" y="9732"/>
                  <a:pt x="2906" y="9757"/>
                  <a:pt x="2973" y="9757"/>
                </a:cubicBezTo>
                <a:cubicBezTo>
                  <a:pt x="3203" y="9757"/>
                  <a:pt x="3397" y="9467"/>
                  <a:pt x="3196" y="9248"/>
                </a:cubicBezTo>
                <a:lnTo>
                  <a:pt x="2988" y="9040"/>
                </a:lnTo>
                <a:lnTo>
                  <a:pt x="3408" y="8615"/>
                </a:lnTo>
                <a:lnTo>
                  <a:pt x="2771" y="7979"/>
                </a:lnTo>
                <a:cubicBezTo>
                  <a:pt x="2541" y="7762"/>
                  <a:pt x="2745" y="7453"/>
                  <a:pt x="2980" y="7453"/>
                </a:cubicBezTo>
                <a:cubicBezTo>
                  <a:pt x="3053" y="7453"/>
                  <a:pt x="3129" y="7483"/>
                  <a:pt x="3196" y="7554"/>
                </a:cubicBezTo>
                <a:lnTo>
                  <a:pt x="3832" y="8191"/>
                </a:lnTo>
                <a:lnTo>
                  <a:pt x="4257" y="7771"/>
                </a:lnTo>
                <a:lnTo>
                  <a:pt x="3620" y="7134"/>
                </a:lnTo>
                <a:cubicBezTo>
                  <a:pt x="3415" y="6915"/>
                  <a:pt x="3609" y="6625"/>
                  <a:pt x="3838" y="6625"/>
                </a:cubicBezTo>
                <a:cubicBezTo>
                  <a:pt x="3906" y="6625"/>
                  <a:pt x="3976" y="6650"/>
                  <a:pt x="4040" y="6709"/>
                </a:cubicBezTo>
                <a:lnTo>
                  <a:pt x="4677" y="7346"/>
                </a:lnTo>
                <a:lnTo>
                  <a:pt x="5102" y="6922"/>
                </a:lnTo>
                <a:lnTo>
                  <a:pt x="4465" y="6289"/>
                </a:lnTo>
                <a:cubicBezTo>
                  <a:pt x="4263" y="6071"/>
                  <a:pt x="4458" y="5780"/>
                  <a:pt x="4687" y="5780"/>
                </a:cubicBezTo>
                <a:cubicBezTo>
                  <a:pt x="4755" y="5780"/>
                  <a:pt x="4825" y="5806"/>
                  <a:pt x="4889" y="5865"/>
                </a:cubicBezTo>
                <a:lnTo>
                  <a:pt x="5522" y="6497"/>
                </a:lnTo>
                <a:lnTo>
                  <a:pt x="5929" y="6090"/>
                </a:lnTo>
                <a:cubicBezTo>
                  <a:pt x="6141" y="5878"/>
                  <a:pt x="6234" y="5573"/>
                  <a:pt x="6181" y="5277"/>
                </a:cubicBezTo>
                <a:lnTo>
                  <a:pt x="6066" y="4693"/>
                </a:lnTo>
                <a:lnTo>
                  <a:pt x="7786" y="2968"/>
                </a:lnTo>
                <a:cubicBezTo>
                  <a:pt x="7905" y="3030"/>
                  <a:pt x="8038" y="3061"/>
                  <a:pt x="8171" y="3061"/>
                </a:cubicBezTo>
                <a:cubicBezTo>
                  <a:pt x="8971" y="3061"/>
                  <a:pt x="9374" y="2092"/>
                  <a:pt x="8808" y="1526"/>
                </a:cubicBezTo>
                <a:cubicBezTo>
                  <a:pt x="8624" y="1343"/>
                  <a:pt x="8398" y="1261"/>
                  <a:pt x="8177" y="1261"/>
                </a:cubicBezTo>
                <a:close/>
                <a:moveTo>
                  <a:pt x="439" y="8305"/>
                </a:moveTo>
                <a:cubicBezTo>
                  <a:pt x="204" y="8305"/>
                  <a:pt x="0" y="8612"/>
                  <a:pt x="233" y="8828"/>
                </a:cubicBezTo>
                <a:lnTo>
                  <a:pt x="1502" y="10101"/>
                </a:lnTo>
                <a:cubicBezTo>
                  <a:pt x="1566" y="10161"/>
                  <a:pt x="1637" y="10186"/>
                  <a:pt x="1704" y="10186"/>
                </a:cubicBezTo>
                <a:cubicBezTo>
                  <a:pt x="1933" y="10186"/>
                  <a:pt x="2128" y="9896"/>
                  <a:pt x="1926" y="9677"/>
                </a:cubicBezTo>
                <a:lnTo>
                  <a:pt x="657" y="8408"/>
                </a:lnTo>
                <a:cubicBezTo>
                  <a:pt x="590" y="8335"/>
                  <a:pt x="513" y="8305"/>
                  <a:pt x="439" y="83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8085544" y="2305889"/>
            <a:ext cx="690447" cy="690447"/>
          </a:xfrm>
          <a:custGeom>
            <a:avLst/>
            <a:gdLst/>
            <a:ahLst/>
            <a:cxnLst/>
            <a:rect l="l" t="t" r="r" b="b"/>
            <a:pathLst>
              <a:path w="17943" h="17943" extrusionOk="0">
                <a:moveTo>
                  <a:pt x="17942" y="8633"/>
                </a:moveTo>
                <a:cubicBezTo>
                  <a:pt x="17942" y="12122"/>
                  <a:pt x="15842" y="15271"/>
                  <a:pt x="12614" y="16607"/>
                </a:cubicBezTo>
                <a:cubicBezTo>
                  <a:pt x="9390" y="17942"/>
                  <a:pt x="5675" y="17204"/>
                  <a:pt x="3207" y="14736"/>
                </a:cubicBezTo>
                <a:cubicBezTo>
                  <a:pt x="739" y="12268"/>
                  <a:pt x="1" y="8554"/>
                  <a:pt x="1336" y="5330"/>
                </a:cubicBezTo>
                <a:cubicBezTo>
                  <a:pt x="2672" y="2101"/>
                  <a:pt x="5821" y="1"/>
                  <a:pt x="9310" y="1"/>
                </a:cubicBezTo>
                <a:cubicBezTo>
                  <a:pt x="14077" y="1"/>
                  <a:pt x="17942" y="3866"/>
                  <a:pt x="17942" y="8633"/>
                </a:cubicBezTo>
                <a:close/>
                <a:moveTo>
                  <a:pt x="17942"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8271402" y="2447496"/>
            <a:ext cx="345627" cy="391919"/>
          </a:xfrm>
          <a:custGeom>
            <a:avLst/>
            <a:gdLst/>
            <a:ahLst/>
            <a:cxnLst/>
            <a:rect l="l" t="t" r="r" b="b"/>
            <a:pathLst>
              <a:path w="8982" h="10185" extrusionOk="0">
                <a:moveTo>
                  <a:pt x="3295" y="0"/>
                </a:moveTo>
                <a:cubicBezTo>
                  <a:pt x="2468" y="5"/>
                  <a:pt x="1796" y="672"/>
                  <a:pt x="1796" y="1499"/>
                </a:cubicBezTo>
                <a:lnTo>
                  <a:pt x="1796" y="2393"/>
                </a:lnTo>
                <a:cubicBezTo>
                  <a:pt x="1914" y="2395"/>
                  <a:pt x="2027" y="2397"/>
                  <a:pt x="2135" y="2397"/>
                </a:cubicBezTo>
                <a:cubicBezTo>
                  <a:pt x="3265" y="2397"/>
                  <a:pt x="3829" y="2255"/>
                  <a:pt x="4418" y="2110"/>
                </a:cubicBezTo>
                <a:cubicBezTo>
                  <a:pt x="5025" y="1954"/>
                  <a:pt x="5648" y="1802"/>
                  <a:pt x="6885" y="1802"/>
                </a:cubicBezTo>
                <a:cubicBezTo>
                  <a:pt x="6982" y="1802"/>
                  <a:pt x="7082" y="1803"/>
                  <a:pt x="7186" y="1804"/>
                </a:cubicBezTo>
                <a:lnTo>
                  <a:pt x="7186" y="1499"/>
                </a:lnTo>
                <a:cubicBezTo>
                  <a:pt x="7186" y="672"/>
                  <a:pt x="6514" y="5"/>
                  <a:pt x="5687" y="0"/>
                </a:cubicBezTo>
                <a:close/>
                <a:moveTo>
                  <a:pt x="3591" y="3596"/>
                </a:moveTo>
                <a:cubicBezTo>
                  <a:pt x="3861" y="3596"/>
                  <a:pt x="3994" y="3918"/>
                  <a:pt x="3803" y="4109"/>
                </a:cubicBezTo>
                <a:cubicBezTo>
                  <a:pt x="3744" y="4168"/>
                  <a:pt x="3670" y="4195"/>
                  <a:pt x="3597" y="4195"/>
                </a:cubicBezTo>
                <a:cubicBezTo>
                  <a:pt x="3443" y="4195"/>
                  <a:pt x="3295" y="4076"/>
                  <a:pt x="3295" y="3896"/>
                </a:cubicBezTo>
                <a:cubicBezTo>
                  <a:pt x="3295" y="3728"/>
                  <a:pt x="3427" y="3596"/>
                  <a:pt x="3591" y="3596"/>
                </a:cubicBezTo>
                <a:close/>
                <a:moveTo>
                  <a:pt x="5391" y="3596"/>
                </a:moveTo>
                <a:cubicBezTo>
                  <a:pt x="5656" y="3596"/>
                  <a:pt x="5789" y="3918"/>
                  <a:pt x="5603" y="4109"/>
                </a:cubicBezTo>
                <a:cubicBezTo>
                  <a:pt x="5542" y="4168"/>
                  <a:pt x="5467" y="4195"/>
                  <a:pt x="5394" y="4195"/>
                </a:cubicBezTo>
                <a:cubicBezTo>
                  <a:pt x="5239" y="4195"/>
                  <a:pt x="5090" y="4076"/>
                  <a:pt x="5090" y="3896"/>
                </a:cubicBezTo>
                <a:cubicBezTo>
                  <a:pt x="5090" y="3728"/>
                  <a:pt x="5223" y="3596"/>
                  <a:pt x="5391" y="3596"/>
                </a:cubicBezTo>
                <a:close/>
                <a:moveTo>
                  <a:pt x="5083" y="4789"/>
                </a:moveTo>
                <a:cubicBezTo>
                  <a:pt x="5297" y="4789"/>
                  <a:pt x="5501" y="5030"/>
                  <a:pt x="5338" y="5263"/>
                </a:cubicBezTo>
                <a:cubicBezTo>
                  <a:pt x="5128" y="5548"/>
                  <a:pt x="4809" y="5691"/>
                  <a:pt x="4491" y="5691"/>
                </a:cubicBezTo>
                <a:cubicBezTo>
                  <a:pt x="4173" y="5691"/>
                  <a:pt x="3854" y="5548"/>
                  <a:pt x="3644" y="5263"/>
                </a:cubicBezTo>
                <a:cubicBezTo>
                  <a:pt x="3495" y="5031"/>
                  <a:pt x="3694" y="4798"/>
                  <a:pt x="3903" y="4798"/>
                </a:cubicBezTo>
                <a:cubicBezTo>
                  <a:pt x="3985" y="4798"/>
                  <a:pt x="4070" y="4834"/>
                  <a:pt x="4135" y="4922"/>
                </a:cubicBezTo>
                <a:cubicBezTo>
                  <a:pt x="4226" y="5038"/>
                  <a:pt x="4359" y="5095"/>
                  <a:pt x="4491" y="5095"/>
                </a:cubicBezTo>
                <a:cubicBezTo>
                  <a:pt x="4622" y="5095"/>
                  <a:pt x="4752" y="5039"/>
                  <a:pt x="4843" y="4927"/>
                </a:cubicBezTo>
                <a:cubicBezTo>
                  <a:pt x="4908" y="4829"/>
                  <a:pt x="4996" y="4789"/>
                  <a:pt x="5083" y="4789"/>
                </a:cubicBezTo>
                <a:close/>
                <a:moveTo>
                  <a:pt x="6882" y="2398"/>
                </a:moveTo>
                <a:cubicBezTo>
                  <a:pt x="5728" y="2398"/>
                  <a:pt x="5155" y="2538"/>
                  <a:pt x="4564" y="2689"/>
                </a:cubicBezTo>
                <a:cubicBezTo>
                  <a:pt x="3954" y="2839"/>
                  <a:pt x="3330" y="2999"/>
                  <a:pt x="2092" y="2999"/>
                </a:cubicBezTo>
                <a:cubicBezTo>
                  <a:pt x="1999" y="2999"/>
                  <a:pt x="1897" y="2999"/>
                  <a:pt x="1796" y="2994"/>
                </a:cubicBezTo>
                <a:lnTo>
                  <a:pt x="1796" y="4471"/>
                </a:lnTo>
                <a:cubicBezTo>
                  <a:pt x="1791" y="5572"/>
                  <a:pt x="2530" y="6541"/>
                  <a:pt x="3591" y="6833"/>
                </a:cubicBezTo>
                <a:lnTo>
                  <a:pt x="3591" y="6890"/>
                </a:lnTo>
                <a:cubicBezTo>
                  <a:pt x="3591" y="7014"/>
                  <a:pt x="3511" y="7125"/>
                  <a:pt x="3397" y="7169"/>
                </a:cubicBezTo>
                <a:lnTo>
                  <a:pt x="4493" y="8261"/>
                </a:lnTo>
                <a:lnTo>
                  <a:pt x="5586" y="7169"/>
                </a:lnTo>
                <a:cubicBezTo>
                  <a:pt x="5471" y="7125"/>
                  <a:pt x="5391" y="7014"/>
                  <a:pt x="5391" y="6890"/>
                </a:cubicBezTo>
                <a:lnTo>
                  <a:pt x="5391" y="6833"/>
                </a:lnTo>
                <a:cubicBezTo>
                  <a:pt x="5864" y="6700"/>
                  <a:pt x="6289" y="6430"/>
                  <a:pt x="6607" y="6054"/>
                </a:cubicBezTo>
                <a:cubicBezTo>
                  <a:pt x="6979" y="5608"/>
                  <a:pt x="7182" y="5050"/>
                  <a:pt x="7186" y="4471"/>
                </a:cubicBezTo>
                <a:lnTo>
                  <a:pt x="7186" y="2401"/>
                </a:lnTo>
                <a:cubicBezTo>
                  <a:pt x="7081" y="2399"/>
                  <a:pt x="6979" y="2398"/>
                  <a:pt x="6882" y="2398"/>
                </a:cubicBezTo>
                <a:close/>
                <a:moveTo>
                  <a:pt x="2096" y="7191"/>
                </a:moveTo>
                <a:cubicBezTo>
                  <a:pt x="938" y="7191"/>
                  <a:pt x="0" y="8128"/>
                  <a:pt x="0" y="9287"/>
                </a:cubicBezTo>
                <a:lnTo>
                  <a:pt x="0" y="9884"/>
                </a:lnTo>
                <a:cubicBezTo>
                  <a:pt x="0" y="10052"/>
                  <a:pt x="133" y="10185"/>
                  <a:pt x="296" y="10185"/>
                </a:cubicBezTo>
                <a:lnTo>
                  <a:pt x="1495" y="10185"/>
                </a:lnTo>
                <a:lnTo>
                  <a:pt x="1495" y="9287"/>
                </a:lnTo>
                <a:cubicBezTo>
                  <a:pt x="1495" y="9086"/>
                  <a:pt x="1644" y="8985"/>
                  <a:pt x="1793" y="8985"/>
                </a:cubicBezTo>
                <a:cubicBezTo>
                  <a:pt x="1943" y="8985"/>
                  <a:pt x="2092" y="9086"/>
                  <a:pt x="2092" y="9287"/>
                </a:cubicBezTo>
                <a:lnTo>
                  <a:pt x="2092" y="10185"/>
                </a:lnTo>
                <a:lnTo>
                  <a:pt x="6886" y="10185"/>
                </a:lnTo>
                <a:lnTo>
                  <a:pt x="6886" y="9287"/>
                </a:lnTo>
                <a:cubicBezTo>
                  <a:pt x="6886" y="9086"/>
                  <a:pt x="7035" y="8985"/>
                  <a:pt x="7184" y="8985"/>
                </a:cubicBezTo>
                <a:cubicBezTo>
                  <a:pt x="7334" y="8985"/>
                  <a:pt x="7483" y="9086"/>
                  <a:pt x="7483" y="9287"/>
                </a:cubicBezTo>
                <a:lnTo>
                  <a:pt x="7483" y="10185"/>
                </a:lnTo>
                <a:lnTo>
                  <a:pt x="8681" y="10185"/>
                </a:lnTo>
                <a:cubicBezTo>
                  <a:pt x="8849" y="10185"/>
                  <a:pt x="8982" y="10052"/>
                  <a:pt x="8982" y="9884"/>
                </a:cubicBezTo>
                <a:lnTo>
                  <a:pt x="8982" y="9287"/>
                </a:lnTo>
                <a:cubicBezTo>
                  <a:pt x="8978" y="8128"/>
                  <a:pt x="8040" y="7191"/>
                  <a:pt x="6886" y="7191"/>
                </a:cubicBezTo>
                <a:lnTo>
                  <a:pt x="6413" y="7191"/>
                </a:lnTo>
                <a:lnTo>
                  <a:pt x="4701" y="8898"/>
                </a:lnTo>
                <a:cubicBezTo>
                  <a:pt x="4644" y="8958"/>
                  <a:pt x="4567" y="8988"/>
                  <a:pt x="4491" y="8988"/>
                </a:cubicBezTo>
                <a:cubicBezTo>
                  <a:pt x="4415" y="8988"/>
                  <a:pt x="4338" y="8958"/>
                  <a:pt x="4281" y="8898"/>
                </a:cubicBezTo>
                <a:lnTo>
                  <a:pt x="2570" y="7191"/>
                </a:lnTo>
                <a:close/>
              </a:path>
            </a:pathLst>
          </a:custGeom>
          <a:solidFill>
            <a:srgbClr val="AB3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474125" y="65907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30"/>
          <p:cNvCxnSpPr/>
          <p:nvPr/>
        </p:nvCxnSpPr>
        <p:spPr>
          <a:xfrm>
            <a:off x="1233100" y="4311596"/>
            <a:ext cx="2728500"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30"/>
          <p:cNvCxnSpPr/>
          <p:nvPr/>
        </p:nvCxnSpPr>
        <p:spPr>
          <a:xfrm>
            <a:off x="5182400" y="4311596"/>
            <a:ext cx="2728500" cy="0"/>
          </a:xfrm>
          <a:prstGeom prst="straightConnector1">
            <a:avLst/>
          </a:prstGeom>
          <a:noFill/>
          <a:ln w="9525" cap="flat" cmpd="sng">
            <a:solidFill>
              <a:schemeClr val="dk1"/>
            </a:solidFill>
            <a:prstDash val="solid"/>
            <a:round/>
            <a:headEnd type="none" w="med" len="med"/>
            <a:tailEnd type="none" w="med" len="med"/>
          </a:ln>
        </p:spPr>
      </p:cxnSp>
      <p:sp>
        <p:nvSpPr>
          <p:cNvPr id="249" name="Google Shape;249;p30"/>
          <p:cNvSpPr/>
          <p:nvPr/>
        </p:nvSpPr>
        <p:spPr>
          <a:xfrm>
            <a:off x="8430775" y="3797025"/>
            <a:ext cx="201900" cy="2004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5;p44"/>
          <p:cNvSpPr/>
          <p:nvPr/>
        </p:nvSpPr>
        <p:spPr>
          <a:xfrm>
            <a:off x="474125" y="2305735"/>
            <a:ext cx="690408" cy="690601"/>
          </a:xfrm>
          <a:custGeom>
            <a:avLst/>
            <a:gdLst/>
            <a:ahLst/>
            <a:cxnLst/>
            <a:rect l="l" t="t" r="r" b="b"/>
            <a:pathLst>
              <a:path w="17942" h="17947" extrusionOk="0">
                <a:moveTo>
                  <a:pt x="17942" y="8633"/>
                </a:moveTo>
                <a:cubicBezTo>
                  <a:pt x="17942" y="12127"/>
                  <a:pt x="15841" y="15276"/>
                  <a:pt x="12613" y="16611"/>
                </a:cubicBezTo>
                <a:cubicBezTo>
                  <a:pt x="9389" y="17947"/>
                  <a:pt x="5674" y="17208"/>
                  <a:pt x="3207" y="14741"/>
                </a:cubicBezTo>
                <a:cubicBezTo>
                  <a:pt x="739" y="12268"/>
                  <a:pt x="0" y="8558"/>
                  <a:pt x="1336" y="5330"/>
                </a:cubicBezTo>
                <a:cubicBezTo>
                  <a:pt x="2671" y="2106"/>
                  <a:pt x="5820" y="1"/>
                  <a:pt x="9314" y="1"/>
                </a:cubicBezTo>
                <a:cubicBezTo>
                  <a:pt x="14077" y="1"/>
                  <a:pt x="17942" y="3866"/>
                  <a:pt x="17942" y="8633"/>
                </a:cubicBezTo>
                <a:close/>
                <a:moveTo>
                  <a:pt x="17942"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6;p44"/>
          <p:cNvSpPr/>
          <p:nvPr/>
        </p:nvSpPr>
        <p:spPr>
          <a:xfrm>
            <a:off x="631200" y="2516721"/>
            <a:ext cx="395497" cy="298605"/>
          </a:xfrm>
          <a:custGeom>
            <a:avLst/>
            <a:gdLst/>
            <a:ahLst/>
            <a:cxnLst/>
            <a:rect l="l" t="t" r="r" b="b"/>
            <a:pathLst>
              <a:path w="10278" h="7760" extrusionOk="0">
                <a:moveTo>
                  <a:pt x="3091" y="0"/>
                </a:moveTo>
                <a:cubicBezTo>
                  <a:pt x="2579" y="0"/>
                  <a:pt x="2065" y="164"/>
                  <a:pt x="1632" y="497"/>
                </a:cubicBezTo>
                <a:cubicBezTo>
                  <a:pt x="681" y="1231"/>
                  <a:pt x="416" y="2558"/>
                  <a:pt x="1017" y="3597"/>
                </a:cubicBezTo>
                <a:lnTo>
                  <a:pt x="398" y="3597"/>
                </a:lnTo>
                <a:cubicBezTo>
                  <a:pt x="0" y="3597"/>
                  <a:pt x="0" y="4198"/>
                  <a:pt x="398" y="4198"/>
                </a:cubicBezTo>
                <a:lnTo>
                  <a:pt x="1499" y="4198"/>
                </a:lnTo>
                <a:lnTo>
                  <a:pt x="1398" y="4097"/>
                </a:lnTo>
                <a:cubicBezTo>
                  <a:pt x="1252" y="3946"/>
                  <a:pt x="1123" y="3778"/>
                  <a:pt x="1022" y="3597"/>
                </a:cubicBezTo>
                <a:lnTo>
                  <a:pt x="3175" y="3597"/>
                </a:lnTo>
                <a:lnTo>
                  <a:pt x="3711" y="2005"/>
                </a:lnTo>
                <a:cubicBezTo>
                  <a:pt x="3748" y="1881"/>
                  <a:pt x="3869" y="1819"/>
                  <a:pt x="3990" y="1819"/>
                </a:cubicBezTo>
                <a:cubicBezTo>
                  <a:pt x="4111" y="1819"/>
                  <a:pt x="4232" y="1881"/>
                  <a:pt x="4272" y="2005"/>
                </a:cubicBezTo>
                <a:lnTo>
                  <a:pt x="5188" y="4747"/>
                </a:lnTo>
                <a:lnTo>
                  <a:pt x="6103" y="2005"/>
                </a:lnTo>
                <a:cubicBezTo>
                  <a:pt x="6143" y="1881"/>
                  <a:pt x="6264" y="1819"/>
                  <a:pt x="6386" y="1819"/>
                </a:cubicBezTo>
                <a:cubicBezTo>
                  <a:pt x="6508" y="1819"/>
                  <a:pt x="6629" y="1881"/>
                  <a:pt x="6669" y="2005"/>
                </a:cubicBezTo>
                <a:lnTo>
                  <a:pt x="7200" y="3597"/>
                </a:lnTo>
                <a:lnTo>
                  <a:pt x="9354" y="3597"/>
                </a:lnTo>
                <a:cubicBezTo>
                  <a:pt x="9252" y="3783"/>
                  <a:pt x="9124" y="3946"/>
                  <a:pt x="8978" y="4097"/>
                </a:cubicBezTo>
                <a:lnTo>
                  <a:pt x="8876" y="4198"/>
                </a:lnTo>
                <a:lnTo>
                  <a:pt x="6988" y="4198"/>
                </a:lnTo>
                <a:cubicBezTo>
                  <a:pt x="6859" y="4198"/>
                  <a:pt x="6744" y="4119"/>
                  <a:pt x="6705" y="3995"/>
                </a:cubicBezTo>
                <a:lnTo>
                  <a:pt x="6386" y="3048"/>
                </a:lnTo>
                <a:lnTo>
                  <a:pt x="5471" y="5790"/>
                </a:lnTo>
                <a:cubicBezTo>
                  <a:pt x="5424" y="5925"/>
                  <a:pt x="5306" y="5993"/>
                  <a:pt x="5188" y="5993"/>
                </a:cubicBezTo>
                <a:cubicBezTo>
                  <a:pt x="5069" y="5993"/>
                  <a:pt x="4951" y="5925"/>
                  <a:pt x="4905" y="5790"/>
                </a:cubicBezTo>
                <a:lnTo>
                  <a:pt x="3994" y="3048"/>
                </a:lnTo>
                <a:lnTo>
                  <a:pt x="3675" y="3995"/>
                </a:lnTo>
                <a:cubicBezTo>
                  <a:pt x="3635" y="4114"/>
                  <a:pt x="3520" y="4198"/>
                  <a:pt x="3392" y="4198"/>
                </a:cubicBezTo>
                <a:lnTo>
                  <a:pt x="1499" y="4198"/>
                </a:lnTo>
                <a:lnTo>
                  <a:pt x="4980" y="7670"/>
                </a:lnTo>
                <a:cubicBezTo>
                  <a:pt x="5037" y="7730"/>
                  <a:pt x="5114" y="7759"/>
                  <a:pt x="5190" y="7759"/>
                </a:cubicBezTo>
                <a:cubicBezTo>
                  <a:pt x="5266" y="7759"/>
                  <a:pt x="5342" y="7730"/>
                  <a:pt x="5400" y="7670"/>
                </a:cubicBezTo>
                <a:lnTo>
                  <a:pt x="8880" y="4198"/>
                </a:lnTo>
                <a:lnTo>
                  <a:pt x="9977" y="4198"/>
                </a:lnTo>
                <a:cubicBezTo>
                  <a:pt x="10141" y="4198"/>
                  <a:pt x="10278" y="4066"/>
                  <a:pt x="10278" y="3898"/>
                </a:cubicBezTo>
                <a:cubicBezTo>
                  <a:pt x="10278" y="3734"/>
                  <a:pt x="10141" y="3601"/>
                  <a:pt x="9977" y="3597"/>
                </a:cubicBezTo>
                <a:lnTo>
                  <a:pt x="9358" y="3597"/>
                </a:lnTo>
                <a:cubicBezTo>
                  <a:pt x="9959" y="2558"/>
                  <a:pt x="9698" y="1226"/>
                  <a:pt x="8743" y="497"/>
                </a:cubicBezTo>
                <a:cubicBezTo>
                  <a:pt x="8310" y="164"/>
                  <a:pt x="7796" y="0"/>
                  <a:pt x="7284" y="0"/>
                </a:cubicBezTo>
                <a:cubicBezTo>
                  <a:pt x="6668" y="0"/>
                  <a:pt x="6054" y="238"/>
                  <a:pt x="5590" y="705"/>
                </a:cubicBezTo>
                <a:lnTo>
                  <a:pt x="5188" y="1107"/>
                </a:lnTo>
                <a:lnTo>
                  <a:pt x="4785" y="705"/>
                </a:lnTo>
                <a:cubicBezTo>
                  <a:pt x="4321" y="238"/>
                  <a:pt x="3708" y="0"/>
                  <a:pt x="3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23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1" name="Google Shape;271;p32"/>
          <p:cNvPicPr preferRelativeResize="0"/>
          <p:nvPr/>
        </p:nvPicPr>
        <p:blipFill rotWithShape="1">
          <a:blip r:embed="rId3">
            <a:alphaModFix/>
          </a:blip>
          <a:srcRect l="19186" t="15746" r="19180" b="20709"/>
          <a:stretch/>
        </p:blipFill>
        <p:spPr>
          <a:xfrm>
            <a:off x="1392704" y="1352251"/>
            <a:ext cx="1958510" cy="2150903"/>
          </a:xfrm>
          <a:prstGeom prst="rect">
            <a:avLst/>
          </a:prstGeom>
          <a:noFill/>
          <a:ln>
            <a:noFill/>
          </a:ln>
        </p:spPr>
      </p:pic>
      <p:sp>
        <p:nvSpPr>
          <p:cNvPr id="272" name="Google Shape;272;p32"/>
          <p:cNvSpPr txBox="1">
            <a:spLocks noGrp="1"/>
          </p:cNvSpPr>
          <p:nvPr>
            <p:ph type="subTitle" idx="3"/>
          </p:nvPr>
        </p:nvSpPr>
        <p:spPr>
          <a:xfrm>
            <a:off x="3597243" y="2245119"/>
            <a:ext cx="3933900" cy="814800"/>
          </a:xfrm>
          <a:prstGeom prst="rect">
            <a:avLst/>
          </a:prstGeom>
        </p:spPr>
        <p:txBody>
          <a:bodyPr spcFirstLastPara="1" wrap="square" lIns="91425" tIns="91425" rIns="91425" bIns="91425" anchor="ctr" anchorCtr="0">
            <a:noAutofit/>
          </a:bodyPr>
          <a:lstStyle/>
          <a:p>
            <a:pPr marL="0" lvl="0" indent="0"/>
            <a:r>
              <a:rPr lang="fr-FR" dirty="0"/>
              <a:t>Notre solution est de créer une application web consiste a faire une livraison a domicile les médicaments  et aussi l’utilisateur peut envoyer leurs ordonnances médicale en ligne .</a:t>
            </a:r>
            <a:endParaRPr dirty="0"/>
          </a:p>
        </p:txBody>
      </p:sp>
      <p:sp>
        <p:nvSpPr>
          <p:cNvPr id="274" name="Google Shape;274;p3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solution</a:t>
            </a:r>
            <a:endParaRPr dirty="0"/>
          </a:p>
        </p:txBody>
      </p:sp>
      <p:cxnSp>
        <p:nvCxnSpPr>
          <p:cNvPr id="277" name="Google Shape;277;p32"/>
          <p:cNvCxnSpPr/>
          <p:nvPr/>
        </p:nvCxnSpPr>
        <p:spPr>
          <a:xfrm rot="10800000" flipH="1">
            <a:off x="3331225" y="3503154"/>
            <a:ext cx="4249500" cy="15900"/>
          </a:xfrm>
          <a:prstGeom prst="straightConnector1">
            <a:avLst/>
          </a:prstGeom>
          <a:noFill/>
          <a:ln w="9525" cap="flat" cmpd="sng">
            <a:solidFill>
              <a:schemeClr val="dk1"/>
            </a:solidFill>
            <a:prstDash val="solid"/>
            <a:round/>
            <a:headEnd type="none" w="med" len="med"/>
            <a:tailEnd type="none" w="med" len="med"/>
          </a:ln>
        </p:spPr>
      </p:cxnSp>
      <p:sp>
        <p:nvSpPr>
          <p:cNvPr id="278" name="Google Shape;278;p32"/>
          <p:cNvSpPr/>
          <p:nvPr/>
        </p:nvSpPr>
        <p:spPr>
          <a:xfrm>
            <a:off x="8608575" y="19242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854425" y="384892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8638575" y="840125"/>
            <a:ext cx="179100" cy="1776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457660" y="2513325"/>
            <a:ext cx="690601" cy="690601"/>
          </a:xfrm>
          <a:custGeom>
            <a:avLst/>
            <a:gdLst/>
            <a:ahLst/>
            <a:cxnLst/>
            <a:rect l="l" t="t" r="r" b="b"/>
            <a:pathLst>
              <a:path w="17947" h="17947" extrusionOk="0">
                <a:moveTo>
                  <a:pt x="17946" y="8633"/>
                </a:moveTo>
                <a:cubicBezTo>
                  <a:pt x="17946" y="12127"/>
                  <a:pt x="15841" y="15271"/>
                  <a:pt x="12617" y="16607"/>
                </a:cubicBezTo>
                <a:cubicBezTo>
                  <a:pt x="9389" y="17947"/>
                  <a:pt x="5678" y="17208"/>
                  <a:pt x="3211" y="14736"/>
                </a:cubicBezTo>
                <a:cubicBezTo>
                  <a:pt x="739" y="12269"/>
                  <a:pt x="0" y="8558"/>
                  <a:pt x="1336" y="5330"/>
                </a:cubicBezTo>
                <a:cubicBezTo>
                  <a:pt x="2671" y="2106"/>
                  <a:pt x="5820" y="1"/>
                  <a:pt x="9314" y="1"/>
                </a:cubicBezTo>
                <a:cubicBezTo>
                  <a:pt x="14081" y="1"/>
                  <a:pt x="17946" y="3866"/>
                  <a:pt x="17946" y="8633"/>
                </a:cubicBezTo>
                <a:close/>
                <a:moveTo>
                  <a:pt x="17946" y="863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652638" y="2642002"/>
            <a:ext cx="326811" cy="391765"/>
          </a:xfrm>
          <a:custGeom>
            <a:avLst/>
            <a:gdLst/>
            <a:ahLst/>
            <a:cxnLst/>
            <a:rect l="l" t="t" r="r" b="b"/>
            <a:pathLst>
              <a:path w="8493" h="10181" extrusionOk="0">
                <a:moveTo>
                  <a:pt x="3645" y="0"/>
                </a:moveTo>
                <a:cubicBezTo>
                  <a:pt x="3150" y="0"/>
                  <a:pt x="2747" y="403"/>
                  <a:pt x="2747" y="898"/>
                </a:cubicBezTo>
                <a:cubicBezTo>
                  <a:pt x="2747" y="1398"/>
                  <a:pt x="3150" y="1800"/>
                  <a:pt x="3645" y="1800"/>
                </a:cubicBezTo>
                <a:lnTo>
                  <a:pt x="3950" y="1800"/>
                </a:lnTo>
                <a:lnTo>
                  <a:pt x="3950" y="2410"/>
                </a:lnTo>
                <a:cubicBezTo>
                  <a:pt x="4043" y="2406"/>
                  <a:pt x="4145" y="2397"/>
                  <a:pt x="4247" y="2397"/>
                </a:cubicBezTo>
                <a:cubicBezTo>
                  <a:pt x="4348" y="2397"/>
                  <a:pt x="4454" y="2406"/>
                  <a:pt x="4547" y="2410"/>
                </a:cubicBezTo>
                <a:lnTo>
                  <a:pt x="4547" y="1800"/>
                </a:lnTo>
                <a:lnTo>
                  <a:pt x="4844" y="1800"/>
                </a:lnTo>
                <a:cubicBezTo>
                  <a:pt x="5343" y="1800"/>
                  <a:pt x="5746" y="1398"/>
                  <a:pt x="5746" y="898"/>
                </a:cubicBezTo>
                <a:cubicBezTo>
                  <a:pt x="5746" y="403"/>
                  <a:pt x="5343" y="0"/>
                  <a:pt x="4844" y="0"/>
                </a:cubicBezTo>
                <a:close/>
                <a:moveTo>
                  <a:pt x="1266" y="2183"/>
                </a:moveTo>
                <a:cubicBezTo>
                  <a:pt x="1198" y="2183"/>
                  <a:pt x="1127" y="2208"/>
                  <a:pt x="1062" y="2269"/>
                </a:cubicBezTo>
                <a:lnTo>
                  <a:pt x="218" y="3118"/>
                </a:lnTo>
                <a:cubicBezTo>
                  <a:pt x="1" y="3335"/>
                  <a:pt x="200" y="3636"/>
                  <a:pt x="433" y="3636"/>
                </a:cubicBezTo>
                <a:cubicBezTo>
                  <a:pt x="503" y="3636"/>
                  <a:pt x="577" y="3608"/>
                  <a:pt x="642" y="3543"/>
                </a:cubicBezTo>
                <a:lnTo>
                  <a:pt x="850" y="3330"/>
                </a:lnTo>
                <a:lnTo>
                  <a:pt x="1288" y="3768"/>
                </a:lnTo>
                <a:cubicBezTo>
                  <a:pt x="1416" y="3609"/>
                  <a:pt x="1558" y="3467"/>
                  <a:pt x="1713" y="3339"/>
                </a:cubicBezTo>
                <a:lnTo>
                  <a:pt x="1279" y="2901"/>
                </a:lnTo>
                <a:lnTo>
                  <a:pt x="1487" y="2693"/>
                </a:lnTo>
                <a:cubicBezTo>
                  <a:pt x="1692" y="2475"/>
                  <a:pt x="1496" y="2183"/>
                  <a:pt x="1266" y="2183"/>
                </a:cubicBezTo>
                <a:close/>
                <a:moveTo>
                  <a:pt x="7217" y="2176"/>
                </a:moveTo>
                <a:cubicBezTo>
                  <a:pt x="6984" y="2176"/>
                  <a:pt x="6784" y="2476"/>
                  <a:pt x="7002" y="2693"/>
                </a:cubicBezTo>
                <a:lnTo>
                  <a:pt x="7214" y="2906"/>
                </a:lnTo>
                <a:lnTo>
                  <a:pt x="6776" y="3344"/>
                </a:lnTo>
                <a:cubicBezTo>
                  <a:pt x="6935" y="3467"/>
                  <a:pt x="7077" y="3609"/>
                  <a:pt x="7205" y="3768"/>
                </a:cubicBezTo>
                <a:lnTo>
                  <a:pt x="7639" y="3330"/>
                </a:lnTo>
                <a:lnTo>
                  <a:pt x="7851" y="3543"/>
                </a:lnTo>
                <a:cubicBezTo>
                  <a:pt x="7917" y="3608"/>
                  <a:pt x="7990" y="3636"/>
                  <a:pt x="8060" y="3636"/>
                </a:cubicBezTo>
                <a:cubicBezTo>
                  <a:pt x="8293" y="3636"/>
                  <a:pt x="8493" y="3335"/>
                  <a:pt x="8275" y="3118"/>
                </a:cubicBezTo>
                <a:lnTo>
                  <a:pt x="7426" y="2269"/>
                </a:lnTo>
                <a:cubicBezTo>
                  <a:pt x="7361" y="2203"/>
                  <a:pt x="7287" y="2176"/>
                  <a:pt x="7217" y="2176"/>
                </a:cubicBezTo>
                <a:close/>
                <a:moveTo>
                  <a:pt x="3344" y="5100"/>
                </a:moveTo>
                <a:cubicBezTo>
                  <a:pt x="3191" y="5100"/>
                  <a:pt x="3037" y="5159"/>
                  <a:pt x="2920" y="5276"/>
                </a:cubicBezTo>
                <a:cubicBezTo>
                  <a:pt x="2685" y="5511"/>
                  <a:pt x="2685" y="5891"/>
                  <a:pt x="2920" y="6125"/>
                </a:cubicBezTo>
                <a:lnTo>
                  <a:pt x="4247" y="7452"/>
                </a:lnTo>
                <a:lnTo>
                  <a:pt x="5573" y="6125"/>
                </a:lnTo>
                <a:cubicBezTo>
                  <a:pt x="5808" y="5891"/>
                  <a:pt x="5808" y="5511"/>
                  <a:pt x="5573" y="5276"/>
                </a:cubicBezTo>
                <a:cubicBezTo>
                  <a:pt x="5456" y="5163"/>
                  <a:pt x="5304" y="5107"/>
                  <a:pt x="5151" y="5107"/>
                </a:cubicBezTo>
                <a:cubicBezTo>
                  <a:pt x="4998" y="5107"/>
                  <a:pt x="4846" y="5163"/>
                  <a:pt x="4729" y="5276"/>
                </a:cubicBezTo>
                <a:lnTo>
                  <a:pt x="4720" y="5276"/>
                </a:lnTo>
                <a:lnTo>
                  <a:pt x="4459" y="5537"/>
                </a:lnTo>
                <a:cubicBezTo>
                  <a:pt x="4399" y="5597"/>
                  <a:pt x="4322" y="5627"/>
                  <a:pt x="4245" y="5627"/>
                </a:cubicBezTo>
                <a:cubicBezTo>
                  <a:pt x="4168" y="5627"/>
                  <a:pt x="4092" y="5597"/>
                  <a:pt x="4034" y="5537"/>
                </a:cubicBezTo>
                <a:lnTo>
                  <a:pt x="3769" y="5276"/>
                </a:lnTo>
                <a:cubicBezTo>
                  <a:pt x="3652" y="5159"/>
                  <a:pt x="3498" y="5100"/>
                  <a:pt x="3344" y="5100"/>
                </a:cubicBezTo>
                <a:close/>
                <a:moveTo>
                  <a:pt x="5146" y="4510"/>
                </a:moveTo>
                <a:cubicBezTo>
                  <a:pt x="5457" y="4510"/>
                  <a:pt x="5768" y="4624"/>
                  <a:pt x="5993" y="4852"/>
                </a:cubicBezTo>
                <a:cubicBezTo>
                  <a:pt x="6462" y="5316"/>
                  <a:pt x="6462" y="6077"/>
                  <a:pt x="5993" y="6545"/>
                </a:cubicBezTo>
                <a:lnTo>
                  <a:pt x="4459" y="8084"/>
                </a:lnTo>
                <a:cubicBezTo>
                  <a:pt x="4399" y="8142"/>
                  <a:pt x="4322" y="8171"/>
                  <a:pt x="4245" y="8171"/>
                </a:cubicBezTo>
                <a:cubicBezTo>
                  <a:pt x="4168" y="8171"/>
                  <a:pt x="4092" y="8142"/>
                  <a:pt x="4034" y="8084"/>
                </a:cubicBezTo>
                <a:lnTo>
                  <a:pt x="2495" y="6545"/>
                </a:lnTo>
                <a:cubicBezTo>
                  <a:pt x="2027" y="6077"/>
                  <a:pt x="2027" y="5316"/>
                  <a:pt x="2495" y="4852"/>
                </a:cubicBezTo>
                <a:cubicBezTo>
                  <a:pt x="2723" y="4624"/>
                  <a:pt x="3035" y="4510"/>
                  <a:pt x="3346" y="4510"/>
                </a:cubicBezTo>
                <a:cubicBezTo>
                  <a:pt x="3657" y="4510"/>
                  <a:pt x="3968" y="4624"/>
                  <a:pt x="4194" y="4852"/>
                </a:cubicBezTo>
                <a:lnTo>
                  <a:pt x="4247" y="4900"/>
                </a:lnTo>
                <a:lnTo>
                  <a:pt x="4295" y="4852"/>
                </a:lnTo>
                <a:cubicBezTo>
                  <a:pt x="4523" y="4624"/>
                  <a:pt x="4835" y="4510"/>
                  <a:pt x="5146" y="4510"/>
                </a:cubicBezTo>
                <a:close/>
                <a:moveTo>
                  <a:pt x="3946" y="2410"/>
                </a:moveTo>
                <a:cubicBezTo>
                  <a:pt x="3119" y="2472"/>
                  <a:pt x="2336" y="2800"/>
                  <a:pt x="1713" y="3339"/>
                </a:cubicBezTo>
                <a:lnTo>
                  <a:pt x="2336" y="3963"/>
                </a:lnTo>
                <a:cubicBezTo>
                  <a:pt x="2451" y="4082"/>
                  <a:pt x="2451" y="4272"/>
                  <a:pt x="2336" y="4392"/>
                </a:cubicBezTo>
                <a:cubicBezTo>
                  <a:pt x="2276" y="4447"/>
                  <a:pt x="2200" y="4475"/>
                  <a:pt x="2124" y="4475"/>
                </a:cubicBezTo>
                <a:cubicBezTo>
                  <a:pt x="2048" y="4475"/>
                  <a:pt x="1971" y="4447"/>
                  <a:pt x="1912" y="4392"/>
                </a:cubicBezTo>
                <a:lnTo>
                  <a:pt x="1288" y="3768"/>
                </a:lnTo>
                <a:cubicBezTo>
                  <a:pt x="748" y="4392"/>
                  <a:pt x="430" y="5174"/>
                  <a:pt x="373" y="5997"/>
                </a:cubicBezTo>
                <a:lnTo>
                  <a:pt x="1244" y="5997"/>
                </a:lnTo>
                <a:cubicBezTo>
                  <a:pt x="1247" y="5997"/>
                  <a:pt x="1249" y="5997"/>
                  <a:pt x="1252" y="5997"/>
                </a:cubicBezTo>
                <a:cubicBezTo>
                  <a:pt x="1421" y="5997"/>
                  <a:pt x="1558" y="6128"/>
                  <a:pt x="1558" y="6298"/>
                </a:cubicBezTo>
                <a:cubicBezTo>
                  <a:pt x="1558" y="6465"/>
                  <a:pt x="1425" y="6599"/>
                  <a:pt x="1260" y="6599"/>
                </a:cubicBezTo>
                <a:cubicBezTo>
                  <a:pt x="1254" y="6599"/>
                  <a:pt x="1249" y="6599"/>
                  <a:pt x="1244" y="6598"/>
                </a:cubicBezTo>
                <a:lnTo>
                  <a:pt x="359" y="6598"/>
                </a:lnTo>
                <a:cubicBezTo>
                  <a:pt x="426" y="7421"/>
                  <a:pt x="748" y="8204"/>
                  <a:pt x="1288" y="8832"/>
                </a:cubicBezTo>
                <a:lnTo>
                  <a:pt x="1912" y="8208"/>
                </a:lnTo>
                <a:cubicBezTo>
                  <a:pt x="1977" y="8142"/>
                  <a:pt x="2051" y="8115"/>
                  <a:pt x="2121" y="8115"/>
                </a:cubicBezTo>
                <a:cubicBezTo>
                  <a:pt x="2354" y="8115"/>
                  <a:pt x="2553" y="8415"/>
                  <a:pt x="2336" y="8633"/>
                </a:cubicBezTo>
                <a:lnTo>
                  <a:pt x="1713" y="9256"/>
                </a:lnTo>
                <a:cubicBezTo>
                  <a:pt x="2336" y="9796"/>
                  <a:pt x="3119" y="10119"/>
                  <a:pt x="3946" y="10181"/>
                </a:cubicBezTo>
                <a:lnTo>
                  <a:pt x="3946" y="9296"/>
                </a:lnTo>
                <a:cubicBezTo>
                  <a:pt x="3937" y="9128"/>
                  <a:pt x="4074" y="8986"/>
                  <a:pt x="4247" y="8986"/>
                </a:cubicBezTo>
                <a:cubicBezTo>
                  <a:pt x="4415" y="8986"/>
                  <a:pt x="4552" y="9128"/>
                  <a:pt x="4543" y="9296"/>
                </a:cubicBezTo>
                <a:lnTo>
                  <a:pt x="4543" y="10181"/>
                </a:lnTo>
                <a:cubicBezTo>
                  <a:pt x="5370" y="10119"/>
                  <a:pt x="6153" y="9796"/>
                  <a:pt x="6776" y="9256"/>
                </a:cubicBezTo>
                <a:lnTo>
                  <a:pt x="6153" y="8633"/>
                </a:lnTo>
                <a:cubicBezTo>
                  <a:pt x="5935" y="8415"/>
                  <a:pt x="6135" y="8115"/>
                  <a:pt x="6368" y="8115"/>
                </a:cubicBezTo>
                <a:cubicBezTo>
                  <a:pt x="6438" y="8115"/>
                  <a:pt x="6511" y="8142"/>
                  <a:pt x="6577" y="8208"/>
                </a:cubicBezTo>
                <a:lnTo>
                  <a:pt x="7201" y="8832"/>
                </a:lnTo>
                <a:cubicBezTo>
                  <a:pt x="7740" y="8204"/>
                  <a:pt x="8068" y="7421"/>
                  <a:pt x="8129" y="6598"/>
                </a:cubicBezTo>
                <a:lnTo>
                  <a:pt x="7245" y="6598"/>
                </a:lnTo>
                <a:cubicBezTo>
                  <a:pt x="7240" y="6599"/>
                  <a:pt x="7234" y="6599"/>
                  <a:pt x="7229" y="6599"/>
                </a:cubicBezTo>
                <a:cubicBezTo>
                  <a:pt x="7064" y="6599"/>
                  <a:pt x="6931" y="6465"/>
                  <a:pt x="6931" y="6298"/>
                </a:cubicBezTo>
                <a:cubicBezTo>
                  <a:pt x="6931" y="6128"/>
                  <a:pt x="7068" y="5997"/>
                  <a:pt x="7237" y="5997"/>
                </a:cubicBezTo>
                <a:cubicBezTo>
                  <a:pt x="7239" y="5997"/>
                  <a:pt x="7242" y="5997"/>
                  <a:pt x="7245" y="5997"/>
                </a:cubicBezTo>
                <a:lnTo>
                  <a:pt x="8116" y="5997"/>
                </a:lnTo>
                <a:cubicBezTo>
                  <a:pt x="8059" y="5174"/>
                  <a:pt x="7740" y="4392"/>
                  <a:pt x="7201" y="3768"/>
                </a:cubicBezTo>
                <a:lnTo>
                  <a:pt x="6577" y="4392"/>
                </a:lnTo>
                <a:cubicBezTo>
                  <a:pt x="6517" y="4447"/>
                  <a:pt x="6441" y="4475"/>
                  <a:pt x="6365" y="4475"/>
                </a:cubicBezTo>
                <a:cubicBezTo>
                  <a:pt x="6289" y="4475"/>
                  <a:pt x="6212" y="4447"/>
                  <a:pt x="6153" y="4392"/>
                </a:cubicBezTo>
                <a:cubicBezTo>
                  <a:pt x="6038" y="4272"/>
                  <a:pt x="6038" y="4082"/>
                  <a:pt x="6153" y="3963"/>
                </a:cubicBezTo>
                <a:lnTo>
                  <a:pt x="6776" y="3339"/>
                </a:lnTo>
                <a:cubicBezTo>
                  <a:pt x="6153" y="2800"/>
                  <a:pt x="5370" y="2472"/>
                  <a:pt x="4543" y="2410"/>
                </a:cubicBezTo>
                <a:lnTo>
                  <a:pt x="4543" y="3299"/>
                </a:lnTo>
                <a:cubicBezTo>
                  <a:pt x="4538" y="3459"/>
                  <a:pt x="4406" y="3587"/>
                  <a:pt x="4247" y="3587"/>
                </a:cubicBezTo>
                <a:cubicBezTo>
                  <a:pt x="4083" y="3587"/>
                  <a:pt x="3950" y="3459"/>
                  <a:pt x="3946" y="3299"/>
                </a:cubicBezTo>
                <a:lnTo>
                  <a:pt x="3946" y="24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8047975" y="3745407"/>
            <a:ext cx="690601" cy="690601"/>
          </a:xfrm>
          <a:custGeom>
            <a:avLst/>
            <a:gdLst/>
            <a:ahLst/>
            <a:cxnLst/>
            <a:rect l="l" t="t" r="r" b="b"/>
            <a:pathLst>
              <a:path w="17947" h="17947" extrusionOk="0">
                <a:moveTo>
                  <a:pt x="17946" y="8633"/>
                </a:moveTo>
                <a:cubicBezTo>
                  <a:pt x="17946" y="12126"/>
                  <a:pt x="15841" y="15271"/>
                  <a:pt x="12617" y="16606"/>
                </a:cubicBezTo>
                <a:cubicBezTo>
                  <a:pt x="9389" y="17946"/>
                  <a:pt x="5679" y="17203"/>
                  <a:pt x="3211" y="14736"/>
                </a:cubicBezTo>
                <a:cubicBezTo>
                  <a:pt x="743" y="12268"/>
                  <a:pt x="0" y="8557"/>
                  <a:pt x="1340" y="5329"/>
                </a:cubicBezTo>
                <a:cubicBezTo>
                  <a:pt x="2676" y="2105"/>
                  <a:pt x="5820" y="0"/>
                  <a:pt x="9314" y="0"/>
                </a:cubicBezTo>
                <a:cubicBezTo>
                  <a:pt x="14081" y="0"/>
                  <a:pt x="17946" y="3865"/>
                  <a:pt x="17946" y="8633"/>
                </a:cubicBezTo>
                <a:close/>
                <a:moveTo>
                  <a:pt x="17946"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8207474" y="3881588"/>
            <a:ext cx="397344" cy="392958"/>
          </a:xfrm>
          <a:custGeom>
            <a:avLst/>
            <a:gdLst/>
            <a:ahLst/>
            <a:cxnLst/>
            <a:rect l="l" t="t" r="r" b="b"/>
            <a:pathLst>
              <a:path w="10326" h="10212" extrusionOk="0">
                <a:moveTo>
                  <a:pt x="7283" y="1742"/>
                </a:moveTo>
                <a:lnTo>
                  <a:pt x="8570" y="3028"/>
                </a:lnTo>
                <a:cubicBezTo>
                  <a:pt x="8172" y="3020"/>
                  <a:pt x="7769" y="2989"/>
                  <a:pt x="7375" y="2936"/>
                </a:cubicBezTo>
                <a:lnTo>
                  <a:pt x="7375" y="2940"/>
                </a:lnTo>
                <a:cubicBezTo>
                  <a:pt x="7318" y="2542"/>
                  <a:pt x="7287" y="2144"/>
                  <a:pt x="7283" y="1742"/>
                </a:cubicBezTo>
                <a:close/>
                <a:moveTo>
                  <a:pt x="5984" y="3428"/>
                </a:moveTo>
                <a:cubicBezTo>
                  <a:pt x="6269" y="3428"/>
                  <a:pt x="6551" y="3444"/>
                  <a:pt x="6832" y="3480"/>
                </a:cubicBezTo>
                <a:cubicBezTo>
                  <a:pt x="6880" y="3869"/>
                  <a:pt x="6898" y="4267"/>
                  <a:pt x="6876" y="4660"/>
                </a:cubicBezTo>
                <a:lnTo>
                  <a:pt x="5651" y="3435"/>
                </a:lnTo>
                <a:cubicBezTo>
                  <a:pt x="5762" y="3430"/>
                  <a:pt x="5873" y="3428"/>
                  <a:pt x="5984" y="3428"/>
                </a:cubicBezTo>
                <a:close/>
                <a:moveTo>
                  <a:pt x="4943" y="3572"/>
                </a:moveTo>
                <a:lnTo>
                  <a:pt x="6739" y="5372"/>
                </a:lnTo>
                <a:cubicBezTo>
                  <a:pt x="6677" y="5571"/>
                  <a:pt x="6579" y="5761"/>
                  <a:pt x="6456" y="5934"/>
                </a:cubicBezTo>
                <a:lnTo>
                  <a:pt x="4382" y="3860"/>
                </a:lnTo>
                <a:cubicBezTo>
                  <a:pt x="4550" y="3736"/>
                  <a:pt x="4740" y="3639"/>
                  <a:pt x="4943" y="3572"/>
                </a:cubicBezTo>
                <a:close/>
                <a:moveTo>
                  <a:pt x="3957" y="4280"/>
                </a:moveTo>
                <a:lnTo>
                  <a:pt x="6031" y="6354"/>
                </a:lnTo>
                <a:cubicBezTo>
                  <a:pt x="5859" y="6478"/>
                  <a:pt x="5668" y="6575"/>
                  <a:pt x="5469" y="6642"/>
                </a:cubicBezTo>
                <a:lnTo>
                  <a:pt x="3670" y="4842"/>
                </a:lnTo>
                <a:cubicBezTo>
                  <a:pt x="3736" y="4643"/>
                  <a:pt x="3833" y="4452"/>
                  <a:pt x="3957" y="4280"/>
                </a:cubicBezTo>
                <a:close/>
                <a:moveTo>
                  <a:pt x="3537" y="5554"/>
                </a:moveTo>
                <a:lnTo>
                  <a:pt x="4757" y="6779"/>
                </a:lnTo>
                <a:cubicBezTo>
                  <a:pt x="4647" y="6784"/>
                  <a:pt x="4537" y="6786"/>
                  <a:pt x="4427" y="6786"/>
                </a:cubicBezTo>
                <a:cubicBezTo>
                  <a:pt x="4143" y="6786"/>
                  <a:pt x="3860" y="6769"/>
                  <a:pt x="3577" y="6734"/>
                </a:cubicBezTo>
                <a:cubicBezTo>
                  <a:pt x="3528" y="6345"/>
                  <a:pt x="3515" y="5947"/>
                  <a:pt x="3537" y="5554"/>
                </a:cubicBezTo>
                <a:close/>
                <a:moveTo>
                  <a:pt x="1839" y="7185"/>
                </a:moveTo>
                <a:lnTo>
                  <a:pt x="1839" y="7185"/>
                </a:lnTo>
                <a:cubicBezTo>
                  <a:pt x="2241" y="7190"/>
                  <a:pt x="2639" y="7221"/>
                  <a:pt x="3037" y="7278"/>
                </a:cubicBezTo>
                <a:cubicBezTo>
                  <a:pt x="3090" y="7672"/>
                  <a:pt x="3121" y="8070"/>
                  <a:pt x="3130" y="8472"/>
                </a:cubicBezTo>
                <a:lnTo>
                  <a:pt x="1839" y="7185"/>
                </a:lnTo>
                <a:close/>
                <a:moveTo>
                  <a:pt x="7459" y="0"/>
                </a:moveTo>
                <a:cubicBezTo>
                  <a:pt x="7386" y="0"/>
                  <a:pt x="7310" y="30"/>
                  <a:pt x="7243" y="101"/>
                </a:cubicBezTo>
                <a:cubicBezTo>
                  <a:pt x="6553" y="795"/>
                  <a:pt x="6650" y="1896"/>
                  <a:pt x="6765" y="2869"/>
                </a:cubicBezTo>
                <a:cubicBezTo>
                  <a:pt x="6500" y="2843"/>
                  <a:pt x="6237" y="2827"/>
                  <a:pt x="5980" y="2827"/>
                </a:cubicBezTo>
                <a:cubicBezTo>
                  <a:pt x="5135" y="2827"/>
                  <a:pt x="4346" y="3005"/>
                  <a:pt x="3723" y="3625"/>
                </a:cubicBezTo>
                <a:cubicBezTo>
                  <a:pt x="2913" y="4435"/>
                  <a:pt x="2860" y="5527"/>
                  <a:pt x="2971" y="6664"/>
                </a:cubicBezTo>
                <a:cubicBezTo>
                  <a:pt x="2623" y="6624"/>
                  <a:pt x="2255" y="6585"/>
                  <a:pt x="1894" y="6585"/>
                </a:cubicBezTo>
                <a:cubicBezTo>
                  <a:pt x="1257" y="6585"/>
                  <a:pt x="643" y="6705"/>
                  <a:pt x="202" y="7146"/>
                </a:cubicBezTo>
                <a:cubicBezTo>
                  <a:pt x="1" y="7364"/>
                  <a:pt x="195" y="7655"/>
                  <a:pt x="425" y="7655"/>
                </a:cubicBezTo>
                <a:cubicBezTo>
                  <a:pt x="492" y="7655"/>
                  <a:pt x="563" y="7629"/>
                  <a:pt x="627" y="7570"/>
                </a:cubicBezTo>
                <a:cubicBezTo>
                  <a:pt x="760" y="7438"/>
                  <a:pt x="919" y="7340"/>
                  <a:pt x="1096" y="7287"/>
                </a:cubicBezTo>
                <a:lnTo>
                  <a:pt x="3028" y="9215"/>
                </a:lnTo>
                <a:cubicBezTo>
                  <a:pt x="2971" y="9392"/>
                  <a:pt x="2873" y="9551"/>
                  <a:pt x="2745" y="9684"/>
                </a:cubicBezTo>
                <a:cubicBezTo>
                  <a:pt x="2512" y="9900"/>
                  <a:pt x="2717" y="10211"/>
                  <a:pt x="2953" y="10211"/>
                </a:cubicBezTo>
                <a:cubicBezTo>
                  <a:pt x="3026" y="10211"/>
                  <a:pt x="3103" y="10181"/>
                  <a:pt x="3170" y="10109"/>
                </a:cubicBezTo>
                <a:cubicBezTo>
                  <a:pt x="3860" y="9419"/>
                  <a:pt x="3762" y="8318"/>
                  <a:pt x="3647" y="7340"/>
                </a:cubicBezTo>
                <a:lnTo>
                  <a:pt x="3647" y="7340"/>
                </a:lnTo>
                <a:cubicBezTo>
                  <a:pt x="3917" y="7366"/>
                  <a:pt x="4184" y="7383"/>
                  <a:pt x="4446" y="7383"/>
                </a:cubicBezTo>
                <a:cubicBezTo>
                  <a:pt x="5289" y="7383"/>
                  <a:pt x="6072" y="7206"/>
                  <a:pt x="6690" y="6588"/>
                </a:cubicBezTo>
                <a:cubicBezTo>
                  <a:pt x="7495" y="5779"/>
                  <a:pt x="7552" y="4682"/>
                  <a:pt x="7442" y="3546"/>
                </a:cubicBezTo>
                <a:lnTo>
                  <a:pt x="7442" y="3546"/>
                </a:lnTo>
                <a:cubicBezTo>
                  <a:pt x="7793" y="3586"/>
                  <a:pt x="8162" y="3624"/>
                  <a:pt x="8523" y="3624"/>
                </a:cubicBezTo>
                <a:cubicBezTo>
                  <a:pt x="9159" y="3624"/>
                  <a:pt x="9770" y="3505"/>
                  <a:pt x="10210" y="3068"/>
                </a:cubicBezTo>
                <a:cubicBezTo>
                  <a:pt x="10325" y="2949"/>
                  <a:pt x="10325" y="2763"/>
                  <a:pt x="10210" y="2644"/>
                </a:cubicBezTo>
                <a:cubicBezTo>
                  <a:pt x="10151" y="2586"/>
                  <a:pt x="10073" y="2557"/>
                  <a:pt x="9996" y="2557"/>
                </a:cubicBezTo>
                <a:cubicBezTo>
                  <a:pt x="9919" y="2557"/>
                  <a:pt x="9843" y="2586"/>
                  <a:pt x="9786" y="2644"/>
                </a:cubicBezTo>
                <a:cubicBezTo>
                  <a:pt x="9653" y="2772"/>
                  <a:pt x="9489" y="2869"/>
                  <a:pt x="9317" y="2927"/>
                </a:cubicBezTo>
                <a:lnTo>
                  <a:pt x="7384" y="999"/>
                </a:lnTo>
                <a:cubicBezTo>
                  <a:pt x="7442" y="822"/>
                  <a:pt x="7539" y="658"/>
                  <a:pt x="7667" y="525"/>
                </a:cubicBezTo>
                <a:cubicBezTo>
                  <a:pt x="7900" y="309"/>
                  <a:pt x="7695" y="0"/>
                  <a:pt x="7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backgroundRemoval t="2146" b="89700" l="9259" r="98148"/>
                    </a14:imgEffect>
                  </a14:imgLayer>
                </a14:imgProps>
              </a:ext>
              <a:ext uri="{28A0092B-C50C-407E-A947-70E740481C1C}">
                <a14:useLocalDpi xmlns:a14="http://schemas.microsoft.com/office/drawing/2010/main" val="0"/>
              </a:ext>
            </a:extLst>
          </a:blip>
          <a:stretch>
            <a:fillRect/>
          </a:stretch>
        </p:blipFill>
        <p:spPr>
          <a:xfrm>
            <a:off x="1799248" y="1999387"/>
            <a:ext cx="1116654" cy="1204539"/>
          </a:xfrm>
          <a:prstGeom prst="rect">
            <a:avLst/>
          </a:prstGeom>
        </p:spPr>
      </p:pic>
      <p:sp>
        <p:nvSpPr>
          <p:cNvPr id="17" name="Google Shape;706;p46"/>
          <p:cNvSpPr/>
          <p:nvPr/>
        </p:nvSpPr>
        <p:spPr>
          <a:xfrm>
            <a:off x="8132618" y="1246699"/>
            <a:ext cx="595507" cy="516063"/>
          </a:xfrm>
          <a:custGeom>
            <a:avLst/>
            <a:gdLst/>
            <a:ahLst/>
            <a:cxnLst/>
            <a:rect l="l" t="t" r="r" b="b"/>
            <a:pathLst>
              <a:path w="17947" h="17942" extrusionOk="0">
                <a:moveTo>
                  <a:pt x="17946" y="8633"/>
                </a:moveTo>
                <a:cubicBezTo>
                  <a:pt x="17946" y="12122"/>
                  <a:pt x="15841" y="15271"/>
                  <a:pt x="12617" y="16606"/>
                </a:cubicBezTo>
                <a:cubicBezTo>
                  <a:pt x="9393" y="17942"/>
                  <a:pt x="5679" y="17203"/>
                  <a:pt x="3211" y="14736"/>
                </a:cubicBezTo>
                <a:cubicBezTo>
                  <a:pt x="743" y="12268"/>
                  <a:pt x="0" y="8553"/>
                  <a:pt x="1340" y="5329"/>
                </a:cubicBezTo>
                <a:cubicBezTo>
                  <a:pt x="2676" y="2101"/>
                  <a:pt x="5820" y="0"/>
                  <a:pt x="9314" y="0"/>
                </a:cubicBezTo>
                <a:cubicBezTo>
                  <a:pt x="14081" y="0"/>
                  <a:pt x="17946" y="3861"/>
                  <a:pt x="17946" y="8633"/>
                </a:cubicBezTo>
                <a:close/>
                <a:moveTo>
                  <a:pt x="17946"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7;p46"/>
          <p:cNvSpPr/>
          <p:nvPr/>
        </p:nvSpPr>
        <p:spPr>
          <a:xfrm>
            <a:off x="8305800" y="1352251"/>
            <a:ext cx="329625" cy="296440"/>
          </a:xfrm>
          <a:custGeom>
            <a:avLst/>
            <a:gdLst/>
            <a:ahLst/>
            <a:cxnLst/>
            <a:rect l="l" t="t" r="r" b="b"/>
            <a:pathLst>
              <a:path w="8457" h="10200" extrusionOk="0">
                <a:moveTo>
                  <a:pt x="6891" y="4804"/>
                </a:moveTo>
                <a:cubicBezTo>
                  <a:pt x="6121" y="4804"/>
                  <a:pt x="5475" y="5387"/>
                  <a:pt x="5400" y="6152"/>
                </a:cubicBezTo>
                <a:cubicBezTo>
                  <a:pt x="5325" y="6917"/>
                  <a:pt x="5838" y="7616"/>
                  <a:pt x="6590" y="7771"/>
                </a:cubicBezTo>
                <a:lnTo>
                  <a:pt x="6590" y="6904"/>
                </a:lnTo>
                <a:cubicBezTo>
                  <a:pt x="6590" y="6703"/>
                  <a:pt x="6740" y="6602"/>
                  <a:pt x="6891" y="6602"/>
                </a:cubicBezTo>
                <a:cubicBezTo>
                  <a:pt x="7041" y="6602"/>
                  <a:pt x="7191" y="6703"/>
                  <a:pt x="7191" y="6904"/>
                </a:cubicBezTo>
                <a:lnTo>
                  <a:pt x="7191" y="7771"/>
                </a:lnTo>
                <a:cubicBezTo>
                  <a:pt x="7943" y="7616"/>
                  <a:pt x="8456" y="6917"/>
                  <a:pt x="8381" y="6152"/>
                </a:cubicBezTo>
                <a:cubicBezTo>
                  <a:pt x="8301" y="5387"/>
                  <a:pt x="7660" y="4804"/>
                  <a:pt x="6891" y="4804"/>
                </a:cubicBezTo>
                <a:close/>
                <a:moveTo>
                  <a:pt x="1484" y="9000"/>
                </a:moveTo>
                <a:cubicBezTo>
                  <a:pt x="1489" y="9000"/>
                  <a:pt x="1494" y="9000"/>
                  <a:pt x="1500" y="9000"/>
                </a:cubicBezTo>
                <a:lnTo>
                  <a:pt x="2398" y="9000"/>
                </a:lnTo>
                <a:lnTo>
                  <a:pt x="2398" y="9297"/>
                </a:lnTo>
                <a:cubicBezTo>
                  <a:pt x="2398" y="9465"/>
                  <a:pt x="2265" y="9597"/>
                  <a:pt x="2097" y="9597"/>
                </a:cubicBezTo>
                <a:lnTo>
                  <a:pt x="1500" y="9597"/>
                </a:lnTo>
                <a:cubicBezTo>
                  <a:pt x="1494" y="9598"/>
                  <a:pt x="1489" y="9598"/>
                  <a:pt x="1484" y="9598"/>
                </a:cubicBezTo>
                <a:cubicBezTo>
                  <a:pt x="1319" y="9598"/>
                  <a:pt x="1186" y="9464"/>
                  <a:pt x="1186" y="9297"/>
                </a:cubicBezTo>
                <a:cubicBezTo>
                  <a:pt x="1186" y="9134"/>
                  <a:pt x="1319" y="9000"/>
                  <a:pt x="1484" y="9000"/>
                </a:cubicBezTo>
                <a:close/>
                <a:moveTo>
                  <a:pt x="1500" y="1"/>
                </a:moveTo>
                <a:cubicBezTo>
                  <a:pt x="1327" y="1"/>
                  <a:pt x="1190" y="142"/>
                  <a:pt x="1199" y="315"/>
                </a:cubicBezTo>
                <a:lnTo>
                  <a:pt x="1199" y="611"/>
                </a:lnTo>
                <a:lnTo>
                  <a:pt x="898" y="611"/>
                </a:lnTo>
                <a:cubicBezTo>
                  <a:pt x="403" y="616"/>
                  <a:pt x="1" y="1014"/>
                  <a:pt x="1" y="1513"/>
                </a:cubicBezTo>
                <a:lnTo>
                  <a:pt x="1" y="3906"/>
                </a:lnTo>
                <a:cubicBezTo>
                  <a:pt x="5" y="4945"/>
                  <a:pt x="770" y="5825"/>
                  <a:pt x="1796" y="5975"/>
                </a:cubicBezTo>
                <a:lnTo>
                  <a:pt x="1796" y="6307"/>
                </a:lnTo>
                <a:cubicBezTo>
                  <a:pt x="1800" y="6683"/>
                  <a:pt x="2039" y="7024"/>
                  <a:pt x="2398" y="7147"/>
                </a:cubicBezTo>
                <a:lnTo>
                  <a:pt x="2398" y="8403"/>
                </a:lnTo>
                <a:lnTo>
                  <a:pt x="1500" y="8403"/>
                </a:lnTo>
                <a:cubicBezTo>
                  <a:pt x="1492" y="8403"/>
                  <a:pt x="1483" y="8403"/>
                  <a:pt x="1475" y="8403"/>
                </a:cubicBezTo>
                <a:cubicBezTo>
                  <a:pt x="978" y="8403"/>
                  <a:pt x="575" y="8801"/>
                  <a:pt x="575" y="9301"/>
                </a:cubicBezTo>
                <a:cubicBezTo>
                  <a:pt x="575" y="9797"/>
                  <a:pt x="978" y="10199"/>
                  <a:pt x="1476" y="10199"/>
                </a:cubicBezTo>
                <a:cubicBezTo>
                  <a:pt x="1484" y="10199"/>
                  <a:pt x="1492" y="10199"/>
                  <a:pt x="1500" y="10199"/>
                </a:cubicBezTo>
                <a:lnTo>
                  <a:pt x="2097" y="10199"/>
                </a:lnTo>
                <a:cubicBezTo>
                  <a:pt x="2592" y="10199"/>
                  <a:pt x="2995" y="9796"/>
                  <a:pt x="2995" y="9301"/>
                </a:cubicBezTo>
                <a:lnTo>
                  <a:pt x="2995" y="9000"/>
                </a:lnTo>
                <a:lnTo>
                  <a:pt x="6289" y="9000"/>
                </a:lnTo>
                <a:cubicBezTo>
                  <a:pt x="6785" y="9000"/>
                  <a:pt x="7187" y="8598"/>
                  <a:pt x="7187" y="8103"/>
                </a:cubicBezTo>
                <a:lnTo>
                  <a:pt x="7187" y="7771"/>
                </a:lnTo>
                <a:cubicBezTo>
                  <a:pt x="7090" y="7791"/>
                  <a:pt x="6989" y="7801"/>
                  <a:pt x="6888" y="7801"/>
                </a:cubicBezTo>
                <a:cubicBezTo>
                  <a:pt x="6788" y="7801"/>
                  <a:pt x="6687" y="7791"/>
                  <a:pt x="6590" y="7771"/>
                </a:cubicBezTo>
                <a:lnTo>
                  <a:pt x="6590" y="8103"/>
                </a:lnTo>
                <a:cubicBezTo>
                  <a:pt x="6590" y="8266"/>
                  <a:pt x="6457" y="8403"/>
                  <a:pt x="6289" y="8403"/>
                </a:cubicBezTo>
                <a:lnTo>
                  <a:pt x="2995" y="8403"/>
                </a:lnTo>
                <a:lnTo>
                  <a:pt x="2995" y="7147"/>
                </a:lnTo>
                <a:cubicBezTo>
                  <a:pt x="3353" y="7024"/>
                  <a:pt x="3592" y="6683"/>
                  <a:pt x="3596" y="6307"/>
                </a:cubicBezTo>
                <a:lnTo>
                  <a:pt x="3596" y="5975"/>
                </a:lnTo>
                <a:cubicBezTo>
                  <a:pt x="4622" y="5825"/>
                  <a:pt x="5387" y="4945"/>
                  <a:pt x="5391" y="3906"/>
                </a:cubicBezTo>
                <a:lnTo>
                  <a:pt x="5391" y="1513"/>
                </a:lnTo>
                <a:cubicBezTo>
                  <a:pt x="5391" y="1014"/>
                  <a:pt x="4989" y="616"/>
                  <a:pt x="4494" y="611"/>
                </a:cubicBezTo>
                <a:lnTo>
                  <a:pt x="4193" y="611"/>
                </a:lnTo>
                <a:lnTo>
                  <a:pt x="4193" y="315"/>
                </a:lnTo>
                <a:cubicBezTo>
                  <a:pt x="4193" y="114"/>
                  <a:pt x="4044" y="13"/>
                  <a:pt x="3894" y="13"/>
                </a:cubicBezTo>
                <a:cubicBezTo>
                  <a:pt x="3745" y="13"/>
                  <a:pt x="3596" y="114"/>
                  <a:pt x="3596" y="315"/>
                </a:cubicBezTo>
                <a:lnTo>
                  <a:pt x="3596" y="1513"/>
                </a:lnTo>
                <a:cubicBezTo>
                  <a:pt x="3596" y="1677"/>
                  <a:pt x="3729" y="1810"/>
                  <a:pt x="3892" y="1810"/>
                </a:cubicBezTo>
                <a:cubicBezTo>
                  <a:pt x="4060" y="1810"/>
                  <a:pt x="4193" y="1677"/>
                  <a:pt x="4193" y="1513"/>
                </a:cubicBezTo>
                <a:lnTo>
                  <a:pt x="4193" y="1213"/>
                </a:lnTo>
                <a:lnTo>
                  <a:pt x="4494" y="1213"/>
                </a:lnTo>
                <a:cubicBezTo>
                  <a:pt x="4657" y="1213"/>
                  <a:pt x="4794" y="1345"/>
                  <a:pt x="4794" y="1513"/>
                </a:cubicBezTo>
                <a:lnTo>
                  <a:pt x="4794" y="3906"/>
                </a:lnTo>
                <a:cubicBezTo>
                  <a:pt x="4790" y="4733"/>
                  <a:pt x="4122" y="5405"/>
                  <a:pt x="3295" y="5405"/>
                </a:cubicBezTo>
                <a:lnTo>
                  <a:pt x="2097" y="5405"/>
                </a:lnTo>
                <a:cubicBezTo>
                  <a:pt x="1270" y="5405"/>
                  <a:pt x="602" y="4733"/>
                  <a:pt x="598" y="3906"/>
                </a:cubicBezTo>
                <a:lnTo>
                  <a:pt x="598" y="1513"/>
                </a:lnTo>
                <a:cubicBezTo>
                  <a:pt x="598" y="1345"/>
                  <a:pt x="735" y="1213"/>
                  <a:pt x="898" y="1213"/>
                </a:cubicBezTo>
                <a:lnTo>
                  <a:pt x="1199" y="1213"/>
                </a:lnTo>
                <a:lnTo>
                  <a:pt x="1199" y="1513"/>
                </a:lnTo>
                <a:cubicBezTo>
                  <a:pt x="1190" y="1681"/>
                  <a:pt x="1327" y="1823"/>
                  <a:pt x="1500" y="1823"/>
                </a:cubicBezTo>
                <a:cubicBezTo>
                  <a:pt x="1668" y="1823"/>
                  <a:pt x="1805" y="1681"/>
                  <a:pt x="1796" y="1513"/>
                </a:cubicBezTo>
                <a:lnTo>
                  <a:pt x="1796" y="315"/>
                </a:lnTo>
                <a:cubicBezTo>
                  <a:pt x="1805" y="142"/>
                  <a:pt x="1668" y="1"/>
                  <a:pt x="15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76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0"/>
          <p:cNvPicPr preferRelativeResize="0"/>
          <p:nvPr/>
        </p:nvPicPr>
        <p:blipFill rotWithShape="1">
          <a:blip r:embed="rId3">
            <a:alphaModFix/>
          </a:blip>
          <a:srcRect l="19186" t="15746" r="19180" b="20709"/>
          <a:stretch/>
        </p:blipFill>
        <p:spPr>
          <a:xfrm>
            <a:off x="3364863" y="113448"/>
            <a:ext cx="2414275" cy="2419603"/>
          </a:xfrm>
          <a:prstGeom prst="rect">
            <a:avLst/>
          </a:prstGeom>
          <a:noFill/>
          <a:ln>
            <a:noFill/>
          </a:ln>
        </p:spPr>
      </p:pic>
      <p:sp>
        <p:nvSpPr>
          <p:cNvPr id="236" name="Google Shape;236;p30"/>
          <p:cNvSpPr txBox="1">
            <a:spLocks noGrp="1"/>
          </p:cNvSpPr>
          <p:nvPr>
            <p:ph type="title"/>
          </p:nvPr>
        </p:nvSpPr>
        <p:spPr>
          <a:xfrm>
            <a:off x="989100" y="2161275"/>
            <a:ext cx="7165800" cy="9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Etude de l’</a:t>
            </a:r>
            <a:r>
              <a:rPr lang="fr-FR" dirty="0" err="1"/>
              <a:t>existance</a:t>
            </a:r>
            <a:r>
              <a:rPr lang="fr-FR" dirty="0"/>
              <a:t> </a:t>
            </a:r>
            <a:endParaRPr dirty="0"/>
          </a:p>
        </p:txBody>
      </p:sp>
      <p:sp>
        <p:nvSpPr>
          <p:cNvPr id="237" name="Google Shape;237;p30"/>
          <p:cNvSpPr txBox="1">
            <a:spLocks noGrp="1"/>
          </p:cNvSpPr>
          <p:nvPr>
            <p:ph type="title" idx="2"/>
          </p:nvPr>
        </p:nvSpPr>
        <p:spPr>
          <a:xfrm>
            <a:off x="3937800" y="896375"/>
            <a:ext cx="1268400" cy="10350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04</a:t>
            </a:r>
            <a:endParaRPr dirty="0">
              <a:solidFill>
                <a:schemeClr val="accent6"/>
              </a:solidFill>
            </a:endParaRPr>
          </a:p>
        </p:txBody>
      </p:sp>
      <p:sp>
        <p:nvSpPr>
          <p:cNvPr id="238" name="Google Shape;238;p30"/>
          <p:cNvSpPr/>
          <p:nvPr/>
        </p:nvSpPr>
        <p:spPr>
          <a:xfrm>
            <a:off x="6230550" y="71145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474125" y="3606900"/>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4226700" y="3913399"/>
            <a:ext cx="690601" cy="690601"/>
          </a:xfrm>
          <a:custGeom>
            <a:avLst/>
            <a:gdLst/>
            <a:ahLst/>
            <a:cxnLst/>
            <a:rect l="l" t="t" r="r" b="b"/>
            <a:pathLst>
              <a:path w="17947" h="17947" extrusionOk="0">
                <a:moveTo>
                  <a:pt x="17946" y="8633"/>
                </a:moveTo>
                <a:cubicBezTo>
                  <a:pt x="17946" y="12122"/>
                  <a:pt x="15841" y="15271"/>
                  <a:pt x="12617" y="16606"/>
                </a:cubicBezTo>
                <a:cubicBezTo>
                  <a:pt x="9393" y="17946"/>
                  <a:pt x="5678" y="17208"/>
                  <a:pt x="3211" y="14735"/>
                </a:cubicBezTo>
                <a:cubicBezTo>
                  <a:pt x="743" y="12268"/>
                  <a:pt x="0" y="8553"/>
                  <a:pt x="1340" y="5329"/>
                </a:cubicBezTo>
                <a:cubicBezTo>
                  <a:pt x="2676" y="2105"/>
                  <a:pt x="5820" y="0"/>
                  <a:pt x="9314" y="0"/>
                </a:cubicBezTo>
                <a:cubicBezTo>
                  <a:pt x="14081" y="0"/>
                  <a:pt x="17946" y="3865"/>
                  <a:pt x="17946" y="8633"/>
                </a:cubicBezTo>
                <a:close/>
                <a:moveTo>
                  <a:pt x="17946" y="863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4383159" y="4046963"/>
            <a:ext cx="395959" cy="391957"/>
          </a:xfrm>
          <a:custGeom>
            <a:avLst/>
            <a:gdLst/>
            <a:ahLst/>
            <a:cxnLst/>
            <a:rect l="l" t="t" r="r" b="b"/>
            <a:pathLst>
              <a:path w="10290" h="10186" extrusionOk="0">
                <a:moveTo>
                  <a:pt x="7932" y="1"/>
                </a:moveTo>
                <a:cubicBezTo>
                  <a:pt x="6216" y="1"/>
                  <a:pt x="5053" y="1752"/>
                  <a:pt x="5725" y="3335"/>
                </a:cubicBezTo>
                <a:lnTo>
                  <a:pt x="6694" y="2367"/>
                </a:lnTo>
                <a:cubicBezTo>
                  <a:pt x="6610" y="1748"/>
                  <a:pt x="6915" y="1146"/>
                  <a:pt x="7463" y="850"/>
                </a:cubicBezTo>
                <a:cubicBezTo>
                  <a:pt x="7686" y="729"/>
                  <a:pt x="7930" y="670"/>
                  <a:pt x="8172" y="670"/>
                </a:cubicBezTo>
                <a:cubicBezTo>
                  <a:pt x="8525" y="670"/>
                  <a:pt x="8874" y="796"/>
                  <a:pt x="9153" y="1040"/>
                </a:cubicBezTo>
                <a:cubicBezTo>
                  <a:pt x="9621" y="1451"/>
                  <a:pt x="9789" y="2106"/>
                  <a:pt x="9568" y="2689"/>
                </a:cubicBezTo>
                <a:cubicBezTo>
                  <a:pt x="9352" y="3273"/>
                  <a:pt x="8794" y="3658"/>
                  <a:pt x="8171" y="3658"/>
                </a:cubicBezTo>
                <a:cubicBezTo>
                  <a:pt x="8100" y="3654"/>
                  <a:pt x="8034" y="3645"/>
                  <a:pt x="7963" y="3636"/>
                </a:cubicBezTo>
                <a:lnTo>
                  <a:pt x="6994" y="4604"/>
                </a:lnTo>
                <a:cubicBezTo>
                  <a:pt x="7291" y="4728"/>
                  <a:pt x="7609" y="4795"/>
                  <a:pt x="7932" y="4795"/>
                </a:cubicBezTo>
                <a:cubicBezTo>
                  <a:pt x="9241" y="4772"/>
                  <a:pt x="10289" y="3707"/>
                  <a:pt x="10289" y="2398"/>
                </a:cubicBezTo>
                <a:cubicBezTo>
                  <a:pt x="10289" y="1089"/>
                  <a:pt x="9241" y="23"/>
                  <a:pt x="7932" y="1"/>
                </a:cubicBezTo>
                <a:close/>
                <a:moveTo>
                  <a:pt x="8177" y="1261"/>
                </a:moveTo>
                <a:cubicBezTo>
                  <a:pt x="7715" y="1261"/>
                  <a:pt x="7273" y="1618"/>
                  <a:pt x="7273" y="2159"/>
                </a:cubicBezTo>
                <a:cubicBezTo>
                  <a:pt x="7273" y="2296"/>
                  <a:pt x="7304" y="2429"/>
                  <a:pt x="7366" y="2548"/>
                </a:cubicBezTo>
                <a:lnTo>
                  <a:pt x="5641" y="4268"/>
                </a:lnTo>
                <a:lnTo>
                  <a:pt x="5053" y="4149"/>
                </a:lnTo>
                <a:cubicBezTo>
                  <a:pt x="4998" y="4139"/>
                  <a:pt x="4943" y="4134"/>
                  <a:pt x="4888" y="4134"/>
                </a:cubicBezTo>
                <a:cubicBezTo>
                  <a:pt x="4647" y="4134"/>
                  <a:pt x="4412" y="4228"/>
                  <a:pt x="4239" y="4401"/>
                </a:cubicBezTo>
                <a:lnTo>
                  <a:pt x="1290" y="7346"/>
                </a:lnTo>
                <a:lnTo>
                  <a:pt x="1082" y="7138"/>
                </a:lnTo>
                <a:cubicBezTo>
                  <a:pt x="1015" y="7066"/>
                  <a:pt x="939" y="7036"/>
                  <a:pt x="866" y="7036"/>
                </a:cubicBezTo>
                <a:cubicBezTo>
                  <a:pt x="631" y="7036"/>
                  <a:pt x="428" y="7347"/>
                  <a:pt x="657" y="7563"/>
                </a:cubicBezTo>
                <a:lnTo>
                  <a:pt x="2771" y="9672"/>
                </a:lnTo>
                <a:cubicBezTo>
                  <a:pt x="2835" y="9732"/>
                  <a:pt x="2906" y="9757"/>
                  <a:pt x="2973" y="9757"/>
                </a:cubicBezTo>
                <a:cubicBezTo>
                  <a:pt x="3203" y="9757"/>
                  <a:pt x="3397" y="9467"/>
                  <a:pt x="3196" y="9248"/>
                </a:cubicBezTo>
                <a:lnTo>
                  <a:pt x="2988" y="9040"/>
                </a:lnTo>
                <a:lnTo>
                  <a:pt x="3408" y="8615"/>
                </a:lnTo>
                <a:lnTo>
                  <a:pt x="2771" y="7979"/>
                </a:lnTo>
                <a:cubicBezTo>
                  <a:pt x="2541" y="7762"/>
                  <a:pt x="2745" y="7453"/>
                  <a:pt x="2980" y="7453"/>
                </a:cubicBezTo>
                <a:cubicBezTo>
                  <a:pt x="3053" y="7453"/>
                  <a:pt x="3129" y="7483"/>
                  <a:pt x="3196" y="7554"/>
                </a:cubicBezTo>
                <a:lnTo>
                  <a:pt x="3832" y="8191"/>
                </a:lnTo>
                <a:lnTo>
                  <a:pt x="4257" y="7771"/>
                </a:lnTo>
                <a:lnTo>
                  <a:pt x="3620" y="7134"/>
                </a:lnTo>
                <a:cubicBezTo>
                  <a:pt x="3415" y="6915"/>
                  <a:pt x="3609" y="6625"/>
                  <a:pt x="3838" y="6625"/>
                </a:cubicBezTo>
                <a:cubicBezTo>
                  <a:pt x="3906" y="6625"/>
                  <a:pt x="3976" y="6650"/>
                  <a:pt x="4040" y="6709"/>
                </a:cubicBezTo>
                <a:lnTo>
                  <a:pt x="4677" y="7346"/>
                </a:lnTo>
                <a:lnTo>
                  <a:pt x="5102" y="6922"/>
                </a:lnTo>
                <a:lnTo>
                  <a:pt x="4465" y="6289"/>
                </a:lnTo>
                <a:cubicBezTo>
                  <a:pt x="4263" y="6071"/>
                  <a:pt x="4458" y="5780"/>
                  <a:pt x="4687" y="5780"/>
                </a:cubicBezTo>
                <a:cubicBezTo>
                  <a:pt x="4755" y="5780"/>
                  <a:pt x="4825" y="5806"/>
                  <a:pt x="4889" y="5865"/>
                </a:cubicBezTo>
                <a:lnTo>
                  <a:pt x="5522" y="6497"/>
                </a:lnTo>
                <a:lnTo>
                  <a:pt x="5929" y="6090"/>
                </a:lnTo>
                <a:cubicBezTo>
                  <a:pt x="6141" y="5878"/>
                  <a:pt x="6234" y="5573"/>
                  <a:pt x="6181" y="5277"/>
                </a:cubicBezTo>
                <a:lnTo>
                  <a:pt x="6066" y="4693"/>
                </a:lnTo>
                <a:lnTo>
                  <a:pt x="7786" y="2968"/>
                </a:lnTo>
                <a:cubicBezTo>
                  <a:pt x="7905" y="3030"/>
                  <a:pt x="8038" y="3061"/>
                  <a:pt x="8171" y="3061"/>
                </a:cubicBezTo>
                <a:cubicBezTo>
                  <a:pt x="8971" y="3061"/>
                  <a:pt x="9374" y="2092"/>
                  <a:pt x="8808" y="1526"/>
                </a:cubicBezTo>
                <a:cubicBezTo>
                  <a:pt x="8624" y="1343"/>
                  <a:pt x="8398" y="1261"/>
                  <a:pt x="8177" y="1261"/>
                </a:cubicBezTo>
                <a:close/>
                <a:moveTo>
                  <a:pt x="439" y="8305"/>
                </a:moveTo>
                <a:cubicBezTo>
                  <a:pt x="204" y="8305"/>
                  <a:pt x="0" y="8612"/>
                  <a:pt x="233" y="8828"/>
                </a:cubicBezTo>
                <a:lnTo>
                  <a:pt x="1502" y="10101"/>
                </a:lnTo>
                <a:cubicBezTo>
                  <a:pt x="1566" y="10161"/>
                  <a:pt x="1637" y="10186"/>
                  <a:pt x="1704" y="10186"/>
                </a:cubicBezTo>
                <a:cubicBezTo>
                  <a:pt x="1933" y="10186"/>
                  <a:pt x="2128" y="9896"/>
                  <a:pt x="1926" y="9677"/>
                </a:cubicBezTo>
                <a:lnTo>
                  <a:pt x="657" y="8408"/>
                </a:lnTo>
                <a:cubicBezTo>
                  <a:pt x="590" y="8335"/>
                  <a:pt x="513" y="8305"/>
                  <a:pt x="439" y="83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8085544" y="2305889"/>
            <a:ext cx="690447" cy="690447"/>
          </a:xfrm>
          <a:custGeom>
            <a:avLst/>
            <a:gdLst/>
            <a:ahLst/>
            <a:cxnLst/>
            <a:rect l="l" t="t" r="r" b="b"/>
            <a:pathLst>
              <a:path w="17943" h="17943" extrusionOk="0">
                <a:moveTo>
                  <a:pt x="17942" y="8633"/>
                </a:moveTo>
                <a:cubicBezTo>
                  <a:pt x="17942" y="12122"/>
                  <a:pt x="15842" y="15271"/>
                  <a:pt x="12614" y="16607"/>
                </a:cubicBezTo>
                <a:cubicBezTo>
                  <a:pt x="9390" y="17942"/>
                  <a:pt x="5675" y="17204"/>
                  <a:pt x="3207" y="14736"/>
                </a:cubicBezTo>
                <a:cubicBezTo>
                  <a:pt x="739" y="12268"/>
                  <a:pt x="1" y="8554"/>
                  <a:pt x="1336" y="5330"/>
                </a:cubicBezTo>
                <a:cubicBezTo>
                  <a:pt x="2672" y="2101"/>
                  <a:pt x="5821" y="1"/>
                  <a:pt x="9310" y="1"/>
                </a:cubicBezTo>
                <a:cubicBezTo>
                  <a:pt x="14077" y="1"/>
                  <a:pt x="17942" y="3866"/>
                  <a:pt x="17942" y="8633"/>
                </a:cubicBezTo>
                <a:close/>
                <a:moveTo>
                  <a:pt x="17942" y="863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8271402" y="2447496"/>
            <a:ext cx="345627" cy="391919"/>
          </a:xfrm>
          <a:custGeom>
            <a:avLst/>
            <a:gdLst/>
            <a:ahLst/>
            <a:cxnLst/>
            <a:rect l="l" t="t" r="r" b="b"/>
            <a:pathLst>
              <a:path w="8982" h="10185" extrusionOk="0">
                <a:moveTo>
                  <a:pt x="3295" y="0"/>
                </a:moveTo>
                <a:cubicBezTo>
                  <a:pt x="2468" y="5"/>
                  <a:pt x="1796" y="672"/>
                  <a:pt x="1796" y="1499"/>
                </a:cubicBezTo>
                <a:lnTo>
                  <a:pt x="1796" y="2393"/>
                </a:lnTo>
                <a:cubicBezTo>
                  <a:pt x="1914" y="2395"/>
                  <a:pt x="2027" y="2397"/>
                  <a:pt x="2135" y="2397"/>
                </a:cubicBezTo>
                <a:cubicBezTo>
                  <a:pt x="3265" y="2397"/>
                  <a:pt x="3829" y="2255"/>
                  <a:pt x="4418" y="2110"/>
                </a:cubicBezTo>
                <a:cubicBezTo>
                  <a:pt x="5025" y="1954"/>
                  <a:pt x="5648" y="1802"/>
                  <a:pt x="6885" y="1802"/>
                </a:cubicBezTo>
                <a:cubicBezTo>
                  <a:pt x="6982" y="1802"/>
                  <a:pt x="7082" y="1803"/>
                  <a:pt x="7186" y="1804"/>
                </a:cubicBezTo>
                <a:lnTo>
                  <a:pt x="7186" y="1499"/>
                </a:lnTo>
                <a:cubicBezTo>
                  <a:pt x="7186" y="672"/>
                  <a:pt x="6514" y="5"/>
                  <a:pt x="5687" y="0"/>
                </a:cubicBezTo>
                <a:close/>
                <a:moveTo>
                  <a:pt x="3591" y="3596"/>
                </a:moveTo>
                <a:cubicBezTo>
                  <a:pt x="3861" y="3596"/>
                  <a:pt x="3994" y="3918"/>
                  <a:pt x="3803" y="4109"/>
                </a:cubicBezTo>
                <a:cubicBezTo>
                  <a:pt x="3744" y="4168"/>
                  <a:pt x="3670" y="4195"/>
                  <a:pt x="3597" y="4195"/>
                </a:cubicBezTo>
                <a:cubicBezTo>
                  <a:pt x="3443" y="4195"/>
                  <a:pt x="3295" y="4076"/>
                  <a:pt x="3295" y="3896"/>
                </a:cubicBezTo>
                <a:cubicBezTo>
                  <a:pt x="3295" y="3728"/>
                  <a:pt x="3427" y="3596"/>
                  <a:pt x="3591" y="3596"/>
                </a:cubicBezTo>
                <a:close/>
                <a:moveTo>
                  <a:pt x="5391" y="3596"/>
                </a:moveTo>
                <a:cubicBezTo>
                  <a:pt x="5656" y="3596"/>
                  <a:pt x="5789" y="3918"/>
                  <a:pt x="5603" y="4109"/>
                </a:cubicBezTo>
                <a:cubicBezTo>
                  <a:pt x="5542" y="4168"/>
                  <a:pt x="5467" y="4195"/>
                  <a:pt x="5394" y="4195"/>
                </a:cubicBezTo>
                <a:cubicBezTo>
                  <a:pt x="5239" y="4195"/>
                  <a:pt x="5090" y="4076"/>
                  <a:pt x="5090" y="3896"/>
                </a:cubicBezTo>
                <a:cubicBezTo>
                  <a:pt x="5090" y="3728"/>
                  <a:pt x="5223" y="3596"/>
                  <a:pt x="5391" y="3596"/>
                </a:cubicBezTo>
                <a:close/>
                <a:moveTo>
                  <a:pt x="5083" y="4789"/>
                </a:moveTo>
                <a:cubicBezTo>
                  <a:pt x="5297" y="4789"/>
                  <a:pt x="5501" y="5030"/>
                  <a:pt x="5338" y="5263"/>
                </a:cubicBezTo>
                <a:cubicBezTo>
                  <a:pt x="5128" y="5548"/>
                  <a:pt x="4809" y="5691"/>
                  <a:pt x="4491" y="5691"/>
                </a:cubicBezTo>
                <a:cubicBezTo>
                  <a:pt x="4173" y="5691"/>
                  <a:pt x="3854" y="5548"/>
                  <a:pt x="3644" y="5263"/>
                </a:cubicBezTo>
                <a:cubicBezTo>
                  <a:pt x="3495" y="5031"/>
                  <a:pt x="3694" y="4798"/>
                  <a:pt x="3903" y="4798"/>
                </a:cubicBezTo>
                <a:cubicBezTo>
                  <a:pt x="3985" y="4798"/>
                  <a:pt x="4070" y="4834"/>
                  <a:pt x="4135" y="4922"/>
                </a:cubicBezTo>
                <a:cubicBezTo>
                  <a:pt x="4226" y="5038"/>
                  <a:pt x="4359" y="5095"/>
                  <a:pt x="4491" y="5095"/>
                </a:cubicBezTo>
                <a:cubicBezTo>
                  <a:pt x="4622" y="5095"/>
                  <a:pt x="4752" y="5039"/>
                  <a:pt x="4843" y="4927"/>
                </a:cubicBezTo>
                <a:cubicBezTo>
                  <a:pt x="4908" y="4829"/>
                  <a:pt x="4996" y="4789"/>
                  <a:pt x="5083" y="4789"/>
                </a:cubicBezTo>
                <a:close/>
                <a:moveTo>
                  <a:pt x="6882" y="2398"/>
                </a:moveTo>
                <a:cubicBezTo>
                  <a:pt x="5728" y="2398"/>
                  <a:pt x="5155" y="2538"/>
                  <a:pt x="4564" y="2689"/>
                </a:cubicBezTo>
                <a:cubicBezTo>
                  <a:pt x="3954" y="2839"/>
                  <a:pt x="3330" y="2999"/>
                  <a:pt x="2092" y="2999"/>
                </a:cubicBezTo>
                <a:cubicBezTo>
                  <a:pt x="1999" y="2999"/>
                  <a:pt x="1897" y="2999"/>
                  <a:pt x="1796" y="2994"/>
                </a:cubicBezTo>
                <a:lnTo>
                  <a:pt x="1796" y="4471"/>
                </a:lnTo>
                <a:cubicBezTo>
                  <a:pt x="1791" y="5572"/>
                  <a:pt x="2530" y="6541"/>
                  <a:pt x="3591" y="6833"/>
                </a:cubicBezTo>
                <a:lnTo>
                  <a:pt x="3591" y="6890"/>
                </a:lnTo>
                <a:cubicBezTo>
                  <a:pt x="3591" y="7014"/>
                  <a:pt x="3511" y="7125"/>
                  <a:pt x="3397" y="7169"/>
                </a:cubicBezTo>
                <a:lnTo>
                  <a:pt x="4493" y="8261"/>
                </a:lnTo>
                <a:lnTo>
                  <a:pt x="5586" y="7169"/>
                </a:lnTo>
                <a:cubicBezTo>
                  <a:pt x="5471" y="7125"/>
                  <a:pt x="5391" y="7014"/>
                  <a:pt x="5391" y="6890"/>
                </a:cubicBezTo>
                <a:lnTo>
                  <a:pt x="5391" y="6833"/>
                </a:lnTo>
                <a:cubicBezTo>
                  <a:pt x="5864" y="6700"/>
                  <a:pt x="6289" y="6430"/>
                  <a:pt x="6607" y="6054"/>
                </a:cubicBezTo>
                <a:cubicBezTo>
                  <a:pt x="6979" y="5608"/>
                  <a:pt x="7182" y="5050"/>
                  <a:pt x="7186" y="4471"/>
                </a:cubicBezTo>
                <a:lnTo>
                  <a:pt x="7186" y="2401"/>
                </a:lnTo>
                <a:cubicBezTo>
                  <a:pt x="7081" y="2399"/>
                  <a:pt x="6979" y="2398"/>
                  <a:pt x="6882" y="2398"/>
                </a:cubicBezTo>
                <a:close/>
                <a:moveTo>
                  <a:pt x="2096" y="7191"/>
                </a:moveTo>
                <a:cubicBezTo>
                  <a:pt x="938" y="7191"/>
                  <a:pt x="0" y="8128"/>
                  <a:pt x="0" y="9287"/>
                </a:cubicBezTo>
                <a:lnTo>
                  <a:pt x="0" y="9884"/>
                </a:lnTo>
                <a:cubicBezTo>
                  <a:pt x="0" y="10052"/>
                  <a:pt x="133" y="10185"/>
                  <a:pt x="296" y="10185"/>
                </a:cubicBezTo>
                <a:lnTo>
                  <a:pt x="1495" y="10185"/>
                </a:lnTo>
                <a:lnTo>
                  <a:pt x="1495" y="9287"/>
                </a:lnTo>
                <a:cubicBezTo>
                  <a:pt x="1495" y="9086"/>
                  <a:pt x="1644" y="8985"/>
                  <a:pt x="1793" y="8985"/>
                </a:cubicBezTo>
                <a:cubicBezTo>
                  <a:pt x="1943" y="8985"/>
                  <a:pt x="2092" y="9086"/>
                  <a:pt x="2092" y="9287"/>
                </a:cubicBezTo>
                <a:lnTo>
                  <a:pt x="2092" y="10185"/>
                </a:lnTo>
                <a:lnTo>
                  <a:pt x="6886" y="10185"/>
                </a:lnTo>
                <a:lnTo>
                  <a:pt x="6886" y="9287"/>
                </a:lnTo>
                <a:cubicBezTo>
                  <a:pt x="6886" y="9086"/>
                  <a:pt x="7035" y="8985"/>
                  <a:pt x="7184" y="8985"/>
                </a:cubicBezTo>
                <a:cubicBezTo>
                  <a:pt x="7334" y="8985"/>
                  <a:pt x="7483" y="9086"/>
                  <a:pt x="7483" y="9287"/>
                </a:cubicBezTo>
                <a:lnTo>
                  <a:pt x="7483" y="10185"/>
                </a:lnTo>
                <a:lnTo>
                  <a:pt x="8681" y="10185"/>
                </a:lnTo>
                <a:cubicBezTo>
                  <a:pt x="8849" y="10185"/>
                  <a:pt x="8982" y="10052"/>
                  <a:pt x="8982" y="9884"/>
                </a:cubicBezTo>
                <a:lnTo>
                  <a:pt x="8982" y="9287"/>
                </a:lnTo>
                <a:cubicBezTo>
                  <a:pt x="8978" y="8128"/>
                  <a:pt x="8040" y="7191"/>
                  <a:pt x="6886" y="7191"/>
                </a:cubicBezTo>
                <a:lnTo>
                  <a:pt x="6413" y="7191"/>
                </a:lnTo>
                <a:lnTo>
                  <a:pt x="4701" y="8898"/>
                </a:lnTo>
                <a:cubicBezTo>
                  <a:pt x="4644" y="8958"/>
                  <a:pt x="4567" y="8988"/>
                  <a:pt x="4491" y="8988"/>
                </a:cubicBezTo>
                <a:cubicBezTo>
                  <a:pt x="4415" y="8988"/>
                  <a:pt x="4338" y="8958"/>
                  <a:pt x="4281" y="8898"/>
                </a:cubicBezTo>
                <a:lnTo>
                  <a:pt x="2570" y="7191"/>
                </a:lnTo>
                <a:close/>
              </a:path>
            </a:pathLst>
          </a:custGeom>
          <a:solidFill>
            <a:srgbClr val="AB3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474125" y="659075"/>
            <a:ext cx="239100" cy="2373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30"/>
          <p:cNvCxnSpPr/>
          <p:nvPr/>
        </p:nvCxnSpPr>
        <p:spPr>
          <a:xfrm>
            <a:off x="1233100" y="4311596"/>
            <a:ext cx="2728500"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30"/>
          <p:cNvCxnSpPr/>
          <p:nvPr/>
        </p:nvCxnSpPr>
        <p:spPr>
          <a:xfrm>
            <a:off x="5182400" y="4311596"/>
            <a:ext cx="2728500" cy="0"/>
          </a:xfrm>
          <a:prstGeom prst="straightConnector1">
            <a:avLst/>
          </a:prstGeom>
          <a:noFill/>
          <a:ln w="9525" cap="flat" cmpd="sng">
            <a:solidFill>
              <a:schemeClr val="dk1"/>
            </a:solidFill>
            <a:prstDash val="solid"/>
            <a:round/>
            <a:headEnd type="none" w="med" len="med"/>
            <a:tailEnd type="none" w="med" len="med"/>
          </a:ln>
        </p:spPr>
      </p:cxnSp>
      <p:sp>
        <p:nvSpPr>
          <p:cNvPr id="249" name="Google Shape;249;p30"/>
          <p:cNvSpPr/>
          <p:nvPr/>
        </p:nvSpPr>
        <p:spPr>
          <a:xfrm>
            <a:off x="8430775" y="3797025"/>
            <a:ext cx="201900" cy="200400"/>
          </a:xfrm>
          <a:prstGeom prst="plaqu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5;p44"/>
          <p:cNvSpPr/>
          <p:nvPr/>
        </p:nvSpPr>
        <p:spPr>
          <a:xfrm>
            <a:off x="474125" y="2305735"/>
            <a:ext cx="690408" cy="690601"/>
          </a:xfrm>
          <a:custGeom>
            <a:avLst/>
            <a:gdLst/>
            <a:ahLst/>
            <a:cxnLst/>
            <a:rect l="l" t="t" r="r" b="b"/>
            <a:pathLst>
              <a:path w="17942" h="17947" extrusionOk="0">
                <a:moveTo>
                  <a:pt x="17942" y="8633"/>
                </a:moveTo>
                <a:cubicBezTo>
                  <a:pt x="17942" y="12127"/>
                  <a:pt x="15841" y="15276"/>
                  <a:pt x="12613" y="16611"/>
                </a:cubicBezTo>
                <a:cubicBezTo>
                  <a:pt x="9389" y="17947"/>
                  <a:pt x="5674" y="17208"/>
                  <a:pt x="3207" y="14741"/>
                </a:cubicBezTo>
                <a:cubicBezTo>
                  <a:pt x="739" y="12268"/>
                  <a:pt x="0" y="8558"/>
                  <a:pt x="1336" y="5330"/>
                </a:cubicBezTo>
                <a:cubicBezTo>
                  <a:pt x="2671" y="2106"/>
                  <a:pt x="5820" y="1"/>
                  <a:pt x="9314" y="1"/>
                </a:cubicBezTo>
                <a:cubicBezTo>
                  <a:pt x="14077" y="1"/>
                  <a:pt x="17942" y="3866"/>
                  <a:pt x="17942" y="8633"/>
                </a:cubicBezTo>
                <a:close/>
                <a:moveTo>
                  <a:pt x="17942" y="86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6;p44"/>
          <p:cNvSpPr/>
          <p:nvPr/>
        </p:nvSpPr>
        <p:spPr>
          <a:xfrm>
            <a:off x="631200" y="2516721"/>
            <a:ext cx="395497" cy="298605"/>
          </a:xfrm>
          <a:custGeom>
            <a:avLst/>
            <a:gdLst/>
            <a:ahLst/>
            <a:cxnLst/>
            <a:rect l="l" t="t" r="r" b="b"/>
            <a:pathLst>
              <a:path w="10278" h="7760" extrusionOk="0">
                <a:moveTo>
                  <a:pt x="3091" y="0"/>
                </a:moveTo>
                <a:cubicBezTo>
                  <a:pt x="2579" y="0"/>
                  <a:pt x="2065" y="164"/>
                  <a:pt x="1632" y="497"/>
                </a:cubicBezTo>
                <a:cubicBezTo>
                  <a:pt x="681" y="1231"/>
                  <a:pt x="416" y="2558"/>
                  <a:pt x="1017" y="3597"/>
                </a:cubicBezTo>
                <a:lnTo>
                  <a:pt x="398" y="3597"/>
                </a:lnTo>
                <a:cubicBezTo>
                  <a:pt x="0" y="3597"/>
                  <a:pt x="0" y="4198"/>
                  <a:pt x="398" y="4198"/>
                </a:cubicBezTo>
                <a:lnTo>
                  <a:pt x="1499" y="4198"/>
                </a:lnTo>
                <a:lnTo>
                  <a:pt x="1398" y="4097"/>
                </a:lnTo>
                <a:cubicBezTo>
                  <a:pt x="1252" y="3946"/>
                  <a:pt x="1123" y="3778"/>
                  <a:pt x="1022" y="3597"/>
                </a:cubicBezTo>
                <a:lnTo>
                  <a:pt x="3175" y="3597"/>
                </a:lnTo>
                <a:lnTo>
                  <a:pt x="3711" y="2005"/>
                </a:lnTo>
                <a:cubicBezTo>
                  <a:pt x="3748" y="1881"/>
                  <a:pt x="3869" y="1819"/>
                  <a:pt x="3990" y="1819"/>
                </a:cubicBezTo>
                <a:cubicBezTo>
                  <a:pt x="4111" y="1819"/>
                  <a:pt x="4232" y="1881"/>
                  <a:pt x="4272" y="2005"/>
                </a:cubicBezTo>
                <a:lnTo>
                  <a:pt x="5188" y="4747"/>
                </a:lnTo>
                <a:lnTo>
                  <a:pt x="6103" y="2005"/>
                </a:lnTo>
                <a:cubicBezTo>
                  <a:pt x="6143" y="1881"/>
                  <a:pt x="6264" y="1819"/>
                  <a:pt x="6386" y="1819"/>
                </a:cubicBezTo>
                <a:cubicBezTo>
                  <a:pt x="6508" y="1819"/>
                  <a:pt x="6629" y="1881"/>
                  <a:pt x="6669" y="2005"/>
                </a:cubicBezTo>
                <a:lnTo>
                  <a:pt x="7200" y="3597"/>
                </a:lnTo>
                <a:lnTo>
                  <a:pt x="9354" y="3597"/>
                </a:lnTo>
                <a:cubicBezTo>
                  <a:pt x="9252" y="3783"/>
                  <a:pt x="9124" y="3946"/>
                  <a:pt x="8978" y="4097"/>
                </a:cubicBezTo>
                <a:lnTo>
                  <a:pt x="8876" y="4198"/>
                </a:lnTo>
                <a:lnTo>
                  <a:pt x="6988" y="4198"/>
                </a:lnTo>
                <a:cubicBezTo>
                  <a:pt x="6859" y="4198"/>
                  <a:pt x="6744" y="4119"/>
                  <a:pt x="6705" y="3995"/>
                </a:cubicBezTo>
                <a:lnTo>
                  <a:pt x="6386" y="3048"/>
                </a:lnTo>
                <a:lnTo>
                  <a:pt x="5471" y="5790"/>
                </a:lnTo>
                <a:cubicBezTo>
                  <a:pt x="5424" y="5925"/>
                  <a:pt x="5306" y="5993"/>
                  <a:pt x="5188" y="5993"/>
                </a:cubicBezTo>
                <a:cubicBezTo>
                  <a:pt x="5069" y="5993"/>
                  <a:pt x="4951" y="5925"/>
                  <a:pt x="4905" y="5790"/>
                </a:cubicBezTo>
                <a:lnTo>
                  <a:pt x="3994" y="3048"/>
                </a:lnTo>
                <a:lnTo>
                  <a:pt x="3675" y="3995"/>
                </a:lnTo>
                <a:cubicBezTo>
                  <a:pt x="3635" y="4114"/>
                  <a:pt x="3520" y="4198"/>
                  <a:pt x="3392" y="4198"/>
                </a:cubicBezTo>
                <a:lnTo>
                  <a:pt x="1499" y="4198"/>
                </a:lnTo>
                <a:lnTo>
                  <a:pt x="4980" y="7670"/>
                </a:lnTo>
                <a:cubicBezTo>
                  <a:pt x="5037" y="7730"/>
                  <a:pt x="5114" y="7759"/>
                  <a:pt x="5190" y="7759"/>
                </a:cubicBezTo>
                <a:cubicBezTo>
                  <a:pt x="5266" y="7759"/>
                  <a:pt x="5342" y="7730"/>
                  <a:pt x="5400" y="7670"/>
                </a:cubicBezTo>
                <a:lnTo>
                  <a:pt x="8880" y="4198"/>
                </a:lnTo>
                <a:lnTo>
                  <a:pt x="9977" y="4198"/>
                </a:lnTo>
                <a:cubicBezTo>
                  <a:pt x="10141" y="4198"/>
                  <a:pt x="10278" y="4066"/>
                  <a:pt x="10278" y="3898"/>
                </a:cubicBezTo>
                <a:cubicBezTo>
                  <a:pt x="10278" y="3734"/>
                  <a:pt x="10141" y="3601"/>
                  <a:pt x="9977" y="3597"/>
                </a:cubicBezTo>
                <a:lnTo>
                  <a:pt x="9358" y="3597"/>
                </a:lnTo>
                <a:cubicBezTo>
                  <a:pt x="9959" y="2558"/>
                  <a:pt x="9698" y="1226"/>
                  <a:pt x="8743" y="497"/>
                </a:cubicBezTo>
                <a:cubicBezTo>
                  <a:pt x="8310" y="164"/>
                  <a:pt x="7796" y="0"/>
                  <a:pt x="7284" y="0"/>
                </a:cubicBezTo>
                <a:cubicBezTo>
                  <a:pt x="6668" y="0"/>
                  <a:pt x="6054" y="238"/>
                  <a:pt x="5590" y="705"/>
                </a:cubicBezTo>
                <a:lnTo>
                  <a:pt x="5188" y="1107"/>
                </a:lnTo>
                <a:lnTo>
                  <a:pt x="4785" y="705"/>
                </a:lnTo>
                <a:cubicBezTo>
                  <a:pt x="4321" y="238"/>
                  <a:pt x="3708" y="0"/>
                  <a:pt x="3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767081"/>
      </p:ext>
    </p:extLst>
  </p:cSld>
  <p:clrMapOvr>
    <a:masterClrMapping/>
  </p:clrMapOvr>
</p:sld>
</file>

<file path=ppt/theme/theme1.xml><?xml version="1.0" encoding="utf-8"?>
<a:theme xmlns:a="http://schemas.openxmlformats.org/drawingml/2006/main" name="Contraceptive Methods Minitheme  by Slidesgo">
  <a:themeElements>
    <a:clrScheme name="Simple Light">
      <a:dk1>
        <a:srgbClr val="303049"/>
      </a:dk1>
      <a:lt1>
        <a:srgbClr val="D9F2F5"/>
      </a:lt1>
      <a:dk2>
        <a:srgbClr val="8E36D1"/>
      </a:dk2>
      <a:lt2>
        <a:srgbClr val="FFDFE4"/>
      </a:lt2>
      <a:accent1>
        <a:srgbClr val="FFF3BA"/>
      </a:accent1>
      <a:accent2>
        <a:srgbClr val="FE9300"/>
      </a:accent2>
      <a:accent3>
        <a:srgbClr val="FD4985"/>
      </a:accent3>
      <a:accent4>
        <a:srgbClr val="DDD7FF"/>
      </a:accent4>
      <a:accent5>
        <a:srgbClr val="00C3B1"/>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221</Words>
  <Application>Microsoft Office PowerPoint</Application>
  <PresentationFormat>On-screen Show (16:9)</PresentationFormat>
  <Paragraphs>46</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Archivo</vt:lpstr>
      <vt:lpstr>Arial</vt:lpstr>
      <vt:lpstr>Bradley Hand ITC</vt:lpstr>
      <vt:lpstr>Archivo Medium</vt:lpstr>
      <vt:lpstr>Barlow Medium</vt:lpstr>
      <vt:lpstr>Lucida Calligraphy</vt:lpstr>
      <vt:lpstr>Barlow</vt:lpstr>
      <vt:lpstr>Urdu Typesetting</vt:lpstr>
      <vt:lpstr>Yu Gothic UI Semilight</vt:lpstr>
      <vt:lpstr>Bebas Neue</vt:lpstr>
      <vt:lpstr>Contraceptive Methods Minitheme  by Slidesgo</vt:lpstr>
      <vt:lpstr>Dwek ليك  </vt:lpstr>
      <vt:lpstr>Plan</vt:lpstr>
      <vt:lpstr>Introduction Generale </vt:lpstr>
      <vt:lpstr>Introduction </vt:lpstr>
      <vt:lpstr>Problématique </vt:lpstr>
      <vt:lpstr> Problématique </vt:lpstr>
      <vt:lpstr>Solution  </vt:lpstr>
      <vt:lpstr>solution</vt:lpstr>
      <vt:lpstr>Etude de l’existance </vt:lpstr>
      <vt:lpstr>Etude de l’existance </vt:lpstr>
      <vt:lpstr>Concept de l’application</vt:lpstr>
      <vt:lpstr>Concept de l’application</vt:lpstr>
      <vt:lpstr>Framework </vt:lpstr>
      <vt:lpstr>Les Frameworks utilisé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Dwek ليك</dc:title>
  <dc:creator>Aymen Bedoui</dc:creator>
  <cp:lastModifiedBy>Aymen Bedoui</cp:lastModifiedBy>
  <cp:revision>50</cp:revision>
  <dcterms:modified xsi:type="dcterms:W3CDTF">2023-03-16T09:33:22Z</dcterms:modified>
</cp:coreProperties>
</file>