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615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1BF9A"/>
        </a:solidFill>
        <a:ln w="7620">
          <a:solidFill>
            <a:srgbClr val="FFFFFF"/>
          </a:solidFill>
          <a:prstDash val="solid"/>
        </a:ln>
      </a:spPr>
      <a:bodyPr/>
      <a:lstStyle/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Personnalisé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2" baseType="lpstr">
      <vt:lpstr>Arial</vt:lpstr>
      <vt:lpstr>Office Theme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sara laribi</cp:lastModifiedBy>
  <cp:revision>4</cp:revision>
  <dcterms:created xsi:type="dcterms:W3CDTF">2024-01-02T11:33:06Z</dcterms:created>
  <dcterms:modified xsi:type="dcterms:W3CDTF">2024-01-02T13:37:39Z</dcterms:modified>
</cp:coreProperties>
</file>