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 Thin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Roboto Medium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Share"/>
      <p:regular r:id="rId53"/>
      <p:bold r:id="rId54"/>
      <p:italic r:id="rId55"/>
      <p:boldItalic r:id="rId56"/>
    </p:embeddedFont>
    <p:embeddedFont>
      <p:font typeface="DM Serif Display"/>
      <p:regular r:id="rId57"/>
      <p:italic r:id="rId58"/>
    </p:embeddedFont>
    <p:embeddedFont>
      <p:font typeface="Open Sans Light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imen abidi (Imenjs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E561CD-20BE-43F3-860B-D8CA3362182C}">
  <a:tblStyle styleId="{8AE561CD-20BE-43F3-860B-D8CA336218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RobotoMedium-bold.fntdata"/><Relationship Id="rId45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Medium-boldItalic.fntdata"/><Relationship Id="rId47" Type="http://schemas.openxmlformats.org/officeDocument/2006/relationships/font" Target="fonts/RobotoMedium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RobotoThin-regular.fntdata"/><Relationship Id="rId36" Type="http://schemas.openxmlformats.org/officeDocument/2006/relationships/slide" Target="slides/slide29.xml"/><Relationship Id="rId39" Type="http://schemas.openxmlformats.org/officeDocument/2006/relationships/font" Target="fonts/RobotoThin-italic.fntdata"/><Relationship Id="rId38" Type="http://schemas.openxmlformats.org/officeDocument/2006/relationships/font" Target="fonts/RobotoThin-bold.fntdata"/><Relationship Id="rId62" Type="http://schemas.openxmlformats.org/officeDocument/2006/relationships/font" Target="fonts/OpenSansLight-boldItalic.fntdata"/><Relationship Id="rId61" Type="http://schemas.openxmlformats.org/officeDocument/2006/relationships/font" Target="fonts/OpenSansLight-italic.fntdata"/><Relationship Id="rId20" Type="http://schemas.openxmlformats.org/officeDocument/2006/relationships/slide" Target="slides/slide13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5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65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Light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Share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4.xml"/><Relationship Id="rId55" Type="http://schemas.openxmlformats.org/officeDocument/2006/relationships/font" Target="fonts/Share-italic.fntdata"/><Relationship Id="rId10" Type="http://schemas.openxmlformats.org/officeDocument/2006/relationships/slide" Target="slides/slide3.xml"/><Relationship Id="rId54" Type="http://schemas.openxmlformats.org/officeDocument/2006/relationships/font" Target="fonts/Share-bold.fntdata"/><Relationship Id="rId13" Type="http://schemas.openxmlformats.org/officeDocument/2006/relationships/slide" Target="slides/slide6.xml"/><Relationship Id="rId57" Type="http://schemas.openxmlformats.org/officeDocument/2006/relationships/font" Target="fonts/DMSerifDisplay-regular.fntdata"/><Relationship Id="rId12" Type="http://schemas.openxmlformats.org/officeDocument/2006/relationships/slide" Target="slides/slide5.xml"/><Relationship Id="rId56" Type="http://schemas.openxmlformats.org/officeDocument/2006/relationships/font" Target="fonts/Share-boldItalic.fntdata"/><Relationship Id="rId15" Type="http://schemas.openxmlformats.org/officeDocument/2006/relationships/slide" Target="slides/slide8.xml"/><Relationship Id="rId59" Type="http://schemas.openxmlformats.org/officeDocument/2006/relationships/font" Target="fonts/OpenSansLight-regular.fntdata"/><Relationship Id="rId14" Type="http://schemas.openxmlformats.org/officeDocument/2006/relationships/slide" Target="slides/slide7.xml"/><Relationship Id="rId58" Type="http://schemas.openxmlformats.org/officeDocument/2006/relationships/font" Target="fonts/DMSerifDisplay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2-05T13:08:54.190">
    <p:pos x="6000" y="0"/>
    <p:text>With a population of over 200 million  and an increasing number of internet users, the country has witnessed a significant shift in consumer behavior, with more individuals turning to online platforms for their shopping needs with 8% growth from 2017 to 2018 the number of online shoppers will reach 60 million Generating 21 billion USD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2-05T12:10:29.789">
    <p:pos x="6000" y="0"/>
    <p:text>Magist is brazilain  an online retailer with a customer base of over 99 thousand customer with user growth of 19% from 2017 to mid 2018  and a profits of 1,2 million per months. 
Magist host over than 32thousand products and 3000 seller
with magist 90% of delivery arrive on time.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2-04T16:20:40.675">
    <p:pos x="6000" y="0"/>
    <p:text>and to examine to purchases power of magist first we checked the price range of product and found thatmore than 70&amp; of price is 100 or less and only 1% is above 1000 euro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2-04T16:10:15.407">
    <p:pos x="148" y="127"/>
    <p:text>Average item price : eniac = 540 magist = 120
Average order prices eniac = 710 magist = 126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2-04T16:15:36.495">
    <p:pos x="6000" y="0"/>
    <p:text>in average a tech seller revenu with Magist is 14.000 while Eniac monthly revenu is 1.17Million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ff8ea72a9_1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ff8ea72a9_1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57f6a40bf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b57f6a40bf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651ea8dfa_6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651ea8dfa_6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ff8ea72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ff8ea72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651ea8df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b651ea8df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b651ea8dfa_6_1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b651ea8dfa_6_1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b5e842a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b5e842a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eff8ea72a9_1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eff8ea72a9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006aba643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006aba643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f006aba64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f006aba64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006aba64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006aba64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b60813c7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b60813c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efedfb11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efedfb11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ff8ea72a9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eff8ea72a9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efe0b543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efe0b54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eff8ea72a9_19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eff8ea72a9_19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efedfb11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efedfb11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efedfb11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efedfb11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efedfb11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efedfb11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efedfb11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efedfb11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efedfb11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efedfb11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fedfb11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fedfb11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ff8ea72a9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ff8ea72a9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57f6a40bf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57f6a40bf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5ec318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b5ec318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006aba643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006aba64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ff8ea72a9_1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ff8ea72a9_1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fedfb11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efedfb11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Eniac Average price = 500 euro</a:t>
            </a:r>
            <a:endParaRPr sz="12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magist Average purchase120 Euro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49550" y="1361100"/>
            <a:ext cx="4245000" cy="21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49475" y="3483600"/>
            <a:ext cx="42450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713100" y="2293525"/>
            <a:ext cx="77178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subTitle"/>
          </p:nvPr>
        </p:nvSpPr>
        <p:spPr>
          <a:xfrm>
            <a:off x="712975" y="3945425"/>
            <a:ext cx="7717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3">
            <a:hlinkClick/>
          </p:cNvPr>
          <p:cNvSpPr txBox="1"/>
          <p:nvPr>
            <p:ph idx="2"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13">
            <a:hlinkClick/>
          </p:cNvPr>
          <p:cNvSpPr txBox="1"/>
          <p:nvPr>
            <p:ph hasCustomPrompt="1" idx="3" type="title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3">
            <a:hlinkClick/>
          </p:cNvPr>
          <p:cNvSpPr txBox="1"/>
          <p:nvPr>
            <p:ph idx="4" type="ctrTitle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13"/>
          <p:cNvSpPr txBox="1"/>
          <p:nvPr>
            <p:ph idx="5" type="subTitle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5" name="Google Shape;45;p13">
            <a:hlinkClick/>
          </p:cNvPr>
          <p:cNvSpPr txBox="1"/>
          <p:nvPr>
            <p:ph hasCustomPrompt="1" idx="6" type="title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>
            <a:hlinkClick/>
          </p:cNvPr>
          <p:cNvSpPr txBox="1"/>
          <p:nvPr>
            <p:ph idx="7" type="ctrTitle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" name="Google Shape;47;p13"/>
          <p:cNvSpPr txBox="1"/>
          <p:nvPr>
            <p:ph idx="8" type="subTitle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8" name="Google Shape;48;p13">
            <a:hlinkClick/>
          </p:cNvPr>
          <p:cNvSpPr txBox="1"/>
          <p:nvPr>
            <p:ph hasCustomPrompt="1" idx="9" type="title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>
            <a:hlinkClick/>
          </p:cNvPr>
          <p:cNvSpPr txBox="1"/>
          <p:nvPr>
            <p:ph idx="13" type="ctrTitle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13"/>
          <p:cNvSpPr txBox="1"/>
          <p:nvPr>
            <p:ph idx="14" type="subTitle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1" name="Google Shape;51;p13">
            <a:hlinkClick/>
          </p:cNvPr>
          <p:cNvSpPr txBox="1"/>
          <p:nvPr>
            <p:ph hasCustomPrompt="1" idx="15" type="title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>
            <a:hlinkClick/>
          </p:cNvPr>
          <p:cNvSpPr txBox="1"/>
          <p:nvPr>
            <p:ph idx="16" type="ctrTitle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7" type="subTitle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4" name="Google Shape;54;p13">
            <a:hlinkClick/>
          </p:cNvPr>
          <p:cNvSpPr txBox="1"/>
          <p:nvPr>
            <p:ph hasCustomPrompt="1" idx="18" type="title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>
            <a:hlinkClick/>
          </p:cNvPr>
          <p:cNvSpPr txBox="1"/>
          <p:nvPr>
            <p:ph idx="19" type="ctrTitle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3"/>
          <p:cNvSpPr txBox="1"/>
          <p:nvPr>
            <p:ph idx="20" type="subTitle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7" name="Google Shape;57;p13">
            <a:hlinkClick/>
          </p:cNvPr>
          <p:cNvSpPr txBox="1"/>
          <p:nvPr>
            <p:ph hasCustomPrompt="1" idx="21" type="title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441813" y="1410150"/>
            <a:ext cx="6260400" cy="16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441788" y="3278250"/>
            <a:ext cx="62604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 flipH="1">
            <a:off x="2662025" y="2536464"/>
            <a:ext cx="2823900" cy="16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2" type="title"/>
          </p:nvPr>
        </p:nvSpPr>
        <p:spPr>
          <a:xfrm flipH="1">
            <a:off x="5726839" y="2419325"/>
            <a:ext cx="2333700" cy="16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 flipH="1">
            <a:off x="4098567" y="2240372"/>
            <a:ext cx="32247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hasCustomPrompt="1" idx="2" type="title"/>
          </p:nvPr>
        </p:nvSpPr>
        <p:spPr>
          <a:xfrm flipH="1">
            <a:off x="1631236" y="2269925"/>
            <a:ext cx="23799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 flipH="1">
            <a:off x="2676021" y="2226953"/>
            <a:ext cx="28239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hasCustomPrompt="1" idx="2" type="title"/>
          </p:nvPr>
        </p:nvSpPr>
        <p:spPr>
          <a:xfrm flipH="1">
            <a:off x="5637514" y="2269925"/>
            <a:ext cx="2363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ctrTitle"/>
          </p:nvPr>
        </p:nvSpPr>
        <p:spPr>
          <a:xfrm flipH="1">
            <a:off x="4098499" y="2231814"/>
            <a:ext cx="26100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hasCustomPrompt="1" idx="2" type="title"/>
          </p:nvPr>
        </p:nvSpPr>
        <p:spPr>
          <a:xfrm flipH="1">
            <a:off x="1631236" y="2269925"/>
            <a:ext cx="23799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ctrTitle"/>
          </p:nvPr>
        </p:nvSpPr>
        <p:spPr>
          <a:xfrm flipH="1">
            <a:off x="2534025" y="2690100"/>
            <a:ext cx="40761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2" type="title"/>
          </p:nvPr>
        </p:nvSpPr>
        <p:spPr>
          <a:xfrm flipH="1">
            <a:off x="2533950" y="768900"/>
            <a:ext cx="4076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2534025" y="3945900"/>
            <a:ext cx="40761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1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ctrTitle"/>
          </p:nvPr>
        </p:nvSpPr>
        <p:spPr>
          <a:xfrm flipH="1">
            <a:off x="4801666" y="2690100"/>
            <a:ext cx="36291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hasCustomPrompt="1" idx="2" type="title"/>
          </p:nvPr>
        </p:nvSpPr>
        <p:spPr>
          <a:xfrm flipH="1">
            <a:off x="4801666" y="768900"/>
            <a:ext cx="3629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801759" y="3945900"/>
            <a:ext cx="36291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 flipH="1">
            <a:off x="4101575" y="2149455"/>
            <a:ext cx="29544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 flipH="1">
            <a:off x="787850" y="2419325"/>
            <a:ext cx="2954400" cy="16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3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ctrTitle"/>
          </p:nvPr>
        </p:nvSpPr>
        <p:spPr>
          <a:xfrm flipH="1">
            <a:off x="713216" y="2690100"/>
            <a:ext cx="36291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hasCustomPrompt="1" idx="2" type="title"/>
          </p:nvPr>
        </p:nvSpPr>
        <p:spPr>
          <a:xfrm flipH="1">
            <a:off x="713216" y="768900"/>
            <a:ext cx="36291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713309" y="3945900"/>
            <a:ext cx="36291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ctrTitle"/>
          </p:nvPr>
        </p:nvSpPr>
        <p:spPr>
          <a:xfrm>
            <a:off x="4755000" y="1851800"/>
            <a:ext cx="29832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22"/>
          <p:cNvSpPr txBox="1"/>
          <p:nvPr>
            <p:ph idx="1" type="subTitle"/>
          </p:nvPr>
        </p:nvSpPr>
        <p:spPr>
          <a:xfrm>
            <a:off x="4754950" y="2314225"/>
            <a:ext cx="29832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subTitle"/>
          </p:nvPr>
        </p:nvSpPr>
        <p:spPr>
          <a:xfrm flipH="1">
            <a:off x="2144325" y="3016350"/>
            <a:ext cx="48552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2144466" y="1380450"/>
            <a:ext cx="4855200" cy="16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ctrTitle"/>
          </p:nvPr>
        </p:nvSpPr>
        <p:spPr>
          <a:xfrm>
            <a:off x="3414400" y="1822650"/>
            <a:ext cx="50079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4563475" y="2777250"/>
            <a:ext cx="38673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ctrTitle"/>
          </p:nvPr>
        </p:nvSpPr>
        <p:spPr>
          <a:xfrm>
            <a:off x="5159880" y="2227950"/>
            <a:ext cx="29832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5159880" y="2571750"/>
            <a:ext cx="29832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8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ctrTitle"/>
          </p:nvPr>
        </p:nvSpPr>
        <p:spPr>
          <a:xfrm>
            <a:off x="945189" y="2227950"/>
            <a:ext cx="29832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26"/>
          <p:cNvSpPr txBox="1"/>
          <p:nvPr>
            <p:ph idx="1" type="subTitle"/>
          </p:nvPr>
        </p:nvSpPr>
        <p:spPr>
          <a:xfrm>
            <a:off x="945200" y="2571750"/>
            <a:ext cx="29832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idx="1" type="subTitle"/>
          </p:nvPr>
        </p:nvSpPr>
        <p:spPr>
          <a:xfrm flipH="1">
            <a:off x="1010400" y="3423025"/>
            <a:ext cx="1648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2" type="subTitle"/>
          </p:nvPr>
        </p:nvSpPr>
        <p:spPr>
          <a:xfrm flipH="1">
            <a:off x="1010400" y="3740150"/>
            <a:ext cx="16485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27"/>
          <p:cNvSpPr txBox="1"/>
          <p:nvPr>
            <p:ph idx="3" type="subTitle"/>
          </p:nvPr>
        </p:nvSpPr>
        <p:spPr>
          <a:xfrm flipH="1">
            <a:off x="3747750" y="3423025"/>
            <a:ext cx="1648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4" type="subTitle"/>
          </p:nvPr>
        </p:nvSpPr>
        <p:spPr>
          <a:xfrm>
            <a:off x="6490950" y="3423025"/>
            <a:ext cx="1648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b="1" sz="2500"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5" type="subTitle"/>
          </p:nvPr>
        </p:nvSpPr>
        <p:spPr>
          <a:xfrm flipH="1">
            <a:off x="3747750" y="3740125"/>
            <a:ext cx="16485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7"/>
          <p:cNvSpPr txBox="1"/>
          <p:nvPr>
            <p:ph idx="6" type="subTitle"/>
          </p:nvPr>
        </p:nvSpPr>
        <p:spPr>
          <a:xfrm>
            <a:off x="6490950" y="3740125"/>
            <a:ext cx="16485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hasCustomPrompt="1" type="title"/>
          </p:nvPr>
        </p:nvSpPr>
        <p:spPr>
          <a:xfrm>
            <a:off x="1389900" y="2163690"/>
            <a:ext cx="889500" cy="3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27"/>
          <p:cNvSpPr txBox="1"/>
          <p:nvPr>
            <p:ph hasCustomPrompt="1" idx="7" type="title"/>
          </p:nvPr>
        </p:nvSpPr>
        <p:spPr>
          <a:xfrm>
            <a:off x="4127250" y="2160367"/>
            <a:ext cx="889500" cy="3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27"/>
          <p:cNvSpPr txBox="1"/>
          <p:nvPr>
            <p:ph hasCustomPrompt="1" idx="8" type="title"/>
          </p:nvPr>
        </p:nvSpPr>
        <p:spPr>
          <a:xfrm>
            <a:off x="6873895" y="2160693"/>
            <a:ext cx="889500" cy="3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27"/>
          <p:cNvSpPr txBox="1"/>
          <p:nvPr>
            <p:ph idx="9" type="ctrTitle"/>
          </p:nvPr>
        </p:nvSpPr>
        <p:spPr>
          <a:xfrm>
            <a:off x="723600" y="470625"/>
            <a:ext cx="1735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9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ctrTitle"/>
          </p:nvPr>
        </p:nvSpPr>
        <p:spPr>
          <a:xfrm>
            <a:off x="723600" y="470625"/>
            <a:ext cx="1878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8"/>
          <p:cNvSpPr txBox="1"/>
          <p:nvPr>
            <p:ph idx="2" type="ctrTitle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1310100" y="2426522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3" type="ctrTitle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28"/>
          <p:cNvSpPr txBox="1"/>
          <p:nvPr>
            <p:ph idx="4" type="subTitle"/>
          </p:nvPr>
        </p:nvSpPr>
        <p:spPr>
          <a:xfrm>
            <a:off x="3949650" y="2426522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5" type="ctrTitle"/>
          </p:nvPr>
        </p:nvSpPr>
        <p:spPr>
          <a:xfrm>
            <a:off x="6589500" y="1910650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8"/>
          <p:cNvSpPr txBox="1"/>
          <p:nvPr>
            <p:ph idx="6" type="subTitle"/>
          </p:nvPr>
        </p:nvSpPr>
        <p:spPr>
          <a:xfrm>
            <a:off x="6636450" y="2426522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hasCustomPrompt="1" idx="7" type="title"/>
          </p:nvPr>
        </p:nvSpPr>
        <p:spPr>
          <a:xfrm>
            <a:off x="1422605" y="3223975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8"/>
          <p:cNvSpPr txBox="1"/>
          <p:nvPr>
            <p:ph hasCustomPrompt="1" idx="8" type="title"/>
          </p:nvPr>
        </p:nvSpPr>
        <p:spPr>
          <a:xfrm>
            <a:off x="4038680" y="3223975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8"/>
          <p:cNvSpPr txBox="1"/>
          <p:nvPr>
            <p:ph hasCustomPrompt="1" idx="9" type="title"/>
          </p:nvPr>
        </p:nvSpPr>
        <p:spPr>
          <a:xfrm>
            <a:off x="6749255" y="3223975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ctrTitle"/>
          </p:nvPr>
        </p:nvSpPr>
        <p:spPr>
          <a:xfrm>
            <a:off x="-539012" y="2132593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1231588" y="3202043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29"/>
          <p:cNvSpPr txBox="1"/>
          <p:nvPr>
            <p:ph idx="2" type="subTitle"/>
          </p:nvPr>
        </p:nvSpPr>
        <p:spPr>
          <a:xfrm>
            <a:off x="5115470" y="3202043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9"/>
          <p:cNvSpPr txBox="1"/>
          <p:nvPr>
            <p:ph idx="3" type="ctrTitle"/>
          </p:nvPr>
        </p:nvSpPr>
        <p:spPr>
          <a:xfrm>
            <a:off x="5115470" y="2132593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ctrTitle"/>
          </p:nvPr>
        </p:nvSpPr>
        <p:spPr>
          <a:xfrm>
            <a:off x="723600" y="470625"/>
            <a:ext cx="194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4240075" y="1504450"/>
            <a:ext cx="2888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2" type="subTitle"/>
          </p:nvPr>
        </p:nvSpPr>
        <p:spPr>
          <a:xfrm>
            <a:off x="4240075" y="2675938"/>
            <a:ext cx="2888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3" type="ctrTitle"/>
          </p:nvPr>
        </p:nvSpPr>
        <p:spPr>
          <a:xfrm>
            <a:off x="4240075" y="11981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4" type="ctrTitle"/>
          </p:nvPr>
        </p:nvSpPr>
        <p:spPr>
          <a:xfrm>
            <a:off x="4240075" y="2362488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30"/>
          <p:cNvSpPr txBox="1"/>
          <p:nvPr>
            <p:ph idx="5" type="subTitle"/>
          </p:nvPr>
        </p:nvSpPr>
        <p:spPr>
          <a:xfrm>
            <a:off x="4240075" y="3844975"/>
            <a:ext cx="2888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4" name="Google Shape;134;p30"/>
          <p:cNvSpPr txBox="1"/>
          <p:nvPr>
            <p:ph idx="6" type="ctrTitle"/>
          </p:nvPr>
        </p:nvSpPr>
        <p:spPr>
          <a:xfrm>
            <a:off x="4240075" y="3537472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31"/>
          <p:cNvSpPr txBox="1"/>
          <p:nvPr>
            <p:ph idx="2" type="ctrTitle"/>
          </p:nvPr>
        </p:nvSpPr>
        <p:spPr>
          <a:xfrm>
            <a:off x="1386000" y="3425225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8" name="Google Shape;138;p31"/>
          <p:cNvSpPr txBox="1"/>
          <p:nvPr>
            <p:ph idx="3" type="ctrTitle"/>
          </p:nvPr>
        </p:nvSpPr>
        <p:spPr>
          <a:xfrm>
            <a:off x="3767200" y="2613025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31"/>
          <p:cNvSpPr txBox="1"/>
          <p:nvPr>
            <p:ph idx="4" type="ctrTitle"/>
          </p:nvPr>
        </p:nvSpPr>
        <p:spPr>
          <a:xfrm>
            <a:off x="6148400" y="3425225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31"/>
          <p:cNvSpPr txBox="1"/>
          <p:nvPr>
            <p:ph idx="1" type="subTitle"/>
          </p:nvPr>
        </p:nvSpPr>
        <p:spPr>
          <a:xfrm>
            <a:off x="1386000" y="3778950"/>
            <a:ext cx="1581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1" name="Google Shape;141;p31"/>
          <p:cNvSpPr txBox="1"/>
          <p:nvPr>
            <p:ph idx="5" type="subTitle"/>
          </p:nvPr>
        </p:nvSpPr>
        <p:spPr>
          <a:xfrm>
            <a:off x="3767200" y="2966750"/>
            <a:ext cx="1581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31"/>
          <p:cNvSpPr txBox="1"/>
          <p:nvPr>
            <p:ph idx="6" type="subTitle"/>
          </p:nvPr>
        </p:nvSpPr>
        <p:spPr>
          <a:xfrm>
            <a:off x="6148400" y="3778950"/>
            <a:ext cx="1581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32"/>
          <p:cNvSpPr txBox="1"/>
          <p:nvPr>
            <p:ph idx="2" type="ctrTitle"/>
          </p:nvPr>
        </p:nvSpPr>
        <p:spPr>
          <a:xfrm>
            <a:off x="1170425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32"/>
          <p:cNvSpPr txBox="1"/>
          <p:nvPr>
            <p:ph idx="3" type="ctrTitle"/>
          </p:nvPr>
        </p:nvSpPr>
        <p:spPr>
          <a:xfrm>
            <a:off x="3781050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7" name="Google Shape;147;p32"/>
          <p:cNvSpPr txBox="1"/>
          <p:nvPr>
            <p:ph idx="4" type="ctrTitle"/>
          </p:nvPr>
        </p:nvSpPr>
        <p:spPr>
          <a:xfrm>
            <a:off x="6391675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" type="subTitle"/>
          </p:nvPr>
        </p:nvSpPr>
        <p:spPr>
          <a:xfrm>
            <a:off x="1170425" y="3552975"/>
            <a:ext cx="1581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32"/>
          <p:cNvSpPr txBox="1"/>
          <p:nvPr>
            <p:ph idx="5" type="subTitle"/>
          </p:nvPr>
        </p:nvSpPr>
        <p:spPr>
          <a:xfrm>
            <a:off x="3781050" y="3552975"/>
            <a:ext cx="1581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32"/>
          <p:cNvSpPr txBox="1"/>
          <p:nvPr>
            <p:ph idx="6" type="subTitle"/>
          </p:nvPr>
        </p:nvSpPr>
        <p:spPr>
          <a:xfrm>
            <a:off x="6391675" y="3552975"/>
            <a:ext cx="1581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ctrTitle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33">
            <a:hlinkClick/>
          </p:cNvPr>
          <p:cNvSpPr txBox="1"/>
          <p:nvPr>
            <p:ph idx="2" type="ctrTitle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4" name="Google Shape;154;p33"/>
          <p:cNvSpPr txBox="1"/>
          <p:nvPr>
            <p:ph idx="1" type="subTitle"/>
          </p:nvPr>
        </p:nvSpPr>
        <p:spPr>
          <a:xfrm>
            <a:off x="725625" y="4291560"/>
            <a:ext cx="1906500" cy="4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5" name="Google Shape;155;p33">
            <a:hlinkClick/>
          </p:cNvPr>
          <p:cNvSpPr txBox="1"/>
          <p:nvPr>
            <p:ph hasCustomPrompt="1" idx="3" type="title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33">
            <a:hlinkClick/>
          </p:cNvPr>
          <p:cNvSpPr txBox="1"/>
          <p:nvPr>
            <p:ph idx="4" type="ctrTitle"/>
          </p:nvPr>
        </p:nvSpPr>
        <p:spPr>
          <a:xfrm>
            <a:off x="2870600" y="3781500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7" name="Google Shape;157;p33"/>
          <p:cNvSpPr txBox="1"/>
          <p:nvPr>
            <p:ph idx="5" type="subTitle"/>
          </p:nvPr>
        </p:nvSpPr>
        <p:spPr>
          <a:xfrm>
            <a:off x="2870596" y="4287854"/>
            <a:ext cx="1976700" cy="4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8" name="Google Shape;158;p33">
            <a:hlinkClick/>
          </p:cNvPr>
          <p:cNvSpPr txBox="1"/>
          <p:nvPr>
            <p:ph hasCustomPrompt="1" idx="6" type="title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3">
            <a:hlinkClick/>
          </p:cNvPr>
          <p:cNvSpPr txBox="1"/>
          <p:nvPr>
            <p:ph idx="7" type="ctrTitle"/>
          </p:nvPr>
        </p:nvSpPr>
        <p:spPr>
          <a:xfrm>
            <a:off x="5015575" y="3781525"/>
            <a:ext cx="117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0" name="Google Shape;160;p33"/>
          <p:cNvSpPr txBox="1"/>
          <p:nvPr>
            <p:ph idx="8" type="subTitle"/>
          </p:nvPr>
        </p:nvSpPr>
        <p:spPr>
          <a:xfrm>
            <a:off x="5015575" y="4287865"/>
            <a:ext cx="1906500" cy="4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1" name="Google Shape;161;p33">
            <a:hlinkClick/>
          </p:cNvPr>
          <p:cNvSpPr txBox="1"/>
          <p:nvPr>
            <p:ph hasCustomPrompt="1" idx="9" type="title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ctrTitle"/>
          </p:nvPr>
        </p:nvSpPr>
        <p:spPr>
          <a:xfrm>
            <a:off x="723600" y="470625"/>
            <a:ext cx="1616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34"/>
          <p:cNvSpPr txBox="1"/>
          <p:nvPr>
            <p:ph idx="2" type="ctrTitle"/>
          </p:nvPr>
        </p:nvSpPr>
        <p:spPr>
          <a:xfrm>
            <a:off x="1967544" y="1602843"/>
            <a:ext cx="24294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1" type="subTitle"/>
          </p:nvPr>
        </p:nvSpPr>
        <p:spPr>
          <a:xfrm>
            <a:off x="2269044" y="2064316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34"/>
          <p:cNvSpPr txBox="1"/>
          <p:nvPr>
            <p:ph idx="3" type="ctrTitle"/>
          </p:nvPr>
        </p:nvSpPr>
        <p:spPr>
          <a:xfrm>
            <a:off x="4747031" y="1602843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4" type="subTitle"/>
          </p:nvPr>
        </p:nvSpPr>
        <p:spPr>
          <a:xfrm>
            <a:off x="5048531" y="2064313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8" name="Google Shape;168;p34"/>
          <p:cNvSpPr txBox="1"/>
          <p:nvPr>
            <p:ph idx="5" type="ctrTitle"/>
          </p:nvPr>
        </p:nvSpPr>
        <p:spPr>
          <a:xfrm>
            <a:off x="1967544" y="3229976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6" type="subTitle"/>
          </p:nvPr>
        </p:nvSpPr>
        <p:spPr>
          <a:xfrm>
            <a:off x="2269044" y="3691450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34"/>
          <p:cNvSpPr txBox="1"/>
          <p:nvPr>
            <p:ph idx="7" type="ctrTitle"/>
          </p:nvPr>
        </p:nvSpPr>
        <p:spPr>
          <a:xfrm>
            <a:off x="4747031" y="3247354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8" type="subTitle"/>
          </p:nvPr>
        </p:nvSpPr>
        <p:spPr>
          <a:xfrm>
            <a:off x="5048531" y="3708824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ctrTitle"/>
          </p:nvPr>
        </p:nvSpPr>
        <p:spPr>
          <a:xfrm>
            <a:off x="1610575" y="1611625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35"/>
          <p:cNvSpPr txBox="1"/>
          <p:nvPr>
            <p:ph idx="3" type="ctrTitle"/>
          </p:nvPr>
        </p:nvSpPr>
        <p:spPr>
          <a:xfrm>
            <a:off x="5707025" y="1613761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35"/>
          <p:cNvSpPr txBox="1"/>
          <p:nvPr>
            <p:ph idx="4" type="ctrTitle"/>
          </p:nvPr>
        </p:nvSpPr>
        <p:spPr>
          <a:xfrm>
            <a:off x="1610575" y="3135908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35"/>
          <p:cNvSpPr txBox="1"/>
          <p:nvPr>
            <p:ph idx="5" type="ctrTitle"/>
          </p:nvPr>
        </p:nvSpPr>
        <p:spPr>
          <a:xfrm>
            <a:off x="5707025" y="3144067"/>
            <a:ext cx="1853100" cy="3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5707025" y="3431480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35"/>
          <p:cNvSpPr txBox="1"/>
          <p:nvPr>
            <p:ph idx="6" type="subTitle"/>
          </p:nvPr>
        </p:nvSpPr>
        <p:spPr>
          <a:xfrm>
            <a:off x="1610575" y="1904875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35"/>
          <p:cNvSpPr txBox="1"/>
          <p:nvPr>
            <p:ph idx="7" type="subTitle"/>
          </p:nvPr>
        </p:nvSpPr>
        <p:spPr>
          <a:xfrm>
            <a:off x="1610575" y="3420719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35"/>
          <p:cNvSpPr txBox="1"/>
          <p:nvPr>
            <p:ph idx="8" type="subTitle"/>
          </p:nvPr>
        </p:nvSpPr>
        <p:spPr>
          <a:xfrm>
            <a:off x="5707025" y="1901903"/>
            <a:ext cx="18531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ctrTitle"/>
          </p:nvPr>
        </p:nvSpPr>
        <p:spPr>
          <a:xfrm>
            <a:off x="723600" y="470625"/>
            <a:ext cx="1707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36"/>
          <p:cNvSpPr txBox="1"/>
          <p:nvPr>
            <p:ph idx="2" type="ctrTitle"/>
          </p:nvPr>
        </p:nvSpPr>
        <p:spPr>
          <a:xfrm>
            <a:off x="1627625" y="2937725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36"/>
          <p:cNvSpPr txBox="1"/>
          <p:nvPr>
            <p:ph idx="3" type="ctrTitle"/>
          </p:nvPr>
        </p:nvSpPr>
        <p:spPr>
          <a:xfrm>
            <a:off x="1627625" y="1302300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36"/>
          <p:cNvSpPr txBox="1"/>
          <p:nvPr>
            <p:ph idx="4" type="ctrTitle"/>
          </p:nvPr>
        </p:nvSpPr>
        <p:spPr>
          <a:xfrm>
            <a:off x="1627625" y="3749525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6"/>
          <p:cNvSpPr txBox="1"/>
          <p:nvPr>
            <p:ph idx="5" type="ctrTitle"/>
          </p:nvPr>
        </p:nvSpPr>
        <p:spPr>
          <a:xfrm>
            <a:off x="1627625" y="2125920"/>
            <a:ext cx="28734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1627625" y="24937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36"/>
          <p:cNvSpPr txBox="1"/>
          <p:nvPr>
            <p:ph idx="6" type="subTitle"/>
          </p:nvPr>
        </p:nvSpPr>
        <p:spPr>
          <a:xfrm>
            <a:off x="1627625" y="33055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36"/>
          <p:cNvSpPr txBox="1"/>
          <p:nvPr>
            <p:ph idx="7" type="subTitle"/>
          </p:nvPr>
        </p:nvSpPr>
        <p:spPr>
          <a:xfrm>
            <a:off x="1627625" y="41173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36"/>
          <p:cNvSpPr txBox="1"/>
          <p:nvPr>
            <p:ph idx="8" type="subTitle"/>
          </p:nvPr>
        </p:nvSpPr>
        <p:spPr>
          <a:xfrm>
            <a:off x="1627625" y="1681925"/>
            <a:ext cx="2873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2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ctrTitle"/>
          </p:nvPr>
        </p:nvSpPr>
        <p:spPr>
          <a:xfrm>
            <a:off x="6499521" y="3293191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4" name="Google Shape;194;p37"/>
          <p:cNvSpPr txBox="1"/>
          <p:nvPr>
            <p:ph idx="1" type="subTitle"/>
          </p:nvPr>
        </p:nvSpPr>
        <p:spPr>
          <a:xfrm>
            <a:off x="6499521" y="3568943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5" name="Google Shape;195;p37"/>
          <p:cNvSpPr txBox="1"/>
          <p:nvPr>
            <p:ph idx="2" type="ctrTitle"/>
          </p:nvPr>
        </p:nvSpPr>
        <p:spPr>
          <a:xfrm>
            <a:off x="975094" y="3293196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6" name="Google Shape;196;p37"/>
          <p:cNvSpPr txBox="1"/>
          <p:nvPr>
            <p:ph idx="3" type="subTitle"/>
          </p:nvPr>
        </p:nvSpPr>
        <p:spPr>
          <a:xfrm>
            <a:off x="975094" y="3568950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37"/>
          <p:cNvSpPr txBox="1"/>
          <p:nvPr>
            <p:ph idx="4" type="ctrTitle"/>
          </p:nvPr>
        </p:nvSpPr>
        <p:spPr>
          <a:xfrm>
            <a:off x="2818426" y="3293196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8" name="Google Shape;198;p37"/>
          <p:cNvSpPr txBox="1"/>
          <p:nvPr>
            <p:ph idx="5" type="subTitle"/>
          </p:nvPr>
        </p:nvSpPr>
        <p:spPr>
          <a:xfrm>
            <a:off x="2818426" y="3568950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37"/>
          <p:cNvSpPr txBox="1"/>
          <p:nvPr>
            <p:ph idx="6" type="ctrTitle"/>
          </p:nvPr>
        </p:nvSpPr>
        <p:spPr>
          <a:xfrm>
            <a:off x="4658972" y="3293200"/>
            <a:ext cx="169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0" name="Google Shape;200;p37"/>
          <p:cNvSpPr txBox="1"/>
          <p:nvPr>
            <p:ph idx="7" type="subTitle"/>
          </p:nvPr>
        </p:nvSpPr>
        <p:spPr>
          <a:xfrm>
            <a:off x="4658972" y="3568950"/>
            <a:ext cx="1690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37"/>
          <p:cNvSpPr txBox="1"/>
          <p:nvPr>
            <p:ph idx="8" type="ctrTitle"/>
          </p:nvPr>
        </p:nvSpPr>
        <p:spPr>
          <a:xfrm>
            <a:off x="723600" y="470625"/>
            <a:ext cx="1707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0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2576175" y="1911089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idx="1" type="subTitle"/>
          </p:nvPr>
        </p:nvSpPr>
        <p:spPr>
          <a:xfrm>
            <a:off x="2576172" y="2274706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5" name="Google Shape;205;p38"/>
          <p:cNvSpPr txBox="1"/>
          <p:nvPr>
            <p:ph idx="2" type="title"/>
          </p:nvPr>
        </p:nvSpPr>
        <p:spPr>
          <a:xfrm>
            <a:off x="4860080" y="1911089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3" type="subTitle"/>
          </p:nvPr>
        </p:nvSpPr>
        <p:spPr>
          <a:xfrm>
            <a:off x="4860082" y="2274706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4" type="title"/>
          </p:nvPr>
        </p:nvSpPr>
        <p:spPr>
          <a:xfrm>
            <a:off x="1431975" y="3604284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5" type="subTitle"/>
          </p:nvPr>
        </p:nvSpPr>
        <p:spPr>
          <a:xfrm>
            <a:off x="1431972" y="3967881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6" type="title"/>
          </p:nvPr>
        </p:nvSpPr>
        <p:spPr>
          <a:xfrm>
            <a:off x="3715885" y="3604284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7" type="subTitle"/>
          </p:nvPr>
        </p:nvSpPr>
        <p:spPr>
          <a:xfrm>
            <a:off x="3715882" y="3967881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8" type="title"/>
          </p:nvPr>
        </p:nvSpPr>
        <p:spPr>
          <a:xfrm>
            <a:off x="5999800" y="3604284"/>
            <a:ext cx="20811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9" type="subTitle"/>
          </p:nvPr>
        </p:nvSpPr>
        <p:spPr>
          <a:xfrm>
            <a:off x="5999798" y="3967881"/>
            <a:ext cx="208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3" name="Google Shape;213;p38"/>
          <p:cNvSpPr txBox="1"/>
          <p:nvPr>
            <p:ph idx="13"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6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39"/>
          <p:cNvSpPr txBox="1"/>
          <p:nvPr>
            <p:ph idx="2" type="ctrTitle"/>
          </p:nvPr>
        </p:nvSpPr>
        <p:spPr>
          <a:xfrm>
            <a:off x="2207792" y="1961143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08007" y="2376293"/>
            <a:ext cx="1826400" cy="480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39"/>
          <p:cNvSpPr txBox="1"/>
          <p:nvPr>
            <p:ph idx="3" type="ctrTitle"/>
          </p:nvPr>
        </p:nvSpPr>
        <p:spPr>
          <a:xfrm>
            <a:off x="4402900" y="1961143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39"/>
          <p:cNvSpPr txBox="1"/>
          <p:nvPr>
            <p:ph idx="4" type="subTitle"/>
          </p:nvPr>
        </p:nvSpPr>
        <p:spPr>
          <a:xfrm>
            <a:off x="4402850" y="2374293"/>
            <a:ext cx="1826400" cy="480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39"/>
          <p:cNvSpPr txBox="1"/>
          <p:nvPr>
            <p:ph idx="5" type="ctrTitle"/>
          </p:nvPr>
        </p:nvSpPr>
        <p:spPr>
          <a:xfrm>
            <a:off x="6604375" y="1961143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39"/>
          <p:cNvSpPr txBox="1"/>
          <p:nvPr>
            <p:ph idx="6" type="subTitle"/>
          </p:nvPr>
        </p:nvSpPr>
        <p:spPr>
          <a:xfrm>
            <a:off x="6604225" y="2374293"/>
            <a:ext cx="1826400" cy="480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39"/>
          <p:cNvSpPr txBox="1"/>
          <p:nvPr>
            <p:ph idx="7" type="ctrTitle"/>
          </p:nvPr>
        </p:nvSpPr>
        <p:spPr>
          <a:xfrm>
            <a:off x="713225" y="3703375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" name="Google Shape;223;p39"/>
          <p:cNvSpPr txBox="1"/>
          <p:nvPr>
            <p:ph idx="8" type="subTitle"/>
          </p:nvPr>
        </p:nvSpPr>
        <p:spPr>
          <a:xfrm>
            <a:off x="713441" y="4118525"/>
            <a:ext cx="1826400" cy="48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39"/>
          <p:cNvSpPr txBox="1"/>
          <p:nvPr>
            <p:ph idx="9" type="ctrTitle"/>
          </p:nvPr>
        </p:nvSpPr>
        <p:spPr>
          <a:xfrm>
            <a:off x="2908347" y="3703375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39"/>
          <p:cNvSpPr txBox="1"/>
          <p:nvPr>
            <p:ph idx="13" type="subTitle"/>
          </p:nvPr>
        </p:nvSpPr>
        <p:spPr>
          <a:xfrm>
            <a:off x="2908322" y="4116525"/>
            <a:ext cx="1826400" cy="48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39"/>
          <p:cNvSpPr txBox="1"/>
          <p:nvPr>
            <p:ph idx="14" type="ctrTitle"/>
          </p:nvPr>
        </p:nvSpPr>
        <p:spPr>
          <a:xfrm>
            <a:off x="5109872" y="3689200"/>
            <a:ext cx="18264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7" name="Google Shape;227;p39"/>
          <p:cNvSpPr txBox="1"/>
          <p:nvPr>
            <p:ph idx="15" type="subTitle"/>
          </p:nvPr>
        </p:nvSpPr>
        <p:spPr>
          <a:xfrm>
            <a:off x="5109722" y="4118525"/>
            <a:ext cx="1826400" cy="48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ctrTitle"/>
          </p:nvPr>
        </p:nvSpPr>
        <p:spPr>
          <a:xfrm>
            <a:off x="723600" y="470625"/>
            <a:ext cx="1704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934675" y="2689512"/>
            <a:ext cx="28773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subTitle"/>
          </p:nvPr>
        </p:nvSpPr>
        <p:spPr>
          <a:xfrm>
            <a:off x="5371300" y="2689513"/>
            <a:ext cx="28773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ctrTitle"/>
          </p:nvPr>
        </p:nvSpPr>
        <p:spPr>
          <a:xfrm>
            <a:off x="934675" y="2129925"/>
            <a:ext cx="2877300" cy="2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ctrTitle"/>
          </p:nvPr>
        </p:nvSpPr>
        <p:spPr>
          <a:xfrm>
            <a:off x="5371300" y="2129925"/>
            <a:ext cx="2877300" cy="2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>
            <a:off x="0" y="0"/>
            <a:ext cx="7691511" cy="5182651"/>
          </a:xfrm>
          <a:custGeom>
            <a:rect b="b" l="l" r="r" t="t"/>
            <a:pathLst>
              <a:path extrusionOk="0" h="192217" w="285267">
                <a:moveTo>
                  <a:pt x="235625" y="0"/>
                </a:moveTo>
                <a:lnTo>
                  <a:pt x="235625" y="85"/>
                </a:lnTo>
                <a:lnTo>
                  <a:pt x="0" y="85"/>
                </a:lnTo>
                <a:lnTo>
                  <a:pt x="0" y="192217"/>
                </a:lnTo>
                <a:lnTo>
                  <a:pt x="86815" y="192217"/>
                </a:lnTo>
                <a:lnTo>
                  <a:pt x="86915" y="192131"/>
                </a:lnTo>
                <a:lnTo>
                  <a:pt x="136542" y="192131"/>
                </a:lnTo>
                <a:lnTo>
                  <a:pt x="136542" y="164678"/>
                </a:lnTo>
                <a:lnTo>
                  <a:pt x="161320" y="164678"/>
                </a:lnTo>
                <a:lnTo>
                  <a:pt x="161320" y="137239"/>
                </a:lnTo>
                <a:lnTo>
                  <a:pt x="186112" y="137239"/>
                </a:lnTo>
                <a:lnTo>
                  <a:pt x="186112" y="109785"/>
                </a:lnTo>
                <a:lnTo>
                  <a:pt x="210904" y="109785"/>
                </a:lnTo>
                <a:lnTo>
                  <a:pt x="210904" y="82346"/>
                </a:lnTo>
                <a:lnTo>
                  <a:pt x="235682" y="82346"/>
                </a:lnTo>
                <a:lnTo>
                  <a:pt x="235682" y="54893"/>
                </a:lnTo>
                <a:lnTo>
                  <a:pt x="260474" y="54893"/>
                </a:lnTo>
                <a:lnTo>
                  <a:pt x="260474" y="27453"/>
                </a:lnTo>
                <a:lnTo>
                  <a:pt x="285266" y="27453"/>
                </a:lnTo>
                <a:lnTo>
                  <a:pt x="2852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 txBox="1"/>
          <p:nvPr>
            <p:ph type="ctrTitle"/>
          </p:nvPr>
        </p:nvSpPr>
        <p:spPr>
          <a:xfrm>
            <a:off x="723600" y="470625"/>
            <a:ext cx="17379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3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ctrTitle"/>
          </p:nvPr>
        </p:nvSpPr>
        <p:spPr>
          <a:xfrm>
            <a:off x="723600" y="470625"/>
            <a:ext cx="1648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subTitle"/>
          </p:nvPr>
        </p:nvSpPr>
        <p:spPr>
          <a:xfrm flipH="1">
            <a:off x="5020872" y="1986750"/>
            <a:ext cx="2631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43"/>
          <p:cNvSpPr txBox="1"/>
          <p:nvPr/>
        </p:nvSpPr>
        <p:spPr>
          <a:xfrm flipH="1">
            <a:off x="5020875" y="3782100"/>
            <a:ext cx="3367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/>
          <p:nvPr/>
        </p:nvSpPr>
        <p:spPr>
          <a:xfrm flipH="1">
            <a:off x="5204100" y="539500"/>
            <a:ext cx="3939900" cy="53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44"/>
          <p:cNvSpPr/>
          <p:nvPr/>
        </p:nvSpPr>
        <p:spPr>
          <a:xfrm flipH="1" rot="5400000">
            <a:off x="105125" y="4670975"/>
            <a:ext cx="679500" cy="53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5344850" y="0"/>
            <a:ext cx="3798900" cy="223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/>
          <p:nvPr/>
        </p:nvSpPr>
        <p:spPr>
          <a:xfrm>
            <a:off x="-2066275" y="4599425"/>
            <a:ext cx="2779500" cy="163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ctrTitle"/>
          </p:nvPr>
        </p:nvSpPr>
        <p:spPr>
          <a:xfrm>
            <a:off x="723600" y="470625"/>
            <a:ext cx="1567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223575" y="1301500"/>
            <a:ext cx="36198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223575" y="2039900"/>
            <a:ext cx="36198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019050" y="1302350"/>
            <a:ext cx="5106000" cy="23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713225" y="3689525"/>
            <a:ext cx="7717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Char char="●"/>
              <a:defRPr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●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Magist</a:t>
            </a:r>
            <a:endParaRPr sz="5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77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 fitting partner in Brazil? </a:t>
            </a:r>
            <a:endParaRPr sz="2977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44"/>
          </a:p>
        </p:txBody>
      </p:sp>
      <p:sp>
        <p:nvSpPr>
          <p:cNvPr id="261" name="Google Shape;26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Presented by </a:t>
            </a:r>
            <a:r>
              <a:rPr i="1"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Imen</a:t>
            </a: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Lawrence</a:t>
            </a: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Jan </a:t>
            </a:r>
            <a:r>
              <a:rPr lang="fr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fr" sz="3000">
                <a:solidFill>
                  <a:srgbClr val="727272"/>
                </a:solidFill>
                <a:latin typeface="Roboto"/>
                <a:ea typeface="Roboto"/>
                <a:cs typeface="Roboto"/>
                <a:sym typeface="Roboto"/>
              </a:rPr>
              <a:t>Sadia</a:t>
            </a:r>
            <a:endParaRPr sz="3000">
              <a:solidFill>
                <a:srgbClr val="7272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>
            <p:ph type="title"/>
          </p:nvPr>
        </p:nvSpPr>
        <p:spPr>
          <a:xfrm>
            <a:off x="1441788" y="719875"/>
            <a:ext cx="62604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How satisfied are Magist’s Customers?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8"/>
          <p:cNvSpPr txBox="1"/>
          <p:nvPr>
            <p:ph idx="1" type="subTitle"/>
          </p:nvPr>
        </p:nvSpPr>
        <p:spPr>
          <a:xfrm>
            <a:off x="1441813" y="1410150"/>
            <a:ext cx="6260400" cy="16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latin typeface="Arial"/>
                <a:ea typeface="Arial"/>
                <a:cs typeface="Arial"/>
                <a:sym typeface="Arial"/>
              </a:rPr>
              <a:t>Average review Score: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4,08</a:t>
            </a:r>
            <a:r>
              <a:rPr lang="fr" sz="2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500">
                <a:latin typeface="Arial"/>
                <a:ea typeface="Arial"/>
                <a:cs typeface="Arial"/>
                <a:sym typeface="Arial"/>
              </a:rPr>
              <a:t>out of </a:t>
            </a:r>
            <a:r>
              <a:rPr b="1" lang="fr" sz="2500">
                <a:latin typeface="Arial"/>
                <a:ea typeface="Arial"/>
                <a:cs typeface="Arial"/>
                <a:sym typeface="Arial"/>
              </a:rPr>
              <a:t>5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Delay on Product Delivery</a:t>
            </a:r>
            <a:endParaRPr/>
          </a:p>
        </p:txBody>
      </p:sp>
      <p:graphicFrame>
        <p:nvGraphicFramePr>
          <p:cNvPr id="452" name="Google Shape;452;p5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{8AE561CD-20BE-43F3-860B-D8CA3362182C}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Product Delivery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Number of Products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9500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89941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</a:t>
            </a:r>
            <a:r>
              <a:rPr lang="fr"/>
              <a:t>Delay on Product Delivery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0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60"/>
          <p:cNvGrpSpPr/>
          <p:nvPr/>
        </p:nvGrpSpPr>
        <p:grpSpPr>
          <a:xfrm>
            <a:off x="2085163" y="1432350"/>
            <a:ext cx="2486829" cy="3711155"/>
            <a:chOff x="1118224" y="283725"/>
            <a:chExt cx="2090826" cy="4076400"/>
          </a:xfrm>
        </p:grpSpPr>
        <p:sp>
          <p:nvSpPr>
            <p:cNvPr id="460" name="Google Shape;460;p6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0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products delivered delayed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63" name="Google Shape;463;p60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60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65" name="Google Shape;465;p6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0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#9500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60"/>
          <p:cNvGrpSpPr/>
          <p:nvPr/>
        </p:nvGrpSpPr>
        <p:grpSpPr>
          <a:xfrm>
            <a:off x="4654756" y="1432350"/>
            <a:ext cx="2486829" cy="3711155"/>
            <a:chOff x="1118224" y="283725"/>
            <a:chExt cx="2090826" cy="4076400"/>
          </a:xfrm>
        </p:grpSpPr>
        <p:sp>
          <p:nvSpPr>
            <p:cNvPr id="468" name="Google Shape;468;p6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0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products </a:t>
              </a: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delivery</a:t>
              </a:r>
              <a:r>
                <a:rPr lang="fr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on time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71" name="Google Shape;471;p60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60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73" name="Google Shape;473;p6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0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#89941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"/>
          <p:cNvSpPr txBox="1"/>
          <p:nvPr>
            <p:ph type="title"/>
          </p:nvPr>
        </p:nvSpPr>
        <p:spPr>
          <a:xfrm>
            <a:off x="1891950" y="932400"/>
            <a:ext cx="5466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/>
              <a:t>10%</a:t>
            </a:r>
            <a:r>
              <a:rPr lang="fr" sz="2200"/>
              <a:t> products are delivered delayed</a:t>
            </a:r>
            <a:endParaRPr sz="3200"/>
          </a:p>
        </p:txBody>
      </p:sp>
      <p:sp>
        <p:nvSpPr>
          <p:cNvPr id="480" name="Google Shape;480;p6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              The average delay for big products are </a:t>
            </a:r>
            <a:r>
              <a:rPr b="1" lang="fr" sz="1500">
                <a:latin typeface="Open Sans"/>
                <a:ea typeface="Open Sans"/>
                <a:cs typeface="Open Sans"/>
                <a:sym typeface="Open Sans"/>
              </a:rPr>
              <a:t>11.22</a:t>
            </a:r>
            <a:r>
              <a:rPr lang="fr" sz="1500"/>
              <a:t> days</a:t>
            </a:r>
            <a:endParaRPr sz="1500"/>
          </a:p>
        </p:txBody>
      </p:sp>
      <p:pic>
        <p:nvPicPr>
          <p:cNvPr id="481" name="Google Shape;4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00" y="2177125"/>
            <a:ext cx="8252299" cy="26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899425" y="613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    Major tech Products are in Bigger Volume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2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fr" sz="24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Products Volume&gt;4000 cm3 =Big</a:t>
            </a:r>
            <a:endParaRPr baseline="-25000" sz="2400">
              <a:solidFill>
                <a:srgbClr val="00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88" name="Google Shape;488;p62"/>
          <p:cNvSpPr txBox="1"/>
          <p:nvPr/>
        </p:nvSpPr>
        <p:spPr>
          <a:xfrm>
            <a:off x="1017975" y="1634125"/>
            <a:ext cx="17325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9" name="Google Shape;489;p62"/>
          <p:cNvSpPr/>
          <p:nvPr/>
        </p:nvSpPr>
        <p:spPr>
          <a:xfrm rot="-3280241">
            <a:off x="3905982" y="1906732"/>
            <a:ext cx="1323418" cy="1320838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62"/>
          <p:cNvGrpSpPr/>
          <p:nvPr/>
        </p:nvGrpSpPr>
        <p:grpSpPr>
          <a:xfrm>
            <a:off x="4184863" y="1520198"/>
            <a:ext cx="2958454" cy="3298347"/>
            <a:chOff x="4184863" y="1520198"/>
            <a:chExt cx="2958454" cy="3298347"/>
          </a:xfrm>
        </p:grpSpPr>
        <p:sp>
          <p:nvSpPr>
            <p:cNvPr id="491" name="Google Shape;491;p62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2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A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2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4" name="Google Shape;494;p62"/>
          <p:cNvGrpSpPr/>
          <p:nvPr/>
        </p:nvGrpSpPr>
        <p:grpSpPr>
          <a:xfrm>
            <a:off x="2857731" y="-71332"/>
            <a:ext cx="3293577" cy="3222916"/>
            <a:chOff x="2857731" y="-71332"/>
            <a:chExt cx="3293577" cy="3222916"/>
          </a:xfrm>
        </p:grpSpPr>
        <p:sp>
          <p:nvSpPr>
            <p:cNvPr id="495" name="Google Shape;495;p62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2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C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2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8" name="Google Shape;498;p62"/>
          <p:cNvGrpSpPr/>
          <p:nvPr/>
        </p:nvGrpSpPr>
        <p:grpSpPr>
          <a:xfrm>
            <a:off x="1959887" y="1684671"/>
            <a:ext cx="3424433" cy="3122279"/>
            <a:chOff x="1959887" y="1684671"/>
            <a:chExt cx="3424433" cy="3122279"/>
          </a:xfrm>
        </p:grpSpPr>
        <p:sp>
          <p:nvSpPr>
            <p:cNvPr id="499" name="Google Shape;499;p62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2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2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2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2" name="Google Shape;502;p62"/>
          <p:cNvSpPr/>
          <p:nvPr/>
        </p:nvSpPr>
        <p:spPr>
          <a:xfrm rot="-3280241">
            <a:off x="3905982" y="1906732"/>
            <a:ext cx="1323418" cy="1320838"/>
          </a:xfrm>
          <a:prstGeom prst="ellipse">
            <a:avLst/>
          </a:prstGeom>
          <a:solidFill>
            <a:srgbClr val="83E3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/>
          </a:p>
        </p:txBody>
      </p:sp>
      <p:grpSp>
        <p:nvGrpSpPr>
          <p:cNvPr id="503" name="Google Shape;503;p62"/>
          <p:cNvGrpSpPr/>
          <p:nvPr/>
        </p:nvGrpSpPr>
        <p:grpSpPr>
          <a:xfrm>
            <a:off x="4184863" y="1520198"/>
            <a:ext cx="2958454" cy="3298347"/>
            <a:chOff x="4184863" y="1520198"/>
            <a:chExt cx="2958454" cy="3298347"/>
          </a:xfrm>
        </p:grpSpPr>
        <p:sp>
          <p:nvSpPr>
            <p:cNvPr id="504" name="Google Shape;504;p62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83E3D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2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249C9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2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71</a:t>
              </a: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 fixed telephony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7" name="Google Shape;507;p62"/>
          <p:cNvGrpSpPr/>
          <p:nvPr/>
        </p:nvGrpSpPr>
        <p:grpSpPr>
          <a:xfrm>
            <a:off x="2857731" y="-71332"/>
            <a:ext cx="3293577" cy="3222916"/>
            <a:chOff x="2857731" y="-71332"/>
            <a:chExt cx="3293577" cy="3222916"/>
          </a:xfrm>
        </p:grpSpPr>
        <p:sp>
          <p:nvSpPr>
            <p:cNvPr id="508" name="Google Shape;508;p62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83E3D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2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1D7E75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2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45% </a:t>
              </a:r>
              <a:r>
                <a:rPr lang="f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Computer Accessories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1" name="Google Shape;511;p62"/>
          <p:cNvGrpSpPr/>
          <p:nvPr/>
        </p:nvGrpSpPr>
        <p:grpSpPr>
          <a:xfrm>
            <a:off x="1959887" y="1684671"/>
            <a:ext cx="3424433" cy="3122279"/>
            <a:chOff x="1959887" y="1684671"/>
            <a:chExt cx="3424433" cy="3122279"/>
          </a:xfrm>
        </p:grpSpPr>
        <p:sp>
          <p:nvSpPr>
            <p:cNvPr id="512" name="Google Shape;512;p62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83E3D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2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155B55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2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9,33%</a:t>
              </a: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telephony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                 More delay in Bigger Products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3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63"/>
          <p:cNvGrpSpPr/>
          <p:nvPr/>
        </p:nvGrpSpPr>
        <p:grpSpPr>
          <a:xfrm>
            <a:off x="710674" y="1323164"/>
            <a:ext cx="7300911" cy="731700"/>
            <a:chOff x="710674" y="1323164"/>
            <a:chExt cx="7300911" cy="731700"/>
          </a:xfrm>
        </p:grpSpPr>
        <p:sp>
          <p:nvSpPr>
            <p:cNvPr id="522" name="Google Shape;522;p63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4400">
                  <a:solidFill>
                    <a:srgbClr val="08563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11.2</a:t>
              </a:r>
              <a:endParaRPr sz="44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23" name="Google Shape;523;p63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1D7E7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3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when products are bigger in volume; product size&gt;4000 cm3</a:t>
              </a:r>
              <a:endParaRPr sz="1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525" name="Google Shape;525;p63"/>
          <p:cNvGrpSpPr/>
          <p:nvPr/>
        </p:nvGrpSpPr>
        <p:grpSpPr>
          <a:xfrm>
            <a:off x="7" y="2207525"/>
            <a:ext cx="7650080" cy="731700"/>
            <a:chOff x="7" y="2207525"/>
            <a:chExt cx="7650080" cy="731700"/>
          </a:xfrm>
        </p:grpSpPr>
        <p:sp>
          <p:nvSpPr>
            <p:cNvPr id="526" name="Google Shape;526;p63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4400">
                  <a:solidFill>
                    <a:srgbClr val="0B713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days</a:t>
              </a:r>
              <a:endParaRPr sz="4400">
                <a:solidFill>
                  <a:srgbClr val="0B713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3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products consists computer </a:t>
              </a: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accessories</a:t>
              </a: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, telephony, fixed telephony</a:t>
              </a:r>
              <a:endParaRPr sz="1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529" name="Google Shape;529;p63"/>
          <p:cNvGrpSpPr/>
          <p:nvPr/>
        </p:nvGrpSpPr>
        <p:grpSpPr>
          <a:xfrm>
            <a:off x="755105" y="3088625"/>
            <a:ext cx="6532283" cy="731700"/>
            <a:chOff x="755105" y="3088625"/>
            <a:chExt cx="6532283" cy="731700"/>
          </a:xfrm>
        </p:grpSpPr>
        <p:sp>
          <p:nvSpPr>
            <p:cNvPr id="530" name="Google Shape;530;p63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440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delay</a:t>
              </a:r>
              <a:endParaRPr sz="44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3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for smaller size products avg delay is 10 days</a:t>
              </a:r>
              <a:endParaRPr sz="1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Long delays for big products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Difference in AVG prices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small % of high-priced tech-products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Small customer base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Limited data provided by Magist</a:t>
            </a:r>
            <a:endParaRPr/>
          </a:p>
        </p:txBody>
      </p:sp>
      <p:sp>
        <p:nvSpPr>
          <p:cNvPr id="539" name="Google Shape;539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Pros:</a:t>
            </a:r>
            <a:endParaRPr b="1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Good customer satisfaction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Good overall delivery time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Acceptable % of delayed deliveries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Some experience handling tech-products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Recommendation	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Consider looking for a more suitable partner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Alternatively: negotiate a contract with a trial period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6"/>
          <p:cNvSpPr txBox="1"/>
          <p:nvPr>
            <p:ph idx="1" type="body"/>
          </p:nvPr>
        </p:nvSpPr>
        <p:spPr>
          <a:xfrm>
            <a:off x="601900" y="1139600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>
                <a:latin typeface="Arial"/>
                <a:ea typeface="Arial"/>
                <a:cs typeface="Arial"/>
                <a:sym typeface="Arial"/>
              </a:rPr>
              <a:t>Do you have any question ?</a:t>
            </a:r>
            <a:endParaRPr b="1" i="1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3000">
                <a:latin typeface="Arial"/>
                <a:ea typeface="Arial"/>
                <a:cs typeface="Arial"/>
                <a:sym typeface="Arial"/>
              </a:rPr>
              <a:t>Appendix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/>
        </p:nvSpPr>
        <p:spPr>
          <a:xfrm>
            <a:off x="264550" y="1595350"/>
            <a:ext cx="42396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i="1" lang="fr" sz="27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Is Magist a good fit for a tech products and heavily based on Apple-compatible accessories company li</a:t>
            </a:r>
            <a:r>
              <a:rPr i="1" lang="fr" sz="2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 Eniac’s?</a:t>
            </a:r>
            <a:endParaRPr i="1" sz="17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0"/>
          <p:cNvSpPr txBox="1"/>
          <p:nvPr/>
        </p:nvSpPr>
        <p:spPr>
          <a:xfrm>
            <a:off x="498775" y="89075"/>
            <a:ext cx="7695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fr" sz="2920">
                <a:solidFill>
                  <a:srgbClr val="595959"/>
                </a:solidFill>
              </a:rPr>
              <a:t>The Main Objective</a:t>
            </a:r>
            <a:endParaRPr b="1" sz="1700">
              <a:solidFill>
                <a:srgbClr val="595959"/>
              </a:solidFill>
            </a:endParaRPr>
          </a:p>
        </p:txBody>
      </p:sp>
      <p:sp>
        <p:nvSpPr>
          <p:cNvPr id="268" name="Google Shape;268;p50"/>
          <p:cNvSpPr txBox="1"/>
          <p:nvPr/>
        </p:nvSpPr>
        <p:spPr>
          <a:xfrm>
            <a:off x="4817475" y="1686850"/>
            <a:ext cx="42396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2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Are deliveries fast enough to keep Eniac’s customers happy?</a:t>
            </a:r>
            <a:endParaRPr i="1" sz="17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"/>
          <p:cNvSpPr txBox="1"/>
          <p:nvPr>
            <p:ph type="title"/>
          </p:nvPr>
        </p:nvSpPr>
        <p:spPr>
          <a:xfrm>
            <a:off x="485225" y="147550"/>
            <a:ext cx="83418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delivery time that digital buyers considered acceptable for online purchases in Brazil in 2017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8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5" y="758050"/>
            <a:ext cx="8173549" cy="36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8"/>
          <p:cNvSpPr txBox="1"/>
          <p:nvPr/>
        </p:nvSpPr>
        <p:spPr>
          <a:xfrm>
            <a:off x="84125" y="4700700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https://www.statista.com/statistics/783442/e-commerce-brazil-maximum-delivery-time/</a:t>
            </a:r>
            <a:endParaRPr sz="15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9"/>
          <p:cNvSpPr txBox="1"/>
          <p:nvPr>
            <p:ph idx="1" type="body"/>
          </p:nvPr>
        </p:nvSpPr>
        <p:spPr>
          <a:xfrm>
            <a:off x="311700" y="128125"/>
            <a:ext cx="85206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6100"/>
            <a:ext cx="9143999" cy="473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7773"/>
            <a:ext cx="9144000" cy="444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Eniac’s scope </a:t>
            </a:r>
            <a:endParaRPr sz="4100"/>
          </a:p>
        </p:txBody>
      </p:sp>
      <p:sp>
        <p:nvSpPr>
          <p:cNvPr id="582" name="Google Shape;582;p71"/>
          <p:cNvSpPr txBox="1"/>
          <p:nvPr>
            <p:ph idx="1" type="body"/>
          </p:nvPr>
        </p:nvSpPr>
        <p:spPr>
          <a:xfrm>
            <a:off x="311700" y="1399075"/>
            <a:ext cx="85206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1735525"/>
            <a:ext cx="7645199" cy="2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1"/>
          <p:cNvSpPr txBox="1"/>
          <p:nvPr/>
        </p:nvSpPr>
        <p:spPr>
          <a:xfrm>
            <a:off x="6473500" y="4785700"/>
            <a:ext cx="5129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(data from April 2017 to March 2018)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/>
          <p:nvPr>
            <p:ph type="title"/>
          </p:nvPr>
        </p:nvSpPr>
        <p:spPr>
          <a:xfrm>
            <a:off x="432450" y="158500"/>
            <a:ext cx="7998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much in average earn a tech seller with Magist ?</a:t>
            </a:r>
            <a:endParaRPr sz="2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72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7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50" y="768100"/>
            <a:ext cx="8104326" cy="41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228150" y="0"/>
            <a:ext cx="8520600" cy="5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" y="0"/>
            <a:ext cx="9144002" cy="48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5" y="0"/>
            <a:ext cx="8812027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0" y="-105824"/>
            <a:ext cx="9144002" cy="45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6"/>
          <p:cNvSpPr txBox="1"/>
          <p:nvPr>
            <p:ph idx="1" type="body"/>
          </p:nvPr>
        </p:nvSpPr>
        <p:spPr>
          <a:xfrm>
            <a:off x="311700" y="128125"/>
            <a:ext cx="85206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0" y="0"/>
            <a:ext cx="8627151" cy="4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2" cy="4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713250" y="3004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Why invest in </a:t>
            </a:r>
            <a:r>
              <a:rPr b="1" lang="fr" sz="3000">
                <a:latin typeface="Arial"/>
                <a:ea typeface="Arial"/>
                <a:cs typeface="Arial"/>
                <a:sym typeface="Arial"/>
              </a:rPr>
              <a:t>Brazil ?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311700" y="1106675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425" y="1191500"/>
            <a:ext cx="25946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4" y="1201025"/>
            <a:ext cx="346277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1"/>
          <p:cNvSpPr txBox="1"/>
          <p:nvPr/>
        </p:nvSpPr>
        <p:spPr>
          <a:xfrm>
            <a:off x="2271225" y="4695225"/>
            <a:ext cx="6942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 www.privacyshield.gov/ps/article?id=Brazil-e-Commerce</a:t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/>
          <p:nvPr/>
        </p:nvSpPr>
        <p:spPr>
          <a:xfrm>
            <a:off x="3690913" y="3570575"/>
            <a:ext cx="1762125" cy="1145025"/>
          </a:xfrm>
          <a:custGeom>
            <a:rect b="b" l="l" r="r" t="t"/>
            <a:pathLst>
              <a:path extrusionOk="0" h="45801" w="70485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2"/>
          <p:cNvSpPr/>
          <p:nvPr/>
        </p:nvSpPr>
        <p:spPr>
          <a:xfrm>
            <a:off x="3505375" y="4636350"/>
            <a:ext cx="2133200" cy="97575"/>
          </a:xfrm>
          <a:custGeom>
            <a:rect b="b" l="l" r="r" t="t"/>
            <a:pathLst>
              <a:path extrusionOk="0" h="3903" w="85328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2"/>
          <p:cNvSpPr/>
          <p:nvPr/>
        </p:nvSpPr>
        <p:spPr>
          <a:xfrm>
            <a:off x="3505375" y="4636350"/>
            <a:ext cx="2133200" cy="49225"/>
          </a:xfrm>
          <a:custGeom>
            <a:rect b="b" l="l" r="r" t="t"/>
            <a:pathLst>
              <a:path extrusionOk="0" h="1969" w="85328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2"/>
          <p:cNvSpPr/>
          <p:nvPr/>
        </p:nvSpPr>
        <p:spPr>
          <a:xfrm>
            <a:off x="3773050" y="3685650"/>
            <a:ext cx="1597850" cy="774750"/>
          </a:xfrm>
          <a:custGeom>
            <a:rect b="b" l="l" r="r" t="t"/>
            <a:pathLst>
              <a:path extrusionOk="0" h="30990" w="63914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6" name="Google Shape;286;p52"/>
          <p:cNvSpPr/>
          <p:nvPr/>
        </p:nvSpPr>
        <p:spPr>
          <a:xfrm rot="-1120430">
            <a:off x="4924113" y="4115882"/>
            <a:ext cx="173946" cy="295882"/>
          </a:xfrm>
          <a:custGeom>
            <a:rect b="b" l="l" r="r" t="t"/>
            <a:pathLst>
              <a:path extrusionOk="0" h="4938" w="2903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2"/>
          <p:cNvSpPr/>
          <p:nvPr/>
        </p:nvSpPr>
        <p:spPr>
          <a:xfrm>
            <a:off x="1139805" y="2819175"/>
            <a:ext cx="640475" cy="35875"/>
          </a:xfrm>
          <a:custGeom>
            <a:rect b="b" l="l" r="r" t="t"/>
            <a:pathLst>
              <a:path extrusionOk="0" h="1435" w="25619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52"/>
          <p:cNvGrpSpPr/>
          <p:nvPr/>
        </p:nvGrpSpPr>
        <p:grpSpPr>
          <a:xfrm>
            <a:off x="1000543" y="2819175"/>
            <a:ext cx="919000" cy="930400"/>
            <a:chOff x="779606" y="2781075"/>
            <a:chExt cx="919000" cy="930400"/>
          </a:xfrm>
        </p:grpSpPr>
        <p:sp>
          <p:nvSpPr>
            <p:cNvPr id="289" name="Google Shape;289;p52"/>
            <p:cNvSpPr/>
            <p:nvPr/>
          </p:nvSpPr>
          <p:spPr>
            <a:xfrm>
              <a:off x="926381" y="2781075"/>
              <a:ext cx="640475" cy="393625"/>
            </a:xfrm>
            <a:custGeom>
              <a:rect b="b" l="l" r="r" t="t"/>
              <a:pathLst>
                <a:path extrusionOk="0" h="15745" w="25619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979A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2"/>
            <p:cNvSpPr/>
            <p:nvPr/>
          </p:nvSpPr>
          <p:spPr>
            <a:xfrm>
              <a:off x="779606" y="2958700"/>
              <a:ext cx="441175" cy="318575"/>
            </a:xfrm>
            <a:custGeom>
              <a:rect b="b" l="l" r="r" t="t"/>
              <a:pathLst>
                <a:path extrusionOk="0" h="12743" w="17647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2"/>
            <p:cNvSpPr/>
            <p:nvPr/>
          </p:nvSpPr>
          <p:spPr>
            <a:xfrm>
              <a:off x="779606" y="2958700"/>
              <a:ext cx="441175" cy="29200"/>
            </a:xfrm>
            <a:custGeom>
              <a:rect b="b" l="l" r="r" t="t"/>
              <a:pathLst>
                <a:path extrusionOk="0" h="1168" w="17647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2"/>
            <p:cNvSpPr/>
            <p:nvPr/>
          </p:nvSpPr>
          <p:spPr>
            <a:xfrm>
              <a:off x="932206" y="3394825"/>
              <a:ext cx="316925" cy="228525"/>
            </a:xfrm>
            <a:custGeom>
              <a:rect b="b" l="l" r="r" t="t"/>
              <a:pathLst>
                <a:path extrusionOk="0" h="9141" w="12677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2"/>
            <p:cNvSpPr/>
            <p:nvPr/>
          </p:nvSpPr>
          <p:spPr>
            <a:xfrm>
              <a:off x="932206" y="3395675"/>
              <a:ext cx="316925" cy="30050"/>
            </a:xfrm>
            <a:custGeom>
              <a:rect b="b" l="l" r="r" t="t"/>
              <a:pathLst>
                <a:path extrusionOk="0" h="1202" w="12677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2"/>
            <p:cNvSpPr/>
            <p:nvPr/>
          </p:nvSpPr>
          <p:spPr>
            <a:xfrm>
              <a:off x="1482606" y="3248075"/>
              <a:ext cx="216000" cy="155950"/>
            </a:xfrm>
            <a:custGeom>
              <a:rect b="b" l="l" r="r" t="t"/>
              <a:pathLst>
                <a:path extrusionOk="0" h="6238" w="864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2"/>
            <p:cNvSpPr/>
            <p:nvPr/>
          </p:nvSpPr>
          <p:spPr>
            <a:xfrm>
              <a:off x="1482606" y="3248900"/>
              <a:ext cx="216000" cy="20875"/>
            </a:xfrm>
            <a:custGeom>
              <a:rect b="b" l="l" r="r" t="t"/>
              <a:pathLst>
                <a:path extrusionOk="0" h="835" w="864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2"/>
            <p:cNvSpPr/>
            <p:nvPr/>
          </p:nvSpPr>
          <p:spPr>
            <a:xfrm>
              <a:off x="1294131" y="3287800"/>
              <a:ext cx="113450" cy="182025"/>
            </a:xfrm>
            <a:custGeom>
              <a:rect b="b" l="l" r="r" t="t"/>
              <a:pathLst>
                <a:path extrusionOk="0" h="7281" w="4538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2"/>
            <p:cNvSpPr/>
            <p:nvPr/>
          </p:nvSpPr>
          <p:spPr>
            <a:xfrm>
              <a:off x="1342506" y="3411100"/>
              <a:ext cx="186825" cy="300375"/>
            </a:xfrm>
            <a:custGeom>
              <a:rect b="b" l="l" r="r" t="t"/>
              <a:pathLst>
                <a:path extrusionOk="0" h="12015" w="7473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2"/>
            <p:cNvSpPr/>
            <p:nvPr/>
          </p:nvSpPr>
          <p:spPr>
            <a:xfrm>
              <a:off x="1071481" y="3017875"/>
              <a:ext cx="381125" cy="337825"/>
            </a:xfrm>
            <a:custGeom>
              <a:rect b="b" l="l" r="r" t="t"/>
              <a:pathLst>
                <a:path extrusionOk="0" h="13513" w="15245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2"/>
            <p:cNvSpPr/>
            <p:nvPr/>
          </p:nvSpPr>
          <p:spPr>
            <a:xfrm>
              <a:off x="1053131" y="3002575"/>
              <a:ext cx="417825" cy="367600"/>
            </a:xfrm>
            <a:custGeom>
              <a:rect b="b" l="l" r="r" t="t"/>
              <a:pathLst>
                <a:path extrusionOk="0" h="14704" w="16713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52"/>
          <p:cNvSpPr/>
          <p:nvPr/>
        </p:nvSpPr>
        <p:spPr>
          <a:xfrm>
            <a:off x="5619600" y="1788550"/>
            <a:ext cx="387537" cy="452025"/>
          </a:xfrm>
          <a:custGeom>
            <a:rect b="b" l="l" r="r" t="t"/>
            <a:pathLst>
              <a:path extrusionOk="0" h="18081" w="14911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2"/>
          <p:cNvSpPr/>
          <p:nvPr/>
        </p:nvSpPr>
        <p:spPr>
          <a:xfrm>
            <a:off x="5820319" y="1788550"/>
            <a:ext cx="186825" cy="452025"/>
          </a:xfrm>
          <a:custGeom>
            <a:rect b="b" l="l" r="r" t="t"/>
            <a:pathLst>
              <a:path extrusionOk="0" h="18081" w="7473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2"/>
          <p:cNvSpPr/>
          <p:nvPr/>
        </p:nvSpPr>
        <p:spPr>
          <a:xfrm>
            <a:off x="5428394" y="1686925"/>
            <a:ext cx="878150" cy="792975"/>
          </a:xfrm>
          <a:custGeom>
            <a:rect b="b" l="l" r="r" t="t"/>
            <a:pathLst>
              <a:path extrusionOk="0" h="31719" w="35126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2"/>
          <p:cNvSpPr/>
          <p:nvPr/>
        </p:nvSpPr>
        <p:spPr>
          <a:xfrm>
            <a:off x="5896219" y="1879450"/>
            <a:ext cx="89250" cy="118450"/>
          </a:xfrm>
          <a:custGeom>
            <a:rect b="b" l="l" r="r" t="t"/>
            <a:pathLst>
              <a:path extrusionOk="0" h="4738" w="357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2"/>
          <p:cNvSpPr/>
          <p:nvPr/>
        </p:nvSpPr>
        <p:spPr>
          <a:xfrm>
            <a:off x="5886219" y="2148825"/>
            <a:ext cx="65075" cy="67550"/>
          </a:xfrm>
          <a:custGeom>
            <a:rect b="b" l="l" r="r" t="t"/>
            <a:pathLst>
              <a:path extrusionOk="0" h="2702" w="2603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2"/>
          <p:cNvSpPr/>
          <p:nvPr/>
        </p:nvSpPr>
        <p:spPr>
          <a:xfrm>
            <a:off x="5891219" y="2032900"/>
            <a:ext cx="75075" cy="75900"/>
          </a:xfrm>
          <a:custGeom>
            <a:rect b="b" l="l" r="r" t="t"/>
            <a:pathLst>
              <a:path extrusionOk="0" h="3036" w="3003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/>
          <p:nvPr/>
        </p:nvSpPr>
        <p:spPr>
          <a:xfrm>
            <a:off x="5766969" y="2042075"/>
            <a:ext cx="72575" cy="66725"/>
          </a:xfrm>
          <a:custGeom>
            <a:rect b="b" l="l" r="r" t="t"/>
            <a:pathLst>
              <a:path extrusionOk="0" h="2669" w="2903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2"/>
          <p:cNvSpPr/>
          <p:nvPr/>
        </p:nvSpPr>
        <p:spPr>
          <a:xfrm>
            <a:off x="5760294" y="1896125"/>
            <a:ext cx="85075" cy="110950"/>
          </a:xfrm>
          <a:custGeom>
            <a:rect b="b" l="l" r="r" t="t"/>
            <a:pathLst>
              <a:path extrusionOk="0" h="4438" w="3403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2"/>
          <p:cNvSpPr/>
          <p:nvPr/>
        </p:nvSpPr>
        <p:spPr>
          <a:xfrm>
            <a:off x="5512619" y="2059575"/>
            <a:ext cx="75075" cy="49225"/>
          </a:xfrm>
          <a:custGeom>
            <a:rect b="b" l="l" r="r" t="t"/>
            <a:pathLst>
              <a:path extrusionOk="0" h="1969" w="3003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"/>
          <p:cNvSpPr/>
          <p:nvPr/>
        </p:nvSpPr>
        <p:spPr>
          <a:xfrm>
            <a:off x="5533469" y="2148825"/>
            <a:ext cx="66725" cy="67550"/>
          </a:xfrm>
          <a:custGeom>
            <a:rect b="b" l="l" r="r" t="t"/>
            <a:pathLst>
              <a:path extrusionOk="0" h="2702" w="2669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2"/>
          <p:cNvSpPr/>
          <p:nvPr/>
        </p:nvSpPr>
        <p:spPr>
          <a:xfrm>
            <a:off x="5481744" y="1929500"/>
            <a:ext cx="86775" cy="95925"/>
          </a:xfrm>
          <a:custGeom>
            <a:rect b="b" l="l" r="r" t="t"/>
            <a:pathLst>
              <a:path extrusionOk="0" h="3837" w="3471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2"/>
          <p:cNvSpPr/>
          <p:nvPr/>
        </p:nvSpPr>
        <p:spPr>
          <a:xfrm>
            <a:off x="5652719" y="2148825"/>
            <a:ext cx="65075" cy="67550"/>
          </a:xfrm>
          <a:custGeom>
            <a:rect b="b" l="l" r="r" t="t"/>
            <a:pathLst>
              <a:path extrusionOk="0" h="2702" w="2603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5620194" y="1912800"/>
            <a:ext cx="86750" cy="103450"/>
          </a:xfrm>
          <a:custGeom>
            <a:rect b="b" l="l" r="r" t="t"/>
            <a:pathLst>
              <a:path extrusionOk="0" h="4138" w="347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2"/>
          <p:cNvSpPr/>
          <p:nvPr/>
        </p:nvSpPr>
        <p:spPr>
          <a:xfrm>
            <a:off x="5771119" y="2148825"/>
            <a:ext cx="63425" cy="67550"/>
          </a:xfrm>
          <a:custGeom>
            <a:rect b="b" l="l" r="r" t="t"/>
            <a:pathLst>
              <a:path extrusionOk="0" h="2702" w="2537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/>
          <p:nvPr/>
        </p:nvSpPr>
        <p:spPr>
          <a:xfrm>
            <a:off x="5639369" y="2051250"/>
            <a:ext cx="73400" cy="57550"/>
          </a:xfrm>
          <a:custGeom>
            <a:rect b="b" l="l" r="r" t="t"/>
            <a:pathLst>
              <a:path extrusionOk="0" h="2302" w="2936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2"/>
          <p:cNvSpPr/>
          <p:nvPr/>
        </p:nvSpPr>
        <p:spPr>
          <a:xfrm>
            <a:off x="5428394" y="1817750"/>
            <a:ext cx="753875" cy="469525"/>
          </a:xfrm>
          <a:custGeom>
            <a:rect b="b" l="l" r="r" t="t"/>
            <a:pathLst>
              <a:path extrusionOk="0" h="18781" w="30155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2"/>
          <p:cNvSpPr/>
          <p:nvPr/>
        </p:nvSpPr>
        <p:spPr>
          <a:xfrm>
            <a:off x="5642694" y="2380650"/>
            <a:ext cx="88425" cy="88425"/>
          </a:xfrm>
          <a:custGeom>
            <a:rect b="b" l="l" r="r" t="t"/>
            <a:pathLst>
              <a:path extrusionOk="0" fill="none" h="3537" w="3537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/>
          <p:nvPr/>
        </p:nvSpPr>
        <p:spPr>
          <a:xfrm>
            <a:off x="6000894" y="2380650"/>
            <a:ext cx="88400" cy="88425"/>
          </a:xfrm>
          <a:custGeom>
            <a:rect b="b" l="l" r="r" t="t"/>
            <a:pathLst>
              <a:path extrusionOk="0" fill="none" h="3537" w="3536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52"/>
          <p:cNvGrpSpPr/>
          <p:nvPr/>
        </p:nvGrpSpPr>
        <p:grpSpPr>
          <a:xfrm>
            <a:off x="2942383" y="1680625"/>
            <a:ext cx="693850" cy="823925"/>
            <a:chOff x="2764413" y="1613950"/>
            <a:chExt cx="693850" cy="823925"/>
          </a:xfrm>
        </p:grpSpPr>
        <p:sp>
          <p:nvSpPr>
            <p:cNvPr id="319" name="Google Shape;319;p52"/>
            <p:cNvSpPr/>
            <p:nvPr/>
          </p:nvSpPr>
          <p:spPr>
            <a:xfrm>
              <a:off x="2764413" y="1962525"/>
              <a:ext cx="693850" cy="475350"/>
            </a:xfrm>
            <a:custGeom>
              <a:rect b="b" l="l" r="r" t="t"/>
              <a:pathLst>
                <a:path extrusionOk="0" h="19014" w="27754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2"/>
            <p:cNvSpPr/>
            <p:nvPr/>
          </p:nvSpPr>
          <p:spPr>
            <a:xfrm>
              <a:off x="2764413" y="2038400"/>
              <a:ext cx="693850" cy="103450"/>
            </a:xfrm>
            <a:custGeom>
              <a:rect b="b" l="l" r="r" t="t"/>
              <a:pathLst>
                <a:path extrusionOk="0" h="4138" w="27754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2"/>
            <p:cNvSpPr/>
            <p:nvPr/>
          </p:nvSpPr>
          <p:spPr>
            <a:xfrm>
              <a:off x="2835288" y="2246050"/>
              <a:ext cx="326100" cy="45900"/>
            </a:xfrm>
            <a:custGeom>
              <a:rect b="b" l="l" r="r" t="t"/>
              <a:pathLst>
                <a:path extrusionOk="0" h="1836" w="13044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2"/>
            <p:cNvSpPr/>
            <p:nvPr/>
          </p:nvSpPr>
          <p:spPr>
            <a:xfrm>
              <a:off x="3204713" y="2202700"/>
              <a:ext cx="196000" cy="184325"/>
            </a:xfrm>
            <a:custGeom>
              <a:rect b="b" l="l" r="r" t="t"/>
              <a:pathLst>
                <a:path extrusionOk="0" h="7373" w="784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2"/>
            <p:cNvSpPr/>
            <p:nvPr/>
          </p:nvSpPr>
          <p:spPr>
            <a:xfrm>
              <a:off x="3111313" y="1613950"/>
              <a:ext cx="301925" cy="322750"/>
            </a:xfrm>
            <a:custGeom>
              <a:rect b="b" l="l" r="r" t="t"/>
              <a:pathLst>
                <a:path extrusionOk="0" h="12910" w="12077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2"/>
            <p:cNvSpPr/>
            <p:nvPr/>
          </p:nvSpPr>
          <p:spPr>
            <a:xfrm>
              <a:off x="3198063" y="1679450"/>
              <a:ext cx="135950" cy="157250"/>
            </a:xfrm>
            <a:custGeom>
              <a:rect b="b" l="l" r="r" t="t"/>
              <a:pathLst>
                <a:path extrusionOk="0" h="6290" w="5438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52"/>
          <p:cNvSpPr/>
          <p:nvPr/>
        </p:nvSpPr>
        <p:spPr>
          <a:xfrm>
            <a:off x="7310382" y="2782425"/>
            <a:ext cx="808025" cy="819500"/>
          </a:xfrm>
          <a:custGeom>
            <a:rect b="b" l="l" r="r" t="t"/>
            <a:pathLst>
              <a:path extrusionOk="0" h="32780" w="32321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2"/>
          <p:cNvSpPr/>
          <p:nvPr/>
        </p:nvSpPr>
        <p:spPr>
          <a:xfrm>
            <a:off x="7580082" y="3124800"/>
            <a:ext cx="447850" cy="505425"/>
          </a:xfrm>
          <a:custGeom>
            <a:rect b="b" l="l" r="r" t="t"/>
            <a:pathLst>
              <a:path extrusionOk="0" h="20217" w="17914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2"/>
          <p:cNvSpPr/>
          <p:nvPr/>
        </p:nvSpPr>
        <p:spPr>
          <a:xfrm>
            <a:off x="7763532" y="3611525"/>
            <a:ext cx="145975" cy="131775"/>
          </a:xfrm>
          <a:custGeom>
            <a:rect b="b" l="l" r="r" t="t"/>
            <a:pathLst>
              <a:path extrusionOk="0" h="5271" w="5839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2"/>
          <p:cNvSpPr/>
          <p:nvPr/>
        </p:nvSpPr>
        <p:spPr>
          <a:xfrm>
            <a:off x="7776882" y="3611525"/>
            <a:ext cx="116775" cy="117600"/>
          </a:xfrm>
          <a:custGeom>
            <a:rect b="b" l="l" r="r" t="t"/>
            <a:pathLst>
              <a:path extrusionOk="0" fill="none" h="4704" w="4671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cap="flat" cmpd="sng" w="31700">
            <a:solidFill>
              <a:srgbClr val="505655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2"/>
          <p:cNvSpPr/>
          <p:nvPr/>
        </p:nvSpPr>
        <p:spPr>
          <a:xfrm>
            <a:off x="7761032" y="3595675"/>
            <a:ext cx="148475" cy="149300"/>
          </a:xfrm>
          <a:custGeom>
            <a:rect b="b" l="l" r="r" t="t"/>
            <a:pathLst>
              <a:path extrusionOk="0" h="5972" w="5939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2"/>
          <p:cNvSpPr/>
          <p:nvPr/>
        </p:nvSpPr>
        <p:spPr>
          <a:xfrm>
            <a:off x="7249507" y="2879150"/>
            <a:ext cx="849875" cy="819525"/>
          </a:xfrm>
          <a:custGeom>
            <a:rect b="b" l="l" r="r" t="t"/>
            <a:pathLst>
              <a:path extrusionOk="0" h="32781" w="33995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2"/>
          <p:cNvSpPr/>
          <p:nvPr/>
        </p:nvSpPr>
        <p:spPr>
          <a:xfrm>
            <a:off x="7711832" y="3667400"/>
            <a:ext cx="145975" cy="131775"/>
          </a:xfrm>
          <a:custGeom>
            <a:rect b="b" l="l" r="r" t="t"/>
            <a:pathLst>
              <a:path extrusionOk="0" h="5271" w="5839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2"/>
          <p:cNvSpPr/>
          <p:nvPr/>
        </p:nvSpPr>
        <p:spPr>
          <a:xfrm>
            <a:off x="7725182" y="3667400"/>
            <a:ext cx="117600" cy="117600"/>
          </a:xfrm>
          <a:custGeom>
            <a:rect b="b" l="l" r="r" t="t"/>
            <a:pathLst>
              <a:path extrusionOk="0" fill="none" h="4704" w="4704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cap="flat" cmpd="sng" w="31700">
            <a:solidFill>
              <a:srgbClr val="B3A1E0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2"/>
          <p:cNvSpPr txBox="1"/>
          <p:nvPr/>
        </p:nvSpPr>
        <p:spPr>
          <a:xfrm>
            <a:off x="2286408" y="2580850"/>
            <a:ext cx="2005800" cy="797700"/>
          </a:xfrm>
          <a:prstGeom prst="rect">
            <a:avLst/>
          </a:prstGeom>
          <a:noFill/>
          <a:ln cap="flat" cmpd="sng" w="952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1.2 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million profits per months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2"/>
          <p:cNvSpPr txBox="1"/>
          <p:nvPr/>
        </p:nvSpPr>
        <p:spPr>
          <a:xfrm>
            <a:off x="6681057" y="380401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90% of delivery arrive on time</a:t>
            </a:r>
            <a:r>
              <a:rPr b="1" lang="fr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52"/>
          <p:cNvSpPr txBox="1"/>
          <p:nvPr/>
        </p:nvSpPr>
        <p:spPr>
          <a:xfrm>
            <a:off x="4864569" y="2580850"/>
            <a:ext cx="2005800" cy="797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32951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3095 sellers </a:t>
            </a:r>
            <a:endParaRPr b="1" sz="1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457143" y="3804010"/>
            <a:ext cx="2005800" cy="797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More than 99.000</a:t>
            </a:r>
            <a:r>
              <a:rPr b="1" lang="fr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buyers</a:t>
            </a:r>
            <a:endParaRPr b="1" sz="1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52"/>
          <p:cNvSpPr/>
          <p:nvPr/>
        </p:nvSpPr>
        <p:spPr>
          <a:xfrm>
            <a:off x="3776700" y="460890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2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2"/>
          <p:cNvSpPr txBox="1"/>
          <p:nvPr/>
        </p:nvSpPr>
        <p:spPr>
          <a:xfrm>
            <a:off x="152400" y="193675"/>
            <a:ext cx="879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595959"/>
                </a:solidFill>
              </a:rPr>
              <a:t>Magist’s P</a:t>
            </a:r>
            <a:r>
              <a:rPr b="1" lang="fr" sz="2500">
                <a:solidFill>
                  <a:srgbClr val="595959"/>
                </a:solidFill>
              </a:rPr>
              <a:t>otential </a:t>
            </a:r>
            <a:endParaRPr b="1" sz="2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75" y="1075750"/>
            <a:ext cx="8217001" cy="33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 txBox="1"/>
          <p:nvPr/>
        </p:nvSpPr>
        <p:spPr>
          <a:xfrm>
            <a:off x="0" y="0"/>
            <a:ext cx="873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</a:rPr>
              <a:t>Are Magist’s Customers interested in Tech Products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779225" y="152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444746"/>
                </a:solidFill>
                <a:latin typeface="Arial"/>
                <a:ea typeface="Arial"/>
                <a:cs typeface="Arial"/>
                <a:sym typeface="Arial"/>
              </a:rPr>
              <a:t>Total Sales of Technology Products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75" y="819150"/>
            <a:ext cx="7079226" cy="39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Purchasing Power of Magist’s Customers ?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55"/>
          <p:cNvGrpSpPr/>
          <p:nvPr/>
        </p:nvGrpSpPr>
        <p:grpSpPr>
          <a:xfrm>
            <a:off x="2779665" y="1576889"/>
            <a:ext cx="2975008" cy="2598176"/>
            <a:chOff x="-1798925" y="2682450"/>
            <a:chExt cx="1159350" cy="1012500"/>
          </a:xfrm>
        </p:grpSpPr>
        <p:sp>
          <p:nvSpPr>
            <p:cNvPr id="361" name="Google Shape;361;p55"/>
            <p:cNvSpPr/>
            <p:nvPr/>
          </p:nvSpPr>
          <p:spPr>
            <a:xfrm>
              <a:off x="-1273025" y="2882875"/>
              <a:ext cx="6275" cy="1900"/>
            </a:xfrm>
            <a:custGeom>
              <a:rect b="b" l="l" r="r" t="t"/>
              <a:pathLst>
                <a:path extrusionOk="0" h="76" w="251">
                  <a:moveTo>
                    <a:pt x="251" y="0"/>
                  </a:moveTo>
                  <a:lnTo>
                    <a:pt x="1" y="68"/>
                  </a:lnTo>
                  <a:cubicBezTo>
                    <a:pt x="1" y="76"/>
                    <a:pt x="1" y="76"/>
                    <a:pt x="1" y="76"/>
                  </a:cubicBezTo>
                  <a:lnTo>
                    <a:pt x="251" y="15"/>
                  </a:lnTo>
                  <a:cubicBezTo>
                    <a:pt x="251" y="15"/>
                    <a:pt x="251" y="8"/>
                    <a:pt x="251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5"/>
            <p:cNvSpPr/>
            <p:nvPr/>
          </p:nvSpPr>
          <p:spPr>
            <a:xfrm>
              <a:off x="-1630700" y="2854300"/>
              <a:ext cx="691550" cy="707675"/>
            </a:xfrm>
            <a:custGeom>
              <a:rect b="b" l="l" r="r" t="t"/>
              <a:pathLst>
                <a:path extrusionOk="0" h="28307" w="27662">
                  <a:moveTo>
                    <a:pt x="18895" y="0"/>
                  </a:moveTo>
                  <a:lnTo>
                    <a:pt x="14558" y="1143"/>
                  </a:lnTo>
                  <a:lnTo>
                    <a:pt x="14308" y="1211"/>
                  </a:lnTo>
                  <a:lnTo>
                    <a:pt x="4217" y="3868"/>
                  </a:lnTo>
                  <a:lnTo>
                    <a:pt x="1" y="4981"/>
                  </a:lnTo>
                  <a:lnTo>
                    <a:pt x="3566" y="24724"/>
                  </a:lnTo>
                  <a:cubicBezTo>
                    <a:pt x="3672" y="25375"/>
                    <a:pt x="3718" y="26003"/>
                    <a:pt x="3491" y="26616"/>
                  </a:cubicBezTo>
                  <a:cubicBezTo>
                    <a:pt x="3210" y="27353"/>
                    <a:pt x="2995" y="28306"/>
                    <a:pt x="3732" y="28306"/>
                  </a:cubicBezTo>
                  <a:cubicBezTo>
                    <a:pt x="3752" y="28306"/>
                    <a:pt x="3772" y="28305"/>
                    <a:pt x="3793" y="28304"/>
                  </a:cubicBezTo>
                  <a:lnTo>
                    <a:pt x="5239" y="27926"/>
                  </a:lnTo>
                  <a:lnTo>
                    <a:pt x="5489" y="27857"/>
                  </a:lnTo>
                  <a:lnTo>
                    <a:pt x="25572" y="22566"/>
                  </a:lnTo>
                  <a:lnTo>
                    <a:pt x="25731" y="22521"/>
                  </a:lnTo>
                  <a:lnTo>
                    <a:pt x="26972" y="22195"/>
                  </a:lnTo>
                  <a:cubicBezTo>
                    <a:pt x="26995" y="22188"/>
                    <a:pt x="27018" y="22172"/>
                    <a:pt x="27041" y="22165"/>
                  </a:cubicBezTo>
                  <a:cubicBezTo>
                    <a:pt x="27661" y="21794"/>
                    <a:pt x="27003" y="21082"/>
                    <a:pt x="26405" y="20575"/>
                  </a:cubicBezTo>
                  <a:cubicBezTo>
                    <a:pt x="25898" y="20159"/>
                    <a:pt x="25633" y="19584"/>
                    <a:pt x="25398" y="18970"/>
                  </a:cubicBezTo>
                  <a:lnTo>
                    <a:pt x="18895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5"/>
            <p:cNvSpPr/>
            <p:nvPr/>
          </p:nvSpPr>
          <p:spPr>
            <a:xfrm>
              <a:off x="-1558600" y="2729200"/>
              <a:ext cx="304150" cy="258275"/>
            </a:xfrm>
            <a:custGeom>
              <a:rect b="b" l="l" r="r" t="t"/>
              <a:pathLst>
                <a:path extrusionOk="0" h="10331" w="12166">
                  <a:moveTo>
                    <a:pt x="5910" y="0"/>
                  </a:moveTo>
                  <a:cubicBezTo>
                    <a:pt x="5456" y="0"/>
                    <a:pt x="4987" y="63"/>
                    <a:pt x="4505" y="190"/>
                  </a:cubicBezTo>
                  <a:cubicBezTo>
                    <a:pt x="3105" y="561"/>
                    <a:pt x="2075" y="1333"/>
                    <a:pt x="1439" y="2476"/>
                  </a:cubicBezTo>
                  <a:cubicBezTo>
                    <a:pt x="1" y="5065"/>
                    <a:pt x="1106" y="8774"/>
                    <a:pt x="1152" y="8918"/>
                  </a:cubicBezTo>
                  <a:lnTo>
                    <a:pt x="1462" y="10190"/>
                  </a:lnTo>
                  <a:cubicBezTo>
                    <a:pt x="1481" y="10274"/>
                    <a:pt x="1562" y="10331"/>
                    <a:pt x="1647" y="10331"/>
                  </a:cubicBezTo>
                  <a:cubicBezTo>
                    <a:pt x="1661" y="10331"/>
                    <a:pt x="1675" y="10329"/>
                    <a:pt x="1689" y="10326"/>
                  </a:cubicBezTo>
                  <a:cubicBezTo>
                    <a:pt x="1795" y="10303"/>
                    <a:pt x="1856" y="10197"/>
                    <a:pt x="1833" y="10099"/>
                  </a:cubicBezTo>
                  <a:lnTo>
                    <a:pt x="1515" y="8819"/>
                  </a:lnTo>
                  <a:cubicBezTo>
                    <a:pt x="1507" y="8782"/>
                    <a:pt x="417" y="5110"/>
                    <a:pt x="1772" y="2665"/>
                  </a:cubicBezTo>
                  <a:cubicBezTo>
                    <a:pt x="2355" y="1613"/>
                    <a:pt x="3309" y="901"/>
                    <a:pt x="4603" y="561"/>
                  </a:cubicBezTo>
                  <a:cubicBezTo>
                    <a:pt x="5056" y="441"/>
                    <a:pt x="5495" y="381"/>
                    <a:pt x="5920" y="381"/>
                  </a:cubicBezTo>
                  <a:cubicBezTo>
                    <a:pt x="6704" y="381"/>
                    <a:pt x="7438" y="585"/>
                    <a:pt x="8116" y="992"/>
                  </a:cubicBezTo>
                  <a:cubicBezTo>
                    <a:pt x="10500" y="2423"/>
                    <a:pt x="11394" y="5814"/>
                    <a:pt x="11485" y="6193"/>
                  </a:cubicBezTo>
                  <a:lnTo>
                    <a:pt x="11772" y="7366"/>
                  </a:lnTo>
                  <a:cubicBezTo>
                    <a:pt x="11791" y="7448"/>
                    <a:pt x="11869" y="7510"/>
                    <a:pt x="11955" y="7510"/>
                  </a:cubicBezTo>
                  <a:cubicBezTo>
                    <a:pt x="11972" y="7510"/>
                    <a:pt x="11990" y="7507"/>
                    <a:pt x="12007" y="7502"/>
                  </a:cubicBezTo>
                  <a:cubicBezTo>
                    <a:pt x="12022" y="7502"/>
                    <a:pt x="12037" y="7495"/>
                    <a:pt x="12052" y="7487"/>
                  </a:cubicBezTo>
                  <a:cubicBezTo>
                    <a:pt x="12128" y="7442"/>
                    <a:pt x="12166" y="7358"/>
                    <a:pt x="12143" y="7275"/>
                  </a:cubicBezTo>
                  <a:lnTo>
                    <a:pt x="11855" y="6102"/>
                  </a:lnTo>
                  <a:cubicBezTo>
                    <a:pt x="11765" y="5708"/>
                    <a:pt x="10826" y="2173"/>
                    <a:pt x="8305" y="667"/>
                  </a:cubicBezTo>
                  <a:cubicBezTo>
                    <a:pt x="7565" y="222"/>
                    <a:pt x="6763" y="0"/>
                    <a:pt x="5910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5"/>
            <p:cNvSpPr/>
            <p:nvPr/>
          </p:nvSpPr>
          <p:spPr>
            <a:xfrm>
              <a:off x="-1630700" y="2978825"/>
              <a:ext cx="137225" cy="583150"/>
            </a:xfrm>
            <a:custGeom>
              <a:rect b="b" l="l" r="r" t="t"/>
              <a:pathLst>
                <a:path extrusionOk="0" h="23326" w="5489">
                  <a:moveTo>
                    <a:pt x="1" y="0"/>
                  </a:moveTo>
                  <a:lnTo>
                    <a:pt x="3566" y="19743"/>
                  </a:lnTo>
                  <a:cubicBezTo>
                    <a:pt x="3672" y="20394"/>
                    <a:pt x="3718" y="21022"/>
                    <a:pt x="3491" y="21635"/>
                  </a:cubicBezTo>
                  <a:cubicBezTo>
                    <a:pt x="3210" y="22372"/>
                    <a:pt x="2995" y="23325"/>
                    <a:pt x="3732" y="23325"/>
                  </a:cubicBezTo>
                  <a:cubicBezTo>
                    <a:pt x="3752" y="23325"/>
                    <a:pt x="3772" y="23324"/>
                    <a:pt x="3793" y="23323"/>
                  </a:cubicBezTo>
                  <a:lnTo>
                    <a:pt x="5239" y="22945"/>
                  </a:lnTo>
                  <a:lnTo>
                    <a:pt x="5489" y="228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5"/>
            <p:cNvSpPr/>
            <p:nvPr/>
          </p:nvSpPr>
          <p:spPr>
            <a:xfrm>
              <a:off x="-1158325" y="2854300"/>
              <a:ext cx="219175" cy="564175"/>
            </a:xfrm>
            <a:custGeom>
              <a:rect b="b" l="l" r="r" t="t"/>
              <a:pathLst>
                <a:path extrusionOk="0" h="22567" w="8767">
                  <a:moveTo>
                    <a:pt x="0" y="0"/>
                  </a:moveTo>
                  <a:lnTo>
                    <a:pt x="6677" y="22566"/>
                  </a:lnTo>
                  <a:lnTo>
                    <a:pt x="6836" y="22521"/>
                  </a:lnTo>
                  <a:lnTo>
                    <a:pt x="8146" y="22165"/>
                  </a:lnTo>
                  <a:cubicBezTo>
                    <a:pt x="8766" y="21794"/>
                    <a:pt x="8108" y="21082"/>
                    <a:pt x="7510" y="20575"/>
                  </a:cubicBezTo>
                  <a:cubicBezTo>
                    <a:pt x="7003" y="20159"/>
                    <a:pt x="6738" y="19584"/>
                    <a:pt x="6503" y="18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5"/>
            <p:cNvSpPr/>
            <p:nvPr/>
          </p:nvSpPr>
          <p:spPr>
            <a:xfrm>
              <a:off x="-1486300" y="3359575"/>
              <a:ext cx="451575" cy="142550"/>
            </a:xfrm>
            <a:custGeom>
              <a:rect b="b" l="l" r="r" t="t"/>
              <a:pathLst>
                <a:path extrusionOk="0" h="5702" w="18063">
                  <a:moveTo>
                    <a:pt x="17853" y="1"/>
                  </a:moveTo>
                  <a:cubicBezTo>
                    <a:pt x="17835" y="1"/>
                    <a:pt x="17816" y="3"/>
                    <a:pt x="17798" y="8"/>
                  </a:cubicBezTo>
                  <a:lnTo>
                    <a:pt x="152" y="5330"/>
                  </a:lnTo>
                  <a:cubicBezTo>
                    <a:pt x="54" y="5360"/>
                    <a:pt x="1" y="5466"/>
                    <a:pt x="31" y="5565"/>
                  </a:cubicBezTo>
                  <a:cubicBezTo>
                    <a:pt x="55" y="5651"/>
                    <a:pt x="130" y="5702"/>
                    <a:pt x="210" y="5702"/>
                  </a:cubicBezTo>
                  <a:cubicBezTo>
                    <a:pt x="228" y="5702"/>
                    <a:pt x="247" y="5699"/>
                    <a:pt x="266" y="5693"/>
                  </a:cubicBezTo>
                  <a:lnTo>
                    <a:pt x="17911" y="372"/>
                  </a:lnTo>
                  <a:cubicBezTo>
                    <a:pt x="17926" y="372"/>
                    <a:pt x="17934" y="364"/>
                    <a:pt x="17949" y="357"/>
                  </a:cubicBezTo>
                  <a:cubicBezTo>
                    <a:pt x="18025" y="311"/>
                    <a:pt x="18063" y="220"/>
                    <a:pt x="18040" y="137"/>
                  </a:cubicBezTo>
                  <a:cubicBezTo>
                    <a:pt x="18015" y="56"/>
                    <a:pt x="17938" y="1"/>
                    <a:pt x="17853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-1495000" y="3033500"/>
              <a:ext cx="630975" cy="620775"/>
            </a:xfrm>
            <a:custGeom>
              <a:rect b="b" l="l" r="r" t="t"/>
              <a:pathLst>
                <a:path extrusionOk="0" h="24831" w="25239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2029" y="24830"/>
                  </a:lnTo>
                  <a:cubicBezTo>
                    <a:pt x="22763" y="24830"/>
                    <a:pt x="22498" y="23952"/>
                    <a:pt x="22195" y="23286"/>
                  </a:cubicBezTo>
                  <a:cubicBezTo>
                    <a:pt x="21946" y="22748"/>
                    <a:pt x="21953" y="22173"/>
                    <a:pt x="21999" y="21583"/>
                  </a:cubicBezTo>
                  <a:lnTo>
                    <a:pt x="25239" y="3748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5"/>
            <p:cNvSpPr/>
            <p:nvPr/>
          </p:nvSpPr>
          <p:spPr>
            <a:xfrm>
              <a:off x="-1495000" y="3033500"/>
              <a:ext cx="138925" cy="530125"/>
            </a:xfrm>
            <a:custGeom>
              <a:rect b="b" l="l" r="r" t="t"/>
              <a:pathLst>
                <a:path extrusionOk="0" h="21205" w="5557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945" y="21204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rgbClr val="DF32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5"/>
            <p:cNvSpPr/>
            <p:nvPr/>
          </p:nvSpPr>
          <p:spPr>
            <a:xfrm>
              <a:off x="-992925" y="3127175"/>
              <a:ext cx="128900" cy="527100"/>
            </a:xfrm>
            <a:custGeom>
              <a:rect b="b" l="l" r="r" t="t"/>
              <a:pathLst>
                <a:path extrusionOk="0" h="21084" w="5156">
                  <a:moveTo>
                    <a:pt x="5156" y="1"/>
                  </a:moveTo>
                  <a:lnTo>
                    <a:pt x="0" y="20712"/>
                  </a:lnTo>
                  <a:lnTo>
                    <a:pt x="1946" y="21083"/>
                  </a:lnTo>
                  <a:cubicBezTo>
                    <a:pt x="2680" y="21083"/>
                    <a:pt x="2415" y="20205"/>
                    <a:pt x="2112" y="19539"/>
                  </a:cubicBezTo>
                  <a:cubicBezTo>
                    <a:pt x="1863" y="19001"/>
                    <a:pt x="1870" y="18426"/>
                    <a:pt x="1916" y="17836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5"/>
            <p:cNvSpPr/>
            <p:nvPr/>
          </p:nvSpPr>
          <p:spPr>
            <a:xfrm>
              <a:off x="-1279600" y="3246025"/>
              <a:ext cx="345750" cy="66600"/>
            </a:xfrm>
            <a:custGeom>
              <a:rect b="b" l="l" r="r" t="t"/>
              <a:pathLst>
                <a:path extrusionOk="0" h="2664" w="13830">
                  <a:moveTo>
                    <a:pt x="13579" y="1"/>
                  </a:moveTo>
                  <a:cubicBezTo>
                    <a:pt x="10037" y="46"/>
                    <a:pt x="6509" y="523"/>
                    <a:pt x="3088" y="1432"/>
                  </a:cubicBezTo>
                  <a:cubicBezTo>
                    <a:pt x="2119" y="1689"/>
                    <a:pt x="1157" y="1984"/>
                    <a:pt x="203" y="2302"/>
                  </a:cubicBezTo>
                  <a:cubicBezTo>
                    <a:pt x="0" y="2377"/>
                    <a:pt x="100" y="2663"/>
                    <a:pt x="291" y="2663"/>
                  </a:cubicBezTo>
                  <a:cubicBezTo>
                    <a:pt x="314" y="2663"/>
                    <a:pt x="338" y="2659"/>
                    <a:pt x="362" y="2650"/>
                  </a:cubicBezTo>
                  <a:cubicBezTo>
                    <a:pt x="3655" y="1530"/>
                    <a:pt x="7084" y="818"/>
                    <a:pt x="10551" y="531"/>
                  </a:cubicBezTo>
                  <a:cubicBezTo>
                    <a:pt x="11551" y="440"/>
                    <a:pt x="12542" y="395"/>
                    <a:pt x="13542" y="379"/>
                  </a:cubicBezTo>
                  <a:cubicBezTo>
                    <a:pt x="13784" y="379"/>
                    <a:pt x="13829" y="1"/>
                    <a:pt x="1357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-1188400" y="3338575"/>
              <a:ext cx="158750" cy="11000"/>
            </a:xfrm>
            <a:custGeom>
              <a:rect b="b" l="l" r="r" t="t"/>
              <a:pathLst>
                <a:path extrusionOk="0" h="440" w="6350">
                  <a:moveTo>
                    <a:pt x="6108" y="0"/>
                  </a:moveTo>
                  <a:cubicBezTo>
                    <a:pt x="6106" y="0"/>
                    <a:pt x="6104" y="1"/>
                    <a:pt x="6101" y="1"/>
                  </a:cubicBezTo>
                  <a:cubicBezTo>
                    <a:pt x="4163" y="16"/>
                    <a:pt x="2225" y="38"/>
                    <a:pt x="287" y="61"/>
                  </a:cubicBezTo>
                  <a:cubicBezTo>
                    <a:pt x="48" y="69"/>
                    <a:pt x="1" y="440"/>
                    <a:pt x="242" y="440"/>
                  </a:cubicBezTo>
                  <a:cubicBezTo>
                    <a:pt x="245" y="440"/>
                    <a:pt x="247" y="440"/>
                    <a:pt x="250" y="440"/>
                  </a:cubicBezTo>
                  <a:lnTo>
                    <a:pt x="6063" y="379"/>
                  </a:lnTo>
                  <a:cubicBezTo>
                    <a:pt x="6303" y="372"/>
                    <a:pt x="6350" y="0"/>
                    <a:pt x="610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-1231200" y="2916175"/>
              <a:ext cx="257600" cy="178300"/>
            </a:xfrm>
            <a:custGeom>
              <a:rect b="b" l="l" r="r" t="t"/>
              <a:pathLst>
                <a:path extrusionOk="0" h="7132" w="10304">
                  <a:moveTo>
                    <a:pt x="1" y="1"/>
                  </a:moveTo>
                  <a:lnTo>
                    <a:pt x="940" y="5822"/>
                  </a:lnTo>
                  <a:lnTo>
                    <a:pt x="7813" y="7131"/>
                  </a:lnTo>
                  <a:cubicBezTo>
                    <a:pt x="7814" y="7132"/>
                    <a:pt x="7815" y="7132"/>
                    <a:pt x="7816" y="7132"/>
                  </a:cubicBezTo>
                  <a:cubicBezTo>
                    <a:pt x="8089" y="7132"/>
                    <a:pt x="10304" y="1711"/>
                    <a:pt x="10304" y="17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-1035875" y="2975975"/>
              <a:ext cx="157475" cy="133075"/>
            </a:xfrm>
            <a:custGeom>
              <a:rect b="b" l="l" r="r" t="t"/>
              <a:pathLst>
                <a:path extrusionOk="0" h="5323" w="6299">
                  <a:moveTo>
                    <a:pt x="1824" y="1"/>
                  </a:moveTo>
                  <a:lnTo>
                    <a:pt x="0" y="4739"/>
                  </a:lnTo>
                  <a:lnTo>
                    <a:pt x="3195" y="5322"/>
                  </a:lnTo>
                  <a:lnTo>
                    <a:pt x="6298" y="10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-1306900" y="2934350"/>
              <a:ext cx="121725" cy="131725"/>
            </a:xfrm>
            <a:custGeom>
              <a:rect b="b" l="l" r="r" t="t"/>
              <a:pathLst>
                <a:path extrusionOk="0" h="5269" w="4869">
                  <a:moveTo>
                    <a:pt x="1" y="0"/>
                  </a:moveTo>
                  <a:lnTo>
                    <a:pt x="220" y="4383"/>
                  </a:lnTo>
                  <a:lnTo>
                    <a:pt x="4868" y="5269"/>
                  </a:lnTo>
                  <a:lnTo>
                    <a:pt x="373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5"/>
            <p:cNvSpPr/>
            <p:nvPr/>
          </p:nvSpPr>
          <p:spPr>
            <a:xfrm>
              <a:off x="-1247275" y="2919000"/>
              <a:ext cx="291650" cy="217475"/>
            </a:xfrm>
            <a:custGeom>
              <a:rect b="b" l="l" r="r" t="t"/>
              <a:pathLst>
                <a:path extrusionOk="0" h="8699" w="11666">
                  <a:moveTo>
                    <a:pt x="5508" y="1"/>
                  </a:moveTo>
                  <a:cubicBezTo>
                    <a:pt x="4476" y="1"/>
                    <a:pt x="3562" y="283"/>
                    <a:pt x="2771" y="849"/>
                  </a:cubicBezTo>
                  <a:cubicBezTo>
                    <a:pt x="682" y="2340"/>
                    <a:pt x="250" y="5209"/>
                    <a:pt x="235" y="5323"/>
                  </a:cubicBezTo>
                  <a:lnTo>
                    <a:pt x="23" y="6451"/>
                  </a:lnTo>
                  <a:cubicBezTo>
                    <a:pt x="0" y="6572"/>
                    <a:pt x="69" y="6685"/>
                    <a:pt x="175" y="6731"/>
                  </a:cubicBezTo>
                  <a:cubicBezTo>
                    <a:pt x="190" y="6738"/>
                    <a:pt x="205" y="6738"/>
                    <a:pt x="220" y="6746"/>
                  </a:cubicBezTo>
                  <a:cubicBezTo>
                    <a:pt x="234" y="6748"/>
                    <a:pt x="248" y="6749"/>
                    <a:pt x="262" y="6749"/>
                  </a:cubicBezTo>
                  <a:cubicBezTo>
                    <a:pt x="382" y="6749"/>
                    <a:pt x="487" y="6664"/>
                    <a:pt x="508" y="6541"/>
                  </a:cubicBezTo>
                  <a:lnTo>
                    <a:pt x="727" y="5406"/>
                  </a:lnTo>
                  <a:cubicBezTo>
                    <a:pt x="727" y="5376"/>
                    <a:pt x="1151" y="2613"/>
                    <a:pt x="3059" y="1258"/>
                  </a:cubicBezTo>
                  <a:cubicBezTo>
                    <a:pt x="3768" y="752"/>
                    <a:pt x="4596" y="498"/>
                    <a:pt x="5530" y="498"/>
                  </a:cubicBezTo>
                  <a:cubicBezTo>
                    <a:pt x="5883" y="498"/>
                    <a:pt x="6250" y="534"/>
                    <a:pt x="6632" y="607"/>
                  </a:cubicBezTo>
                  <a:lnTo>
                    <a:pt x="6768" y="637"/>
                  </a:lnTo>
                  <a:cubicBezTo>
                    <a:pt x="8168" y="902"/>
                    <a:pt x="9213" y="1545"/>
                    <a:pt x="9857" y="2545"/>
                  </a:cubicBezTo>
                  <a:cubicBezTo>
                    <a:pt x="11136" y="4513"/>
                    <a:pt x="10508" y="7245"/>
                    <a:pt x="10500" y="7283"/>
                  </a:cubicBezTo>
                  <a:lnTo>
                    <a:pt x="10288" y="8404"/>
                  </a:lnTo>
                  <a:cubicBezTo>
                    <a:pt x="10273" y="8472"/>
                    <a:pt x="10288" y="8532"/>
                    <a:pt x="10326" y="8593"/>
                  </a:cubicBezTo>
                  <a:cubicBezTo>
                    <a:pt x="10364" y="8646"/>
                    <a:pt x="10417" y="8684"/>
                    <a:pt x="10485" y="8691"/>
                  </a:cubicBezTo>
                  <a:cubicBezTo>
                    <a:pt x="10500" y="8699"/>
                    <a:pt x="10515" y="8699"/>
                    <a:pt x="10530" y="8699"/>
                  </a:cubicBezTo>
                  <a:cubicBezTo>
                    <a:pt x="10651" y="8699"/>
                    <a:pt x="10750" y="8616"/>
                    <a:pt x="10780" y="8502"/>
                  </a:cubicBezTo>
                  <a:lnTo>
                    <a:pt x="10984" y="7382"/>
                  </a:lnTo>
                  <a:cubicBezTo>
                    <a:pt x="11015" y="7261"/>
                    <a:pt x="11666" y="4422"/>
                    <a:pt x="10280" y="2280"/>
                  </a:cubicBezTo>
                  <a:cubicBezTo>
                    <a:pt x="9546" y="1159"/>
                    <a:pt x="8403" y="440"/>
                    <a:pt x="6859" y="145"/>
                  </a:cubicBezTo>
                  <a:lnTo>
                    <a:pt x="6730" y="122"/>
                  </a:lnTo>
                  <a:cubicBezTo>
                    <a:pt x="6306" y="41"/>
                    <a:pt x="5898" y="1"/>
                    <a:pt x="550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5"/>
            <p:cNvSpPr/>
            <p:nvPr/>
          </p:nvSpPr>
          <p:spPr>
            <a:xfrm>
              <a:off x="-1696375" y="3213875"/>
              <a:ext cx="91450" cy="142600"/>
            </a:xfrm>
            <a:custGeom>
              <a:rect b="b" l="l" r="r" t="t"/>
              <a:pathLst>
                <a:path extrusionOk="0" h="5704" w="3658">
                  <a:moveTo>
                    <a:pt x="3006" y="0"/>
                  </a:moveTo>
                  <a:cubicBezTo>
                    <a:pt x="2794" y="0"/>
                    <a:pt x="2597" y="114"/>
                    <a:pt x="2499" y="310"/>
                  </a:cubicBezTo>
                  <a:lnTo>
                    <a:pt x="145" y="4867"/>
                  </a:lnTo>
                  <a:cubicBezTo>
                    <a:pt x="1" y="5155"/>
                    <a:pt x="107" y="5496"/>
                    <a:pt x="395" y="5640"/>
                  </a:cubicBezTo>
                  <a:cubicBezTo>
                    <a:pt x="479" y="5683"/>
                    <a:pt x="569" y="5704"/>
                    <a:pt x="658" y="5704"/>
                  </a:cubicBezTo>
                  <a:cubicBezTo>
                    <a:pt x="863" y="5704"/>
                    <a:pt x="1061" y="5593"/>
                    <a:pt x="1167" y="5397"/>
                  </a:cubicBezTo>
                  <a:lnTo>
                    <a:pt x="3513" y="840"/>
                  </a:lnTo>
                  <a:cubicBezTo>
                    <a:pt x="3657" y="560"/>
                    <a:pt x="3551" y="212"/>
                    <a:pt x="3264" y="68"/>
                  </a:cubicBezTo>
                  <a:cubicBezTo>
                    <a:pt x="3180" y="23"/>
                    <a:pt x="3097" y="0"/>
                    <a:pt x="300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5"/>
            <p:cNvSpPr/>
            <p:nvPr/>
          </p:nvSpPr>
          <p:spPr>
            <a:xfrm>
              <a:off x="-1795725" y="3323050"/>
              <a:ext cx="137625" cy="220325"/>
            </a:xfrm>
            <a:custGeom>
              <a:rect b="b" l="l" r="r" t="t"/>
              <a:pathLst>
                <a:path extrusionOk="0" h="8813" w="5505">
                  <a:moveTo>
                    <a:pt x="4626" y="1"/>
                  </a:moveTo>
                  <a:cubicBezTo>
                    <a:pt x="4353" y="1"/>
                    <a:pt x="4089" y="152"/>
                    <a:pt x="3952" y="417"/>
                  </a:cubicBezTo>
                  <a:lnTo>
                    <a:pt x="198" y="7699"/>
                  </a:lnTo>
                  <a:cubicBezTo>
                    <a:pt x="1" y="8070"/>
                    <a:pt x="152" y="8532"/>
                    <a:pt x="523" y="8729"/>
                  </a:cubicBezTo>
                  <a:cubicBezTo>
                    <a:pt x="636" y="8785"/>
                    <a:pt x="755" y="8812"/>
                    <a:pt x="872" y="8812"/>
                  </a:cubicBezTo>
                  <a:cubicBezTo>
                    <a:pt x="1149" y="8812"/>
                    <a:pt x="1414" y="8662"/>
                    <a:pt x="1553" y="8396"/>
                  </a:cubicBezTo>
                  <a:lnTo>
                    <a:pt x="5307" y="1114"/>
                  </a:lnTo>
                  <a:cubicBezTo>
                    <a:pt x="5504" y="743"/>
                    <a:pt x="5353" y="281"/>
                    <a:pt x="4982" y="84"/>
                  </a:cubicBezTo>
                  <a:cubicBezTo>
                    <a:pt x="4868" y="31"/>
                    <a:pt x="4747" y="1"/>
                    <a:pt x="4626" y="1"/>
                  </a:cubicBez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5"/>
            <p:cNvSpPr/>
            <p:nvPr/>
          </p:nvSpPr>
          <p:spPr>
            <a:xfrm>
              <a:off x="-830350" y="3213875"/>
              <a:ext cx="91425" cy="142600"/>
            </a:xfrm>
            <a:custGeom>
              <a:rect b="b" l="l" r="r" t="t"/>
              <a:pathLst>
                <a:path extrusionOk="0" h="5704" w="3657">
                  <a:moveTo>
                    <a:pt x="651" y="0"/>
                  </a:moveTo>
                  <a:cubicBezTo>
                    <a:pt x="560" y="0"/>
                    <a:pt x="477" y="23"/>
                    <a:pt x="386" y="68"/>
                  </a:cubicBezTo>
                  <a:cubicBezTo>
                    <a:pt x="106" y="212"/>
                    <a:pt x="0" y="560"/>
                    <a:pt x="144" y="840"/>
                  </a:cubicBezTo>
                  <a:lnTo>
                    <a:pt x="2491" y="5397"/>
                  </a:lnTo>
                  <a:cubicBezTo>
                    <a:pt x="2591" y="5593"/>
                    <a:pt x="2791" y="5704"/>
                    <a:pt x="2998" y="5704"/>
                  </a:cubicBezTo>
                  <a:cubicBezTo>
                    <a:pt x="3087" y="5704"/>
                    <a:pt x="3178" y="5683"/>
                    <a:pt x="3263" y="5640"/>
                  </a:cubicBezTo>
                  <a:cubicBezTo>
                    <a:pt x="3543" y="5496"/>
                    <a:pt x="3656" y="5155"/>
                    <a:pt x="3512" y="4867"/>
                  </a:cubicBezTo>
                  <a:lnTo>
                    <a:pt x="1158" y="310"/>
                  </a:lnTo>
                  <a:cubicBezTo>
                    <a:pt x="1060" y="114"/>
                    <a:pt x="855" y="0"/>
                    <a:pt x="651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5"/>
            <p:cNvSpPr/>
            <p:nvPr/>
          </p:nvSpPr>
          <p:spPr>
            <a:xfrm>
              <a:off x="-777175" y="3323050"/>
              <a:ext cx="137600" cy="220325"/>
            </a:xfrm>
            <a:custGeom>
              <a:rect b="b" l="l" r="r" t="t"/>
              <a:pathLst>
                <a:path extrusionOk="0" h="8813" w="5504">
                  <a:moveTo>
                    <a:pt x="878" y="1"/>
                  </a:moveTo>
                  <a:cubicBezTo>
                    <a:pt x="757" y="1"/>
                    <a:pt x="636" y="31"/>
                    <a:pt x="523" y="84"/>
                  </a:cubicBezTo>
                  <a:cubicBezTo>
                    <a:pt x="152" y="281"/>
                    <a:pt x="0" y="743"/>
                    <a:pt x="197" y="1114"/>
                  </a:cubicBezTo>
                  <a:lnTo>
                    <a:pt x="3952" y="8396"/>
                  </a:lnTo>
                  <a:cubicBezTo>
                    <a:pt x="4085" y="8662"/>
                    <a:pt x="4352" y="8812"/>
                    <a:pt x="4631" y="8812"/>
                  </a:cubicBezTo>
                  <a:cubicBezTo>
                    <a:pt x="4749" y="8812"/>
                    <a:pt x="4869" y="8785"/>
                    <a:pt x="4981" y="8729"/>
                  </a:cubicBezTo>
                  <a:cubicBezTo>
                    <a:pt x="5352" y="8532"/>
                    <a:pt x="5504" y="8070"/>
                    <a:pt x="5307" y="7699"/>
                  </a:cubicBezTo>
                  <a:lnTo>
                    <a:pt x="1552" y="417"/>
                  </a:lnTo>
                  <a:cubicBezTo>
                    <a:pt x="1416" y="152"/>
                    <a:pt x="1151" y="1"/>
                    <a:pt x="878" y="1"/>
                  </a:cubicBez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5"/>
            <p:cNvSpPr/>
            <p:nvPr/>
          </p:nvSpPr>
          <p:spPr>
            <a:xfrm>
              <a:off x="-1384300" y="3225025"/>
              <a:ext cx="47925" cy="458950"/>
            </a:xfrm>
            <a:custGeom>
              <a:rect b="b" l="l" r="r" t="t"/>
              <a:pathLst>
                <a:path extrusionOk="0" h="18358" w="1917">
                  <a:moveTo>
                    <a:pt x="379" y="1"/>
                  </a:moveTo>
                  <a:lnTo>
                    <a:pt x="1" y="38"/>
                  </a:lnTo>
                  <a:lnTo>
                    <a:pt x="1538" y="18358"/>
                  </a:lnTo>
                  <a:lnTo>
                    <a:pt x="1916" y="1835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5"/>
            <p:cNvSpPr/>
            <p:nvPr/>
          </p:nvSpPr>
          <p:spPr>
            <a:xfrm>
              <a:off x="-1222475" y="3218225"/>
              <a:ext cx="9675" cy="465750"/>
            </a:xfrm>
            <a:custGeom>
              <a:rect b="b" l="l" r="r" t="t"/>
              <a:pathLst>
                <a:path extrusionOk="0" h="18630" w="387">
                  <a:moveTo>
                    <a:pt x="0" y="0"/>
                  </a:moveTo>
                  <a:lnTo>
                    <a:pt x="0" y="18630"/>
                  </a:lnTo>
                  <a:lnTo>
                    <a:pt x="386" y="1863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5"/>
            <p:cNvSpPr/>
            <p:nvPr/>
          </p:nvSpPr>
          <p:spPr>
            <a:xfrm>
              <a:off x="-1161350" y="3221625"/>
              <a:ext cx="29350" cy="462350"/>
            </a:xfrm>
            <a:custGeom>
              <a:rect b="b" l="l" r="r" t="t"/>
              <a:pathLst>
                <a:path extrusionOk="0" h="18494" w="1174">
                  <a:moveTo>
                    <a:pt x="795" y="0"/>
                  </a:moveTo>
                  <a:lnTo>
                    <a:pt x="0" y="18494"/>
                  </a:lnTo>
                  <a:lnTo>
                    <a:pt x="386" y="18494"/>
                  </a:lnTo>
                  <a:lnTo>
                    <a:pt x="1174" y="16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5"/>
            <p:cNvSpPr/>
            <p:nvPr/>
          </p:nvSpPr>
          <p:spPr>
            <a:xfrm>
              <a:off x="-1546100" y="3231850"/>
              <a:ext cx="81775" cy="452125"/>
            </a:xfrm>
            <a:custGeom>
              <a:rect b="b" l="l" r="r" t="t"/>
              <a:pathLst>
                <a:path extrusionOk="0" h="18085" w="3271">
                  <a:moveTo>
                    <a:pt x="379" y="0"/>
                  </a:moveTo>
                  <a:lnTo>
                    <a:pt x="1" y="61"/>
                  </a:lnTo>
                  <a:lnTo>
                    <a:pt x="2885" y="18085"/>
                  </a:lnTo>
                  <a:lnTo>
                    <a:pt x="3271" y="1808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5"/>
            <p:cNvSpPr/>
            <p:nvPr/>
          </p:nvSpPr>
          <p:spPr>
            <a:xfrm>
              <a:off x="-1465300" y="3228625"/>
              <a:ext cx="65325" cy="455350"/>
            </a:xfrm>
            <a:custGeom>
              <a:rect b="b" l="l" r="r" t="t"/>
              <a:pathLst>
                <a:path extrusionOk="0" h="18214" w="2613">
                  <a:moveTo>
                    <a:pt x="387" y="0"/>
                  </a:moveTo>
                  <a:lnTo>
                    <a:pt x="1" y="46"/>
                  </a:lnTo>
                  <a:lnTo>
                    <a:pt x="2234" y="18214"/>
                  </a:lnTo>
                  <a:lnTo>
                    <a:pt x="2613" y="1821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5"/>
            <p:cNvSpPr/>
            <p:nvPr/>
          </p:nvSpPr>
          <p:spPr>
            <a:xfrm>
              <a:off x="-1303300" y="3221800"/>
              <a:ext cx="29175" cy="462175"/>
            </a:xfrm>
            <a:custGeom>
              <a:rect b="b" l="l" r="r" t="t"/>
              <a:pathLst>
                <a:path extrusionOk="0" h="18487" w="1167">
                  <a:moveTo>
                    <a:pt x="379" y="1"/>
                  </a:moveTo>
                  <a:lnTo>
                    <a:pt x="1" y="16"/>
                  </a:lnTo>
                  <a:lnTo>
                    <a:pt x="788" y="18487"/>
                  </a:lnTo>
                  <a:lnTo>
                    <a:pt x="1167" y="184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5"/>
            <p:cNvSpPr/>
            <p:nvPr/>
          </p:nvSpPr>
          <p:spPr>
            <a:xfrm>
              <a:off x="-1098900" y="3224850"/>
              <a:ext cx="47900" cy="459125"/>
            </a:xfrm>
            <a:custGeom>
              <a:rect b="b" l="l" r="r" t="t"/>
              <a:pathLst>
                <a:path extrusionOk="0" h="18365" w="1916">
                  <a:moveTo>
                    <a:pt x="1537" y="0"/>
                  </a:moveTo>
                  <a:lnTo>
                    <a:pt x="0" y="18365"/>
                  </a:lnTo>
                  <a:lnTo>
                    <a:pt x="386" y="18365"/>
                  </a:lnTo>
                  <a:lnTo>
                    <a:pt x="1915" y="38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5"/>
            <p:cNvSpPr/>
            <p:nvPr/>
          </p:nvSpPr>
          <p:spPr>
            <a:xfrm>
              <a:off x="-1035500" y="3228425"/>
              <a:ext cx="65300" cy="455550"/>
            </a:xfrm>
            <a:custGeom>
              <a:rect b="b" l="l" r="r" t="t"/>
              <a:pathLst>
                <a:path extrusionOk="0" h="18222" w="2612">
                  <a:moveTo>
                    <a:pt x="2233" y="1"/>
                  </a:moveTo>
                  <a:lnTo>
                    <a:pt x="0" y="18222"/>
                  </a:lnTo>
                  <a:lnTo>
                    <a:pt x="386" y="18222"/>
                  </a:lnTo>
                  <a:lnTo>
                    <a:pt x="2612" y="4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5"/>
            <p:cNvSpPr/>
            <p:nvPr/>
          </p:nvSpPr>
          <p:spPr>
            <a:xfrm>
              <a:off x="-1631650" y="3234500"/>
              <a:ext cx="828000" cy="460275"/>
            </a:xfrm>
            <a:custGeom>
              <a:rect b="b" l="l" r="r" t="t"/>
              <a:pathLst>
                <a:path extrusionOk="0" h="18411" w="33120">
                  <a:moveTo>
                    <a:pt x="750" y="0"/>
                  </a:moveTo>
                  <a:lnTo>
                    <a:pt x="1" y="144"/>
                  </a:lnTo>
                  <a:lnTo>
                    <a:pt x="3301" y="17032"/>
                  </a:lnTo>
                  <a:cubicBezTo>
                    <a:pt x="3460" y="17835"/>
                    <a:pt x="4164" y="18410"/>
                    <a:pt x="4974" y="18410"/>
                  </a:cubicBezTo>
                  <a:lnTo>
                    <a:pt x="28146" y="18410"/>
                  </a:lnTo>
                  <a:cubicBezTo>
                    <a:pt x="28956" y="18410"/>
                    <a:pt x="29660" y="17835"/>
                    <a:pt x="29819" y="17032"/>
                  </a:cubicBezTo>
                  <a:lnTo>
                    <a:pt x="33119" y="144"/>
                  </a:lnTo>
                  <a:lnTo>
                    <a:pt x="32370" y="0"/>
                  </a:lnTo>
                  <a:lnTo>
                    <a:pt x="29069" y="16889"/>
                  </a:lnTo>
                  <a:cubicBezTo>
                    <a:pt x="28979" y="17328"/>
                    <a:pt x="28593" y="17646"/>
                    <a:pt x="28146" y="17646"/>
                  </a:cubicBezTo>
                  <a:lnTo>
                    <a:pt x="4974" y="17646"/>
                  </a:lnTo>
                  <a:cubicBezTo>
                    <a:pt x="4528" y="17646"/>
                    <a:pt x="4142" y="17328"/>
                    <a:pt x="4051" y="16889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5"/>
            <p:cNvSpPr/>
            <p:nvPr/>
          </p:nvSpPr>
          <p:spPr>
            <a:xfrm>
              <a:off x="-1578850" y="3440025"/>
              <a:ext cx="722400" cy="19125"/>
            </a:xfrm>
            <a:custGeom>
              <a:rect b="b" l="l" r="r" t="t"/>
              <a:pathLst>
                <a:path extrusionOk="0" h="765" w="28896">
                  <a:moveTo>
                    <a:pt x="1" y="0"/>
                  </a:moveTo>
                  <a:lnTo>
                    <a:pt x="1" y="765"/>
                  </a:lnTo>
                  <a:lnTo>
                    <a:pt x="28895" y="765"/>
                  </a:lnTo>
                  <a:lnTo>
                    <a:pt x="28895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5"/>
            <p:cNvSpPr/>
            <p:nvPr/>
          </p:nvSpPr>
          <p:spPr>
            <a:xfrm>
              <a:off x="-1655100" y="3190975"/>
              <a:ext cx="874725" cy="54900"/>
            </a:xfrm>
            <a:custGeom>
              <a:rect b="b" l="l" r="r" t="t"/>
              <a:pathLst>
                <a:path extrusionOk="0" h="2196" w="34989">
                  <a:moveTo>
                    <a:pt x="311" y="0"/>
                  </a:moveTo>
                  <a:cubicBezTo>
                    <a:pt x="144" y="0"/>
                    <a:pt x="0" y="136"/>
                    <a:pt x="0" y="303"/>
                  </a:cubicBezTo>
                  <a:lnTo>
                    <a:pt x="0" y="1885"/>
                  </a:lnTo>
                  <a:cubicBezTo>
                    <a:pt x="0" y="2052"/>
                    <a:pt x="144" y="2195"/>
                    <a:pt x="311" y="2195"/>
                  </a:cubicBezTo>
                  <a:lnTo>
                    <a:pt x="34686" y="2195"/>
                  </a:lnTo>
                  <a:cubicBezTo>
                    <a:pt x="34852" y="2195"/>
                    <a:pt x="34988" y="2052"/>
                    <a:pt x="34988" y="1885"/>
                  </a:cubicBezTo>
                  <a:lnTo>
                    <a:pt x="34988" y="303"/>
                  </a:lnTo>
                  <a:cubicBezTo>
                    <a:pt x="34988" y="136"/>
                    <a:pt x="34852" y="0"/>
                    <a:pt x="34686" y="0"/>
                  </a:cubicBez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5"/>
            <p:cNvSpPr/>
            <p:nvPr/>
          </p:nvSpPr>
          <p:spPr>
            <a:xfrm>
              <a:off x="-1058775" y="2687750"/>
              <a:ext cx="215000" cy="215575"/>
            </a:xfrm>
            <a:custGeom>
              <a:rect b="b" l="l" r="r" t="t"/>
              <a:pathLst>
                <a:path extrusionOk="0" h="8623" w="8600">
                  <a:moveTo>
                    <a:pt x="6094" y="1"/>
                  </a:moveTo>
                  <a:lnTo>
                    <a:pt x="3679" y="1848"/>
                  </a:lnTo>
                  <a:lnTo>
                    <a:pt x="787" y="901"/>
                  </a:lnTo>
                  <a:lnTo>
                    <a:pt x="1794" y="3770"/>
                  </a:lnTo>
                  <a:lnTo>
                    <a:pt x="0" y="6231"/>
                  </a:lnTo>
                  <a:lnTo>
                    <a:pt x="3043" y="6163"/>
                  </a:lnTo>
                  <a:lnTo>
                    <a:pt x="4830" y="8623"/>
                  </a:lnTo>
                  <a:lnTo>
                    <a:pt x="5700" y="5708"/>
                  </a:lnTo>
                  <a:lnTo>
                    <a:pt x="8600" y="4770"/>
                  </a:lnTo>
                  <a:lnTo>
                    <a:pt x="6094" y="3044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rgbClr val="4440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5"/>
            <p:cNvSpPr/>
            <p:nvPr/>
          </p:nvSpPr>
          <p:spPr>
            <a:xfrm>
              <a:off x="-1194850" y="2682450"/>
              <a:ext cx="111300" cy="111500"/>
            </a:xfrm>
            <a:custGeom>
              <a:rect b="b" l="l" r="r" t="t"/>
              <a:pathLst>
                <a:path extrusionOk="0" h="4460" w="4452">
                  <a:moveTo>
                    <a:pt x="2491" y="1"/>
                  </a:moveTo>
                  <a:lnTo>
                    <a:pt x="1575" y="1280"/>
                  </a:lnTo>
                  <a:lnTo>
                    <a:pt x="0" y="1250"/>
                  </a:lnTo>
                  <a:lnTo>
                    <a:pt x="939" y="2521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80" y="4459"/>
                  </a:lnTo>
                  <a:lnTo>
                    <a:pt x="3165" y="2885"/>
                  </a:lnTo>
                  <a:lnTo>
                    <a:pt x="4451" y="1976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5"/>
            <p:cNvSpPr/>
            <p:nvPr/>
          </p:nvSpPr>
          <p:spPr>
            <a:xfrm>
              <a:off x="-1290050" y="2754000"/>
              <a:ext cx="67400" cy="65675"/>
            </a:xfrm>
            <a:custGeom>
              <a:rect b="b" l="l" r="r" t="t"/>
              <a:pathLst>
                <a:path extrusionOk="0" h="2627" w="2696">
                  <a:moveTo>
                    <a:pt x="1272" y="0"/>
                  </a:moveTo>
                  <a:lnTo>
                    <a:pt x="924" y="878"/>
                  </a:lnTo>
                  <a:lnTo>
                    <a:pt x="1" y="1083"/>
                  </a:lnTo>
                  <a:lnTo>
                    <a:pt x="727" y="1688"/>
                  </a:lnTo>
                  <a:lnTo>
                    <a:pt x="637" y="2627"/>
                  </a:lnTo>
                  <a:lnTo>
                    <a:pt x="1439" y="2127"/>
                  </a:lnTo>
                  <a:lnTo>
                    <a:pt x="2302" y="2498"/>
                  </a:lnTo>
                  <a:lnTo>
                    <a:pt x="2075" y="1582"/>
                  </a:lnTo>
                  <a:lnTo>
                    <a:pt x="2696" y="878"/>
                  </a:lnTo>
                  <a:lnTo>
                    <a:pt x="1749" y="810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5"/>
            <p:cNvSpPr/>
            <p:nvPr/>
          </p:nvSpPr>
          <p:spPr>
            <a:xfrm>
              <a:off x="-884675" y="2890050"/>
              <a:ext cx="111300" cy="111500"/>
            </a:xfrm>
            <a:custGeom>
              <a:rect b="b" l="l" r="r" t="t"/>
              <a:pathLst>
                <a:path extrusionOk="0" h="4460" w="4452">
                  <a:moveTo>
                    <a:pt x="2491" y="1"/>
                  </a:moveTo>
                  <a:lnTo>
                    <a:pt x="1575" y="1280"/>
                  </a:lnTo>
                  <a:lnTo>
                    <a:pt x="0" y="1257"/>
                  </a:lnTo>
                  <a:lnTo>
                    <a:pt x="932" y="2522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72" y="4460"/>
                  </a:lnTo>
                  <a:lnTo>
                    <a:pt x="3165" y="2885"/>
                  </a:lnTo>
                  <a:lnTo>
                    <a:pt x="4452" y="1977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5"/>
            <p:cNvSpPr/>
            <p:nvPr/>
          </p:nvSpPr>
          <p:spPr>
            <a:xfrm>
              <a:off x="-872750" y="3053200"/>
              <a:ext cx="67200" cy="65675"/>
            </a:xfrm>
            <a:custGeom>
              <a:rect b="b" l="l" r="r" t="t"/>
              <a:pathLst>
                <a:path extrusionOk="0" h="2627" w="2688">
                  <a:moveTo>
                    <a:pt x="1265" y="0"/>
                  </a:moveTo>
                  <a:lnTo>
                    <a:pt x="916" y="878"/>
                  </a:lnTo>
                  <a:lnTo>
                    <a:pt x="0" y="1083"/>
                  </a:lnTo>
                  <a:lnTo>
                    <a:pt x="720" y="1688"/>
                  </a:lnTo>
                  <a:lnTo>
                    <a:pt x="636" y="2627"/>
                  </a:lnTo>
                  <a:lnTo>
                    <a:pt x="1431" y="2120"/>
                  </a:lnTo>
                  <a:lnTo>
                    <a:pt x="2294" y="2498"/>
                  </a:lnTo>
                  <a:lnTo>
                    <a:pt x="2067" y="1582"/>
                  </a:lnTo>
                  <a:lnTo>
                    <a:pt x="2688" y="871"/>
                  </a:lnTo>
                  <a:lnTo>
                    <a:pt x="1749" y="81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574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5"/>
            <p:cNvSpPr/>
            <p:nvPr/>
          </p:nvSpPr>
          <p:spPr>
            <a:xfrm>
              <a:off x="-1276225" y="2883050"/>
              <a:ext cx="6275" cy="1925"/>
            </a:xfrm>
            <a:custGeom>
              <a:rect b="b" l="l" r="r" t="t"/>
              <a:pathLst>
                <a:path extrusionOk="0" h="77" w="251">
                  <a:moveTo>
                    <a:pt x="250" y="1"/>
                  </a:moveTo>
                  <a:lnTo>
                    <a:pt x="0" y="69"/>
                  </a:lnTo>
                  <a:cubicBezTo>
                    <a:pt x="0" y="69"/>
                    <a:pt x="0" y="76"/>
                    <a:pt x="0" y="76"/>
                  </a:cubicBezTo>
                  <a:lnTo>
                    <a:pt x="250" y="16"/>
                  </a:lnTo>
                  <a:cubicBezTo>
                    <a:pt x="250" y="16"/>
                    <a:pt x="250" y="8"/>
                    <a:pt x="25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5"/>
            <p:cNvSpPr/>
            <p:nvPr/>
          </p:nvSpPr>
          <p:spPr>
            <a:xfrm>
              <a:off x="-1633900" y="2854475"/>
              <a:ext cx="691525" cy="707675"/>
            </a:xfrm>
            <a:custGeom>
              <a:rect b="b" l="l" r="r" t="t"/>
              <a:pathLst>
                <a:path extrusionOk="0" h="28307" w="27661">
                  <a:moveTo>
                    <a:pt x="18895" y="1"/>
                  </a:moveTo>
                  <a:lnTo>
                    <a:pt x="14557" y="1144"/>
                  </a:lnTo>
                  <a:lnTo>
                    <a:pt x="14307" y="1212"/>
                  </a:lnTo>
                  <a:lnTo>
                    <a:pt x="4217" y="3869"/>
                  </a:lnTo>
                  <a:lnTo>
                    <a:pt x="0" y="4982"/>
                  </a:lnTo>
                  <a:lnTo>
                    <a:pt x="3566" y="24724"/>
                  </a:lnTo>
                  <a:cubicBezTo>
                    <a:pt x="3664" y="25375"/>
                    <a:pt x="3717" y="26003"/>
                    <a:pt x="3482" y="26617"/>
                  </a:cubicBezTo>
                  <a:cubicBezTo>
                    <a:pt x="3209" y="27354"/>
                    <a:pt x="2987" y="28307"/>
                    <a:pt x="3724" y="28307"/>
                  </a:cubicBezTo>
                  <a:cubicBezTo>
                    <a:pt x="3744" y="28307"/>
                    <a:pt x="3764" y="28306"/>
                    <a:pt x="3785" y="28305"/>
                  </a:cubicBezTo>
                  <a:lnTo>
                    <a:pt x="5238" y="27926"/>
                  </a:lnTo>
                  <a:lnTo>
                    <a:pt x="5488" y="27858"/>
                  </a:lnTo>
                  <a:lnTo>
                    <a:pt x="25571" y="22567"/>
                  </a:lnTo>
                  <a:lnTo>
                    <a:pt x="25723" y="22521"/>
                  </a:lnTo>
                  <a:lnTo>
                    <a:pt x="26972" y="22196"/>
                  </a:lnTo>
                  <a:cubicBezTo>
                    <a:pt x="26994" y="22188"/>
                    <a:pt x="27017" y="22173"/>
                    <a:pt x="27032" y="22158"/>
                  </a:cubicBezTo>
                  <a:cubicBezTo>
                    <a:pt x="27661" y="21795"/>
                    <a:pt x="27002" y="21075"/>
                    <a:pt x="26404" y="20576"/>
                  </a:cubicBezTo>
                  <a:cubicBezTo>
                    <a:pt x="25897" y="20159"/>
                    <a:pt x="25632" y="19584"/>
                    <a:pt x="25397" y="18971"/>
                  </a:cubicBezTo>
                  <a:lnTo>
                    <a:pt x="18895" y="1"/>
                  </a:ln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5"/>
            <p:cNvSpPr/>
            <p:nvPr/>
          </p:nvSpPr>
          <p:spPr>
            <a:xfrm>
              <a:off x="-1561800" y="2729375"/>
              <a:ext cx="304150" cy="258300"/>
            </a:xfrm>
            <a:custGeom>
              <a:rect b="b" l="l" r="r" t="t"/>
              <a:pathLst>
                <a:path extrusionOk="0" h="10332" w="12166">
                  <a:moveTo>
                    <a:pt x="5911" y="0"/>
                  </a:moveTo>
                  <a:cubicBezTo>
                    <a:pt x="5454" y="0"/>
                    <a:pt x="4982" y="64"/>
                    <a:pt x="4497" y="190"/>
                  </a:cubicBezTo>
                  <a:cubicBezTo>
                    <a:pt x="3096" y="561"/>
                    <a:pt x="2067" y="1326"/>
                    <a:pt x="1431" y="2476"/>
                  </a:cubicBezTo>
                  <a:cubicBezTo>
                    <a:pt x="0" y="5065"/>
                    <a:pt x="1105" y="8775"/>
                    <a:pt x="1143" y="8918"/>
                  </a:cubicBezTo>
                  <a:lnTo>
                    <a:pt x="1461" y="10183"/>
                  </a:lnTo>
                  <a:cubicBezTo>
                    <a:pt x="1481" y="10274"/>
                    <a:pt x="1556" y="10331"/>
                    <a:pt x="1644" y="10331"/>
                  </a:cubicBezTo>
                  <a:cubicBezTo>
                    <a:pt x="1659" y="10331"/>
                    <a:pt x="1673" y="10330"/>
                    <a:pt x="1688" y="10326"/>
                  </a:cubicBezTo>
                  <a:cubicBezTo>
                    <a:pt x="1794" y="10296"/>
                    <a:pt x="1855" y="10198"/>
                    <a:pt x="1825" y="10092"/>
                  </a:cubicBezTo>
                  <a:lnTo>
                    <a:pt x="1514" y="8820"/>
                  </a:lnTo>
                  <a:cubicBezTo>
                    <a:pt x="1507" y="8782"/>
                    <a:pt x="409" y="5111"/>
                    <a:pt x="1772" y="2666"/>
                  </a:cubicBezTo>
                  <a:cubicBezTo>
                    <a:pt x="2354" y="1606"/>
                    <a:pt x="3301" y="902"/>
                    <a:pt x="4595" y="561"/>
                  </a:cubicBezTo>
                  <a:cubicBezTo>
                    <a:pt x="5048" y="441"/>
                    <a:pt x="5487" y="382"/>
                    <a:pt x="5912" y="382"/>
                  </a:cubicBezTo>
                  <a:cubicBezTo>
                    <a:pt x="6696" y="382"/>
                    <a:pt x="7430" y="585"/>
                    <a:pt x="8108" y="993"/>
                  </a:cubicBezTo>
                  <a:cubicBezTo>
                    <a:pt x="10492" y="2416"/>
                    <a:pt x="11393" y="5815"/>
                    <a:pt x="11484" y="6193"/>
                  </a:cubicBezTo>
                  <a:lnTo>
                    <a:pt x="11771" y="7367"/>
                  </a:lnTo>
                  <a:cubicBezTo>
                    <a:pt x="11790" y="7449"/>
                    <a:pt x="11868" y="7510"/>
                    <a:pt x="11950" y="7510"/>
                  </a:cubicBezTo>
                  <a:cubicBezTo>
                    <a:pt x="11966" y="7510"/>
                    <a:pt x="11983" y="7508"/>
                    <a:pt x="11999" y="7503"/>
                  </a:cubicBezTo>
                  <a:cubicBezTo>
                    <a:pt x="12021" y="7503"/>
                    <a:pt x="12036" y="7495"/>
                    <a:pt x="12052" y="7488"/>
                  </a:cubicBezTo>
                  <a:cubicBezTo>
                    <a:pt x="12120" y="7442"/>
                    <a:pt x="12165" y="7359"/>
                    <a:pt x="12142" y="7276"/>
                  </a:cubicBezTo>
                  <a:lnTo>
                    <a:pt x="11855" y="6102"/>
                  </a:lnTo>
                  <a:cubicBezTo>
                    <a:pt x="11756" y="5701"/>
                    <a:pt x="10825" y="2174"/>
                    <a:pt x="8304" y="660"/>
                  </a:cubicBezTo>
                  <a:cubicBezTo>
                    <a:pt x="7565" y="221"/>
                    <a:pt x="6764" y="0"/>
                    <a:pt x="5911" y="0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5"/>
            <p:cNvSpPr/>
            <p:nvPr/>
          </p:nvSpPr>
          <p:spPr>
            <a:xfrm>
              <a:off x="-1633900" y="2979000"/>
              <a:ext cx="137225" cy="583150"/>
            </a:xfrm>
            <a:custGeom>
              <a:rect b="b" l="l" r="r" t="t"/>
              <a:pathLst>
                <a:path extrusionOk="0" h="23326" w="5489">
                  <a:moveTo>
                    <a:pt x="0" y="1"/>
                  </a:moveTo>
                  <a:lnTo>
                    <a:pt x="3566" y="19743"/>
                  </a:lnTo>
                  <a:cubicBezTo>
                    <a:pt x="3664" y="20394"/>
                    <a:pt x="3717" y="21022"/>
                    <a:pt x="3482" y="21636"/>
                  </a:cubicBezTo>
                  <a:cubicBezTo>
                    <a:pt x="3209" y="22373"/>
                    <a:pt x="2987" y="23326"/>
                    <a:pt x="3724" y="23326"/>
                  </a:cubicBezTo>
                  <a:cubicBezTo>
                    <a:pt x="3744" y="23326"/>
                    <a:pt x="3764" y="23325"/>
                    <a:pt x="3785" y="23324"/>
                  </a:cubicBezTo>
                  <a:lnTo>
                    <a:pt x="5238" y="22945"/>
                  </a:lnTo>
                  <a:lnTo>
                    <a:pt x="5488" y="228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5"/>
            <p:cNvSpPr/>
            <p:nvPr/>
          </p:nvSpPr>
          <p:spPr>
            <a:xfrm>
              <a:off x="-1161550" y="2854475"/>
              <a:ext cx="219175" cy="564175"/>
            </a:xfrm>
            <a:custGeom>
              <a:rect b="b" l="l" r="r" t="t"/>
              <a:pathLst>
                <a:path extrusionOk="0" h="22567" w="8767">
                  <a:moveTo>
                    <a:pt x="1" y="1"/>
                  </a:moveTo>
                  <a:lnTo>
                    <a:pt x="6677" y="22567"/>
                  </a:lnTo>
                  <a:lnTo>
                    <a:pt x="6829" y="22521"/>
                  </a:lnTo>
                  <a:lnTo>
                    <a:pt x="8138" y="22158"/>
                  </a:lnTo>
                  <a:cubicBezTo>
                    <a:pt x="8767" y="21795"/>
                    <a:pt x="8108" y="21075"/>
                    <a:pt x="7510" y="20576"/>
                  </a:cubicBezTo>
                  <a:cubicBezTo>
                    <a:pt x="7003" y="20159"/>
                    <a:pt x="6738" y="19584"/>
                    <a:pt x="6503" y="189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5"/>
            <p:cNvSpPr/>
            <p:nvPr/>
          </p:nvSpPr>
          <p:spPr>
            <a:xfrm>
              <a:off x="-1489700" y="3359750"/>
              <a:ext cx="451750" cy="142575"/>
            </a:xfrm>
            <a:custGeom>
              <a:rect b="b" l="l" r="r" t="t"/>
              <a:pathLst>
                <a:path extrusionOk="0" h="5703" w="18070">
                  <a:moveTo>
                    <a:pt x="17861" y="1"/>
                  </a:moveTo>
                  <a:cubicBezTo>
                    <a:pt x="17842" y="1"/>
                    <a:pt x="17823" y="3"/>
                    <a:pt x="17805" y="9"/>
                  </a:cubicBezTo>
                  <a:lnTo>
                    <a:pt x="159" y="5331"/>
                  </a:lnTo>
                  <a:cubicBezTo>
                    <a:pt x="61" y="5353"/>
                    <a:pt x="0" y="5467"/>
                    <a:pt x="31" y="5565"/>
                  </a:cubicBezTo>
                  <a:cubicBezTo>
                    <a:pt x="55" y="5651"/>
                    <a:pt x="130" y="5702"/>
                    <a:pt x="214" y="5702"/>
                  </a:cubicBezTo>
                  <a:cubicBezTo>
                    <a:pt x="233" y="5702"/>
                    <a:pt x="253" y="5700"/>
                    <a:pt x="273" y="5694"/>
                  </a:cubicBezTo>
                  <a:lnTo>
                    <a:pt x="17911" y="372"/>
                  </a:lnTo>
                  <a:cubicBezTo>
                    <a:pt x="17926" y="372"/>
                    <a:pt x="17941" y="365"/>
                    <a:pt x="17956" y="357"/>
                  </a:cubicBezTo>
                  <a:cubicBezTo>
                    <a:pt x="18032" y="312"/>
                    <a:pt x="18070" y="221"/>
                    <a:pt x="18040" y="138"/>
                  </a:cubicBezTo>
                  <a:cubicBezTo>
                    <a:pt x="18015" y="52"/>
                    <a:pt x="17940" y="1"/>
                    <a:pt x="17861" y="1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5"/>
            <p:cNvSpPr/>
            <p:nvPr/>
          </p:nvSpPr>
          <p:spPr>
            <a:xfrm>
              <a:off x="-1498400" y="3033700"/>
              <a:ext cx="630975" cy="620750"/>
            </a:xfrm>
            <a:custGeom>
              <a:rect b="b" l="l" r="r" t="t"/>
              <a:pathLst>
                <a:path extrusionOk="0" h="24830" w="25239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2036" y="24830"/>
                  </a:lnTo>
                  <a:cubicBezTo>
                    <a:pt x="22771" y="24830"/>
                    <a:pt x="22506" y="23952"/>
                    <a:pt x="22195" y="23286"/>
                  </a:cubicBezTo>
                  <a:cubicBezTo>
                    <a:pt x="21953" y="22748"/>
                    <a:pt x="21961" y="22173"/>
                    <a:pt x="22006" y="21582"/>
                  </a:cubicBezTo>
                  <a:lnTo>
                    <a:pt x="25238" y="3748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5"/>
            <p:cNvSpPr/>
            <p:nvPr/>
          </p:nvSpPr>
          <p:spPr>
            <a:xfrm>
              <a:off x="-1498400" y="3033700"/>
              <a:ext cx="139125" cy="530100"/>
            </a:xfrm>
            <a:custGeom>
              <a:rect b="b" l="l" r="r" t="t"/>
              <a:pathLst>
                <a:path extrusionOk="0" h="21204" w="5565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952" y="21204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5"/>
            <p:cNvSpPr/>
            <p:nvPr/>
          </p:nvSpPr>
          <p:spPr>
            <a:xfrm>
              <a:off x="-996325" y="3127375"/>
              <a:ext cx="128900" cy="527075"/>
            </a:xfrm>
            <a:custGeom>
              <a:rect b="b" l="l" r="r" t="t"/>
              <a:pathLst>
                <a:path extrusionOk="0" h="21083" w="5156">
                  <a:moveTo>
                    <a:pt x="5155" y="1"/>
                  </a:moveTo>
                  <a:lnTo>
                    <a:pt x="0" y="20712"/>
                  </a:lnTo>
                  <a:lnTo>
                    <a:pt x="1953" y="21083"/>
                  </a:lnTo>
                  <a:cubicBezTo>
                    <a:pt x="2688" y="21083"/>
                    <a:pt x="2423" y="20205"/>
                    <a:pt x="2112" y="19539"/>
                  </a:cubicBezTo>
                  <a:cubicBezTo>
                    <a:pt x="1870" y="19001"/>
                    <a:pt x="1878" y="18426"/>
                    <a:pt x="1923" y="17835"/>
                  </a:cubicBezTo>
                  <a:lnTo>
                    <a:pt x="5155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-1283000" y="3246225"/>
              <a:ext cx="345750" cy="66575"/>
            </a:xfrm>
            <a:custGeom>
              <a:rect b="b" l="l" r="r" t="t"/>
              <a:pathLst>
                <a:path extrusionOk="0" h="2663" w="13830">
                  <a:moveTo>
                    <a:pt x="13587" y="0"/>
                  </a:moveTo>
                  <a:cubicBezTo>
                    <a:pt x="10044" y="46"/>
                    <a:pt x="6516" y="523"/>
                    <a:pt x="3087" y="1431"/>
                  </a:cubicBezTo>
                  <a:cubicBezTo>
                    <a:pt x="2118" y="1689"/>
                    <a:pt x="1157" y="1976"/>
                    <a:pt x="211" y="2302"/>
                  </a:cubicBezTo>
                  <a:cubicBezTo>
                    <a:pt x="1" y="2376"/>
                    <a:pt x="106" y="2663"/>
                    <a:pt x="293" y="2663"/>
                  </a:cubicBezTo>
                  <a:cubicBezTo>
                    <a:pt x="315" y="2663"/>
                    <a:pt x="338" y="2659"/>
                    <a:pt x="362" y="2650"/>
                  </a:cubicBezTo>
                  <a:cubicBezTo>
                    <a:pt x="3663" y="1530"/>
                    <a:pt x="7092" y="818"/>
                    <a:pt x="10559" y="523"/>
                  </a:cubicBezTo>
                  <a:cubicBezTo>
                    <a:pt x="11550" y="440"/>
                    <a:pt x="12550" y="394"/>
                    <a:pt x="13549" y="379"/>
                  </a:cubicBezTo>
                  <a:cubicBezTo>
                    <a:pt x="13791" y="379"/>
                    <a:pt x="13829" y="0"/>
                    <a:pt x="13587" y="0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5"/>
            <p:cNvSpPr/>
            <p:nvPr/>
          </p:nvSpPr>
          <p:spPr>
            <a:xfrm>
              <a:off x="-1191625" y="3338575"/>
              <a:ext cx="158600" cy="11200"/>
            </a:xfrm>
            <a:custGeom>
              <a:rect b="b" l="l" r="r" t="t"/>
              <a:pathLst>
                <a:path extrusionOk="0" h="448" w="6344">
                  <a:moveTo>
                    <a:pt x="6101" y="1"/>
                  </a:moveTo>
                  <a:cubicBezTo>
                    <a:pt x="4163" y="23"/>
                    <a:pt x="2226" y="46"/>
                    <a:pt x="288" y="69"/>
                  </a:cubicBezTo>
                  <a:cubicBezTo>
                    <a:pt x="40" y="69"/>
                    <a:pt x="1" y="447"/>
                    <a:pt x="243" y="447"/>
                  </a:cubicBezTo>
                  <a:cubicBezTo>
                    <a:pt x="245" y="447"/>
                    <a:pt x="247" y="447"/>
                    <a:pt x="250" y="447"/>
                  </a:cubicBezTo>
                  <a:cubicBezTo>
                    <a:pt x="2188" y="425"/>
                    <a:pt x="4126" y="409"/>
                    <a:pt x="6064" y="387"/>
                  </a:cubicBezTo>
                  <a:cubicBezTo>
                    <a:pt x="6306" y="379"/>
                    <a:pt x="6344" y="1"/>
                    <a:pt x="6101" y="1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5"/>
            <p:cNvSpPr/>
            <p:nvPr/>
          </p:nvSpPr>
          <p:spPr>
            <a:xfrm>
              <a:off x="-1234400" y="2916375"/>
              <a:ext cx="257400" cy="178300"/>
            </a:xfrm>
            <a:custGeom>
              <a:rect b="b" l="l" r="r" t="t"/>
              <a:pathLst>
                <a:path extrusionOk="0" h="7132" w="10296">
                  <a:moveTo>
                    <a:pt x="0" y="0"/>
                  </a:moveTo>
                  <a:lnTo>
                    <a:pt x="931" y="5821"/>
                  </a:lnTo>
                  <a:lnTo>
                    <a:pt x="7805" y="7131"/>
                  </a:lnTo>
                  <a:cubicBezTo>
                    <a:pt x="7806" y="7131"/>
                    <a:pt x="7807" y="7131"/>
                    <a:pt x="7808" y="7131"/>
                  </a:cubicBezTo>
                  <a:cubicBezTo>
                    <a:pt x="8088" y="7131"/>
                    <a:pt x="10295" y="1703"/>
                    <a:pt x="10295" y="1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5"/>
            <p:cNvSpPr/>
            <p:nvPr/>
          </p:nvSpPr>
          <p:spPr>
            <a:xfrm>
              <a:off x="-1039300" y="2976175"/>
              <a:ext cx="157675" cy="133050"/>
            </a:xfrm>
            <a:custGeom>
              <a:rect b="b" l="l" r="r" t="t"/>
              <a:pathLst>
                <a:path extrusionOk="0" h="5322" w="6307">
                  <a:moveTo>
                    <a:pt x="1825" y="0"/>
                  </a:moveTo>
                  <a:lnTo>
                    <a:pt x="1" y="4739"/>
                  </a:lnTo>
                  <a:lnTo>
                    <a:pt x="3203" y="5322"/>
                  </a:lnTo>
                  <a:lnTo>
                    <a:pt x="6307" y="108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5"/>
            <p:cNvSpPr/>
            <p:nvPr/>
          </p:nvSpPr>
          <p:spPr>
            <a:xfrm>
              <a:off x="-1310100" y="2934525"/>
              <a:ext cx="121700" cy="131750"/>
            </a:xfrm>
            <a:custGeom>
              <a:rect b="b" l="l" r="r" t="t"/>
              <a:pathLst>
                <a:path extrusionOk="0" h="5270" w="4868">
                  <a:moveTo>
                    <a:pt x="0" y="1"/>
                  </a:moveTo>
                  <a:lnTo>
                    <a:pt x="220" y="4384"/>
                  </a:lnTo>
                  <a:lnTo>
                    <a:pt x="4868" y="5269"/>
                  </a:lnTo>
                  <a:lnTo>
                    <a:pt x="3732" y="6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5"/>
            <p:cNvSpPr/>
            <p:nvPr/>
          </p:nvSpPr>
          <p:spPr>
            <a:xfrm>
              <a:off x="-1250675" y="2919200"/>
              <a:ext cx="291850" cy="217475"/>
            </a:xfrm>
            <a:custGeom>
              <a:rect b="b" l="l" r="r" t="t"/>
              <a:pathLst>
                <a:path extrusionOk="0" h="8699" w="11674">
                  <a:moveTo>
                    <a:pt x="5511" y="0"/>
                  </a:moveTo>
                  <a:cubicBezTo>
                    <a:pt x="4480" y="0"/>
                    <a:pt x="3561" y="283"/>
                    <a:pt x="2771" y="848"/>
                  </a:cubicBezTo>
                  <a:cubicBezTo>
                    <a:pt x="689" y="2340"/>
                    <a:pt x="258" y="5209"/>
                    <a:pt x="235" y="5322"/>
                  </a:cubicBezTo>
                  <a:lnTo>
                    <a:pt x="30" y="6450"/>
                  </a:lnTo>
                  <a:cubicBezTo>
                    <a:pt x="0" y="6571"/>
                    <a:pt x="68" y="6685"/>
                    <a:pt x="182" y="6730"/>
                  </a:cubicBezTo>
                  <a:cubicBezTo>
                    <a:pt x="197" y="6738"/>
                    <a:pt x="212" y="6738"/>
                    <a:pt x="220" y="6738"/>
                  </a:cubicBezTo>
                  <a:cubicBezTo>
                    <a:pt x="238" y="6742"/>
                    <a:pt x="257" y="6744"/>
                    <a:pt x="275" y="6744"/>
                  </a:cubicBezTo>
                  <a:cubicBezTo>
                    <a:pt x="394" y="6744"/>
                    <a:pt x="489" y="6660"/>
                    <a:pt x="515" y="6541"/>
                  </a:cubicBezTo>
                  <a:lnTo>
                    <a:pt x="727" y="5406"/>
                  </a:lnTo>
                  <a:cubicBezTo>
                    <a:pt x="734" y="5375"/>
                    <a:pt x="1158" y="2612"/>
                    <a:pt x="3066" y="1250"/>
                  </a:cubicBezTo>
                  <a:cubicBezTo>
                    <a:pt x="3769" y="750"/>
                    <a:pt x="4595" y="497"/>
                    <a:pt x="5531" y="497"/>
                  </a:cubicBezTo>
                  <a:cubicBezTo>
                    <a:pt x="5885" y="497"/>
                    <a:pt x="6254" y="533"/>
                    <a:pt x="6639" y="606"/>
                  </a:cubicBezTo>
                  <a:lnTo>
                    <a:pt x="6775" y="637"/>
                  </a:lnTo>
                  <a:cubicBezTo>
                    <a:pt x="8168" y="901"/>
                    <a:pt x="9213" y="1537"/>
                    <a:pt x="9864" y="2544"/>
                  </a:cubicBezTo>
                  <a:cubicBezTo>
                    <a:pt x="11136" y="4512"/>
                    <a:pt x="10515" y="7245"/>
                    <a:pt x="10507" y="7275"/>
                  </a:cubicBezTo>
                  <a:lnTo>
                    <a:pt x="10288" y="8403"/>
                  </a:lnTo>
                  <a:cubicBezTo>
                    <a:pt x="10280" y="8464"/>
                    <a:pt x="10295" y="8532"/>
                    <a:pt x="10326" y="8593"/>
                  </a:cubicBezTo>
                  <a:cubicBezTo>
                    <a:pt x="10371" y="8646"/>
                    <a:pt x="10424" y="8683"/>
                    <a:pt x="10492" y="8691"/>
                  </a:cubicBezTo>
                  <a:cubicBezTo>
                    <a:pt x="10507" y="8698"/>
                    <a:pt x="10522" y="8698"/>
                    <a:pt x="10538" y="8698"/>
                  </a:cubicBezTo>
                  <a:cubicBezTo>
                    <a:pt x="10651" y="8698"/>
                    <a:pt x="10757" y="8608"/>
                    <a:pt x="10780" y="8494"/>
                  </a:cubicBezTo>
                  <a:lnTo>
                    <a:pt x="10992" y="7381"/>
                  </a:lnTo>
                  <a:cubicBezTo>
                    <a:pt x="11022" y="7260"/>
                    <a:pt x="11673" y="4421"/>
                    <a:pt x="10280" y="2279"/>
                  </a:cubicBezTo>
                  <a:cubicBezTo>
                    <a:pt x="9553" y="1159"/>
                    <a:pt x="8403" y="440"/>
                    <a:pt x="6866" y="144"/>
                  </a:cubicBezTo>
                  <a:lnTo>
                    <a:pt x="6730" y="122"/>
                  </a:lnTo>
                  <a:cubicBezTo>
                    <a:pt x="6308" y="41"/>
                    <a:pt x="5901" y="0"/>
                    <a:pt x="5511" y="0"/>
                  </a:cubicBezTo>
                  <a:close/>
                </a:path>
              </a:pathLst>
            </a:custGeom>
            <a:solidFill>
              <a:srgbClr val="091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5"/>
            <p:cNvSpPr/>
            <p:nvPr/>
          </p:nvSpPr>
          <p:spPr>
            <a:xfrm>
              <a:off x="-1699575" y="3214050"/>
              <a:ext cx="91425" cy="142625"/>
            </a:xfrm>
            <a:custGeom>
              <a:rect b="b" l="l" r="r" t="t"/>
              <a:pathLst>
                <a:path extrusionOk="0" h="5705" w="3657">
                  <a:moveTo>
                    <a:pt x="3006" y="1"/>
                  </a:moveTo>
                  <a:cubicBezTo>
                    <a:pt x="2794" y="1"/>
                    <a:pt x="2597" y="114"/>
                    <a:pt x="2491" y="311"/>
                  </a:cubicBezTo>
                  <a:lnTo>
                    <a:pt x="144" y="4868"/>
                  </a:lnTo>
                  <a:cubicBezTo>
                    <a:pt x="0" y="5148"/>
                    <a:pt x="106" y="5496"/>
                    <a:pt x="386" y="5640"/>
                  </a:cubicBezTo>
                  <a:cubicBezTo>
                    <a:pt x="471" y="5684"/>
                    <a:pt x="562" y="5704"/>
                    <a:pt x="651" y="5704"/>
                  </a:cubicBezTo>
                  <a:cubicBezTo>
                    <a:pt x="858" y="5704"/>
                    <a:pt x="1058" y="5594"/>
                    <a:pt x="1159" y="5398"/>
                  </a:cubicBezTo>
                  <a:lnTo>
                    <a:pt x="3513" y="841"/>
                  </a:lnTo>
                  <a:cubicBezTo>
                    <a:pt x="3657" y="553"/>
                    <a:pt x="3543" y="213"/>
                    <a:pt x="3263" y="69"/>
                  </a:cubicBezTo>
                  <a:cubicBezTo>
                    <a:pt x="3180" y="23"/>
                    <a:pt x="3089" y="1"/>
                    <a:pt x="3006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5"/>
            <p:cNvSpPr/>
            <p:nvPr/>
          </p:nvSpPr>
          <p:spPr>
            <a:xfrm>
              <a:off x="-1798925" y="3323250"/>
              <a:ext cx="137400" cy="220200"/>
            </a:xfrm>
            <a:custGeom>
              <a:rect b="b" l="l" r="r" t="t"/>
              <a:pathLst>
                <a:path extrusionOk="0" h="8808" w="5496">
                  <a:moveTo>
                    <a:pt x="4625" y="0"/>
                  </a:moveTo>
                  <a:cubicBezTo>
                    <a:pt x="4345" y="0"/>
                    <a:pt x="4080" y="152"/>
                    <a:pt x="3944" y="417"/>
                  </a:cubicBezTo>
                  <a:lnTo>
                    <a:pt x="189" y="7691"/>
                  </a:lnTo>
                  <a:cubicBezTo>
                    <a:pt x="0" y="8070"/>
                    <a:pt x="144" y="8532"/>
                    <a:pt x="522" y="8721"/>
                  </a:cubicBezTo>
                  <a:cubicBezTo>
                    <a:pt x="633" y="8780"/>
                    <a:pt x="752" y="8808"/>
                    <a:pt x="870" y="8808"/>
                  </a:cubicBezTo>
                  <a:cubicBezTo>
                    <a:pt x="1146" y="8808"/>
                    <a:pt x="1414" y="8655"/>
                    <a:pt x="1552" y="8395"/>
                  </a:cubicBezTo>
                  <a:lnTo>
                    <a:pt x="5307" y="1113"/>
                  </a:lnTo>
                  <a:cubicBezTo>
                    <a:pt x="5496" y="742"/>
                    <a:pt x="5352" y="281"/>
                    <a:pt x="4974" y="84"/>
                  </a:cubicBezTo>
                  <a:cubicBezTo>
                    <a:pt x="4860" y="31"/>
                    <a:pt x="4746" y="0"/>
                    <a:pt x="4625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5"/>
            <p:cNvSpPr/>
            <p:nvPr/>
          </p:nvSpPr>
          <p:spPr>
            <a:xfrm>
              <a:off x="-833775" y="3214050"/>
              <a:ext cx="91625" cy="142625"/>
            </a:xfrm>
            <a:custGeom>
              <a:rect b="b" l="l" r="r" t="t"/>
              <a:pathLst>
                <a:path extrusionOk="0" h="5705" w="3665">
                  <a:moveTo>
                    <a:pt x="659" y="1"/>
                  </a:moveTo>
                  <a:cubicBezTo>
                    <a:pt x="569" y="1"/>
                    <a:pt x="478" y="23"/>
                    <a:pt x="394" y="69"/>
                  </a:cubicBezTo>
                  <a:cubicBezTo>
                    <a:pt x="114" y="213"/>
                    <a:pt x="1" y="553"/>
                    <a:pt x="145" y="841"/>
                  </a:cubicBezTo>
                  <a:lnTo>
                    <a:pt x="2499" y="5398"/>
                  </a:lnTo>
                  <a:cubicBezTo>
                    <a:pt x="2599" y="5594"/>
                    <a:pt x="2799" y="5704"/>
                    <a:pt x="3006" y="5704"/>
                  </a:cubicBezTo>
                  <a:cubicBezTo>
                    <a:pt x="3096" y="5704"/>
                    <a:pt x="3186" y="5684"/>
                    <a:pt x="3271" y="5640"/>
                  </a:cubicBezTo>
                  <a:cubicBezTo>
                    <a:pt x="3551" y="5496"/>
                    <a:pt x="3665" y="5148"/>
                    <a:pt x="3513" y="4868"/>
                  </a:cubicBezTo>
                  <a:lnTo>
                    <a:pt x="1167" y="311"/>
                  </a:lnTo>
                  <a:cubicBezTo>
                    <a:pt x="1068" y="114"/>
                    <a:pt x="864" y="1"/>
                    <a:pt x="659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5"/>
            <p:cNvSpPr/>
            <p:nvPr/>
          </p:nvSpPr>
          <p:spPr>
            <a:xfrm>
              <a:off x="-780400" y="3323250"/>
              <a:ext cx="137425" cy="220200"/>
            </a:xfrm>
            <a:custGeom>
              <a:rect b="b" l="l" r="r" t="t"/>
              <a:pathLst>
                <a:path extrusionOk="0" h="8808" w="5497">
                  <a:moveTo>
                    <a:pt x="871" y="0"/>
                  </a:moveTo>
                  <a:cubicBezTo>
                    <a:pt x="757" y="0"/>
                    <a:pt x="636" y="31"/>
                    <a:pt x="523" y="84"/>
                  </a:cubicBezTo>
                  <a:cubicBezTo>
                    <a:pt x="144" y="281"/>
                    <a:pt x="0" y="742"/>
                    <a:pt x="197" y="1113"/>
                  </a:cubicBezTo>
                  <a:lnTo>
                    <a:pt x="3952" y="8395"/>
                  </a:lnTo>
                  <a:cubicBezTo>
                    <a:pt x="4085" y="8655"/>
                    <a:pt x="4351" y="8808"/>
                    <a:pt x="4626" y="8808"/>
                  </a:cubicBezTo>
                  <a:cubicBezTo>
                    <a:pt x="4744" y="8808"/>
                    <a:pt x="4863" y="8780"/>
                    <a:pt x="4974" y="8721"/>
                  </a:cubicBezTo>
                  <a:cubicBezTo>
                    <a:pt x="5352" y="8532"/>
                    <a:pt x="5496" y="8070"/>
                    <a:pt x="5307" y="7691"/>
                  </a:cubicBezTo>
                  <a:lnTo>
                    <a:pt x="1552" y="417"/>
                  </a:lnTo>
                  <a:cubicBezTo>
                    <a:pt x="1416" y="152"/>
                    <a:pt x="1151" y="0"/>
                    <a:pt x="87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5"/>
            <p:cNvSpPr/>
            <p:nvPr/>
          </p:nvSpPr>
          <p:spPr>
            <a:xfrm>
              <a:off x="-1387500" y="3225225"/>
              <a:ext cx="47900" cy="458950"/>
            </a:xfrm>
            <a:custGeom>
              <a:rect b="b" l="l" r="r" t="t"/>
              <a:pathLst>
                <a:path extrusionOk="0" h="18358" w="1916">
                  <a:moveTo>
                    <a:pt x="379" y="0"/>
                  </a:moveTo>
                  <a:lnTo>
                    <a:pt x="0" y="38"/>
                  </a:lnTo>
                  <a:lnTo>
                    <a:pt x="1529" y="18357"/>
                  </a:lnTo>
                  <a:lnTo>
                    <a:pt x="1915" y="183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5"/>
            <p:cNvSpPr/>
            <p:nvPr/>
          </p:nvSpPr>
          <p:spPr>
            <a:xfrm>
              <a:off x="-1225700" y="3218225"/>
              <a:ext cx="9675" cy="465950"/>
            </a:xfrm>
            <a:custGeom>
              <a:rect b="b" l="l" r="r" t="t"/>
              <a:pathLst>
                <a:path extrusionOk="0" h="18638" w="387">
                  <a:moveTo>
                    <a:pt x="0" y="0"/>
                  </a:moveTo>
                  <a:lnTo>
                    <a:pt x="0" y="18637"/>
                  </a:lnTo>
                  <a:lnTo>
                    <a:pt x="387" y="1863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5"/>
            <p:cNvSpPr/>
            <p:nvPr/>
          </p:nvSpPr>
          <p:spPr>
            <a:xfrm>
              <a:off x="-1164575" y="3221800"/>
              <a:ext cx="29350" cy="462375"/>
            </a:xfrm>
            <a:custGeom>
              <a:rect b="b" l="l" r="r" t="t"/>
              <a:pathLst>
                <a:path extrusionOk="0" h="18495" w="1174">
                  <a:moveTo>
                    <a:pt x="788" y="1"/>
                  </a:moveTo>
                  <a:lnTo>
                    <a:pt x="1" y="18494"/>
                  </a:lnTo>
                  <a:lnTo>
                    <a:pt x="379" y="18494"/>
                  </a:lnTo>
                  <a:lnTo>
                    <a:pt x="1174" y="1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5"/>
            <p:cNvSpPr/>
            <p:nvPr/>
          </p:nvSpPr>
          <p:spPr>
            <a:xfrm>
              <a:off x="-1549325" y="3232025"/>
              <a:ext cx="81800" cy="452150"/>
            </a:xfrm>
            <a:custGeom>
              <a:rect b="b" l="l" r="r" t="t"/>
              <a:pathLst>
                <a:path extrusionOk="0" h="18086" w="3272">
                  <a:moveTo>
                    <a:pt x="379" y="1"/>
                  </a:moveTo>
                  <a:lnTo>
                    <a:pt x="1" y="61"/>
                  </a:lnTo>
                  <a:lnTo>
                    <a:pt x="2877" y="18085"/>
                  </a:lnTo>
                  <a:lnTo>
                    <a:pt x="3271" y="18085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5"/>
            <p:cNvSpPr/>
            <p:nvPr/>
          </p:nvSpPr>
          <p:spPr>
            <a:xfrm>
              <a:off x="-1468500" y="3228625"/>
              <a:ext cx="65300" cy="455550"/>
            </a:xfrm>
            <a:custGeom>
              <a:rect b="b" l="l" r="r" t="t"/>
              <a:pathLst>
                <a:path extrusionOk="0" h="18222" w="2612">
                  <a:moveTo>
                    <a:pt x="386" y="0"/>
                  </a:moveTo>
                  <a:lnTo>
                    <a:pt x="0" y="46"/>
                  </a:lnTo>
                  <a:lnTo>
                    <a:pt x="2226" y="18221"/>
                  </a:lnTo>
                  <a:lnTo>
                    <a:pt x="2612" y="1822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5"/>
            <p:cNvSpPr/>
            <p:nvPr/>
          </p:nvSpPr>
          <p:spPr>
            <a:xfrm>
              <a:off x="-1306700" y="3222000"/>
              <a:ext cx="29350" cy="462175"/>
            </a:xfrm>
            <a:custGeom>
              <a:rect b="b" l="l" r="r" t="t"/>
              <a:pathLst>
                <a:path extrusionOk="0" h="18487" w="1174">
                  <a:moveTo>
                    <a:pt x="387" y="1"/>
                  </a:moveTo>
                  <a:lnTo>
                    <a:pt x="1" y="16"/>
                  </a:lnTo>
                  <a:lnTo>
                    <a:pt x="795" y="18486"/>
                  </a:lnTo>
                  <a:lnTo>
                    <a:pt x="1174" y="18486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5"/>
            <p:cNvSpPr/>
            <p:nvPr/>
          </p:nvSpPr>
          <p:spPr>
            <a:xfrm>
              <a:off x="-1102125" y="3225025"/>
              <a:ext cx="47725" cy="459150"/>
            </a:xfrm>
            <a:custGeom>
              <a:rect b="b" l="l" r="r" t="t"/>
              <a:pathLst>
                <a:path extrusionOk="0" h="18366" w="1909">
                  <a:moveTo>
                    <a:pt x="1530" y="1"/>
                  </a:moveTo>
                  <a:lnTo>
                    <a:pt x="1" y="18365"/>
                  </a:lnTo>
                  <a:lnTo>
                    <a:pt x="379" y="18365"/>
                  </a:lnTo>
                  <a:lnTo>
                    <a:pt x="1908" y="3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5"/>
            <p:cNvSpPr/>
            <p:nvPr/>
          </p:nvSpPr>
          <p:spPr>
            <a:xfrm>
              <a:off x="-974200" y="3231850"/>
              <a:ext cx="81600" cy="452325"/>
            </a:xfrm>
            <a:custGeom>
              <a:rect b="b" l="l" r="r" t="t"/>
              <a:pathLst>
                <a:path extrusionOk="0" h="18093" w="3264">
                  <a:moveTo>
                    <a:pt x="2885" y="0"/>
                  </a:moveTo>
                  <a:lnTo>
                    <a:pt x="1" y="18092"/>
                  </a:lnTo>
                  <a:lnTo>
                    <a:pt x="387" y="18092"/>
                  </a:lnTo>
                  <a:lnTo>
                    <a:pt x="3264" y="6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5"/>
            <p:cNvSpPr/>
            <p:nvPr/>
          </p:nvSpPr>
          <p:spPr>
            <a:xfrm>
              <a:off x="-1038725" y="3228425"/>
              <a:ext cx="65325" cy="455750"/>
            </a:xfrm>
            <a:custGeom>
              <a:rect b="b" l="l" r="r" t="t"/>
              <a:pathLst>
                <a:path extrusionOk="0" h="18230" w="2613">
                  <a:moveTo>
                    <a:pt x="2234" y="1"/>
                  </a:moveTo>
                  <a:lnTo>
                    <a:pt x="1" y="18229"/>
                  </a:lnTo>
                  <a:lnTo>
                    <a:pt x="387" y="18229"/>
                  </a:lnTo>
                  <a:lnTo>
                    <a:pt x="2612" y="46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5"/>
            <p:cNvSpPr/>
            <p:nvPr/>
          </p:nvSpPr>
          <p:spPr>
            <a:xfrm>
              <a:off x="-1634850" y="3234500"/>
              <a:ext cx="827800" cy="460450"/>
            </a:xfrm>
            <a:custGeom>
              <a:rect b="b" l="l" r="r" t="t"/>
              <a:pathLst>
                <a:path extrusionOk="0" h="18418" w="33112">
                  <a:moveTo>
                    <a:pt x="750" y="0"/>
                  </a:moveTo>
                  <a:lnTo>
                    <a:pt x="0" y="152"/>
                  </a:lnTo>
                  <a:lnTo>
                    <a:pt x="3301" y="17040"/>
                  </a:lnTo>
                  <a:cubicBezTo>
                    <a:pt x="3460" y="17835"/>
                    <a:pt x="4156" y="18418"/>
                    <a:pt x="4974" y="18418"/>
                  </a:cubicBezTo>
                  <a:lnTo>
                    <a:pt x="28138" y="18418"/>
                  </a:lnTo>
                  <a:cubicBezTo>
                    <a:pt x="28955" y="18418"/>
                    <a:pt x="29659" y="17835"/>
                    <a:pt x="29811" y="17040"/>
                  </a:cubicBezTo>
                  <a:lnTo>
                    <a:pt x="33111" y="152"/>
                  </a:lnTo>
                  <a:lnTo>
                    <a:pt x="32362" y="0"/>
                  </a:lnTo>
                  <a:lnTo>
                    <a:pt x="29061" y="16896"/>
                  </a:lnTo>
                  <a:cubicBezTo>
                    <a:pt x="28978" y="17335"/>
                    <a:pt x="28592" y="17653"/>
                    <a:pt x="28138" y="17653"/>
                  </a:cubicBezTo>
                  <a:lnTo>
                    <a:pt x="4974" y="17653"/>
                  </a:lnTo>
                  <a:cubicBezTo>
                    <a:pt x="4527" y="17653"/>
                    <a:pt x="4133" y="17335"/>
                    <a:pt x="4050" y="16896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5"/>
            <p:cNvSpPr/>
            <p:nvPr/>
          </p:nvSpPr>
          <p:spPr>
            <a:xfrm>
              <a:off x="-1582050" y="3440200"/>
              <a:ext cx="722200" cy="19150"/>
            </a:xfrm>
            <a:custGeom>
              <a:rect b="b" l="l" r="r" t="t"/>
              <a:pathLst>
                <a:path extrusionOk="0" h="766" w="28888">
                  <a:moveTo>
                    <a:pt x="0" y="1"/>
                  </a:moveTo>
                  <a:lnTo>
                    <a:pt x="0" y="765"/>
                  </a:lnTo>
                  <a:lnTo>
                    <a:pt x="28887" y="765"/>
                  </a:lnTo>
                  <a:lnTo>
                    <a:pt x="28887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5"/>
            <p:cNvSpPr/>
            <p:nvPr/>
          </p:nvSpPr>
          <p:spPr>
            <a:xfrm>
              <a:off x="-1658325" y="3191150"/>
              <a:ext cx="874725" cy="54900"/>
            </a:xfrm>
            <a:custGeom>
              <a:rect b="b" l="l" r="r" t="t"/>
              <a:pathLst>
                <a:path extrusionOk="0" h="2196" w="34989">
                  <a:moveTo>
                    <a:pt x="311" y="1"/>
                  </a:moveTo>
                  <a:cubicBezTo>
                    <a:pt x="137" y="1"/>
                    <a:pt x="1" y="137"/>
                    <a:pt x="1" y="303"/>
                  </a:cubicBezTo>
                  <a:lnTo>
                    <a:pt x="1" y="1886"/>
                  </a:lnTo>
                  <a:cubicBezTo>
                    <a:pt x="1" y="2052"/>
                    <a:pt x="137" y="2196"/>
                    <a:pt x="311" y="2196"/>
                  </a:cubicBezTo>
                  <a:lnTo>
                    <a:pt x="34678" y="2196"/>
                  </a:lnTo>
                  <a:cubicBezTo>
                    <a:pt x="34853" y="2196"/>
                    <a:pt x="34989" y="2052"/>
                    <a:pt x="34989" y="1886"/>
                  </a:cubicBezTo>
                  <a:lnTo>
                    <a:pt x="34989" y="303"/>
                  </a:lnTo>
                  <a:cubicBezTo>
                    <a:pt x="34989" y="137"/>
                    <a:pt x="34853" y="1"/>
                    <a:pt x="34678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type="title"/>
          </p:nvPr>
        </p:nvSpPr>
        <p:spPr>
          <a:xfrm>
            <a:off x="285650" y="613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Price Range of Magist’s Products</a:t>
            </a:r>
            <a:endParaRPr b="1" sz="2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6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56" title="number of produc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75" y="585975"/>
            <a:ext cx="7443624" cy="39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type="title"/>
          </p:nvPr>
        </p:nvSpPr>
        <p:spPr>
          <a:xfrm>
            <a:off x="235500" y="20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Difference in AVG prices</a:t>
            </a:r>
            <a:endParaRPr b="1" sz="2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7"/>
          <p:cNvSpPr txBox="1"/>
          <p:nvPr>
            <p:ph idx="1" type="body"/>
          </p:nvPr>
        </p:nvSpPr>
        <p:spPr>
          <a:xfrm>
            <a:off x="311700" y="1368425"/>
            <a:ext cx="85206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440" name="Google Shape;440;p5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25" y="1133925"/>
            <a:ext cx="7921974" cy="363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ment Business Plan By Slidesgo">
  <a:themeElements>
    <a:clrScheme name="Simple Light">
      <a:dk1>
        <a:srgbClr val="F3F3F3"/>
      </a:dk1>
      <a:lt1>
        <a:srgbClr val="43434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