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68" y="-11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A076-3370-DD40-B0F9-F34C58990F0E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8144-B11F-CC41-9B38-6D86B83E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4630400" cy="8229599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430684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4630400" cy="8229599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9" y="838200"/>
            <a:ext cx="12204700" cy="655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97219" y="2777811"/>
            <a:ext cx="174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#40AFCB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96071" y="3177921"/>
            <a:ext cx="2295922" cy="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140492" y="3204392"/>
            <a:ext cx="144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70% trans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97219" y="5111747"/>
            <a:ext cx="174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#202020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6071" y="5511857"/>
            <a:ext cx="2295922" cy="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297219" y="5860632"/>
            <a:ext cx="174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#E20613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440318" y="6260742"/>
            <a:ext cx="2051675" cy="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242094" y="7614403"/>
            <a:ext cx="174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#E20613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242094" y="6626008"/>
            <a:ext cx="0" cy="130241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53250" y="7614403"/>
            <a:ext cx="1742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#93C01F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353250" y="6626008"/>
            <a:ext cx="0" cy="130241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03000" y="7614403"/>
            <a:ext cx="4526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#E20613 (Gradient trans: 0% ~100%)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03001" y="6260742"/>
            <a:ext cx="0" cy="1667676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92519" y="438090"/>
            <a:ext cx="5599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Note 1: All white lines/texts are using #FFFFFF.</a:t>
            </a:r>
            <a:endParaRPr lang="en-US" sz="20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2519" y="1007894"/>
            <a:ext cx="10045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entonSans Medium"/>
                <a:cs typeface="BentonSans Medium"/>
              </a:rPr>
              <a:t>Note 2: The camera view shows </a:t>
            </a:r>
            <a:r>
              <a:rPr lang="en-US" sz="2000" dirty="0" err="1" smtClean="0">
                <a:solidFill>
                  <a:srgbClr val="FF0000"/>
                </a:solidFill>
                <a:latin typeface="BentonSans Medium"/>
                <a:cs typeface="BentonSans Medium"/>
              </a:rPr>
              <a:t>grayscale</a:t>
            </a:r>
            <a:r>
              <a:rPr lang="en-US" sz="2000" dirty="0" smtClean="0">
                <a:solidFill>
                  <a:srgbClr val="FF0000"/>
                </a:solidFill>
                <a:latin typeface="BentonSans Medium"/>
                <a:cs typeface="BentonSans Medium"/>
              </a:rPr>
              <a:t> image.</a:t>
            </a:r>
            <a:endParaRPr lang="en-US" sz="2000" dirty="0">
              <a:solidFill>
                <a:srgbClr val="FF0000"/>
              </a:solidFill>
              <a:latin typeface="BentonSans Medium"/>
              <a:cs typeface="Benton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9033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4630400" cy="8229599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9" y="838200"/>
            <a:ext cx="12204700" cy="655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60678" y="220361"/>
            <a:ext cx="39405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>
                <a:solidFill>
                  <a:srgbClr val="FFFFFF"/>
                </a:solidFill>
                <a:latin typeface="BentonSans Light"/>
                <a:cs typeface="BentonSans Light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Medium for “Alert”, 45</a:t>
            </a:r>
          </a:p>
          <a:p>
            <a:r>
              <a:rPr lang="en-US" sz="1500" dirty="0" err="1" smtClean="0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 Light for “Parking lot is…”, 45</a:t>
            </a:r>
          </a:p>
          <a:p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160678" y="340410"/>
            <a:ext cx="0" cy="2642151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84389" y="6260742"/>
            <a:ext cx="2507604" cy="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049521" y="6919050"/>
            <a:ext cx="0" cy="1009368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53250" y="7679523"/>
            <a:ext cx="24099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>
                <a:solidFill>
                  <a:srgbClr val="FFFFFF"/>
                </a:solidFill>
                <a:latin typeface="BentonSans Light"/>
                <a:cs typeface="BentonSans Light"/>
              </a:rPr>
              <a:t> L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ight, 175</a:t>
            </a:r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353250" y="6626008"/>
            <a:ext cx="0" cy="1302410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2916" y="5698042"/>
            <a:ext cx="0" cy="2230376"/>
          </a:xfrm>
          <a:prstGeom prst="line">
            <a:avLst/>
          </a:prstGeom>
          <a:ln w="12700" cmpd="sng">
            <a:solidFill>
              <a:schemeClr val="bg1"/>
            </a:solidFill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049521" y="7679523"/>
            <a:ext cx="25401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>
                <a:solidFill>
                  <a:srgbClr val="FFFFFF"/>
                </a:solidFill>
                <a:latin typeface="BentonSans Light"/>
                <a:cs typeface="BentonSans Light"/>
              </a:rPr>
              <a:t> L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ight, 35</a:t>
            </a:r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090230" y="5955043"/>
            <a:ext cx="24017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err="1" smtClean="0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>
                <a:solidFill>
                  <a:srgbClr val="FFFFFF"/>
                </a:solidFill>
                <a:latin typeface="BentonSans Light"/>
                <a:cs typeface="BentonSans Light"/>
              </a:rPr>
              <a:t> L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ight</a:t>
            </a:r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090230" y="6260742"/>
            <a:ext cx="24017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50 for”50”, 20 for”%”</a:t>
            </a:r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2916" y="7679523"/>
            <a:ext cx="24099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FFFFFF"/>
                </a:solidFill>
                <a:latin typeface="BentonSans Light"/>
                <a:cs typeface="BentonSans Light"/>
              </a:rPr>
              <a:t>Bentonsans</a:t>
            </a:r>
            <a:r>
              <a:rPr lang="en-US" sz="1500" dirty="0">
                <a:solidFill>
                  <a:srgbClr val="FFFFFF"/>
                </a:solidFill>
                <a:latin typeface="BentonSans Light"/>
                <a:cs typeface="BentonSans Light"/>
              </a:rPr>
              <a:t> M</a:t>
            </a:r>
            <a:r>
              <a:rPr lang="en-US" sz="1500" dirty="0" smtClean="0">
                <a:solidFill>
                  <a:srgbClr val="FFFFFF"/>
                </a:solidFill>
                <a:latin typeface="BentonSans Light"/>
                <a:cs typeface="BentonSans Light"/>
              </a:rPr>
              <a:t>edium, 35</a:t>
            </a:r>
            <a:endParaRPr lang="en-US" sz="1500" dirty="0">
              <a:solidFill>
                <a:srgbClr val="FFFFFF"/>
              </a:solidFill>
              <a:latin typeface="BentonSans Light"/>
              <a:cs typeface="Benton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890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92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7</cp:revision>
  <dcterms:created xsi:type="dcterms:W3CDTF">2015-10-01T17:41:05Z</dcterms:created>
  <dcterms:modified xsi:type="dcterms:W3CDTF">2015-10-01T18:17:31Z</dcterms:modified>
</cp:coreProperties>
</file>