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E42A-95F5-4784-BB7E-73E91FE2F133}" type="datetimeFigureOut">
              <a:rPr lang="en-US" smtClean="0"/>
              <a:t>6/3/2016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7E614-E86C-45D0-A2BC-1442CC9E984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E42A-95F5-4784-BB7E-73E91FE2F133}" type="datetimeFigureOut">
              <a:rPr lang="en-US" smtClean="0"/>
              <a:t>6/3/2016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7E614-E86C-45D0-A2BC-1442CC9E984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E42A-95F5-4784-BB7E-73E91FE2F133}" type="datetimeFigureOut">
              <a:rPr lang="en-US" smtClean="0"/>
              <a:t>6/3/2016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7E614-E86C-45D0-A2BC-1442CC9E984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E42A-95F5-4784-BB7E-73E91FE2F133}" type="datetimeFigureOut">
              <a:rPr lang="en-US" smtClean="0"/>
              <a:t>6/3/2016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7E614-E86C-45D0-A2BC-1442CC9E984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E42A-95F5-4784-BB7E-73E91FE2F133}" type="datetimeFigureOut">
              <a:rPr lang="en-US" smtClean="0"/>
              <a:t>6/3/2016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7E614-E86C-45D0-A2BC-1442CC9E984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E42A-95F5-4784-BB7E-73E91FE2F133}" type="datetimeFigureOut">
              <a:rPr lang="en-US" smtClean="0"/>
              <a:t>6/3/2016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7E614-E86C-45D0-A2BC-1442CC9E984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E42A-95F5-4784-BB7E-73E91FE2F133}" type="datetimeFigureOut">
              <a:rPr lang="en-US" smtClean="0"/>
              <a:t>6/3/2016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7E614-E86C-45D0-A2BC-1442CC9E984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E42A-95F5-4784-BB7E-73E91FE2F133}" type="datetimeFigureOut">
              <a:rPr lang="en-US" smtClean="0"/>
              <a:t>6/3/2016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7E614-E86C-45D0-A2BC-1442CC9E984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E42A-95F5-4784-BB7E-73E91FE2F133}" type="datetimeFigureOut">
              <a:rPr lang="en-US" smtClean="0"/>
              <a:t>6/3/2016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7E614-E86C-45D0-A2BC-1442CC9E984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E42A-95F5-4784-BB7E-73E91FE2F133}" type="datetimeFigureOut">
              <a:rPr lang="en-US" smtClean="0"/>
              <a:t>6/3/2016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7E614-E86C-45D0-A2BC-1442CC9E984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E42A-95F5-4784-BB7E-73E91FE2F133}" type="datetimeFigureOut">
              <a:rPr lang="en-US" smtClean="0"/>
              <a:t>6/3/2016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7E614-E86C-45D0-A2BC-1442CC9E984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CE42A-95F5-4784-BB7E-73E91FE2F133}" type="datetimeFigureOut">
              <a:rPr lang="en-US" smtClean="0"/>
              <a:t>6/3/2016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7E614-E86C-45D0-A2BC-1442CC9E984B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00232" y="357166"/>
            <a:ext cx="2143140" cy="714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Mobile Application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72066" y="357166"/>
            <a:ext cx="2143140" cy="714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Web Application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00232" y="1500174"/>
            <a:ext cx="5214974" cy="78581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FILE SERVER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000364" y="2786058"/>
            <a:ext cx="321471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Data Validation and Enrichment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000232" y="4143380"/>
            <a:ext cx="5286412" cy="1214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Data Storage and Analysis</a:t>
            </a:r>
            <a:endParaRPr lang="en-IN" dirty="0"/>
          </a:p>
        </p:txBody>
      </p:sp>
      <p:cxnSp>
        <p:nvCxnSpPr>
          <p:cNvPr id="8" name="Straight Arrow Connector 7"/>
          <p:cNvCxnSpPr>
            <a:stCxn id="2" idx="2"/>
          </p:cNvCxnSpPr>
          <p:nvPr/>
        </p:nvCxnSpPr>
        <p:spPr>
          <a:xfrm rot="5400000">
            <a:off x="2857488" y="1285860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" idx="2"/>
          </p:cNvCxnSpPr>
          <p:nvPr/>
        </p:nvCxnSpPr>
        <p:spPr>
          <a:xfrm rot="5400000">
            <a:off x="5929322" y="1285860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2"/>
            <a:endCxn id="5" idx="0"/>
          </p:cNvCxnSpPr>
          <p:nvPr/>
        </p:nvCxnSpPr>
        <p:spPr>
          <a:xfrm rot="5400000">
            <a:off x="4357686" y="2536025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4"/>
            <a:endCxn id="6" idx="0"/>
          </p:cNvCxnSpPr>
          <p:nvPr/>
        </p:nvCxnSpPr>
        <p:spPr>
          <a:xfrm rot="16200000" flipH="1">
            <a:off x="4404117" y="3904059"/>
            <a:ext cx="442922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n 29"/>
          <p:cNvSpPr/>
          <p:nvPr/>
        </p:nvSpPr>
        <p:spPr>
          <a:xfrm>
            <a:off x="357158" y="1928802"/>
            <a:ext cx="1214446" cy="3357586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LookUp</a:t>
            </a:r>
            <a:r>
              <a:rPr lang="en-IN" dirty="0" smtClean="0"/>
              <a:t> Tables</a:t>
            </a:r>
            <a:endParaRPr lang="en-IN" dirty="0"/>
          </a:p>
        </p:txBody>
      </p:sp>
      <p:cxnSp>
        <p:nvCxnSpPr>
          <p:cNvPr id="32" name="Straight Arrow Connector 31"/>
          <p:cNvCxnSpPr>
            <a:endCxn id="5" idx="2"/>
          </p:cNvCxnSpPr>
          <p:nvPr/>
        </p:nvCxnSpPr>
        <p:spPr>
          <a:xfrm>
            <a:off x="1571604" y="3214686"/>
            <a:ext cx="1428760" cy="285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6" idx="1"/>
          </p:cNvCxnSpPr>
          <p:nvPr/>
        </p:nvCxnSpPr>
        <p:spPr>
          <a:xfrm flipV="1">
            <a:off x="1571604" y="4750603"/>
            <a:ext cx="428628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nip Diagonal Corner Rectangle 43"/>
          <p:cNvSpPr/>
          <p:nvPr/>
        </p:nvSpPr>
        <p:spPr>
          <a:xfrm>
            <a:off x="2071670" y="5786454"/>
            <a:ext cx="5143536" cy="857256"/>
          </a:xfrm>
          <a:prstGeom prst="snip2Diag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Subsequent Pipeline</a:t>
            </a:r>
            <a:endParaRPr lang="en-IN" dirty="0"/>
          </a:p>
        </p:txBody>
      </p:sp>
      <p:cxnSp>
        <p:nvCxnSpPr>
          <p:cNvPr id="46" name="Straight Arrow Connector 45"/>
          <p:cNvCxnSpPr>
            <a:stCxn id="6" idx="2"/>
            <a:endCxn id="44" idx="3"/>
          </p:cNvCxnSpPr>
          <p:nvPr/>
        </p:nvCxnSpPr>
        <p:spPr>
          <a:xfrm rot="5400000">
            <a:off x="4429124" y="5572140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18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Acer Aspire V5</dc:creator>
  <cp:lastModifiedBy>Acer Aspire V5</cp:lastModifiedBy>
  <cp:revision>1</cp:revision>
  <dcterms:created xsi:type="dcterms:W3CDTF">2016-06-03T18:17:52Z</dcterms:created>
  <dcterms:modified xsi:type="dcterms:W3CDTF">2016-06-03T18:27:17Z</dcterms:modified>
</cp:coreProperties>
</file>