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728" r:id="rId1"/>
  </p:sldMasterIdLst>
  <p:notesMasterIdLst>
    <p:notesMasterId r:id="rId22"/>
  </p:notesMasterIdLst>
  <p:handoutMasterIdLst>
    <p:handoutMasterId r:id="rId23"/>
  </p:handoutMasterIdLst>
  <p:sldIdLst>
    <p:sldId id="613" r:id="rId2"/>
    <p:sldId id="614" r:id="rId3"/>
    <p:sldId id="615" r:id="rId4"/>
    <p:sldId id="616" r:id="rId5"/>
    <p:sldId id="617" r:id="rId6"/>
    <p:sldId id="627" r:id="rId7"/>
    <p:sldId id="628" r:id="rId8"/>
    <p:sldId id="618" r:id="rId9"/>
    <p:sldId id="619" r:id="rId10"/>
    <p:sldId id="622" r:id="rId11"/>
    <p:sldId id="623" r:id="rId12"/>
    <p:sldId id="630" r:id="rId13"/>
    <p:sldId id="633" r:id="rId14"/>
    <p:sldId id="624" r:id="rId15"/>
    <p:sldId id="634" r:id="rId16"/>
    <p:sldId id="632" r:id="rId17"/>
    <p:sldId id="635" r:id="rId18"/>
    <p:sldId id="636" r:id="rId19"/>
    <p:sldId id="626" r:id="rId20"/>
    <p:sldId id="625" r:id="rId21"/>
  </p:sldIdLst>
  <p:sldSz cx="12192000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EDD497C-71E4-46FD-BAA1-F58405955C02}">
          <p14:sldIdLst>
            <p14:sldId id="613"/>
            <p14:sldId id="614"/>
            <p14:sldId id="615"/>
            <p14:sldId id="616"/>
            <p14:sldId id="617"/>
            <p14:sldId id="627"/>
            <p14:sldId id="628"/>
            <p14:sldId id="618"/>
            <p14:sldId id="619"/>
            <p14:sldId id="622"/>
            <p14:sldId id="623"/>
            <p14:sldId id="630"/>
            <p14:sldId id="633"/>
            <p14:sldId id="624"/>
            <p14:sldId id="634"/>
            <p14:sldId id="632"/>
            <p14:sldId id="635"/>
            <p14:sldId id="636"/>
            <p14:sldId id="626"/>
            <p14:sldId id="625"/>
          </p14:sldIdLst>
        </p14:section>
        <p14:section name="Untitled Section" id="{A04EEE8E-8A2C-49A6-84CC-5BD902C6F6E2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4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te Kennedy" initials="KK" lastIdx="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FF2E"/>
    <a:srgbClr val="333333"/>
    <a:srgbClr val="026183"/>
    <a:srgbClr val="4E4462"/>
    <a:srgbClr val="49519D"/>
    <a:srgbClr val="27318B"/>
    <a:srgbClr val="508A9F"/>
    <a:srgbClr val="458899"/>
    <a:srgbClr val="1A3D46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6330B2-2F6A-0643-A508-516F3862EB03}" v="152" dt="2019-12-12T06:56:27.4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6" autoAdjust="0"/>
    <p:restoredTop sz="95238" autoAdjust="0"/>
  </p:normalViewPr>
  <p:slideViewPr>
    <p:cSldViewPr snapToGrid="0">
      <p:cViewPr varScale="1">
        <p:scale>
          <a:sx n="117" d="100"/>
          <a:sy n="117" d="100"/>
        </p:scale>
        <p:origin x="1008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80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o Ma" userId="a80d21db-2d0f-4825-96f3-a00e4c08d377" providerId="ADAL" clId="{836330B2-2F6A-0643-A508-516F3862EB03}"/>
    <pc:docChg chg="undo custSel addSld delSld modSld modSection">
      <pc:chgData name="Hao Ma" userId="a80d21db-2d0f-4825-96f3-a00e4c08d377" providerId="ADAL" clId="{836330B2-2F6A-0643-A508-516F3862EB03}" dt="2019-12-12T07:04:30.424" v="3370" actId="20577"/>
      <pc:docMkLst>
        <pc:docMk/>
      </pc:docMkLst>
      <pc:sldChg chg="modSp">
        <pc:chgData name="Hao Ma" userId="a80d21db-2d0f-4825-96f3-a00e4c08d377" providerId="ADAL" clId="{836330B2-2F6A-0643-A508-516F3862EB03}" dt="2019-12-12T05:24:21.256" v="45" actId="20577"/>
        <pc:sldMkLst>
          <pc:docMk/>
          <pc:sldMk cId="1624071781" sldId="613"/>
        </pc:sldMkLst>
        <pc:spChg chg="mod">
          <ac:chgData name="Hao Ma" userId="a80d21db-2d0f-4825-96f3-a00e4c08d377" providerId="ADAL" clId="{836330B2-2F6A-0643-A508-516F3862EB03}" dt="2019-12-12T05:24:21.256" v="45" actId="20577"/>
          <ac:spMkLst>
            <pc:docMk/>
            <pc:sldMk cId="1624071781" sldId="613"/>
            <ac:spMk id="3" creationId="{A8D8EB9C-5FA8-4EC9-BAFB-CC9D7C3D2DF5}"/>
          </ac:spMkLst>
        </pc:spChg>
        <pc:spChg chg="mod">
          <ac:chgData name="Hao Ma" userId="a80d21db-2d0f-4825-96f3-a00e4c08d377" providerId="ADAL" clId="{836330B2-2F6A-0643-A508-516F3862EB03}" dt="2019-12-12T05:24:06.638" v="25" actId="20577"/>
          <ac:spMkLst>
            <pc:docMk/>
            <pc:sldMk cId="1624071781" sldId="613"/>
            <ac:spMk id="7" creationId="{00000000-0000-0000-0000-000000000000}"/>
          </ac:spMkLst>
        </pc:spChg>
      </pc:sldChg>
      <pc:sldChg chg="modSp add">
        <pc:chgData name="Hao Ma" userId="a80d21db-2d0f-4825-96f3-a00e4c08d377" providerId="ADAL" clId="{836330B2-2F6A-0643-A508-516F3862EB03}" dt="2019-12-12T05:38:55.011" v="1001" actId="20577"/>
        <pc:sldMkLst>
          <pc:docMk/>
          <pc:sldMk cId="637938826" sldId="614"/>
        </pc:sldMkLst>
        <pc:spChg chg="mod">
          <ac:chgData name="Hao Ma" userId="a80d21db-2d0f-4825-96f3-a00e4c08d377" providerId="ADAL" clId="{836330B2-2F6A-0643-A508-516F3862EB03}" dt="2019-12-12T05:24:52.984" v="82" actId="20577"/>
          <ac:spMkLst>
            <pc:docMk/>
            <pc:sldMk cId="637938826" sldId="614"/>
            <ac:spMk id="2" creationId="{6883E9A9-9DCB-464D-9629-77532253C26C}"/>
          </ac:spMkLst>
        </pc:spChg>
        <pc:spChg chg="mod">
          <ac:chgData name="Hao Ma" userId="a80d21db-2d0f-4825-96f3-a00e4c08d377" providerId="ADAL" clId="{836330B2-2F6A-0643-A508-516F3862EB03}" dt="2019-12-12T05:38:55.011" v="1001" actId="20577"/>
          <ac:spMkLst>
            <pc:docMk/>
            <pc:sldMk cId="637938826" sldId="614"/>
            <ac:spMk id="3" creationId="{CE7FEDDF-B61D-EA4C-95AF-FF0839914FF6}"/>
          </ac:spMkLst>
        </pc:spChg>
      </pc:sldChg>
      <pc:sldChg chg="modSp add">
        <pc:chgData name="Hao Ma" userId="a80d21db-2d0f-4825-96f3-a00e4c08d377" providerId="ADAL" clId="{836330B2-2F6A-0643-A508-516F3862EB03}" dt="2019-12-12T05:38:38.002" v="994" actId="20577"/>
        <pc:sldMkLst>
          <pc:docMk/>
          <pc:sldMk cId="3754160388" sldId="615"/>
        </pc:sldMkLst>
        <pc:spChg chg="mod">
          <ac:chgData name="Hao Ma" userId="a80d21db-2d0f-4825-96f3-a00e4c08d377" providerId="ADAL" clId="{836330B2-2F6A-0643-A508-516F3862EB03}" dt="2019-12-12T05:33:54.979" v="590" actId="20577"/>
          <ac:spMkLst>
            <pc:docMk/>
            <pc:sldMk cId="3754160388" sldId="615"/>
            <ac:spMk id="2" creationId="{B2BE08C2-9325-4B47-AAF0-7D39C6C29C4F}"/>
          </ac:spMkLst>
        </pc:spChg>
        <pc:spChg chg="mod">
          <ac:chgData name="Hao Ma" userId="a80d21db-2d0f-4825-96f3-a00e4c08d377" providerId="ADAL" clId="{836330B2-2F6A-0643-A508-516F3862EB03}" dt="2019-12-12T05:38:38.002" v="994" actId="20577"/>
          <ac:spMkLst>
            <pc:docMk/>
            <pc:sldMk cId="3754160388" sldId="615"/>
            <ac:spMk id="3" creationId="{5EAE8D83-D429-5549-A148-420555271ACB}"/>
          </ac:spMkLst>
        </pc:spChg>
      </pc:sldChg>
      <pc:sldChg chg="modSp add">
        <pc:chgData name="Hao Ma" userId="a80d21db-2d0f-4825-96f3-a00e4c08d377" providerId="ADAL" clId="{836330B2-2F6A-0643-A508-516F3862EB03}" dt="2019-12-12T06:07:31.742" v="1191" actId="20577"/>
        <pc:sldMkLst>
          <pc:docMk/>
          <pc:sldMk cId="3515895357" sldId="616"/>
        </pc:sldMkLst>
        <pc:spChg chg="mod">
          <ac:chgData name="Hao Ma" userId="a80d21db-2d0f-4825-96f3-a00e4c08d377" providerId="ADAL" clId="{836330B2-2F6A-0643-A508-516F3862EB03}" dt="2019-12-12T05:39:23.071" v="1004" actId="20577"/>
          <ac:spMkLst>
            <pc:docMk/>
            <pc:sldMk cId="3515895357" sldId="616"/>
            <ac:spMk id="2" creationId="{5A14EF7F-C443-AD43-B41A-1C597619BBE2}"/>
          </ac:spMkLst>
        </pc:spChg>
        <pc:spChg chg="mod">
          <ac:chgData name="Hao Ma" userId="a80d21db-2d0f-4825-96f3-a00e4c08d377" providerId="ADAL" clId="{836330B2-2F6A-0643-A508-516F3862EB03}" dt="2019-12-12T06:07:31.742" v="1191" actId="20577"/>
          <ac:spMkLst>
            <pc:docMk/>
            <pc:sldMk cId="3515895357" sldId="616"/>
            <ac:spMk id="3" creationId="{29FF9A4A-8A47-BF45-9DB8-8AC43590ABAF}"/>
          </ac:spMkLst>
        </pc:spChg>
      </pc:sldChg>
      <pc:sldChg chg="modSp add">
        <pc:chgData name="Hao Ma" userId="a80d21db-2d0f-4825-96f3-a00e4c08d377" providerId="ADAL" clId="{836330B2-2F6A-0643-A508-516F3862EB03}" dt="2019-12-12T05:42:50.523" v="1008"/>
        <pc:sldMkLst>
          <pc:docMk/>
          <pc:sldMk cId="491213045" sldId="617"/>
        </pc:sldMkLst>
        <pc:spChg chg="mod">
          <ac:chgData name="Hao Ma" userId="a80d21db-2d0f-4825-96f3-a00e4c08d377" providerId="ADAL" clId="{836330B2-2F6A-0643-A508-516F3862EB03}" dt="2019-12-12T05:42:39.257" v="1007" actId="20577"/>
          <ac:spMkLst>
            <pc:docMk/>
            <pc:sldMk cId="491213045" sldId="617"/>
            <ac:spMk id="2" creationId="{8F8C9FE0-A5C8-1949-A6C8-FBFD2606CA5C}"/>
          </ac:spMkLst>
        </pc:spChg>
        <pc:spChg chg="mod">
          <ac:chgData name="Hao Ma" userId="a80d21db-2d0f-4825-96f3-a00e4c08d377" providerId="ADAL" clId="{836330B2-2F6A-0643-A508-516F3862EB03}" dt="2019-12-12T05:42:50.523" v="1008"/>
          <ac:spMkLst>
            <pc:docMk/>
            <pc:sldMk cId="491213045" sldId="617"/>
            <ac:spMk id="3" creationId="{4930C845-2CE9-D943-8283-66C4ADC72DBC}"/>
          </ac:spMkLst>
        </pc:spChg>
      </pc:sldChg>
      <pc:sldChg chg="modSp add">
        <pc:chgData name="Hao Ma" userId="a80d21db-2d0f-4825-96f3-a00e4c08d377" providerId="ADAL" clId="{836330B2-2F6A-0643-A508-516F3862EB03}" dt="2019-12-12T06:11:52.581" v="1390" actId="20577"/>
        <pc:sldMkLst>
          <pc:docMk/>
          <pc:sldMk cId="760089626" sldId="618"/>
        </pc:sldMkLst>
        <pc:spChg chg="mod">
          <ac:chgData name="Hao Ma" userId="a80d21db-2d0f-4825-96f3-a00e4c08d377" providerId="ADAL" clId="{836330B2-2F6A-0643-A508-516F3862EB03}" dt="2019-12-12T06:10:18.912" v="1238" actId="20577"/>
          <ac:spMkLst>
            <pc:docMk/>
            <pc:sldMk cId="760089626" sldId="618"/>
            <ac:spMk id="2" creationId="{31356577-3D2D-A448-8FFB-723F6E98EA1C}"/>
          </ac:spMkLst>
        </pc:spChg>
        <pc:spChg chg="mod">
          <ac:chgData name="Hao Ma" userId="a80d21db-2d0f-4825-96f3-a00e4c08d377" providerId="ADAL" clId="{836330B2-2F6A-0643-A508-516F3862EB03}" dt="2019-12-12T06:11:52.581" v="1390" actId="20577"/>
          <ac:spMkLst>
            <pc:docMk/>
            <pc:sldMk cId="760089626" sldId="618"/>
            <ac:spMk id="3" creationId="{23823859-5B2B-E244-BF9B-36D339A72437}"/>
          </ac:spMkLst>
        </pc:spChg>
      </pc:sldChg>
      <pc:sldChg chg="modSp add">
        <pc:chgData name="Hao Ma" userId="a80d21db-2d0f-4825-96f3-a00e4c08d377" providerId="ADAL" clId="{836330B2-2F6A-0643-A508-516F3862EB03}" dt="2019-12-12T06:18:31.575" v="1987" actId="20577"/>
        <pc:sldMkLst>
          <pc:docMk/>
          <pc:sldMk cId="2700991410" sldId="619"/>
        </pc:sldMkLst>
        <pc:spChg chg="mod">
          <ac:chgData name="Hao Ma" userId="a80d21db-2d0f-4825-96f3-a00e4c08d377" providerId="ADAL" clId="{836330B2-2F6A-0643-A508-516F3862EB03}" dt="2019-12-12T06:12:09.118" v="1392"/>
          <ac:spMkLst>
            <pc:docMk/>
            <pc:sldMk cId="2700991410" sldId="619"/>
            <ac:spMk id="2" creationId="{09BD532C-8814-8E4A-A46A-D72464129FD2}"/>
          </ac:spMkLst>
        </pc:spChg>
        <pc:spChg chg="mod">
          <ac:chgData name="Hao Ma" userId="a80d21db-2d0f-4825-96f3-a00e4c08d377" providerId="ADAL" clId="{836330B2-2F6A-0643-A508-516F3862EB03}" dt="2019-12-12T06:18:31.575" v="1987" actId="20577"/>
          <ac:spMkLst>
            <pc:docMk/>
            <pc:sldMk cId="2700991410" sldId="619"/>
            <ac:spMk id="3" creationId="{13BD60F7-2EAB-0442-86C1-CDC1861692CB}"/>
          </ac:spMkLst>
        </pc:spChg>
      </pc:sldChg>
      <pc:sldChg chg="modSp add">
        <pc:chgData name="Hao Ma" userId="a80d21db-2d0f-4825-96f3-a00e4c08d377" providerId="ADAL" clId="{836330B2-2F6A-0643-A508-516F3862EB03}" dt="2019-12-12T06:24:01.342" v="2270"/>
        <pc:sldMkLst>
          <pc:docMk/>
          <pc:sldMk cId="2396896295" sldId="620"/>
        </pc:sldMkLst>
        <pc:spChg chg="mod">
          <ac:chgData name="Hao Ma" userId="a80d21db-2d0f-4825-96f3-a00e4c08d377" providerId="ADAL" clId="{836330B2-2F6A-0643-A508-516F3862EB03}" dt="2019-12-12T06:18:52.529" v="1989"/>
          <ac:spMkLst>
            <pc:docMk/>
            <pc:sldMk cId="2396896295" sldId="620"/>
            <ac:spMk id="2" creationId="{FBB1FEA5-CD2E-5C41-89AE-DE46CF7C1B67}"/>
          </ac:spMkLst>
        </pc:spChg>
        <pc:spChg chg="mod">
          <ac:chgData name="Hao Ma" userId="a80d21db-2d0f-4825-96f3-a00e4c08d377" providerId="ADAL" clId="{836330B2-2F6A-0643-A508-516F3862EB03}" dt="2019-12-12T06:24:01.342" v="2270"/>
          <ac:spMkLst>
            <pc:docMk/>
            <pc:sldMk cId="2396896295" sldId="620"/>
            <ac:spMk id="3" creationId="{658B6C9F-5C64-D948-A987-9A7777161CB2}"/>
          </ac:spMkLst>
        </pc:spChg>
      </pc:sldChg>
      <pc:sldChg chg="modSp add">
        <pc:chgData name="Hao Ma" userId="a80d21db-2d0f-4825-96f3-a00e4c08d377" providerId="ADAL" clId="{836330B2-2F6A-0643-A508-516F3862EB03}" dt="2019-12-12T06:25:23.362" v="2339" actId="5793"/>
        <pc:sldMkLst>
          <pc:docMk/>
          <pc:sldMk cId="2114076579" sldId="621"/>
        </pc:sldMkLst>
        <pc:spChg chg="mod">
          <ac:chgData name="Hao Ma" userId="a80d21db-2d0f-4825-96f3-a00e4c08d377" providerId="ADAL" clId="{836330B2-2F6A-0643-A508-516F3862EB03}" dt="2019-12-12T06:24:41.971" v="2294" actId="20577"/>
          <ac:spMkLst>
            <pc:docMk/>
            <pc:sldMk cId="2114076579" sldId="621"/>
            <ac:spMk id="2" creationId="{C7B58CA9-6C92-8442-96A5-A354EE80895D}"/>
          </ac:spMkLst>
        </pc:spChg>
        <pc:spChg chg="mod">
          <ac:chgData name="Hao Ma" userId="a80d21db-2d0f-4825-96f3-a00e4c08d377" providerId="ADAL" clId="{836330B2-2F6A-0643-A508-516F3862EB03}" dt="2019-12-12T06:25:23.362" v="2339" actId="5793"/>
          <ac:spMkLst>
            <pc:docMk/>
            <pc:sldMk cId="2114076579" sldId="621"/>
            <ac:spMk id="3" creationId="{0BB5C073-4B11-1D4E-B2B5-CE47B02C4A6C}"/>
          </ac:spMkLst>
        </pc:spChg>
      </pc:sldChg>
      <pc:sldChg chg="addSp delSp modSp add">
        <pc:chgData name="Hao Ma" userId="a80d21db-2d0f-4825-96f3-a00e4c08d377" providerId="ADAL" clId="{836330B2-2F6A-0643-A508-516F3862EB03}" dt="2019-12-12T06:37:40.257" v="2588" actId="14100"/>
        <pc:sldMkLst>
          <pc:docMk/>
          <pc:sldMk cId="1572677004" sldId="622"/>
        </pc:sldMkLst>
        <pc:spChg chg="mod">
          <ac:chgData name="Hao Ma" userId="a80d21db-2d0f-4825-96f3-a00e4c08d377" providerId="ADAL" clId="{836330B2-2F6A-0643-A508-516F3862EB03}" dt="2019-12-12T06:25:55.641" v="2353" actId="20577"/>
          <ac:spMkLst>
            <pc:docMk/>
            <pc:sldMk cId="1572677004" sldId="622"/>
            <ac:spMk id="2" creationId="{FFB5812B-370E-6242-9FA0-F58A0EDA59C3}"/>
          </ac:spMkLst>
        </pc:spChg>
        <pc:spChg chg="del">
          <ac:chgData name="Hao Ma" userId="a80d21db-2d0f-4825-96f3-a00e4c08d377" providerId="ADAL" clId="{836330B2-2F6A-0643-A508-516F3862EB03}" dt="2019-12-12T06:35:59.154" v="2571"/>
          <ac:spMkLst>
            <pc:docMk/>
            <pc:sldMk cId="1572677004" sldId="622"/>
            <ac:spMk id="3" creationId="{C65B7D6C-BEC9-9C47-A051-AA895D666E00}"/>
          </ac:spMkLst>
        </pc:spChg>
        <pc:spChg chg="add mod">
          <ac:chgData name="Hao Ma" userId="a80d21db-2d0f-4825-96f3-a00e4c08d377" providerId="ADAL" clId="{836330B2-2F6A-0643-A508-516F3862EB03}" dt="2019-12-12T06:36:22.699" v="2578" actId="14100"/>
          <ac:spMkLst>
            <pc:docMk/>
            <pc:sldMk cId="1572677004" sldId="622"/>
            <ac:spMk id="4" creationId="{310937DC-BA86-B048-A4E9-4E89BDBACF46}"/>
          </ac:spMkLst>
        </pc:spChg>
        <pc:spChg chg="add mod">
          <ac:chgData name="Hao Ma" userId="a80d21db-2d0f-4825-96f3-a00e4c08d377" providerId="ADAL" clId="{836330B2-2F6A-0643-A508-516F3862EB03}" dt="2019-12-12T06:35:53.466" v="2570" actId="20577"/>
          <ac:spMkLst>
            <pc:docMk/>
            <pc:sldMk cId="1572677004" sldId="622"/>
            <ac:spMk id="5" creationId="{84F5B958-8586-3145-BC68-EFB8DD319997}"/>
          </ac:spMkLst>
        </pc:spChg>
        <pc:spChg chg="add mod">
          <ac:chgData name="Hao Ma" userId="a80d21db-2d0f-4825-96f3-a00e4c08d377" providerId="ADAL" clId="{836330B2-2F6A-0643-A508-516F3862EB03}" dt="2019-12-12T06:37:40.257" v="2588" actId="14100"/>
          <ac:spMkLst>
            <pc:docMk/>
            <pc:sldMk cId="1572677004" sldId="622"/>
            <ac:spMk id="6" creationId="{60CFEDE2-C425-564C-A78E-61161B03C228}"/>
          </ac:spMkLst>
        </pc:spChg>
        <pc:inkChg chg="add del">
          <ac:chgData name="Hao Ma" userId="a80d21db-2d0f-4825-96f3-a00e4c08d377" providerId="ADAL" clId="{836330B2-2F6A-0643-A508-516F3862EB03}" dt="2019-12-12T06:36:49.961" v="2583" actId="9405"/>
          <ac:inkMkLst>
            <pc:docMk/>
            <pc:sldMk cId="1572677004" sldId="622"/>
            <ac:inkMk id="7" creationId="{8F97104B-91BB-584B-BDB2-2CE1760F806D}"/>
          </ac:inkMkLst>
        </pc:inkChg>
        <pc:inkChg chg="add del">
          <ac:chgData name="Hao Ma" userId="a80d21db-2d0f-4825-96f3-a00e4c08d377" providerId="ADAL" clId="{836330B2-2F6A-0643-A508-516F3862EB03}" dt="2019-12-12T06:36:49.352" v="2582" actId="9405"/>
          <ac:inkMkLst>
            <pc:docMk/>
            <pc:sldMk cId="1572677004" sldId="622"/>
            <ac:inkMk id="8" creationId="{12A029DD-0395-564C-B305-C010A7DB9823}"/>
          </ac:inkMkLst>
        </pc:inkChg>
        <pc:cxnChg chg="add mod">
          <ac:chgData name="Hao Ma" userId="a80d21db-2d0f-4825-96f3-a00e4c08d377" providerId="ADAL" clId="{836330B2-2F6A-0643-A508-516F3862EB03}" dt="2019-12-12T06:37:40.257" v="2588" actId="14100"/>
          <ac:cxnSpMkLst>
            <pc:docMk/>
            <pc:sldMk cId="1572677004" sldId="622"/>
            <ac:cxnSpMk id="10" creationId="{6FE447A4-04EE-BA48-8FB4-87CA79EAC228}"/>
          </ac:cxnSpMkLst>
        </pc:cxnChg>
      </pc:sldChg>
      <pc:sldChg chg="modSp add">
        <pc:chgData name="Hao Ma" userId="a80d21db-2d0f-4825-96f3-a00e4c08d377" providerId="ADAL" clId="{836330B2-2F6A-0643-A508-516F3862EB03}" dt="2019-12-12T06:55:29.745" v="2719" actId="20577"/>
        <pc:sldMkLst>
          <pc:docMk/>
          <pc:sldMk cId="4008763957" sldId="623"/>
        </pc:sldMkLst>
        <pc:spChg chg="mod">
          <ac:chgData name="Hao Ma" userId="a80d21db-2d0f-4825-96f3-a00e4c08d377" providerId="ADAL" clId="{836330B2-2F6A-0643-A508-516F3862EB03}" dt="2019-12-12T06:38:04.416" v="2596" actId="20577"/>
          <ac:spMkLst>
            <pc:docMk/>
            <pc:sldMk cId="4008763957" sldId="623"/>
            <ac:spMk id="2" creationId="{C589BC9A-0F97-CB49-A97D-3EFAF3CFCF57}"/>
          </ac:spMkLst>
        </pc:spChg>
        <pc:spChg chg="mod">
          <ac:chgData name="Hao Ma" userId="a80d21db-2d0f-4825-96f3-a00e4c08d377" providerId="ADAL" clId="{836330B2-2F6A-0643-A508-516F3862EB03}" dt="2019-12-12T06:55:29.745" v="2719" actId="20577"/>
          <ac:spMkLst>
            <pc:docMk/>
            <pc:sldMk cId="4008763957" sldId="623"/>
            <ac:spMk id="3" creationId="{9EF58B9D-686A-6F4C-BD4E-39D75125950C}"/>
          </ac:spMkLst>
        </pc:spChg>
      </pc:sldChg>
      <pc:sldChg chg="modSp add">
        <pc:chgData name="Hao Ma" userId="a80d21db-2d0f-4825-96f3-a00e4c08d377" providerId="ADAL" clId="{836330B2-2F6A-0643-A508-516F3862EB03}" dt="2019-12-12T07:04:30.424" v="3370" actId="20577"/>
        <pc:sldMkLst>
          <pc:docMk/>
          <pc:sldMk cId="3453996410" sldId="624"/>
        </pc:sldMkLst>
        <pc:spChg chg="mod">
          <ac:chgData name="Hao Ma" userId="a80d21db-2d0f-4825-96f3-a00e4c08d377" providerId="ADAL" clId="{836330B2-2F6A-0643-A508-516F3862EB03}" dt="2019-12-12T06:56:42.246" v="2792" actId="20577"/>
          <ac:spMkLst>
            <pc:docMk/>
            <pc:sldMk cId="3453996410" sldId="624"/>
            <ac:spMk id="2" creationId="{A0F4922A-58D0-ED4D-BBF5-F656B8CDE9B4}"/>
          </ac:spMkLst>
        </pc:spChg>
        <pc:spChg chg="mod">
          <ac:chgData name="Hao Ma" userId="a80d21db-2d0f-4825-96f3-a00e4c08d377" providerId="ADAL" clId="{836330B2-2F6A-0643-A508-516F3862EB03}" dt="2019-12-12T07:04:30.424" v="3370" actId="20577"/>
          <ac:spMkLst>
            <pc:docMk/>
            <pc:sldMk cId="3453996410" sldId="624"/>
            <ac:spMk id="3" creationId="{DE5B1252-869A-8D48-B155-478D16FF7D43}"/>
          </ac:spMkLst>
        </pc:spChg>
      </pc:sldChg>
      <pc:sldChg chg="del">
        <pc:chgData name="Hao Ma" userId="a80d21db-2d0f-4825-96f3-a00e4c08d377" providerId="ADAL" clId="{836330B2-2F6A-0643-A508-516F3862EB03}" dt="2019-12-12T05:24:30.094" v="46" actId="2696"/>
        <pc:sldMkLst>
          <pc:docMk/>
          <pc:sldMk cId="2178585654" sldId="628"/>
        </pc:sldMkLst>
      </pc:sldChg>
      <pc:sldChg chg="del">
        <pc:chgData name="Hao Ma" userId="a80d21db-2d0f-4825-96f3-a00e4c08d377" providerId="ADAL" clId="{836330B2-2F6A-0643-A508-516F3862EB03}" dt="2019-12-12T05:24:30.109" v="47" actId="2696"/>
        <pc:sldMkLst>
          <pc:docMk/>
          <pc:sldMk cId="3881212827" sldId="629"/>
        </pc:sldMkLst>
      </pc:sldChg>
      <pc:sldChg chg="del">
        <pc:chgData name="Hao Ma" userId="a80d21db-2d0f-4825-96f3-a00e4c08d377" providerId="ADAL" clId="{836330B2-2F6A-0643-A508-516F3862EB03}" dt="2019-12-12T05:24:30.124" v="48" actId="2696"/>
        <pc:sldMkLst>
          <pc:docMk/>
          <pc:sldMk cId="1761224671" sldId="630"/>
        </pc:sldMkLst>
      </pc:sldChg>
      <pc:sldChg chg="del">
        <pc:chgData name="Hao Ma" userId="a80d21db-2d0f-4825-96f3-a00e4c08d377" providerId="ADAL" clId="{836330B2-2F6A-0643-A508-516F3862EB03}" dt="2019-12-12T05:24:30.141" v="49" actId="2696"/>
        <pc:sldMkLst>
          <pc:docMk/>
          <pc:sldMk cId="2360948280" sldId="631"/>
        </pc:sldMkLst>
      </pc:sldChg>
      <pc:sldChg chg="del">
        <pc:chgData name="Hao Ma" userId="a80d21db-2d0f-4825-96f3-a00e4c08d377" providerId="ADAL" clId="{836330B2-2F6A-0643-A508-516F3862EB03}" dt="2019-12-12T05:24:30.173" v="51" actId="2696"/>
        <pc:sldMkLst>
          <pc:docMk/>
          <pc:sldMk cId="152488873" sldId="632"/>
        </pc:sldMkLst>
      </pc:sldChg>
      <pc:sldChg chg="del">
        <pc:chgData name="Hao Ma" userId="a80d21db-2d0f-4825-96f3-a00e4c08d377" providerId="ADAL" clId="{836330B2-2F6A-0643-A508-516F3862EB03}" dt="2019-12-12T05:24:30.181" v="52" actId="2696"/>
        <pc:sldMkLst>
          <pc:docMk/>
          <pc:sldMk cId="3642492014" sldId="633"/>
        </pc:sldMkLst>
      </pc:sldChg>
      <pc:sldChg chg="del">
        <pc:chgData name="Hao Ma" userId="a80d21db-2d0f-4825-96f3-a00e4c08d377" providerId="ADAL" clId="{836330B2-2F6A-0643-A508-516F3862EB03}" dt="2019-12-12T05:24:30.191" v="53" actId="2696"/>
        <pc:sldMkLst>
          <pc:docMk/>
          <pc:sldMk cId="173416173" sldId="634"/>
        </pc:sldMkLst>
      </pc:sldChg>
      <pc:sldChg chg="del">
        <pc:chgData name="Hao Ma" userId="a80d21db-2d0f-4825-96f3-a00e4c08d377" providerId="ADAL" clId="{836330B2-2F6A-0643-A508-516F3862EB03}" dt="2019-12-12T05:24:30.229" v="56" actId="2696"/>
        <pc:sldMkLst>
          <pc:docMk/>
          <pc:sldMk cId="904979980" sldId="635"/>
        </pc:sldMkLst>
      </pc:sldChg>
      <pc:sldChg chg="del">
        <pc:chgData name="Hao Ma" userId="a80d21db-2d0f-4825-96f3-a00e4c08d377" providerId="ADAL" clId="{836330B2-2F6A-0643-A508-516F3862EB03}" dt="2019-12-12T05:24:30.241" v="57" actId="2696"/>
        <pc:sldMkLst>
          <pc:docMk/>
          <pc:sldMk cId="4207960104" sldId="636"/>
        </pc:sldMkLst>
      </pc:sldChg>
      <pc:sldChg chg="del">
        <pc:chgData name="Hao Ma" userId="a80d21db-2d0f-4825-96f3-a00e4c08d377" providerId="ADAL" clId="{836330B2-2F6A-0643-A508-516F3862EB03}" dt="2019-12-12T05:24:30.252" v="58" actId="2696"/>
        <pc:sldMkLst>
          <pc:docMk/>
          <pc:sldMk cId="3287173724" sldId="637"/>
        </pc:sldMkLst>
      </pc:sldChg>
      <pc:sldChg chg="del">
        <pc:chgData name="Hao Ma" userId="a80d21db-2d0f-4825-96f3-a00e4c08d377" providerId="ADAL" clId="{836330B2-2F6A-0643-A508-516F3862EB03}" dt="2019-12-12T05:24:30.204" v="54" actId="2696"/>
        <pc:sldMkLst>
          <pc:docMk/>
          <pc:sldMk cId="1614773690" sldId="638"/>
        </pc:sldMkLst>
      </pc:sldChg>
      <pc:sldChg chg="del">
        <pc:chgData name="Hao Ma" userId="a80d21db-2d0f-4825-96f3-a00e4c08d377" providerId="ADAL" clId="{836330B2-2F6A-0643-A508-516F3862EB03}" dt="2019-12-12T05:24:30.214" v="55" actId="2696"/>
        <pc:sldMkLst>
          <pc:docMk/>
          <pc:sldMk cId="1129451214" sldId="639"/>
        </pc:sldMkLst>
      </pc:sldChg>
      <pc:sldChg chg="del">
        <pc:chgData name="Hao Ma" userId="a80d21db-2d0f-4825-96f3-a00e4c08d377" providerId="ADAL" clId="{836330B2-2F6A-0643-A508-516F3862EB03}" dt="2019-12-12T05:24:30.153" v="50" actId="2696"/>
        <pc:sldMkLst>
          <pc:docMk/>
          <pc:sldMk cId="3929286002" sldId="640"/>
        </pc:sldMkLst>
      </pc:sldChg>
      <pc:sldChg chg="modSp add del">
        <pc:chgData name="Hao Ma" userId="a80d21db-2d0f-4825-96f3-a00e4c08d377" providerId="ADAL" clId="{836330B2-2F6A-0643-A508-516F3862EB03}" dt="2019-12-12T06:30:53.650" v="2478" actId="2696"/>
        <pc:sldMkLst>
          <pc:docMk/>
          <pc:sldMk cId="1069627922" sldId="874"/>
        </pc:sldMkLst>
        <pc:spChg chg="mod">
          <ac:chgData name="Hao Ma" userId="a80d21db-2d0f-4825-96f3-a00e4c08d377" providerId="ADAL" clId="{836330B2-2F6A-0643-A508-516F3862EB03}" dt="2019-12-12T06:27:09.324" v="2361" actId="20577"/>
          <ac:spMkLst>
            <pc:docMk/>
            <pc:sldMk cId="1069627922" sldId="874"/>
            <ac:spMk id="5" creationId="{9E5B5093-FBC4-44C4-B403-AA8B94C14621}"/>
          </ac:spMkLst>
        </pc:spChg>
        <pc:graphicFrameChg chg="mod">
          <ac:chgData name="Hao Ma" userId="a80d21db-2d0f-4825-96f3-a00e4c08d377" providerId="ADAL" clId="{836330B2-2F6A-0643-A508-516F3862EB03}" dt="2019-12-12T06:30:50.222" v="2477" actId="20577"/>
          <ac:graphicFrameMkLst>
            <pc:docMk/>
            <pc:sldMk cId="1069627922" sldId="874"/>
            <ac:graphicFrameMk id="7" creationId="{6309910C-F420-4927-8B74-5D3BFC6F8524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738" tIns="46369" rIns="92738" bIns="46369" numCol="1" anchor="ctr" anchorCtr="0" compatLnSpc="1">
            <a:prstTxWarp prst="textNoShape">
              <a:avLst/>
            </a:prstTxWarp>
          </a:bodyPr>
          <a:lstStyle>
            <a:lvl1pPr defTabSz="927100" eaLnBrk="0" hangingPunct="0">
              <a:buClrTx/>
              <a:buFontTx/>
              <a:buNone/>
              <a:defRPr sz="1200">
                <a:solidFill>
                  <a:schemeClr val="tx1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738" tIns="46369" rIns="92738" bIns="46369" numCol="1" anchor="ctr" anchorCtr="0" compatLnSpc="1">
            <a:prstTxWarp prst="textNoShape">
              <a:avLst/>
            </a:prstTxWarp>
          </a:bodyPr>
          <a:lstStyle>
            <a:lvl1pPr algn="r" defTabSz="927100" eaLnBrk="0" hangingPunct="0">
              <a:buClrTx/>
              <a:buFontTx/>
              <a:buNone/>
              <a:defRPr sz="1200">
                <a:solidFill>
                  <a:schemeClr val="tx1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738" tIns="46369" rIns="92738" bIns="46369" numCol="1" anchor="b" anchorCtr="0" compatLnSpc="1">
            <a:prstTxWarp prst="textNoShape">
              <a:avLst/>
            </a:prstTxWarp>
          </a:bodyPr>
          <a:lstStyle>
            <a:lvl1pPr defTabSz="927100" eaLnBrk="0" hangingPunct="0">
              <a:buClrTx/>
              <a:buFontTx/>
              <a:buNone/>
              <a:defRPr sz="1200">
                <a:solidFill>
                  <a:schemeClr val="tx1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29675"/>
            <a:ext cx="30384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738" tIns="46369" rIns="92738" bIns="46369" numCol="1" anchor="b" anchorCtr="0" compatLnSpc="1">
            <a:prstTxWarp prst="textNoShape">
              <a:avLst/>
            </a:prstTxWarp>
          </a:bodyPr>
          <a:lstStyle>
            <a:lvl1pPr algn="r" defTabSz="927100" eaLnBrk="0" hangingPunct="0">
              <a:buClrTx/>
              <a:buFontTx/>
              <a:buNone/>
              <a:defRPr sz="1200">
                <a:solidFill>
                  <a:schemeClr val="tx1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fld id="{01654A70-D3DF-4237-8220-59E012FD20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1298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738" tIns="46369" rIns="92738" bIns="46369" numCol="1" anchor="ctr" anchorCtr="0" compatLnSpc="1">
            <a:prstTxWarp prst="textNoShape">
              <a:avLst/>
            </a:prstTxWarp>
          </a:bodyPr>
          <a:lstStyle>
            <a:lvl1pPr defTabSz="927100" eaLnBrk="0" hangingPunct="0">
              <a:buClrTx/>
              <a:buFontTx/>
              <a:buNone/>
              <a:defRPr sz="1200">
                <a:solidFill>
                  <a:schemeClr val="tx1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738" tIns="46369" rIns="92738" bIns="46369" numCol="1" anchor="ctr" anchorCtr="0" compatLnSpc="1">
            <a:prstTxWarp prst="textNoShape">
              <a:avLst/>
            </a:prstTxWarp>
          </a:bodyPr>
          <a:lstStyle>
            <a:lvl1pPr algn="r" defTabSz="927100" eaLnBrk="0" hangingPunct="0">
              <a:buClrTx/>
              <a:buFontTx/>
              <a:buNone/>
              <a:defRPr sz="1200">
                <a:solidFill>
                  <a:schemeClr val="tx1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9575" y="696913"/>
            <a:ext cx="6192838" cy="34845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4838"/>
            <a:ext cx="5140325" cy="418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38" tIns="46369" rIns="92738" bIns="4636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738" tIns="46369" rIns="92738" bIns="46369" numCol="1" anchor="b" anchorCtr="0" compatLnSpc="1">
            <a:prstTxWarp prst="textNoShape">
              <a:avLst/>
            </a:prstTxWarp>
          </a:bodyPr>
          <a:lstStyle>
            <a:lvl1pPr defTabSz="927100" eaLnBrk="0" hangingPunct="0">
              <a:buClrTx/>
              <a:buFontTx/>
              <a:buNone/>
              <a:defRPr sz="1200">
                <a:solidFill>
                  <a:schemeClr val="tx1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29675"/>
            <a:ext cx="30384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738" tIns="46369" rIns="92738" bIns="46369" numCol="1" anchor="b" anchorCtr="0" compatLnSpc="1">
            <a:prstTxWarp prst="textNoShape">
              <a:avLst/>
            </a:prstTxWarp>
          </a:bodyPr>
          <a:lstStyle>
            <a:lvl1pPr algn="r" defTabSz="927100" eaLnBrk="0" hangingPunct="0">
              <a:buClrTx/>
              <a:buFontTx/>
              <a:buNone/>
              <a:defRPr sz="1200">
                <a:solidFill>
                  <a:schemeClr val="tx1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fld id="{35F4FE4D-D970-41C4-A419-AB92A14E0D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067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6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6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6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6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F4FE4D-D970-41C4-A419-AB92A14E0D4F}" type="slidenum">
              <a:rPr lang="en-US" smtClean="0"/>
              <a:pPr>
                <a:defRPr/>
              </a:pPr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089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F4FE4D-D970-41C4-A419-AB92A14E0D4F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776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F4FE4D-D970-41C4-A419-AB92A14E0D4F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834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7" name="Rectangle 46"/>
          <p:cNvSpPr/>
          <p:nvPr userDrawn="1"/>
        </p:nvSpPr>
        <p:spPr bwMode="auto">
          <a:xfrm>
            <a:off x="0" y="5485032"/>
            <a:ext cx="12192000" cy="137296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effectLst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4681" y="5864650"/>
            <a:ext cx="2478024" cy="594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3404" y="5696540"/>
            <a:ext cx="4947602" cy="539331"/>
          </a:xfrm>
        </p:spPr>
        <p:txBody>
          <a:bodyPr anchor="b" anchorCtr="0"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enter title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373404" y="6245552"/>
            <a:ext cx="4947602" cy="510455"/>
          </a:xfrm>
        </p:spPr>
        <p:txBody>
          <a:bodyPr/>
          <a:lstStyle>
            <a:lvl1pPr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ebdings" pitchFamily="18" charset="2"/>
              <a:buNone/>
              <a:defRPr lang="en-US" sz="18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93493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_Solid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12279086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idx="1"/>
          </p:nvPr>
        </p:nvSpPr>
        <p:spPr>
          <a:xfrm>
            <a:off x="358924" y="1325131"/>
            <a:ext cx="11493838" cy="4443711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 bwMode="auto">
          <a:xfrm>
            <a:off x="358924" y="6008484"/>
            <a:ext cx="114938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5" name="TextBox 4"/>
          <p:cNvSpPr txBox="1"/>
          <p:nvPr userDrawn="1"/>
        </p:nvSpPr>
        <p:spPr bwMode="auto">
          <a:xfrm>
            <a:off x="358924" y="6353220"/>
            <a:ext cx="4295775" cy="16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288" tIns="18288" rIns="18288" bIns="1828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accent5">
                  <a:lumMod val="50000"/>
                </a:schemeClr>
              </a:buClr>
              <a:buSzTx/>
              <a:buFont typeface="Webdings" pitchFamily="18" charset="2"/>
              <a:buNone/>
              <a:tabLst/>
            </a:pPr>
            <a:fld id="{775DB951-7644-4E4E-ADEB-A7A5F3AE3B2F}" type="slidenum">
              <a:rPr lang="en-US" sz="800" b="0" i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‹#›</a:t>
            </a:fld>
            <a:r>
              <a:rPr lang="en-US" sz="800" b="0" i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 |  </a:t>
            </a:r>
            <a:r>
              <a:rPr lang="en-US" sz="800" b="0" i="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InterSystems</a:t>
            </a:r>
            <a:endParaRPr lang="en-US" sz="800" b="0" i="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6350" y="6201658"/>
            <a:ext cx="176412" cy="46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38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Slide_Solid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12279086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idx="1"/>
          </p:nvPr>
        </p:nvSpPr>
        <p:spPr>
          <a:xfrm>
            <a:off x="358924" y="1325131"/>
            <a:ext cx="5369016" cy="4443711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 bwMode="auto">
          <a:xfrm>
            <a:off x="358924" y="6008484"/>
            <a:ext cx="114938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5" name="TextBox 4"/>
          <p:cNvSpPr txBox="1"/>
          <p:nvPr userDrawn="1"/>
        </p:nvSpPr>
        <p:spPr bwMode="auto">
          <a:xfrm>
            <a:off x="358924" y="6353220"/>
            <a:ext cx="4295775" cy="16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288" tIns="18288" rIns="18288" bIns="1828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accent5">
                  <a:lumMod val="50000"/>
                </a:schemeClr>
              </a:buClr>
              <a:buSzTx/>
              <a:buFont typeface="Webdings" pitchFamily="18" charset="2"/>
              <a:buNone/>
              <a:tabLst/>
            </a:pPr>
            <a:fld id="{775DB951-7644-4E4E-ADEB-A7A5F3AE3B2F}" type="slidenum">
              <a:rPr lang="en-US" sz="800" b="0" i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‹#›</a:t>
            </a:fld>
            <a:r>
              <a:rPr lang="en-US" sz="800" b="0" i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 |  </a:t>
            </a:r>
            <a:r>
              <a:rPr lang="en-US" sz="800" b="0" i="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InterSystems</a:t>
            </a:r>
            <a:endParaRPr lang="en-US" sz="800" b="0" i="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6350" y="6201658"/>
            <a:ext cx="176412" cy="467715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3307107-3C1F-4D04-8248-B1EE5525744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961063" y="1325563"/>
            <a:ext cx="5891212" cy="44275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250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_Solid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924" y="1309125"/>
            <a:ext cx="5608320" cy="357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720" tIns="0" rIns="18288" bIns="18288" numCol="1" rtlCol="0" anchor="b" anchorCtr="0" compatLnSpc="1">
            <a:prstTxWarp prst="textNoShape">
              <a:avLst/>
            </a:prstTxWarp>
            <a:noAutofit/>
          </a:bodyPr>
          <a:lstStyle>
            <a:lvl1pPr>
              <a:defRPr lang="en-US" sz="2000" smtClean="0">
                <a:solidFill>
                  <a:schemeClr val="bg1"/>
                </a:solidFill>
                <a:latin typeface="+mj-lt"/>
              </a:defRPr>
            </a:lvl1pPr>
          </a:lstStyle>
          <a:p>
            <a:pPr marL="0" lvl="0" indent="0">
              <a:spcBef>
                <a:spcPts val="400"/>
              </a:spcBef>
            </a:pPr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24757" y="1309125"/>
            <a:ext cx="5608320" cy="357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720" tIns="0" rIns="18288" bIns="18288" numCol="1" anchor="b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2000" dirty="0" smtClean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ebdings" pitchFamily="18" charset="2"/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68299" y="1795749"/>
            <a:ext cx="5608320" cy="3975132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400">
                <a:solidFill>
                  <a:schemeClr val="bg1"/>
                </a:solidFill>
                <a:latin typeface="+mn-lt"/>
              </a:defRPr>
            </a:lvl3pPr>
            <a:lvl4pPr>
              <a:defRPr sz="1200">
                <a:solidFill>
                  <a:schemeClr val="bg1"/>
                </a:solidFill>
                <a:latin typeface="+mn-lt"/>
              </a:defRPr>
            </a:lvl4pPr>
            <a:lvl5pPr>
              <a:defRPr sz="11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224757" y="1795748"/>
            <a:ext cx="5608320" cy="3975133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400">
                <a:solidFill>
                  <a:schemeClr val="bg1"/>
                </a:solidFill>
                <a:latin typeface="+mn-lt"/>
              </a:defRPr>
            </a:lvl3pPr>
            <a:lvl4pPr>
              <a:defRPr sz="1200">
                <a:solidFill>
                  <a:schemeClr val="bg1"/>
                </a:solidFill>
                <a:latin typeface="+mn-lt"/>
              </a:defRPr>
            </a:lvl4pPr>
            <a:lvl5pPr>
              <a:defRPr sz="11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 bwMode="auto">
          <a:xfrm>
            <a:off x="358924" y="6008484"/>
            <a:ext cx="114938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2" name="TextBox 11"/>
          <p:cNvSpPr txBox="1"/>
          <p:nvPr userDrawn="1"/>
        </p:nvSpPr>
        <p:spPr bwMode="auto">
          <a:xfrm>
            <a:off x="358924" y="6353220"/>
            <a:ext cx="4295775" cy="16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288" tIns="18288" rIns="18288" bIns="1828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accent5">
                  <a:lumMod val="50000"/>
                </a:schemeClr>
              </a:buClr>
              <a:buSzTx/>
              <a:buFont typeface="Webdings" pitchFamily="18" charset="2"/>
              <a:buNone/>
              <a:tabLst/>
            </a:pPr>
            <a:fld id="{775DB951-7644-4E4E-ADEB-A7A5F3AE3B2F}" type="slidenum">
              <a:rPr lang="en-US" sz="800" b="0" i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‹#›</a:t>
            </a:fld>
            <a:r>
              <a:rPr lang="en-US" sz="800" b="0" i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 |  </a:t>
            </a:r>
            <a:r>
              <a:rPr lang="en-US" sz="800" b="0" i="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InterSystems</a:t>
            </a:r>
            <a:endParaRPr lang="en-US" sz="800" b="0" i="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6350" y="6201658"/>
            <a:ext cx="176412" cy="46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06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858"/>
            <a:ext cx="12190474" cy="6857142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58924" y="2952519"/>
            <a:ext cx="11490176" cy="1685581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925" y="2011096"/>
            <a:ext cx="11490175" cy="85689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 bwMode="auto">
          <a:xfrm>
            <a:off x="358924" y="6008484"/>
            <a:ext cx="114938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6350" y="6201658"/>
            <a:ext cx="176412" cy="4677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 bwMode="auto">
          <a:xfrm>
            <a:off x="358924" y="6353220"/>
            <a:ext cx="4295775" cy="16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288" tIns="18288" rIns="18288" bIns="1828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accent5">
                  <a:lumMod val="50000"/>
                </a:schemeClr>
              </a:buClr>
              <a:buSzTx/>
              <a:buFont typeface="Webdings" pitchFamily="18" charset="2"/>
              <a:buNone/>
              <a:tabLst/>
            </a:pPr>
            <a:fld id="{775DB951-7644-4E4E-ADEB-A7A5F3AE3B2F}" type="slidenum">
              <a:rPr lang="en-US" sz="800" b="0" i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‹#›</a:t>
            </a:fld>
            <a:r>
              <a:rPr lang="en-US" sz="800" b="0" i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 |  </a:t>
            </a:r>
            <a:r>
              <a:rPr lang="en-US" sz="800" b="0" i="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InterSystems</a:t>
            </a:r>
            <a:endParaRPr lang="en-US" sz="800" b="0" i="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884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_Slide with_Copy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858"/>
            <a:ext cx="12190474" cy="6857142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58924" y="2952519"/>
            <a:ext cx="11490176" cy="1685581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925" y="2011096"/>
            <a:ext cx="11490175" cy="85689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 bwMode="auto">
          <a:xfrm>
            <a:off x="358924" y="6008484"/>
            <a:ext cx="114938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6350" y="6201658"/>
            <a:ext cx="176412" cy="4677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 bwMode="auto">
          <a:xfrm>
            <a:off x="349080" y="5670026"/>
            <a:ext cx="11493838" cy="252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288" tIns="18288" rIns="18288" bIns="1828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accent5">
                  <a:lumMod val="50000"/>
                </a:schemeClr>
              </a:buClr>
              <a:buSzTx/>
              <a:buFont typeface="Webdings" pitchFamily="18" charset="2"/>
              <a:buNone/>
              <a:tabLst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InterSystems Corporation. All rights reserved.</a:t>
            </a:r>
          </a:p>
        </p:txBody>
      </p:sp>
      <p:sp>
        <p:nvSpPr>
          <p:cNvPr id="10" name="TextBox 9"/>
          <p:cNvSpPr txBox="1"/>
          <p:nvPr userDrawn="1"/>
        </p:nvSpPr>
        <p:spPr bwMode="auto">
          <a:xfrm>
            <a:off x="358924" y="6353220"/>
            <a:ext cx="4295775" cy="16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288" tIns="18288" rIns="18288" bIns="1828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accent5">
                  <a:lumMod val="50000"/>
                </a:schemeClr>
              </a:buClr>
              <a:buSzTx/>
              <a:buFont typeface="Webdings" pitchFamily="18" charset="2"/>
              <a:buNone/>
              <a:tabLst/>
            </a:pPr>
            <a:fld id="{775DB951-7644-4E4E-ADEB-A7A5F3AE3B2F}" type="slidenum">
              <a:rPr lang="en-US" sz="800" b="0" i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‹#›</a:t>
            </a:fld>
            <a:r>
              <a:rPr lang="en-US" sz="800" b="0" i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 |  </a:t>
            </a:r>
            <a:r>
              <a:rPr lang="en-US" sz="800" b="0" i="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InterSystems</a:t>
            </a:r>
            <a:endParaRPr lang="en-US" sz="800" b="0" i="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636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925" y="228600"/>
            <a:ext cx="11493837" cy="856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720" tIns="45720" rIns="4572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58924" y="1325131"/>
            <a:ext cx="11493838" cy="4443711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 bwMode="auto">
          <a:xfrm>
            <a:off x="358924" y="6353220"/>
            <a:ext cx="4295775" cy="16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288" tIns="18288" rIns="18288" bIns="1828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accent5">
                  <a:lumMod val="50000"/>
                </a:schemeClr>
              </a:buClr>
              <a:buSzTx/>
              <a:buFont typeface="Webdings" pitchFamily="18" charset="2"/>
              <a:buNone/>
              <a:tabLst/>
            </a:pPr>
            <a:fld id="{775DB951-7644-4E4E-ADEB-A7A5F3AE3B2F}" type="slidenum">
              <a:rPr lang="en-US" sz="800" b="0" i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‹#›</a:t>
            </a:fld>
            <a:r>
              <a:rPr lang="en-US" sz="800" b="0" i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 |  </a:t>
            </a:r>
            <a:r>
              <a:rPr lang="en-US" sz="800" b="0" i="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InterSystems</a:t>
            </a:r>
            <a:endParaRPr lang="en-US" sz="800" b="0" i="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358924" y="6008484"/>
            <a:ext cx="114938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6350" y="6201658"/>
            <a:ext cx="176412" cy="46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835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51" r:id="rId2"/>
    <p:sldLayoutId id="2147483795" r:id="rId3"/>
    <p:sldLayoutId id="2147483765" r:id="rId4"/>
    <p:sldLayoutId id="2147483745" r:id="rId5"/>
    <p:sldLayoutId id="2147483766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Arial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ts val="300"/>
        </a:spcBef>
        <a:spcAft>
          <a:spcPts val="400"/>
        </a:spcAft>
        <a:buClr>
          <a:schemeClr val="accent5">
            <a:lumMod val="50000"/>
          </a:schemeClr>
        </a:buClr>
        <a:buFont typeface="Webdings" pitchFamily="18" charset="2"/>
        <a:buNone/>
        <a:defRPr lang="en-US" sz="2400" dirty="0" smtClean="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Arial" pitchFamily="34" charset="0"/>
        </a:defRPr>
      </a:lvl1pPr>
      <a:lvl2pPr marL="227013" indent="-225425" algn="l" rtl="0" eaLnBrk="1" fontAlgn="base" hangingPunct="1">
        <a:lnSpc>
          <a:spcPct val="100000"/>
        </a:lnSpc>
        <a:spcBef>
          <a:spcPts val="300"/>
        </a:spcBef>
        <a:spcAft>
          <a:spcPts val="400"/>
        </a:spcAft>
        <a:buClr>
          <a:schemeClr val="bg1">
            <a:lumMod val="75000"/>
          </a:schemeClr>
        </a:buClr>
        <a:buSzPct val="95000"/>
        <a:buFont typeface="Wingdings" pitchFamily="2" charset="2"/>
        <a:buChar char="§"/>
        <a:defRPr lang="en-US" sz="2400" dirty="0" smtClean="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Arial" pitchFamily="34" charset="0"/>
        </a:defRPr>
      </a:lvl2pPr>
      <a:lvl3pPr marL="461963" indent="-234950" algn="l" rtl="0" eaLnBrk="1" fontAlgn="base" hangingPunct="1">
        <a:lnSpc>
          <a:spcPct val="100000"/>
        </a:lnSpc>
        <a:spcBef>
          <a:spcPts val="300"/>
        </a:spcBef>
        <a:spcAft>
          <a:spcPts val="400"/>
        </a:spcAft>
        <a:buClr>
          <a:schemeClr val="bg1">
            <a:lumMod val="75000"/>
          </a:schemeClr>
        </a:buClr>
        <a:buSzPct val="80000"/>
        <a:buFont typeface="Arial" pitchFamily="34" charset="0"/>
        <a:buChar char="–"/>
        <a:defRPr lang="en-US" sz="2000" dirty="0" smtClean="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Arial" pitchFamily="34" charset="0"/>
        </a:defRPr>
      </a:lvl3pPr>
      <a:lvl4pPr marL="687388" indent="-225425" algn="l" rtl="0" eaLnBrk="1" fontAlgn="base" hangingPunct="1">
        <a:lnSpc>
          <a:spcPct val="100000"/>
        </a:lnSpc>
        <a:spcBef>
          <a:spcPts val="300"/>
        </a:spcBef>
        <a:spcAft>
          <a:spcPts val="400"/>
        </a:spcAft>
        <a:buClr>
          <a:srgbClr val="FF0000"/>
        </a:buClr>
        <a:buSzPct val="70000"/>
        <a:buFont typeface="Arial" pitchFamily="34" charset="0"/>
        <a:buChar char="•"/>
        <a:defRPr lang="en-US" sz="1800" dirty="0" smtClean="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Arial" pitchFamily="34" charset="0"/>
        </a:defRPr>
      </a:lvl4pPr>
      <a:lvl5pPr marL="914400" indent="-227013" algn="l" rtl="0" eaLnBrk="1" fontAlgn="base" hangingPunct="1">
        <a:lnSpc>
          <a:spcPct val="100000"/>
        </a:lnSpc>
        <a:spcBef>
          <a:spcPts val="300"/>
        </a:spcBef>
        <a:spcAft>
          <a:spcPts val="400"/>
        </a:spcAft>
        <a:buClr>
          <a:schemeClr val="bg1">
            <a:lumMod val="75000"/>
          </a:schemeClr>
        </a:buClr>
        <a:buSzPct val="60000"/>
        <a:buFont typeface="Arial" pitchFamily="34" charset="0"/>
        <a:buChar char="–"/>
        <a:defRPr lang="en-US" sz="1400" dirty="0" smtClean="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Arial" pitchFamily="34" charset="0"/>
        </a:defRPr>
      </a:lvl5pPr>
      <a:lvl6pPr marL="2112963" indent="-398463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Symbol" pitchFamily="18" charset="2"/>
        <a:buChar char="-"/>
        <a:defRPr>
          <a:solidFill>
            <a:srgbClr val="000000"/>
          </a:solidFill>
          <a:latin typeface="+mn-lt"/>
        </a:defRPr>
      </a:lvl6pPr>
      <a:lvl7pPr marL="2570163" indent="-398463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Symbol" pitchFamily="18" charset="2"/>
        <a:buChar char="-"/>
        <a:defRPr>
          <a:solidFill>
            <a:srgbClr val="000000"/>
          </a:solidFill>
          <a:latin typeface="+mn-lt"/>
        </a:defRPr>
      </a:lvl7pPr>
      <a:lvl8pPr marL="3027363" indent="-398463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Symbol" pitchFamily="18" charset="2"/>
        <a:buChar char="-"/>
        <a:defRPr>
          <a:solidFill>
            <a:srgbClr val="000000"/>
          </a:solidFill>
          <a:latin typeface="+mn-lt"/>
        </a:defRPr>
      </a:lvl8pPr>
      <a:lvl9pPr marL="3484563" indent="-398463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Symbol" pitchFamily="18" charset="2"/>
        <a:buChar char="-"/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216">
          <p15:clr>
            <a:srgbClr val="F26B43"/>
          </p15:clr>
        </p15:guide>
        <p15:guide id="4" pos="7464">
          <p15:clr>
            <a:srgbClr val="F26B43"/>
          </p15:clr>
        </p15:guide>
        <p15:guide id="5" orient="horz" pos="3984">
          <p15:clr>
            <a:srgbClr val="F26B43"/>
          </p15:clr>
        </p15:guide>
        <p15:guide id="6" orient="horz" pos="144">
          <p15:clr>
            <a:srgbClr val="F26B43"/>
          </p15:clr>
        </p15:guide>
        <p15:guide id="7" orient="horz" pos="624">
          <p15:clr>
            <a:srgbClr val="F26B43"/>
          </p15:clr>
        </p15:guide>
        <p15:guide id="8" orient="horz" pos="864">
          <p15:clr>
            <a:srgbClr val="F26B43"/>
          </p15:clr>
        </p15:guide>
        <p15:guide id="9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/>
              <a:t>hc</a:t>
            </a:r>
            <a:r>
              <a:rPr lang="en-US" altLang="zh-CN" dirty="0"/>
              <a:t> </a:t>
            </a:r>
            <a:r>
              <a:rPr lang="zh-CN" altLang="en-US" dirty="0"/>
              <a:t>培训</a:t>
            </a:r>
            <a:r>
              <a:rPr lang="en-US" altLang="zh-CN" dirty="0"/>
              <a:t>Review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D8EB9C-5FA8-4EC9-BAFB-CC9D7C3D2DF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2019-12-12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6507163"/>
            <a:ext cx="669925" cy="190500"/>
          </a:xfrm>
          <a:prstGeom prst="rect">
            <a:avLst/>
          </a:prstGeom>
        </p:spPr>
        <p:txBody>
          <a:bodyPr/>
          <a:lstStyle/>
          <a:p>
            <a:fld id="{F8480F06-4623-41B7-AED8-91A86F546A2E}" type="slidenum">
              <a:rPr lang="en-US" smtClean="0"/>
              <a:pPr/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07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5812B-370E-6242-9FA0-F58A0EDA5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BP</a:t>
            </a:r>
            <a:r>
              <a:rPr lang="zh-CN" altLang="en-US" dirty="0"/>
              <a:t>开发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10937DC-BA86-B048-A4E9-4E89BDBACF46}"/>
              </a:ext>
            </a:extLst>
          </p:cNvPr>
          <p:cNvSpPr/>
          <p:nvPr/>
        </p:nvSpPr>
        <p:spPr bwMode="auto">
          <a:xfrm>
            <a:off x="1426028" y="1747157"/>
            <a:ext cx="3526971" cy="10287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BusinessProcess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4F5B958-8586-3145-BC68-EFB8DD319997}"/>
              </a:ext>
            </a:extLst>
          </p:cNvPr>
          <p:cNvSpPr/>
          <p:nvPr/>
        </p:nvSpPr>
        <p:spPr bwMode="auto">
          <a:xfrm>
            <a:off x="6786352" y="1624693"/>
            <a:ext cx="3233057" cy="11511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MsgRouter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CFEDE2-C425-564C-A78E-61161B03C228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2188028" y="3837215"/>
            <a:ext cx="2285695" cy="10287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BPL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FE447A4-04EE-BA48-8FB4-87CA79EAC228}"/>
              </a:ext>
            </a:extLst>
          </p:cNvPr>
          <p:cNvCxnSpPr>
            <a:cxnSpLocks/>
            <a:stCxn id="6" idx="0"/>
            <a:endCxn id="4" idx="4"/>
          </p:cNvCxnSpPr>
          <p:nvPr/>
        </p:nvCxnSpPr>
        <p:spPr bwMode="auto">
          <a:xfrm flipH="1" flipV="1">
            <a:off x="3189514" y="2775857"/>
            <a:ext cx="141362" cy="1061358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67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9BC9A-0F97-CB49-A97D-3EFAF3CFC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BP</a:t>
            </a:r>
            <a:r>
              <a:rPr lang="zh-CN" altLang="en-US" dirty="0"/>
              <a:t>开发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58B9D-686A-6F4C-BD4E-39D751259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activities:</a:t>
            </a:r>
          </a:p>
          <a:p>
            <a:endParaRPr lang="en-US" dirty="0"/>
          </a:p>
          <a:p>
            <a:pPr lvl="1"/>
            <a:r>
              <a:rPr lang="en-US" dirty="0"/>
              <a:t>until, for-each , while, sync</a:t>
            </a:r>
            <a:r>
              <a:rPr lang="zh-CN" altLang="en-US" dirty="0"/>
              <a:t>的 使用</a:t>
            </a:r>
            <a:endParaRPr lang="en-US" altLang="zh-CN" dirty="0"/>
          </a:p>
          <a:p>
            <a:pPr lvl="1"/>
            <a:r>
              <a:rPr lang="en-US" altLang="zh-CN" dirty="0" err="1"/>
              <a:t>Xpath,xslt</a:t>
            </a:r>
            <a:r>
              <a:rPr lang="zh-CN" altLang="en-US" dirty="0"/>
              <a:t>的使用</a:t>
            </a:r>
            <a:endParaRPr lang="en-US" altLang="zh-CN" dirty="0"/>
          </a:p>
          <a:p>
            <a:pPr lvl="1"/>
            <a:r>
              <a:rPr lang="en-US" altLang="zh-CN" dirty="0" err="1"/>
              <a:t>xslt</a:t>
            </a:r>
            <a:r>
              <a:rPr lang="en-US" altLang="zh-CN" dirty="0"/>
              <a:t>: </a:t>
            </a:r>
            <a:r>
              <a:rPr lang="en-US" dirty="0" err="1"/>
              <a:t>从文件读</a:t>
            </a:r>
            <a:r>
              <a:rPr lang="zh-CN" altLang="en-US" dirty="0"/>
              <a:t>，</a:t>
            </a:r>
            <a:r>
              <a:rPr lang="en-US" dirty="0"/>
              <a:t> 主机备机</a:t>
            </a:r>
            <a:r>
              <a:rPr lang="zh-CN" altLang="en-US" dirty="0"/>
              <a:t>，都要放文件，</a:t>
            </a:r>
            <a:r>
              <a:rPr lang="en-US" dirty="0"/>
              <a:t> 维护</a:t>
            </a:r>
            <a:r>
              <a:rPr lang="zh-CN" altLang="en-US" dirty="0"/>
              <a:t>，</a:t>
            </a:r>
            <a:r>
              <a:rPr lang="en-US" dirty="0"/>
              <a:t> 所以他们放在了库里面</a:t>
            </a:r>
            <a:r>
              <a:rPr lang="zh-CN" altLang="en-US" dirty="0"/>
              <a:t>，</a:t>
            </a:r>
            <a:r>
              <a:rPr lang="en-US" dirty="0"/>
              <a:t> 而且他们不会用xslt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76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DB072-87ED-A04F-A032-E5DF66B55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环境准备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E48E8-CD6B-4344-88D3-A87327219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lvl="1"/>
            <a:r>
              <a:rPr lang="zh-CN" altLang="en-US" dirty="0"/>
              <a:t>安装实例</a:t>
            </a:r>
            <a:endParaRPr lang="en-US" altLang="zh-CN" dirty="0"/>
          </a:p>
          <a:p>
            <a:pPr lvl="2"/>
            <a:r>
              <a:rPr lang="en-US" altLang="zh-CN" dirty="0"/>
              <a:t>license</a:t>
            </a:r>
            <a:r>
              <a:rPr lang="zh-CN" altLang="en-US" dirty="0"/>
              <a:t>， </a:t>
            </a:r>
            <a:r>
              <a:rPr lang="en-US" altLang="zh-CN" dirty="0"/>
              <a:t>memory</a:t>
            </a:r>
          </a:p>
          <a:p>
            <a:pPr lvl="2"/>
            <a:r>
              <a:rPr lang="zh-CN" altLang="en-US" dirty="0"/>
              <a:t>工具介绍</a:t>
            </a:r>
            <a:endParaRPr lang="en-US" altLang="zh-CN" dirty="0"/>
          </a:p>
          <a:p>
            <a:pPr lvl="1"/>
            <a:r>
              <a:rPr lang="zh-CN" altLang="en-US" dirty="0"/>
              <a:t>创建</a:t>
            </a:r>
            <a:r>
              <a:rPr lang="en-US" altLang="zh-CN" dirty="0"/>
              <a:t>namespace</a:t>
            </a:r>
          </a:p>
          <a:p>
            <a:pPr lvl="1"/>
            <a:r>
              <a:rPr lang="en-US" altLang="zh-CN" dirty="0"/>
              <a:t>Copy</a:t>
            </a:r>
            <a:r>
              <a:rPr lang="zh-CN" altLang="en-US" dirty="0"/>
              <a:t>一个产品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09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F8E72-3834-6249-868B-871B6759D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架构，</a:t>
            </a:r>
            <a:r>
              <a:rPr lang="en-US" altLang="zh-CN" dirty="0"/>
              <a:t>bs, bp ,</a:t>
            </a:r>
            <a:r>
              <a:rPr lang="en-US" altLang="zh-CN" dirty="0" err="1"/>
              <a:t>bo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D6307-966E-BA41-A50F-2AD5BBA7B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原理</a:t>
            </a:r>
            <a:endParaRPr lang="en-US" altLang="zh-CN" dirty="0"/>
          </a:p>
          <a:p>
            <a:pPr lvl="1"/>
            <a:r>
              <a:rPr lang="zh-CN" altLang="en-US" dirty="0"/>
              <a:t>场景分解，对应的组件</a:t>
            </a:r>
            <a:endParaRPr lang="en-US" altLang="zh-CN" dirty="0"/>
          </a:p>
          <a:p>
            <a:pPr lvl="1"/>
            <a:r>
              <a:rPr lang="zh-CN" altLang="en-US" dirty="0"/>
              <a:t>创建一个</a:t>
            </a:r>
            <a:r>
              <a:rPr lang="en-US" altLang="zh-CN" dirty="0"/>
              <a:t>product</a:t>
            </a:r>
            <a:r>
              <a:rPr lang="zh-CN" altLang="en-US" dirty="0"/>
              <a:t>， 添加</a:t>
            </a:r>
            <a:r>
              <a:rPr lang="en-US" altLang="zh-CN" dirty="0"/>
              <a:t>bs, </a:t>
            </a:r>
            <a:r>
              <a:rPr lang="en-US" altLang="zh-CN" dirty="0" err="1"/>
              <a:t>bo</a:t>
            </a:r>
            <a:r>
              <a:rPr lang="en-US" altLang="zh-CN" dirty="0"/>
              <a:t>, bp,</a:t>
            </a:r>
            <a:r>
              <a:rPr lang="zh-CN" altLang="en-US" dirty="0"/>
              <a:t>运行， 生成消息， 用自己准备好的组件，演示</a:t>
            </a:r>
            <a:r>
              <a:rPr lang="en-US" altLang="zh-CN" dirty="0" err="1"/>
              <a:t>hc</a:t>
            </a:r>
            <a:r>
              <a:rPr lang="zh-CN" altLang="en-US" dirty="0"/>
              <a:t>的实际使用场景。</a:t>
            </a:r>
            <a:endParaRPr lang="en-US" altLang="zh-CN" dirty="0"/>
          </a:p>
          <a:p>
            <a:pPr lvl="1"/>
            <a:r>
              <a:rPr lang="zh-CN" altLang="en-US" dirty="0"/>
              <a:t>工具， </a:t>
            </a:r>
            <a:r>
              <a:rPr lang="en-US" altLang="zh-CN" dirty="0"/>
              <a:t>message trace , event log, </a:t>
            </a:r>
            <a:r>
              <a:rPr lang="zh-CN" altLang="en-US" dirty="0"/>
              <a:t>最简单的</a:t>
            </a:r>
            <a:r>
              <a:rPr lang="en-US" altLang="zh-CN" dirty="0"/>
              <a:t>production</a:t>
            </a:r>
            <a:r>
              <a:rPr lang="zh-CN" altLang="en-US" dirty="0"/>
              <a:t>组件的启停，测试</a:t>
            </a:r>
            <a:endParaRPr lang="en-US" altLang="zh-CN" dirty="0"/>
          </a:p>
          <a:p>
            <a:pPr lvl="1"/>
            <a:r>
              <a:rPr lang="zh-CN" altLang="en-US" dirty="0">
                <a:highlight>
                  <a:srgbClr val="C0C0C0"/>
                </a:highlight>
              </a:rPr>
              <a:t>同步，异步，返回消息控制</a:t>
            </a:r>
            <a:r>
              <a:rPr lang="en-US" altLang="zh-CN" dirty="0">
                <a:highlight>
                  <a:srgbClr val="C0C0C0"/>
                </a:highlight>
              </a:rPr>
              <a:t>, reply code action</a:t>
            </a:r>
            <a:r>
              <a:rPr lang="zh-CN" altLang="en-US" dirty="0">
                <a:highlight>
                  <a:srgbClr val="C0C0C0"/>
                </a:highlight>
              </a:rPr>
              <a:t>， </a:t>
            </a:r>
            <a:endParaRPr lang="en-US" altLang="zh-CN" dirty="0">
              <a:highlight>
                <a:srgbClr val="C0C0C0"/>
              </a:highlight>
            </a:endParaRPr>
          </a:p>
          <a:p>
            <a:pPr lvl="1"/>
            <a:r>
              <a:rPr lang="en-US" altLang="zh-CN" dirty="0">
                <a:highlight>
                  <a:srgbClr val="C0C0C0"/>
                </a:highlight>
              </a:rPr>
              <a:t>sequence</a:t>
            </a:r>
            <a:r>
              <a:rPr lang="zh-CN" altLang="en-US" dirty="0">
                <a:highlight>
                  <a:srgbClr val="C0C0C0"/>
                </a:highlight>
              </a:rPr>
              <a:t> </a:t>
            </a:r>
            <a:r>
              <a:rPr lang="en-US" altLang="zh-CN" dirty="0">
                <a:highlight>
                  <a:srgbClr val="C0C0C0"/>
                </a:highlight>
              </a:rPr>
              <a:t>control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58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4922A-58D0-ED4D-BBF5-F656B8CDE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供讨论： 内容顺序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B1252-869A-8D48-B155-478D16FF7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924" y="1325131"/>
            <a:ext cx="11493838" cy="4794315"/>
          </a:xfrm>
        </p:spPr>
        <p:txBody>
          <a:bodyPr/>
          <a:lstStyle/>
          <a:p>
            <a:pPr lvl="1"/>
            <a:r>
              <a:rPr lang="zh-CN" altLang="en-US" dirty="0"/>
              <a:t>组件监控，</a:t>
            </a:r>
            <a:r>
              <a:rPr lang="en-US" altLang="zh-CN" dirty="0"/>
              <a:t> activity data, </a:t>
            </a:r>
            <a:r>
              <a:rPr lang="en-US" altLang="zh-CN" dirty="0" err="1"/>
              <a:t>ens.alert</a:t>
            </a:r>
            <a:endParaRPr lang="en-US" altLang="zh-CN" dirty="0"/>
          </a:p>
          <a:p>
            <a:pPr lvl="1"/>
            <a:r>
              <a:rPr lang="zh-CN" altLang="en-US" dirty="0">
                <a:highlight>
                  <a:srgbClr val="C0C0C0"/>
                </a:highlight>
              </a:rPr>
              <a:t>导入导出，</a:t>
            </a:r>
            <a:r>
              <a:rPr lang="en-US" altLang="zh-CN" dirty="0">
                <a:highlight>
                  <a:srgbClr val="C0C0C0"/>
                </a:highlight>
              </a:rPr>
              <a:t> </a:t>
            </a:r>
            <a:r>
              <a:rPr lang="zh-CN" altLang="en-US" dirty="0">
                <a:highlight>
                  <a:srgbClr val="C0C0C0"/>
                </a:highlight>
              </a:rPr>
              <a:t>部署，代码管理</a:t>
            </a:r>
            <a:endParaRPr lang="en-US" altLang="zh-CN" dirty="0">
              <a:highlight>
                <a:srgbClr val="C0C0C0"/>
              </a:highlight>
            </a:endParaRPr>
          </a:p>
          <a:p>
            <a:pPr lvl="1"/>
            <a:endParaRPr lang="en-US" altLang="zh-CN" dirty="0"/>
          </a:p>
          <a:p>
            <a:pPr marL="158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99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B8E11-F21C-FF40-8551-FBFBE8396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组件开发，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5374D-72C9-9F46-9EFC-B75B8594F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588" lvl="1" indent="0">
              <a:buNone/>
            </a:pPr>
            <a:endParaRPr lang="en-US" altLang="zh-CN" dirty="0"/>
          </a:p>
          <a:p>
            <a:pPr lvl="1"/>
            <a:r>
              <a:rPr lang="zh-CN" altLang="en-US" dirty="0"/>
              <a:t>简单的消息构造， 请求， 响应；消息头，消息体</a:t>
            </a:r>
            <a:endParaRPr lang="en-US" altLang="zh-CN" dirty="0"/>
          </a:p>
          <a:p>
            <a:pPr lvl="1"/>
            <a:r>
              <a:rPr lang="zh-CN" altLang="en-US" dirty="0"/>
              <a:t>加字段， 不涉及</a:t>
            </a:r>
            <a:r>
              <a:rPr lang="en-US" altLang="zh-CN" dirty="0"/>
              <a:t>serial object, object</a:t>
            </a:r>
            <a:r>
              <a:rPr lang="zh-CN" altLang="en-US" dirty="0"/>
              <a:t>复用</a:t>
            </a:r>
            <a:endParaRPr lang="en-US" altLang="zh-CN" dirty="0"/>
          </a:p>
          <a:p>
            <a:pPr lvl="1"/>
            <a:r>
              <a:rPr lang="en-US" altLang="zh-CN" dirty="0"/>
              <a:t>COS</a:t>
            </a:r>
          </a:p>
          <a:p>
            <a:pPr lvl="3"/>
            <a:r>
              <a:rPr lang="en-US" dirty="0"/>
              <a:t>set, do, w, kill</a:t>
            </a:r>
          </a:p>
          <a:p>
            <a:pPr lvl="3"/>
            <a:r>
              <a:rPr lang="zh-CN" altLang="en-US" dirty="0"/>
              <a:t>变量，</a:t>
            </a:r>
            <a:endParaRPr lang="en-US" altLang="zh-CN" dirty="0"/>
          </a:p>
          <a:p>
            <a:pPr lvl="3"/>
            <a:r>
              <a:rPr lang="zh-CN" altLang="en-US" dirty="0"/>
              <a:t>运算符</a:t>
            </a:r>
            <a:endParaRPr lang="en-US" altLang="zh-CN" dirty="0"/>
          </a:p>
          <a:p>
            <a:pPr lvl="3"/>
            <a:r>
              <a:rPr lang="en-US" dirty="0"/>
              <a:t>method, %Status, by ref, by value</a:t>
            </a:r>
          </a:p>
          <a:p>
            <a:pPr lvl="3"/>
            <a:r>
              <a:rPr lang="en-US" dirty="0"/>
              <a:t>Parameter, </a:t>
            </a:r>
          </a:p>
          <a:p>
            <a:pPr lvl="3"/>
            <a:r>
              <a:rPr lang="zh-CN" altLang="en-US" dirty="0"/>
              <a:t>系统函数，系统变量</a:t>
            </a:r>
            <a:endParaRPr lang="en-US" altLang="zh-CN" dirty="0"/>
          </a:p>
          <a:p>
            <a:pPr lvl="3"/>
            <a:r>
              <a:rPr lang="en-US" altLang="zh-CN" dirty="0" err="1"/>
              <a:t>oo</a:t>
            </a:r>
            <a:r>
              <a:rPr lang="zh-CN" altLang="en-US" dirty="0"/>
              <a:t>基础介绍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647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BA895-6767-ED4B-B425-227A8E123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继续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16B20-B327-1641-85A5-940DF51B2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3"/>
            <a:endParaRPr lang="en-US" altLang="zh-CN" dirty="0"/>
          </a:p>
          <a:p>
            <a:pPr lvl="1"/>
            <a:r>
              <a:rPr lang="zh-CN" altLang="en-US" dirty="0"/>
              <a:t>做第一个 </a:t>
            </a:r>
            <a:r>
              <a:rPr lang="en-US" altLang="zh-CN" dirty="0"/>
              <a:t>BO</a:t>
            </a:r>
            <a:r>
              <a:rPr lang="zh-CN" altLang="en-US" dirty="0"/>
              <a:t>类型</a:t>
            </a:r>
            <a:r>
              <a:rPr lang="en-US" altLang="zh-CN" dirty="0"/>
              <a:t>, </a:t>
            </a:r>
            <a:r>
              <a:rPr lang="en-US" altLang="zh-CN" dirty="0" err="1"/>
              <a:t>sql</a:t>
            </a:r>
            <a:r>
              <a:rPr lang="en-US" altLang="zh-CN" dirty="0"/>
              <a:t>:  </a:t>
            </a:r>
            <a:r>
              <a:rPr lang="en-US" altLang="zh-CN" dirty="0" err="1"/>
              <a:t>xdata</a:t>
            </a:r>
            <a:r>
              <a:rPr lang="en-US" altLang="zh-CN" dirty="0"/>
              <a:t>, adaptor,</a:t>
            </a:r>
            <a:r>
              <a:rPr lang="zh-CN" altLang="en-US" dirty="0"/>
              <a:t>单元测试</a:t>
            </a:r>
            <a:endParaRPr lang="en-US" altLang="zh-CN" dirty="0"/>
          </a:p>
          <a:p>
            <a:pPr lvl="1"/>
            <a:r>
              <a:rPr lang="zh-CN" altLang="en-US" dirty="0"/>
              <a:t>路由配置， </a:t>
            </a:r>
            <a:r>
              <a:rPr lang="en-US" altLang="zh-CN" dirty="0"/>
              <a:t>rule, </a:t>
            </a:r>
            <a:r>
              <a:rPr lang="zh-CN" altLang="en-US" dirty="0"/>
              <a:t>单元测试</a:t>
            </a:r>
            <a:endParaRPr lang="en-US" altLang="zh-CN" dirty="0"/>
          </a:p>
          <a:p>
            <a:pPr lvl="1"/>
            <a:r>
              <a:rPr lang="zh-CN" altLang="en-US" dirty="0"/>
              <a:t>第一个</a:t>
            </a:r>
            <a:r>
              <a:rPr lang="en-US" altLang="zh-CN" dirty="0"/>
              <a:t>BS</a:t>
            </a:r>
            <a:r>
              <a:rPr lang="zh-CN" altLang="en-US" dirty="0"/>
              <a:t>开发</a:t>
            </a:r>
            <a:r>
              <a:rPr lang="en-US" altLang="zh-CN" dirty="0"/>
              <a:t>, soap</a:t>
            </a:r>
          </a:p>
          <a:p>
            <a:pPr lvl="1"/>
            <a:endParaRPr lang="en-US" altLang="zh-CN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50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C8C87-6AF2-B44D-BFDE-C4FAF6055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继续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10548-ECE4-3545-8D05-30F3989C9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/>
              <a:t>DT,</a:t>
            </a:r>
            <a:r>
              <a:rPr lang="zh-CN" altLang="en-US" dirty="0"/>
              <a:t> </a:t>
            </a:r>
            <a:r>
              <a:rPr lang="en-US" altLang="zh-CN" dirty="0"/>
              <a:t>lookup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</a:p>
          <a:p>
            <a:pPr lvl="1"/>
            <a:r>
              <a:rPr lang="en-US" altLang="zh-CN" dirty="0" err="1"/>
              <a:t>bpl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call/sync, </a:t>
            </a:r>
            <a:r>
              <a:rPr lang="en-US" altLang="zh-CN" dirty="0" err="1"/>
              <a:t>assgin</a:t>
            </a:r>
            <a:r>
              <a:rPr lang="en-US" altLang="zh-CN" dirty="0"/>
              <a:t>, if/switch, for, trace, </a:t>
            </a:r>
            <a:r>
              <a:rPr lang="en-US" altLang="zh-CN" dirty="0" err="1"/>
              <a:t>xslt</a:t>
            </a:r>
            <a:r>
              <a:rPr lang="en-US" altLang="zh-CN" dirty="0"/>
              <a:t>/</a:t>
            </a:r>
            <a:r>
              <a:rPr lang="en-US" altLang="zh-CN" dirty="0" err="1"/>
              <a:t>xpath</a:t>
            </a:r>
            <a:r>
              <a:rPr lang="en-US" altLang="zh-CN" dirty="0"/>
              <a:t>,</a:t>
            </a:r>
          </a:p>
          <a:p>
            <a:pPr lvl="1"/>
            <a:r>
              <a:rPr lang="zh-CN" altLang="en-US" dirty="0"/>
              <a:t>加第</a:t>
            </a:r>
            <a:r>
              <a:rPr lang="en-US" altLang="zh-CN" dirty="0"/>
              <a:t>2</a:t>
            </a:r>
            <a:r>
              <a:rPr lang="zh-CN" altLang="en-US" dirty="0"/>
              <a:t>种</a:t>
            </a:r>
            <a:r>
              <a:rPr lang="en-US" altLang="zh-CN" dirty="0"/>
              <a:t> </a:t>
            </a:r>
            <a:r>
              <a:rPr lang="en-US" altLang="zh-CN" dirty="0" err="1"/>
              <a:t>bo</a:t>
            </a:r>
            <a:endParaRPr lang="en-US" altLang="zh-CN" dirty="0"/>
          </a:p>
          <a:p>
            <a:pPr lvl="1"/>
            <a:r>
              <a:rPr lang="zh-CN" altLang="en-US" dirty="0"/>
              <a:t>组件配置， </a:t>
            </a:r>
            <a:r>
              <a:rPr lang="en-US" altLang="zh-CN" dirty="0"/>
              <a:t>reply code action, sequence control,  pool size, </a:t>
            </a:r>
          </a:p>
          <a:p>
            <a:pPr lvl="1"/>
            <a:r>
              <a:rPr lang="zh-CN" altLang="en-US" dirty="0"/>
              <a:t>基础管理知识： 消息查询， 消息管理（定时任务，）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752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C3CDF-167F-7947-B8F5-C5105C75A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选修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2BE8B-BAE1-A147-8567-D0DABDBE6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Virtual Document</a:t>
            </a:r>
            <a:r>
              <a:rPr lang="zh-CN" altLang="en-US" dirty="0"/>
              <a:t>处理， </a:t>
            </a:r>
            <a:r>
              <a:rPr lang="en-US" altLang="zh-CN" dirty="0"/>
              <a:t>v2, v3</a:t>
            </a:r>
          </a:p>
          <a:p>
            <a:pPr lvl="1"/>
            <a:r>
              <a:rPr lang="en-US" dirty="0"/>
              <a:t>Rest</a:t>
            </a:r>
            <a:r>
              <a:rPr lang="zh-CN" altLang="en-US" dirty="0"/>
              <a:t>开发</a:t>
            </a:r>
            <a:endParaRPr lang="en-US" altLang="zh-CN" dirty="0"/>
          </a:p>
          <a:p>
            <a:pPr lvl="1"/>
            <a:r>
              <a:rPr lang="en-US" dirty="0"/>
              <a:t>SQL</a:t>
            </a:r>
            <a:r>
              <a:rPr lang="zh-CN" altLang="en-US" dirty="0"/>
              <a:t>接口开发</a:t>
            </a:r>
            <a:endParaRPr lang="en-US" altLang="zh-CN" dirty="0"/>
          </a:p>
          <a:p>
            <a:pPr lvl="1"/>
            <a:r>
              <a:rPr lang="en-US" dirty="0"/>
              <a:t>Soap</a:t>
            </a:r>
            <a:r>
              <a:rPr lang="zh-CN" altLang="en-US"/>
              <a:t>接口开发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467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A2CF4-BCA7-304F-B8BB-541527A0F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其他高级的知识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51B24-2F57-F44A-9680-BA6F3D3C8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BPL</a:t>
            </a:r>
            <a:r>
              <a:rPr lang="zh-CN" altLang="en-US" dirty="0"/>
              <a:t>里面的</a:t>
            </a:r>
            <a:r>
              <a:rPr lang="en-US" altLang="zh-CN" dirty="0"/>
              <a:t>error-handling</a:t>
            </a:r>
          </a:p>
          <a:p>
            <a:pPr lvl="1"/>
            <a:r>
              <a:rPr lang="zh-CN" altLang="en-US" dirty="0"/>
              <a:t>组件自定义界面</a:t>
            </a:r>
            <a:endParaRPr lang="en-US" altLang="zh-CN" dirty="0"/>
          </a:p>
          <a:p>
            <a:pPr lvl="1"/>
            <a:r>
              <a:rPr lang="en-US" dirty="0" err="1"/>
              <a:t>FunctionSet</a:t>
            </a:r>
            <a:endParaRPr lang="en-US" dirty="0"/>
          </a:p>
          <a:p>
            <a:pPr lvl="1"/>
            <a:r>
              <a:rPr lang="zh-CN" altLang="en-US" dirty="0"/>
              <a:t>发布订阅</a:t>
            </a:r>
            <a:endParaRPr lang="en-US" altLang="zh-CN" dirty="0"/>
          </a:p>
          <a:p>
            <a:pPr lvl="1"/>
            <a:r>
              <a:rPr lang="en-US" altLang="zh-CN" dirty="0"/>
              <a:t>FHIR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770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3E9A9-9DCB-464D-9629-77532253C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业务要求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FEDDF-B61D-EA4C-95AF-FF0839914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924" y="1325131"/>
            <a:ext cx="11493838" cy="4677084"/>
          </a:xfrm>
        </p:spPr>
        <p:txBody>
          <a:bodyPr/>
          <a:lstStyle/>
          <a:p>
            <a:pPr lvl="1" fontAlgn="ctr"/>
            <a:r>
              <a:rPr lang="zh-CN" altLang="en-US" dirty="0"/>
              <a:t>消息转发</a:t>
            </a:r>
            <a:r>
              <a:rPr lang="en-US" dirty="0"/>
              <a:t> 90%</a:t>
            </a:r>
          </a:p>
          <a:p>
            <a:pPr lvl="1" fontAlgn="ctr"/>
            <a:r>
              <a:rPr lang="en-US" dirty="0"/>
              <a:t>拼消息</a:t>
            </a:r>
            <a:r>
              <a:rPr lang="zh-CN" altLang="en-US" dirty="0"/>
              <a:t>，</a:t>
            </a:r>
            <a:r>
              <a:rPr lang="en-US" dirty="0"/>
              <a:t> </a:t>
            </a:r>
          </a:p>
          <a:p>
            <a:pPr lvl="2" fontAlgn="ctr"/>
            <a:r>
              <a:rPr lang="en-US" dirty="0" err="1"/>
              <a:t>从</a:t>
            </a:r>
            <a:r>
              <a:rPr lang="zh-CN" altLang="en-US" dirty="0"/>
              <a:t>其他外部系统取得部分数据</a:t>
            </a:r>
            <a:endParaRPr lang="en-US" dirty="0"/>
          </a:p>
          <a:p>
            <a:pPr lvl="2" fontAlgn="ctr"/>
            <a:r>
              <a:rPr lang="zh-CN" altLang="en-US" dirty="0"/>
              <a:t>从其他系统取得关键字判断发送目标</a:t>
            </a:r>
            <a:endParaRPr lang="en-US" altLang="zh-CN" dirty="0"/>
          </a:p>
          <a:p>
            <a:pPr lvl="2" fontAlgn="ctr"/>
            <a:r>
              <a:rPr lang="zh-CN" altLang="en-US" dirty="0"/>
              <a:t>其他的业务协作，基本没有</a:t>
            </a:r>
            <a:endParaRPr lang="en-US" dirty="0"/>
          </a:p>
          <a:p>
            <a:pPr marL="342900" indent="-342900" fontAlgn="ctr">
              <a:buFontTx/>
              <a:buChar char="-"/>
            </a:pPr>
            <a:r>
              <a:rPr lang="en-US" dirty="0"/>
              <a:t>hl7 v2, 2015, 2016一半医院用hl7 v2, </a:t>
            </a:r>
            <a:r>
              <a:rPr lang="en-US" dirty="0" err="1"/>
              <a:t>后来</a:t>
            </a:r>
            <a:r>
              <a:rPr lang="zh-CN" altLang="en-US" dirty="0"/>
              <a:t>推广互联互通</a:t>
            </a:r>
            <a:r>
              <a:rPr lang="en-US" dirty="0" err="1"/>
              <a:t>用</a:t>
            </a:r>
            <a:r>
              <a:rPr lang="en-US" dirty="0"/>
              <a:t>， v2只剩20%, </a:t>
            </a:r>
          </a:p>
          <a:p>
            <a:pPr marL="342900" indent="-342900" fontAlgn="ctr">
              <a:buFontTx/>
              <a:buChar char="-"/>
            </a:pPr>
            <a:r>
              <a:rPr lang="en-US" dirty="0"/>
              <a:t>hl7 v3, </a:t>
            </a:r>
            <a:r>
              <a:rPr lang="zh-CN" altLang="en-US" dirty="0"/>
              <a:t>今年</a:t>
            </a:r>
            <a:r>
              <a:rPr lang="en-US" dirty="0"/>
              <a:t>46家里面30多个都是v3, 2017标准里面有81个服务。</a:t>
            </a:r>
            <a:r>
              <a:rPr lang="zh-CN" altLang="en-US" dirty="0"/>
              <a:t>标准里面没定义的服务由厂商定义，所谓</a:t>
            </a:r>
            <a:r>
              <a:rPr lang="en-US" altLang="zh-CN" dirty="0"/>
              <a:t>v3</a:t>
            </a:r>
            <a:r>
              <a:rPr lang="zh-CN" altLang="en-US" dirty="0"/>
              <a:t>扩展就是大</a:t>
            </a:r>
            <a:r>
              <a:rPr lang="en-US" altLang="zh-CN" dirty="0"/>
              <a:t>XML</a:t>
            </a:r>
            <a:r>
              <a:rPr lang="zh-CN" altLang="en-US" dirty="0"/>
              <a:t>，厂商不会也不在乎</a:t>
            </a:r>
            <a:r>
              <a:rPr lang="en-US" altLang="zh-CN" dirty="0"/>
              <a:t>V3</a:t>
            </a:r>
            <a:r>
              <a:rPr lang="zh-CN" altLang="en-US" dirty="0"/>
              <a:t>的</a:t>
            </a:r>
            <a:r>
              <a:rPr lang="en-US" altLang="zh-CN" dirty="0"/>
              <a:t>RIM</a:t>
            </a:r>
            <a:r>
              <a:rPr lang="zh-CN" altLang="en-US" dirty="0"/>
              <a:t>，</a:t>
            </a:r>
            <a:r>
              <a:rPr lang="en-US" altLang="zh-CN" dirty="0"/>
              <a:t> </a:t>
            </a:r>
            <a:r>
              <a:rPr lang="zh-CN" altLang="en-US" dirty="0"/>
              <a:t>比如</a:t>
            </a:r>
            <a:r>
              <a:rPr lang="en-US" dirty="0"/>
              <a:t> </a:t>
            </a:r>
            <a:r>
              <a:rPr lang="en-US" dirty="0" err="1"/>
              <a:t>政治</a:t>
            </a:r>
            <a:r>
              <a:rPr lang="zh-CN" altLang="en-US" dirty="0"/>
              <a:t>面貌，随便就找个地方加进去。</a:t>
            </a:r>
            <a:r>
              <a:rPr lang="en-US" dirty="0"/>
              <a:t> </a:t>
            </a:r>
          </a:p>
          <a:p>
            <a:pPr fontAlgn="ctr"/>
            <a:r>
              <a:rPr lang="en-US" dirty="0"/>
              <a:t>xslt从文件读</a:t>
            </a:r>
            <a:r>
              <a:rPr lang="zh-CN" altLang="en-US" dirty="0"/>
              <a:t>，</a:t>
            </a:r>
            <a:r>
              <a:rPr lang="en-US" dirty="0"/>
              <a:t> 主机备机</a:t>
            </a:r>
            <a:r>
              <a:rPr lang="zh-CN" altLang="en-US" dirty="0"/>
              <a:t>，都要放文件，</a:t>
            </a:r>
            <a:r>
              <a:rPr lang="en-US" dirty="0"/>
              <a:t> 维护</a:t>
            </a:r>
            <a:r>
              <a:rPr lang="zh-CN" altLang="en-US" dirty="0"/>
              <a:t>，</a:t>
            </a:r>
            <a:r>
              <a:rPr lang="en-US" dirty="0"/>
              <a:t> 所以他们放在了库里面</a:t>
            </a:r>
            <a:r>
              <a:rPr lang="zh-CN" altLang="en-US" dirty="0"/>
              <a:t>，</a:t>
            </a:r>
            <a:r>
              <a:rPr lang="en-US" dirty="0"/>
              <a:t> 而且他们不会用xslt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93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49F01-192C-7545-94C3-FEA1978DD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什么东西不要涉及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19A97-C467-734F-BE1F-358F4F86E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数据模型， </a:t>
            </a:r>
            <a:r>
              <a:rPr lang="en-US" altLang="zh-CN" dirty="0"/>
              <a:t>HIP</a:t>
            </a:r>
          </a:p>
          <a:p>
            <a:pPr lvl="1"/>
            <a:r>
              <a:rPr lang="zh-CN" altLang="en-US" dirty="0"/>
              <a:t>高级的</a:t>
            </a:r>
            <a:r>
              <a:rPr lang="en-US" altLang="zh-CN" dirty="0"/>
              <a:t>object oriented, </a:t>
            </a:r>
            <a:r>
              <a:rPr lang="zh-CN" altLang="en-US" dirty="0"/>
              <a:t>比如</a:t>
            </a:r>
            <a:r>
              <a:rPr lang="en-US" altLang="zh-CN" dirty="0"/>
              <a:t>relationship</a:t>
            </a:r>
          </a:p>
          <a:p>
            <a:pPr lvl="1"/>
            <a:r>
              <a:rPr lang="en-US" dirty="0"/>
              <a:t>global</a:t>
            </a:r>
          </a:p>
          <a:p>
            <a:pPr lvl="1"/>
            <a:r>
              <a:rPr lang="en-US" dirty="0"/>
              <a:t>SQL</a:t>
            </a:r>
            <a:r>
              <a:rPr lang="zh-CN" altLang="en-US" dirty="0"/>
              <a:t>性能，</a:t>
            </a:r>
            <a:r>
              <a:rPr lang="en-US" altLang="zh-CN" dirty="0"/>
              <a:t>query, trigger,....</a:t>
            </a:r>
            <a:r>
              <a:rPr lang="zh-CN" altLang="en-US" dirty="0"/>
              <a:t>，就当没有数据库 </a:t>
            </a:r>
            <a:endParaRPr lang="en-US" altLang="zh-CN" dirty="0"/>
          </a:p>
          <a:p>
            <a:pPr lvl="1"/>
            <a:r>
              <a:rPr lang="en-US" dirty="0"/>
              <a:t>studio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808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E08C2-9325-4B47-AAF0-7D39C6C29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嘉和的实现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E8D83-D429-5549-A148-420555271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zh-CN" altLang="en-US" dirty="0"/>
              <a:t>所有</a:t>
            </a:r>
            <a:r>
              <a:rPr lang="en-US" altLang="zh-CN" dirty="0"/>
              <a:t>bp</a:t>
            </a:r>
            <a:r>
              <a:rPr lang="zh-CN" altLang="en-US" dirty="0"/>
              <a:t>都用的</a:t>
            </a:r>
            <a:r>
              <a:rPr lang="en-US" altLang="zh-CN" dirty="0"/>
              <a:t>BPL</a:t>
            </a:r>
          </a:p>
          <a:p>
            <a:pPr marL="342900" indent="-342900">
              <a:buFontTx/>
              <a:buChar char="-"/>
            </a:pPr>
            <a:r>
              <a:rPr lang="zh-CN" altLang="en-US" dirty="0"/>
              <a:t>早期所有消息都由</a:t>
            </a:r>
            <a:r>
              <a:rPr lang="en-US" altLang="zh-CN" dirty="0"/>
              <a:t>BP</a:t>
            </a:r>
            <a:r>
              <a:rPr lang="zh-CN" altLang="en-US" dirty="0"/>
              <a:t>转，</a:t>
            </a:r>
            <a:r>
              <a:rPr lang="en-US" altLang="zh-CN" dirty="0"/>
              <a:t> </a:t>
            </a:r>
            <a:r>
              <a:rPr lang="zh-CN" altLang="en-US" dirty="0"/>
              <a:t>而且是由一个</a:t>
            </a:r>
            <a:r>
              <a:rPr lang="en-US" altLang="zh-CN" dirty="0"/>
              <a:t>business host</a:t>
            </a:r>
            <a:r>
              <a:rPr lang="zh-CN" altLang="en-US" dirty="0"/>
              <a:t>转</a:t>
            </a:r>
            <a:endParaRPr lang="en-US" altLang="zh-CN" dirty="0"/>
          </a:p>
          <a:p>
            <a:pPr marL="342900" indent="-342900">
              <a:buFontTx/>
              <a:buChar char="-"/>
            </a:pPr>
            <a:r>
              <a:rPr lang="zh-CN" altLang="en-US" dirty="0"/>
              <a:t>没有用</a:t>
            </a:r>
            <a:r>
              <a:rPr lang="en-US" altLang="zh-CN" dirty="0"/>
              <a:t>Router</a:t>
            </a:r>
          </a:p>
          <a:p>
            <a:pPr marL="342900" indent="-342900">
              <a:buFontTx/>
              <a:buChar char="-"/>
            </a:pPr>
            <a:r>
              <a:rPr lang="en-US" altLang="zh-CN" dirty="0"/>
              <a:t>BPL</a:t>
            </a:r>
            <a:r>
              <a:rPr lang="zh-CN" altLang="en-US" dirty="0"/>
              <a:t>的</a:t>
            </a:r>
            <a:r>
              <a:rPr lang="en-US" altLang="zh-CN" dirty="0"/>
              <a:t>activity</a:t>
            </a:r>
            <a:r>
              <a:rPr lang="zh-CN" altLang="en-US" dirty="0"/>
              <a:t>不是很熟悉，或者使用有问题。简单说：只用我们教过的</a:t>
            </a:r>
            <a:endParaRPr lang="en-US" altLang="zh-CN" dirty="0"/>
          </a:p>
          <a:p>
            <a:pPr marL="342900" indent="-342900">
              <a:buFontTx/>
              <a:buChar char="-"/>
            </a:pPr>
            <a:r>
              <a:rPr lang="zh-CN" altLang="en-US" dirty="0"/>
              <a:t>产品管理很简单</a:t>
            </a:r>
            <a:endParaRPr lang="en-US" altLang="zh-CN" dirty="0"/>
          </a:p>
          <a:p>
            <a:pPr marL="342900" indent="-342900">
              <a:buFontTx/>
              <a:buChar char="-"/>
            </a:pPr>
            <a:r>
              <a:rPr lang="zh-CN" altLang="en-US" dirty="0"/>
              <a:t>产品监控基本没有</a:t>
            </a:r>
            <a:endParaRPr lang="en-US" altLang="zh-CN" dirty="0"/>
          </a:p>
          <a:p>
            <a:pPr marL="342900" indent="-342900">
              <a:buFontTx/>
              <a:buChar char="-"/>
            </a:pPr>
            <a:r>
              <a:rPr lang="zh-CN" altLang="en-US" dirty="0"/>
              <a:t>没有</a:t>
            </a:r>
            <a:r>
              <a:rPr lang="en-US" altLang="zh-CN" dirty="0"/>
              <a:t>reply code action</a:t>
            </a:r>
          </a:p>
          <a:p>
            <a:pPr marL="342900" indent="-3429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160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4EF7F-C443-AD43-B41A-1C597619B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JHIP.PD.JHPD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F9A4A-8A47-BF45-9DB8-8AC43590A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altLang="zh-CN" dirty="0"/>
              <a:t>C1: </a:t>
            </a:r>
            <a:r>
              <a:rPr lang="zh-CN" altLang="en-US" dirty="0"/>
              <a:t>有一大堆的根本不需要用</a:t>
            </a:r>
            <a:r>
              <a:rPr lang="en-US" altLang="zh-CN" dirty="0"/>
              <a:t>BP</a:t>
            </a:r>
            <a:r>
              <a:rPr lang="zh-CN" altLang="en-US" dirty="0"/>
              <a:t>的</a:t>
            </a:r>
            <a:r>
              <a:rPr lang="en-US" altLang="zh-CN" dirty="0"/>
              <a:t>, </a:t>
            </a:r>
            <a:r>
              <a:rPr lang="en-US" dirty="0" err="1"/>
              <a:t>比如</a:t>
            </a:r>
            <a:r>
              <a:rPr lang="zh-CN" altLang="en-US" dirty="0"/>
              <a:t>：</a:t>
            </a:r>
            <a:r>
              <a:rPr lang="en-US" dirty="0"/>
              <a:t> 临床路径字典</a:t>
            </a:r>
            <a:r>
              <a:rPr lang="zh-CN" altLang="en-US" dirty="0"/>
              <a:t>，</a:t>
            </a:r>
            <a:r>
              <a:rPr lang="en-US" dirty="0"/>
              <a:t> 医管局</a:t>
            </a:r>
            <a:r>
              <a:rPr lang="zh-CN" altLang="en-US" dirty="0"/>
              <a:t>。。。，</a:t>
            </a:r>
            <a:r>
              <a:rPr lang="en-US" dirty="0"/>
              <a:t> </a:t>
            </a:r>
            <a:r>
              <a:rPr lang="en-US" dirty="0" err="1"/>
              <a:t>字典推送</a:t>
            </a:r>
            <a:r>
              <a:rPr lang="en-US" dirty="0"/>
              <a:t>, （</a:t>
            </a:r>
            <a:r>
              <a:rPr lang="zh-CN" altLang="en-US" dirty="0"/>
              <a:t>可以做一个</a:t>
            </a:r>
            <a:r>
              <a:rPr lang="en-US" altLang="zh-CN" dirty="0"/>
              <a:t>router</a:t>
            </a:r>
            <a:r>
              <a:rPr lang="zh-CN" altLang="en-US" dirty="0"/>
              <a:t>，根据源判断）</a:t>
            </a:r>
            <a:endParaRPr lang="en-US" dirty="0"/>
          </a:p>
          <a:p>
            <a:pPr fontAlgn="ctr"/>
            <a:r>
              <a:rPr lang="en-US" dirty="0"/>
              <a:t>C2: </a:t>
            </a:r>
          </a:p>
          <a:p>
            <a:pPr lvl="2" fontAlgn="ctr"/>
            <a:r>
              <a:rPr lang="zh-CN" altLang="en-US" dirty="0"/>
              <a:t>以</a:t>
            </a:r>
            <a:r>
              <a:rPr lang="en-US" dirty="0"/>
              <a:t>ADTBP, </a:t>
            </a:r>
            <a:r>
              <a:rPr lang="en-US" dirty="0" err="1"/>
              <a:t>DictionaryBP</a:t>
            </a:r>
            <a:r>
              <a:rPr lang="en-US" dirty="0"/>
              <a:t>， </a:t>
            </a:r>
            <a:r>
              <a:rPr lang="en-US" dirty="0" err="1"/>
              <a:t>OrderBP，PersonInfoBP</a:t>
            </a:r>
            <a:r>
              <a:rPr lang="en-US" dirty="0"/>
              <a:t> </a:t>
            </a:r>
            <a:r>
              <a:rPr lang="zh-CN" altLang="en-US" dirty="0"/>
              <a:t>为</a:t>
            </a:r>
            <a:r>
              <a:rPr lang="en-US" dirty="0" err="1"/>
              <a:t>典型</a:t>
            </a:r>
            <a:endParaRPr lang="en-US" dirty="0"/>
          </a:p>
          <a:p>
            <a:pPr lvl="2"/>
            <a:r>
              <a:rPr lang="en-US" dirty="0" err="1"/>
              <a:t>CheckApplicationBP</a:t>
            </a:r>
            <a:r>
              <a:rPr lang="en-US" dirty="0"/>
              <a:t>: 典型的V3</a:t>
            </a:r>
          </a:p>
          <a:p>
            <a:pPr lvl="2"/>
            <a:r>
              <a:rPr lang="en-US" dirty="0" err="1"/>
              <a:t>移动采血BP</a:t>
            </a:r>
            <a:r>
              <a:rPr lang="en-US" dirty="0"/>
              <a:t>, </a:t>
            </a:r>
            <a:r>
              <a:rPr lang="en-US" dirty="0" err="1"/>
              <a:t>手麻</a:t>
            </a:r>
            <a:endParaRPr lang="en-US" dirty="0"/>
          </a:p>
          <a:p>
            <a:endParaRPr lang="en-US" dirty="0"/>
          </a:p>
          <a:p>
            <a:r>
              <a:rPr lang="en-US" dirty="0"/>
              <a:t>XSLT： “</a:t>
            </a:r>
            <a:r>
              <a:rPr lang="en-US" dirty="0" err="1"/>
              <a:t>转换为互联互通BP</a:t>
            </a:r>
            <a:r>
              <a:rPr lang="en-US" dirty="0"/>
              <a:t>, </a:t>
            </a:r>
            <a:r>
              <a:rPr lang="en-US" dirty="0" err="1"/>
              <a:t>用药医嘱</a:t>
            </a:r>
            <a:r>
              <a:rPr lang="en-US" dirty="0"/>
              <a:t>, 患者入院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5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C9FE0-A5C8-1949-A6C8-FBFD2606C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JHIP.Production.NewProduction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0C845-2CE9-D943-8283-66C4ADC72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100% 应该用router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213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5FBF6-35F1-E64B-A612-125380A2C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amcare</a:t>
            </a:r>
            <a:r>
              <a:rPr lang="en-US" dirty="0"/>
              <a:t> – CNAM....</a:t>
            </a:r>
            <a:r>
              <a:rPr lang="en-US" dirty="0" err="1"/>
              <a:t>ThreePeriodBPL</a:t>
            </a: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9536EFC-F02F-C141-871C-488DF9ECA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316" y="1325563"/>
            <a:ext cx="6304417" cy="4443412"/>
          </a:xfrm>
        </p:spPr>
      </p:pic>
    </p:spTree>
    <p:extLst>
      <p:ext uri="{BB962C8B-B14F-4D97-AF65-F5344CB8AC3E}">
        <p14:creationId xmlns:p14="http://schemas.microsoft.com/office/powerpoint/2010/main" val="819609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E33F2-6A71-8040-993A-E75A8D348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05328-30F0-6948-8A4A-4E85D1C53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多数用的</a:t>
            </a:r>
            <a:r>
              <a:rPr lang="en-US" altLang="zh-CN" dirty="0" err="1"/>
              <a:t>bpl</a:t>
            </a:r>
            <a:r>
              <a:rPr lang="en-US" altLang="zh-CN" dirty="0"/>
              <a:t>,</a:t>
            </a:r>
          </a:p>
          <a:p>
            <a:pPr lvl="1"/>
            <a:r>
              <a:rPr lang="zh-CN" altLang="en-US" dirty="0"/>
              <a:t>用了很多</a:t>
            </a:r>
            <a:r>
              <a:rPr lang="en-US" altLang="zh-CN" dirty="0"/>
              <a:t>code activities</a:t>
            </a:r>
          </a:p>
          <a:p>
            <a:pPr lvl="1"/>
            <a:r>
              <a:rPr lang="zh-CN" altLang="en-US" dirty="0"/>
              <a:t>业务很简单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47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56577-3D2D-A448-8FFB-723F6E98E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开发要求的知识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23859-5B2B-E244-BF9B-36D339A72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open shelf</a:t>
            </a:r>
          </a:p>
          <a:p>
            <a:pPr lvl="1"/>
            <a:r>
              <a:rPr lang="zh-CN" altLang="en-US" dirty="0"/>
              <a:t>什么知识要在第一次培训的时候教，什么适合回去自己学，什么适合看视频或者例子</a:t>
            </a:r>
            <a:endParaRPr lang="en-US" altLang="zh-CN" dirty="0"/>
          </a:p>
          <a:p>
            <a:pPr lvl="1"/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0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D532C-8814-8E4A-A46A-D72464129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开发要求的知识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D60F7-2EAB-0442-86C1-CDC186169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怎么分配</a:t>
            </a:r>
            <a:r>
              <a:rPr lang="en-US" altLang="zh-CN" dirty="0"/>
              <a:t>instance, namespace</a:t>
            </a:r>
          </a:p>
          <a:p>
            <a:pPr lvl="1"/>
            <a:r>
              <a:rPr lang="zh-CN" altLang="en-US" dirty="0"/>
              <a:t>要不要保留消息，为什么要经过</a:t>
            </a:r>
            <a:r>
              <a:rPr lang="en-US" altLang="zh-CN" dirty="0"/>
              <a:t>HC</a:t>
            </a:r>
          </a:p>
          <a:p>
            <a:pPr lvl="2"/>
            <a:r>
              <a:rPr lang="en-US" altLang="zh-CN" dirty="0"/>
              <a:t>pass-through &amp; </a:t>
            </a:r>
            <a:r>
              <a:rPr lang="en-US" altLang="zh-CN" dirty="0" err="1"/>
              <a:t>esb</a:t>
            </a:r>
            <a:endParaRPr lang="en-US" altLang="zh-CN" dirty="0"/>
          </a:p>
          <a:p>
            <a:pPr lvl="2"/>
            <a:r>
              <a:rPr lang="zh-CN" altLang="en-US" dirty="0"/>
              <a:t>统计业务流量</a:t>
            </a:r>
            <a:endParaRPr lang="en-US" altLang="zh-CN" dirty="0"/>
          </a:p>
          <a:p>
            <a:pPr lvl="2"/>
            <a:r>
              <a:rPr lang="zh-CN" altLang="en-US" dirty="0"/>
              <a:t>对外暴露</a:t>
            </a:r>
            <a:endParaRPr lang="en-US" altLang="zh-CN" dirty="0"/>
          </a:p>
          <a:p>
            <a:pPr lvl="1"/>
            <a:r>
              <a:rPr lang="zh-CN" altLang="en-US" dirty="0"/>
              <a:t>保留消息的话</a:t>
            </a:r>
            <a:endParaRPr lang="en-US" altLang="zh-CN" dirty="0"/>
          </a:p>
          <a:p>
            <a:pPr lvl="2"/>
            <a:r>
              <a:rPr lang="zh-CN" altLang="en-US" dirty="0"/>
              <a:t>为什么目的？分析还是</a:t>
            </a:r>
            <a:r>
              <a:rPr lang="en-US" altLang="zh-CN" dirty="0"/>
              <a:t>troubleshooting</a:t>
            </a:r>
          </a:p>
          <a:p>
            <a:pPr lvl="2"/>
            <a:r>
              <a:rPr lang="zh-CN" altLang="en-US" dirty="0"/>
              <a:t>保留多久</a:t>
            </a:r>
            <a:endParaRPr lang="en-US" altLang="zh-CN" dirty="0"/>
          </a:p>
          <a:p>
            <a:pPr lvl="2"/>
            <a:r>
              <a:rPr lang="zh-CN" altLang="en-US" dirty="0"/>
              <a:t>怎么构造消息？ 尤其是各种类的组合，要不要用</a:t>
            </a:r>
            <a:r>
              <a:rPr lang="en-US" altLang="zh-CN" dirty="0"/>
              <a:t>serial object, </a:t>
            </a:r>
            <a:r>
              <a:rPr lang="zh-CN" altLang="en-US" dirty="0"/>
              <a:t>要不要虚拟文档</a:t>
            </a:r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99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_Dark">
  <a:themeElements>
    <a:clrScheme name="InterSystems">
      <a:dk1>
        <a:srgbClr val="27318A"/>
      </a:dk1>
      <a:lt1>
        <a:srgbClr val="FFFFFF"/>
      </a:lt1>
      <a:dk2>
        <a:srgbClr val="27318A"/>
      </a:dk2>
      <a:lt2>
        <a:srgbClr val="FFFFFF"/>
      </a:lt2>
      <a:accent1>
        <a:srgbClr val="00A99D"/>
      </a:accent1>
      <a:accent2>
        <a:srgbClr val="62A5E5"/>
      </a:accent2>
      <a:accent3>
        <a:srgbClr val="FBDF3C"/>
      </a:accent3>
      <a:accent4>
        <a:srgbClr val="FB7F41"/>
      </a:accent4>
      <a:accent5>
        <a:srgbClr val="9A6ED1"/>
      </a:accent5>
      <a:accent6>
        <a:srgbClr val="910844"/>
      </a:accent6>
      <a:hlink>
        <a:srgbClr val="62A5E5"/>
      </a:hlink>
      <a:folHlink>
        <a:srgbClr val="00A98F"/>
      </a:folHlink>
    </a:clrScheme>
    <a:fontScheme name="Intersystem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 vert="horz" wrap="square" lIns="18288" tIns="18288" rIns="18288" bIns="18288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ts val="300"/>
          </a:spcBef>
          <a:spcAft>
            <a:spcPts val="400"/>
          </a:spcAft>
          <a:buClr>
            <a:schemeClr val="accent5">
              <a:lumMod val="50000"/>
            </a:schemeClr>
          </a:buClr>
          <a:buSzTx/>
          <a:buFont typeface="Webdings" pitchFamily="18" charset="2"/>
          <a:buNone/>
          <a:tabLst/>
          <a:defRPr kumimoji="0" sz="2400" b="0" i="0" u="none" strike="noStrike" kern="0" cap="none" spc="0" normalizeH="0" baseline="0" noProof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Calibri" pitchFamily="34" charset="0"/>
            <a:ea typeface="+mn-ea"/>
            <a:cs typeface="+mn-cs"/>
          </a:defRPr>
        </a:defPPr>
      </a:lstStyle>
    </a:txDef>
  </a:objectDefaults>
  <a:extraClrSchemeLst>
    <a:extraClrScheme>
      <a:clrScheme name="1_blank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5">
        <a:dk1>
          <a:srgbClr val="000000"/>
        </a:dk1>
        <a:lt1>
          <a:srgbClr val="FFFFFF"/>
        </a:lt1>
        <a:dk2>
          <a:srgbClr val="000000"/>
        </a:dk2>
        <a:lt2>
          <a:srgbClr val="003366"/>
        </a:lt2>
        <a:accent1>
          <a:srgbClr val="3366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B90000"/>
        </a:accent6>
        <a:hlink>
          <a:srgbClr val="99CC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6">
        <a:dk1>
          <a:srgbClr val="000000"/>
        </a:dk1>
        <a:lt1>
          <a:srgbClr val="FFFFFF"/>
        </a:lt1>
        <a:dk2>
          <a:srgbClr val="000000"/>
        </a:dk2>
        <a:lt2>
          <a:srgbClr val="003366"/>
        </a:lt2>
        <a:accent1>
          <a:srgbClr val="3366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B90000"/>
        </a:accent6>
        <a:hlink>
          <a:srgbClr val="99CC99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7">
        <a:dk1>
          <a:srgbClr val="000000"/>
        </a:dk1>
        <a:lt1>
          <a:srgbClr val="FFFFFF"/>
        </a:lt1>
        <a:dk2>
          <a:srgbClr val="204162"/>
        </a:dk2>
        <a:lt2>
          <a:srgbClr val="B2B2B2"/>
        </a:lt2>
        <a:accent1>
          <a:srgbClr val="336699"/>
        </a:accent1>
        <a:accent2>
          <a:srgbClr val="C0D5EA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AEC1D4"/>
        </a:accent6>
        <a:hlink>
          <a:srgbClr val="99CC99"/>
        </a:hlink>
        <a:folHlink>
          <a:srgbClr val="478F4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8">
        <a:dk1>
          <a:srgbClr val="00234C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1C4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9">
        <a:dk1>
          <a:srgbClr val="00234C"/>
        </a:dk1>
        <a:lt1>
          <a:srgbClr val="FFFFFF"/>
        </a:lt1>
        <a:dk2>
          <a:srgbClr val="00234C"/>
        </a:dk2>
        <a:lt2>
          <a:srgbClr val="5F5F5F"/>
        </a:lt2>
        <a:accent1>
          <a:srgbClr val="004B85"/>
        </a:accent1>
        <a:accent2>
          <a:srgbClr val="EEB30E"/>
        </a:accent2>
        <a:accent3>
          <a:srgbClr val="FFFFFF"/>
        </a:accent3>
        <a:accent4>
          <a:srgbClr val="001C40"/>
        </a:accent4>
        <a:accent5>
          <a:srgbClr val="AAB1C2"/>
        </a:accent5>
        <a:accent6>
          <a:srgbClr val="D8A20C"/>
        </a:accent6>
        <a:hlink>
          <a:srgbClr val="4F0044"/>
        </a:hlink>
        <a:folHlink>
          <a:srgbClr val="00554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Hcare_dark_16X9_lite1.potx" id="{13CE0A7A-C6F6-412A-B695-7F3290477440}" vid="{F451497E-1C66-48D9-BDC3-C8E0482890D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Hcare_dark_16X9_lite1</Template>
  <TotalTime>17202</TotalTime>
  <Words>739</Words>
  <Application>Microsoft Macintosh PowerPoint</Application>
  <PresentationFormat>Widescreen</PresentationFormat>
  <Paragraphs>121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微软雅黑</vt:lpstr>
      <vt:lpstr>Arial</vt:lpstr>
      <vt:lpstr>Symbol</vt:lpstr>
      <vt:lpstr>Times New Roman</vt:lpstr>
      <vt:lpstr>Webdings</vt:lpstr>
      <vt:lpstr>Wingdings</vt:lpstr>
      <vt:lpstr>Business_Dark</vt:lpstr>
      <vt:lpstr>PowerPoint Presentation</vt:lpstr>
      <vt:lpstr>业务要求</vt:lpstr>
      <vt:lpstr>嘉和的实现</vt:lpstr>
      <vt:lpstr>JHIP.PD.JHPD</vt:lpstr>
      <vt:lpstr>JHIP.Production.NewProduction</vt:lpstr>
      <vt:lpstr>amcare – CNAM....ThreePeriodBPL</vt:lpstr>
      <vt:lpstr>Trak </vt:lpstr>
      <vt:lpstr>开发要求的知识</vt:lpstr>
      <vt:lpstr>开发要求的知识</vt:lpstr>
      <vt:lpstr>BP开发</vt:lpstr>
      <vt:lpstr>BP开发</vt:lpstr>
      <vt:lpstr>环境准备</vt:lpstr>
      <vt:lpstr>架构，bs, bp ,bo</vt:lpstr>
      <vt:lpstr>供讨论： 内容顺序</vt:lpstr>
      <vt:lpstr>组件开发，</vt:lpstr>
      <vt:lpstr>继续</vt:lpstr>
      <vt:lpstr>继续</vt:lpstr>
      <vt:lpstr>选修</vt:lpstr>
      <vt:lpstr>其他高级的知识</vt:lpstr>
      <vt:lpstr>什么东西不要涉及</vt:lpstr>
    </vt:vector>
  </TitlesOfParts>
  <Company>InterSystems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Overview(总体介绍)</dc:title>
  <dc:creator>Hao Ma</dc:creator>
  <cp:lastModifiedBy>MA HAO</cp:lastModifiedBy>
  <cp:revision>110</cp:revision>
  <cp:lastPrinted>2005-04-28T18:06:56Z</cp:lastPrinted>
  <dcterms:created xsi:type="dcterms:W3CDTF">2018-08-11T10:55:59Z</dcterms:created>
  <dcterms:modified xsi:type="dcterms:W3CDTF">2021-06-30T02:16:19Z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Only">
    <vt:lpwstr>No</vt:lpwstr>
  </property>
  <property fmtid="{D5CDD505-2E9C-101B-9397-08002B2CF9AE}" pid="3" name="Expires">
    <vt:filetime>2007-10-28T04:00:00Z</vt:filetime>
  </property>
</Properties>
</file>