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9"/>
  </p:notesMasterIdLst>
  <p:handoutMasterIdLst>
    <p:handoutMasterId r:id="rId30"/>
  </p:handoutMasterIdLst>
  <p:sldIdLst>
    <p:sldId id="283" r:id="rId5"/>
    <p:sldId id="293" r:id="rId6"/>
    <p:sldId id="303" r:id="rId7"/>
    <p:sldId id="295" r:id="rId8"/>
    <p:sldId id="296" r:id="rId9"/>
    <p:sldId id="297" r:id="rId10"/>
    <p:sldId id="302" r:id="rId11"/>
    <p:sldId id="298" r:id="rId12"/>
    <p:sldId id="300" r:id="rId13"/>
    <p:sldId id="301" r:id="rId14"/>
    <p:sldId id="304" r:id="rId15"/>
    <p:sldId id="305" r:id="rId16"/>
    <p:sldId id="306" r:id="rId17"/>
    <p:sldId id="307" r:id="rId18"/>
    <p:sldId id="308" r:id="rId19"/>
    <p:sldId id="309" r:id="rId20"/>
    <p:sldId id="310" r:id="rId21"/>
    <p:sldId id="287" r:id="rId22"/>
    <p:sldId id="286" r:id="rId23"/>
    <p:sldId id="289" r:id="rId24"/>
    <p:sldId id="290" r:id="rId25"/>
    <p:sldId id="285" r:id="rId26"/>
    <p:sldId id="288" r:id="rId27"/>
    <p:sldId id="284" r:id="rId28"/>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5">
          <p15:clr>
            <a:srgbClr val="A4A3A4"/>
          </p15:clr>
        </p15:guide>
        <p15:guide id="2" orient="horz" pos="1367">
          <p15:clr>
            <a:srgbClr val="A4A3A4"/>
          </p15:clr>
        </p15:guide>
        <p15:guide id="3" orient="horz" pos="3875">
          <p15:clr>
            <a:srgbClr val="A4A3A4"/>
          </p15:clr>
        </p15:guide>
        <p15:guide id="4" orient="horz" pos="389">
          <p15:clr>
            <a:srgbClr val="A4A3A4"/>
          </p15:clr>
        </p15:guide>
        <p15:guide id="5" pos="2887">
          <p15:clr>
            <a:srgbClr val="A4A3A4"/>
          </p15:clr>
        </p15:guide>
        <p15:guide id="6" pos="144">
          <p15:clr>
            <a:srgbClr val="A4A3A4"/>
          </p15:clr>
        </p15:guide>
        <p15:guide id="7" pos="5615">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E2EB"/>
    <a:srgbClr val="C0DBE6"/>
    <a:srgbClr val="155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0" autoAdjust="0"/>
    <p:restoredTop sz="82057" autoAdjust="0"/>
  </p:normalViewPr>
  <p:slideViewPr>
    <p:cSldViewPr snapToObjects="1" showGuides="1">
      <p:cViewPr>
        <p:scale>
          <a:sx n="96" d="100"/>
          <a:sy n="96" d="100"/>
        </p:scale>
        <p:origin x="-2052" y="-180"/>
      </p:cViewPr>
      <p:guideLst>
        <p:guide orient="horz" pos="2165"/>
        <p:guide orient="horz" pos="1367"/>
        <p:guide orient="horz" pos="3875"/>
        <p:guide orient="horz" pos="389"/>
        <p:guide pos="2887"/>
        <p:guide pos="144"/>
        <p:guide pos="5615"/>
      </p:guideLst>
    </p:cSldViewPr>
  </p:slideViewPr>
  <p:notesTextViewPr>
    <p:cViewPr>
      <p:scale>
        <a:sx n="100" d="100"/>
        <a:sy n="100" d="100"/>
      </p:scale>
      <p:origin x="0" y="0"/>
    </p:cViewPr>
  </p:notesTextViewPr>
  <p:sorterViewPr>
    <p:cViewPr>
      <p:scale>
        <a:sx n="136" d="100"/>
        <a:sy n="136" d="100"/>
      </p:scale>
      <p:origin x="0" y="-3480"/>
    </p:cViewPr>
  </p:sorterViewPr>
  <p:notesViewPr>
    <p:cSldViewPr snapToObjects="1"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DEE843-50CF-4A90-9EC4-80FC6F9CD26E}" type="datetimeFigureOut">
              <a:rPr lang="en-US" smtClean="0">
                <a:latin typeface="Arial" pitchFamily="34" charset="0"/>
                <a:cs typeface="Arial" pitchFamily="34" charset="0"/>
              </a:rPr>
              <a:pPr/>
              <a:t>9/9/2016</a:t>
            </a:fld>
            <a:endParaRPr lang="en-US">
              <a:latin typeface="Arial" pitchFamily="34" charset="0"/>
              <a:cs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A41526-17FD-4A83-99AD-8BF262C55C76}" type="slidenum">
              <a:rPr lang="en-US" smtClean="0">
                <a:latin typeface="Arial" pitchFamily="34" charset="0"/>
                <a:cs typeface="Arial" pitchFamily="34" charset="0"/>
              </a:rPr>
              <a:pPr/>
              <a:t>‹#›</a:t>
            </a:fld>
            <a:endParaRPr lang="en-US">
              <a:latin typeface="Arial" pitchFamily="34" charset="0"/>
              <a:cs typeface="Arial" pitchFamily="34" charset="0"/>
            </a:endParaRPr>
          </a:p>
        </p:txBody>
      </p:sp>
    </p:spTree>
    <p:extLst>
      <p:ext uri="{BB962C8B-B14F-4D97-AF65-F5344CB8AC3E}">
        <p14:creationId xmlns:p14="http://schemas.microsoft.com/office/powerpoint/2010/main" val="1718167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fld id="{282168E8-5A7C-4672-9A3B-BA14F7331558}" type="datetimeFigureOut">
              <a:rPr lang="en-US" smtClean="0"/>
              <a:pPr/>
              <a:t>9/9/2016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fld id="{BA1A982F-05DF-4110-8B37-AC23CDDE2D21}" type="slidenum">
              <a:rPr lang="en-US" smtClean="0"/>
              <a:pPr/>
              <a:t>‹#›</a:t>
            </a:fld>
            <a:endParaRPr lang="en-US"/>
          </a:p>
        </p:txBody>
      </p:sp>
    </p:spTree>
    <p:extLst>
      <p:ext uri="{BB962C8B-B14F-4D97-AF65-F5344CB8AC3E}">
        <p14:creationId xmlns:p14="http://schemas.microsoft.com/office/powerpoint/2010/main" val="76795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2</a:t>
            </a:fld>
            <a:endParaRPr lang="en-US"/>
          </a:p>
        </p:txBody>
      </p:sp>
    </p:spTree>
    <p:extLst>
      <p:ext uri="{BB962C8B-B14F-4D97-AF65-F5344CB8AC3E}">
        <p14:creationId xmlns:p14="http://schemas.microsoft.com/office/powerpoint/2010/main" val="711390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Note:</a:t>
            </a:r>
          </a:p>
          <a:p>
            <a:r>
              <a:rPr lang="en-US" dirty="0" smtClean="0"/>
              <a:t>Sometimes the testing window isn’t good enough.  It can’t handle array or list properties or streams.  For cases where the testing window isn’t good enough, it’s still possible to test without having to create a component specifically for testing.</a:t>
            </a:r>
          </a:p>
          <a:p>
            <a:endParaRPr lang="en-US" dirty="0" smtClean="0"/>
          </a:p>
          <a:p>
            <a:r>
              <a:rPr lang="en-US" dirty="0" smtClean="0"/>
              <a:t>You can set</a:t>
            </a:r>
            <a:r>
              <a:rPr lang="en-US" baseline="0" dirty="0" smtClean="0"/>
              <a:t> up your test message in terminal and then send it to the component to be tested using the following method:</a:t>
            </a:r>
          </a:p>
          <a:p>
            <a:endParaRPr lang="en-US" baseline="0" dirty="0" smtClean="0"/>
          </a:p>
          <a:p>
            <a:r>
              <a:rPr lang="en-US" sz="1200" b="0" i="0" kern="1200" dirty="0" err="1" smtClean="0">
                <a:solidFill>
                  <a:schemeClr val="tx1"/>
                </a:solidFill>
                <a:effectLst/>
                <a:latin typeface="Arial" pitchFamily="34" charset="0"/>
                <a:ea typeface="+mn-ea"/>
                <a:cs typeface="Arial" pitchFamily="34" charset="0"/>
              </a:rPr>
              <a:t>EnsLib.Testing.Service</a:t>
            </a:r>
            <a:r>
              <a:rPr lang="en-US" sz="1200" b="0" i="0" kern="1200" dirty="0" smtClean="0">
                <a:solidFill>
                  <a:schemeClr val="tx1"/>
                </a:solidFill>
                <a:effectLst/>
                <a:latin typeface="Arial" pitchFamily="34" charset="0"/>
                <a:ea typeface="+mn-ea"/>
                <a:cs typeface="Arial" pitchFamily="34" charset="0"/>
              </a:rPr>
              <a:t>::</a:t>
            </a:r>
            <a:r>
              <a:rPr lang="en-US" sz="1200" b="0" i="0" kern="1200" dirty="0" err="1" smtClean="0">
                <a:solidFill>
                  <a:schemeClr val="tx1"/>
                </a:solidFill>
                <a:effectLst/>
                <a:latin typeface="Arial" pitchFamily="34" charset="0"/>
                <a:ea typeface="+mn-ea"/>
                <a:cs typeface="Arial" pitchFamily="34" charset="0"/>
              </a:rPr>
              <a:t>SendTestRequest</a:t>
            </a:r>
            <a:r>
              <a:rPr lang="en-US" sz="1200" b="0" i="0" kern="1200" dirty="0" smtClean="0">
                <a:solidFill>
                  <a:schemeClr val="tx1"/>
                </a:solidFill>
                <a:effectLst/>
                <a:latin typeface="Arial" pitchFamily="34" charset="0"/>
                <a:ea typeface="+mn-ea"/>
                <a:cs typeface="Arial" pitchFamily="34" charset="0"/>
              </a:rPr>
              <a:t>()</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Example</a:t>
            </a:r>
            <a:r>
              <a:rPr lang="en-US" sz="1200" b="0" i="0" kern="1200" baseline="0" dirty="0" smtClean="0">
                <a:solidFill>
                  <a:schemeClr val="tx1"/>
                </a:solidFill>
                <a:effectLst/>
                <a:latin typeface="Arial" pitchFamily="34" charset="0"/>
                <a:ea typeface="+mn-ea"/>
                <a:cs typeface="Arial" pitchFamily="34" charset="0"/>
              </a:rPr>
              <a:t> for an email operation which expects an </a:t>
            </a:r>
            <a:r>
              <a:rPr lang="en-US" sz="1200" b="0" i="0" kern="1200" baseline="0" dirty="0" err="1" smtClean="0">
                <a:solidFill>
                  <a:schemeClr val="tx1"/>
                </a:solidFill>
                <a:effectLst/>
                <a:latin typeface="Arial" pitchFamily="34" charset="0"/>
                <a:ea typeface="+mn-ea"/>
                <a:cs typeface="Arial" pitchFamily="34" charset="0"/>
              </a:rPr>
              <a:t>Ens.StreamContainer</a:t>
            </a:r>
            <a:r>
              <a:rPr lang="en-US" sz="1200" b="0" i="0" kern="1200" baseline="0" dirty="0" smtClean="0">
                <a:solidFill>
                  <a:schemeClr val="tx1"/>
                </a:solidFill>
                <a:effectLst/>
                <a:latin typeface="Arial" pitchFamily="34" charset="0"/>
                <a:ea typeface="+mn-ea"/>
                <a:cs typeface="Arial" pitchFamily="34" charset="0"/>
              </a:rPr>
              <a:t>:</a:t>
            </a:r>
          </a:p>
          <a:p>
            <a:endParaRPr lang="en-US" sz="1200" b="0" i="0" kern="1200" baseline="0" dirty="0" smtClean="0">
              <a:solidFill>
                <a:schemeClr val="tx1"/>
              </a:solidFill>
              <a:effectLst/>
              <a:latin typeface="Arial" pitchFamily="34" charset="0"/>
              <a:ea typeface="+mn-ea"/>
              <a:cs typeface="Arial" pitchFamily="34" charset="0"/>
            </a:endParaRPr>
          </a:p>
          <a:p>
            <a:r>
              <a:rPr lang="en-US" sz="1200" b="0" i="0" kern="1200" baseline="0" dirty="0" smtClean="0">
                <a:solidFill>
                  <a:schemeClr val="tx1"/>
                </a:solidFill>
                <a:effectLst/>
                <a:latin typeface="Arial" pitchFamily="34" charset="0"/>
                <a:ea typeface="+mn-ea"/>
                <a:cs typeface="Arial" pitchFamily="34" charset="0"/>
              </a:rPr>
              <a:t>ENSEMBLE&gt;set </a:t>
            </a:r>
            <a:r>
              <a:rPr lang="en-US" sz="1200" b="0" i="0" kern="1200" baseline="0" dirty="0" err="1" smtClean="0">
                <a:solidFill>
                  <a:schemeClr val="tx1"/>
                </a:solidFill>
                <a:effectLst/>
                <a:latin typeface="Arial" pitchFamily="34" charset="0"/>
                <a:ea typeface="+mn-ea"/>
                <a:cs typeface="Arial" pitchFamily="34" charset="0"/>
              </a:rPr>
              <a:t>msg</a:t>
            </a:r>
            <a:r>
              <a:rPr lang="en-US" sz="1200" b="0" i="0" kern="1200" baseline="0" dirty="0" smtClean="0">
                <a:solidFill>
                  <a:schemeClr val="tx1"/>
                </a:solidFill>
                <a:effectLst/>
                <a:latin typeface="Arial" pitchFamily="34" charset="0"/>
                <a:ea typeface="+mn-ea"/>
                <a:cs typeface="Arial" pitchFamily="34" charset="0"/>
              </a:rPr>
              <a:t> = ##class(</a:t>
            </a:r>
            <a:r>
              <a:rPr lang="en-US" sz="1200" b="0" i="0" kern="1200" baseline="0" dirty="0" err="1" smtClean="0">
                <a:solidFill>
                  <a:schemeClr val="tx1"/>
                </a:solidFill>
                <a:effectLst/>
                <a:latin typeface="Arial" pitchFamily="34" charset="0"/>
                <a:ea typeface="+mn-ea"/>
                <a:cs typeface="Arial" pitchFamily="34" charset="0"/>
              </a:rPr>
              <a:t>Ens.StreamContainer</a:t>
            </a:r>
            <a:r>
              <a:rPr lang="en-US" sz="1200" b="0" i="0" kern="1200" baseline="0" dirty="0" smtClean="0">
                <a:solidFill>
                  <a:schemeClr val="tx1"/>
                </a:solidFill>
                <a:effectLst/>
                <a:latin typeface="Arial" pitchFamily="34" charset="0"/>
                <a:ea typeface="+mn-ea"/>
                <a:cs typeface="Arial" pitchFamily="34" charset="0"/>
              </a:rPr>
              <a:t>).%New()</a:t>
            </a:r>
          </a:p>
          <a:p>
            <a:endParaRPr lang="en-US" sz="1200" b="0" i="0" kern="1200" baseline="0" dirty="0" smtClean="0">
              <a:solidFill>
                <a:schemeClr val="tx1"/>
              </a:solidFill>
              <a:effectLst/>
              <a:latin typeface="Arial" pitchFamily="34" charset="0"/>
              <a:ea typeface="+mn-ea"/>
              <a:cs typeface="Arial" pitchFamily="34" charset="0"/>
            </a:endParaRPr>
          </a:p>
          <a:p>
            <a:r>
              <a:rPr lang="en-US" sz="1200" b="0" i="0" kern="1200" baseline="0" dirty="0" smtClean="0">
                <a:solidFill>
                  <a:schemeClr val="tx1"/>
                </a:solidFill>
                <a:effectLst/>
                <a:latin typeface="Arial" pitchFamily="34" charset="0"/>
                <a:ea typeface="+mn-ea"/>
                <a:cs typeface="Arial" pitchFamily="34" charset="0"/>
              </a:rPr>
              <a:t>ENSEMBLE&gt;set s = ##class(%</a:t>
            </a:r>
            <a:r>
              <a:rPr lang="en-US" sz="1200" b="0" i="0" kern="1200" baseline="0" dirty="0" err="1" smtClean="0">
                <a:solidFill>
                  <a:schemeClr val="tx1"/>
                </a:solidFill>
                <a:effectLst/>
                <a:latin typeface="Arial" pitchFamily="34" charset="0"/>
                <a:ea typeface="+mn-ea"/>
                <a:cs typeface="Arial" pitchFamily="34" charset="0"/>
              </a:rPr>
              <a:t>Stream.GlobalCharacter</a:t>
            </a:r>
            <a:r>
              <a:rPr lang="en-US" sz="1200" b="0" i="0" kern="1200" baseline="0" dirty="0" smtClean="0">
                <a:solidFill>
                  <a:schemeClr val="tx1"/>
                </a:solidFill>
                <a:effectLst/>
                <a:latin typeface="Arial" pitchFamily="34" charset="0"/>
                <a:ea typeface="+mn-ea"/>
                <a:cs typeface="Arial" pitchFamily="34" charset="0"/>
              </a:rPr>
              <a:t>).%New()</a:t>
            </a:r>
          </a:p>
          <a:p>
            <a:endParaRPr lang="en-US" sz="1200" b="0" i="0" kern="1200" baseline="0" dirty="0" smtClean="0">
              <a:solidFill>
                <a:schemeClr val="tx1"/>
              </a:solidFill>
              <a:effectLst/>
              <a:latin typeface="Arial" pitchFamily="34" charset="0"/>
              <a:ea typeface="+mn-ea"/>
              <a:cs typeface="Arial" pitchFamily="34" charset="0"/>
            </a:endParaRPr>
          </a:p>
          <a:p>
            <a:r>
              <a:rPr lang="en-US" sz="1200" b="0" i="0" kern="1200" baseline="0" dirty="0" smtClean="0">
                <a:solidFill>
                  <a:schemeClr val="tx1"/>
                </a:solidFill>
                <a:effectLst/>
                <a:latin typeface="Arial" pitchFamily="34" charset="0"/>
                <a:ea typeface="+mn-ea"/>
                <a:cs typeface="Arial" pitchFamily="34" charset="0"/>
              </a:rPr>
              <a:t>ENSEMBLE&gt;do </a:t>
            </a:r>
            <a:r>
              <a:rPr lang="en-US" sz="1200" b="0" i="0" kern="1200" baseline="0" dirty="0" err="1" smtClean="0">
                <a:solidFill>
                  <a:schemeClr val="tx1"/>
                </a:solidFill>
                <a:effectLst/>
                <a:latin typeface="Arial" pitchFamily="34" charset="0"/>
                <a:ea typeface="+mn-ea"/>
                <a:cs typeface="Arial" pitchFamily="34" charset="0"/>
              </a:rPr>
              <a:t>s.Write</a:t>
            </a:r>
            <a:r>
              <a:rPr lang="en-US" sz="1200" b="0" i="0" kern="1200" baseline="0" dirty="0" smtClean="0">
                <a:solidFill>
                  <a:schemeClr val="tx1"/>
                </a:solidFill>
                <a:effectLst/>
                <a:latin typeface="Arial" pitchFamily="34" charset="0"/>
                <a:ea typeface="+mn-ea"/>
                <a:cs typeface="Arial" pitchFamily="34" charset="0"/>
              </a:rPr>
              <a:t>(“Some test data”)</a:t>
            </a:r>
          </a:p>
          <a:p>
            <a:endParaRPr lang="en-US" sz="1200" b="0" i="0" kern="1200" baseline="0" dirty="0" smtClean="0">
              <a:solidFill>
                <a:schemeClr val="tx1"/>
              </a:solidFill>
              <a:effectLst/>
              <a:latin typeface="Arial" pitchFamily="34" charset="0"/>
              <a:ea typeface="+mn-ea"/>
              <a:cs typeface="Arial" pitchFamily="34" charset="0"/>
            </a:endParaRPr>
          </a:p>
          <a:p>
            <a:r>
              <a:rPr lang="en-US" sz="1200" b="0" i="0" kern="1200" baseline="0" dirty="0" smtClean="0">
                <a:solidFill>
                  <a:schemeClr val="tx1"/>
                </a:solidFill>
                <a:effectLst/>
                <a:latin typeface="Arial" pitchFamily="34" charset="0"/>
                <a:ea typeface="+mn-ea"/>
                <a:cs typeface="Arial" pitchFamily="34" charset="0"/>
              </a:rPr>
              <a:t>ENSEMBLE&gt;set </a:t>
            </a:r>
            <a:r>
              <a:rPr lang="en-US" sz="1200" b="0" i="0" kern="1200" baseline="0" dirty="0" err="1" smtClean="0">
                <a:solidFill>
                  <a:schemeClr val="tx1"/>
                </a:solidFill>
                <a:effectLst/>
                <a:latin typeface="Arial" pitchFamily="34" charset="0"/>
                <a:ea typeface="+mn-ea"/>
                <a:cs typeface="Arial" pitchFamily="34" charset="0"/>
              </a:rPr>
              <a:t>msg.Stream</a:t>
            </a:r>
            <a:r>
              <a:rPr lang="en-US" sz="1200" b="0" i="0" kern="1200" baseline="0" dirty="0" smtClean="0">
                <a:solidFill>
                  <a:schemeClr val="tx1"/>
                </a:solidFill>
                <a:effectLst/>
                <a:latin typeface="Arial" pitchFamily="34" charset="0"/>
                <a:ea typeface="+mn-ea"/>
                <a:cs typeface="Arial" pitchFamily="34" charset="0"/>
              </a:rPr>
              <a:t> = s</a:t>
            </a:r>
          </a:p>
          <a:p>
            <a:endParaRPr lang="en-US" sz="1200" b="0" i="0" kern="1200" baseline="0" dirty="0" smtClean="0">
              <a:solidFill>
                <a:schemeClr val="tx1"/>
              </a:solidFill>
              <a:effectLst/>
              <a:latin typeface="Arial" pitchFamily="34" charset="0"/>
              <a:ea typeface="+mn-ea"/>
              <a:cs typeface="Arial" pitchFamily="34" charset="0"/>
            </a:endParaRPr>
          </a:p>
          <a:p>
            <a:r>
              <a:rPr lang="en-US" sz="1200" b="0" i="0" kern="1200" baseline="0" dirty="0" smtClean="0">
                <a:solidFill>
                  <a:schemeClr val="tx1"/>
                </a:solidFill>
                <a:effectLst/>
                <a:latin typeface="Arial" pitchFamily="34" charset="0"/>
                <a:ea typeface="+mn-ea"/>
                <a:cs typeface="Arial" pitchFamily="34" charset="0"/>
              </a:rPr>
              <a:t>ENSEMBLE&gt;do ##class(</a:t>
            </a:r>
            <a:r>
              <a:rPr lang="en-US" sz="1200" b="0" i="0" kern="1200" baseline="0" dirty="0" err="1" smtClean="0">
                <a:solidFill>
                  <a:schemeClr val="tx1"/>
                </a:solidFill>
                <a:effectLst/>
                <a:latin typeface="Arial" pitchFamily="34" charset="0"/>
                <a:ea typeface="+mn-ea"/>
                <a:cs typeface="Arial" pitchFamily="34" charset="0"/>
              </a:rPr>
              <a:t>EnsLib.Testing.Service</a:t>
            </a:r>
            <a:r>
              <a:rPr lang="en-US" sz="1200" b="0" i="0" kern="1200" baseline="0" dirty="0" smtClean="0">
                <a:solidFill>
                  <a:schemeClr val="tx1"/>
                </a:solidFill>
                <a:effectLst/>
                <a:latin typeface="Arial" pitchFamily="34" charset="0"/>
                <a:ea typeface="+mn-ea"/>
                <a:cs typeface="Arial" pitchFamily="34" charset="0"/>
              </a:rPr>
              <a:t>).</a:t>
            </a:r>
            <a:r>
              <a:rPr lang="en-US" sz="1200" b="0" i="0" kern="1200" baseline="0" dirty="0" err="1" smtClean="0">
                <a:solidFill>
                  <a:schemeClr val="tx1"/>
                </a:solidFill>
                <a:effectLst/>
                <a:latin typeface="Arial" pitchFamily="34" charset="0"/>
                <a:ea typeface="+mn-ea"/>
                <a:cs typeface="Arial" pitchFamily="34" charset="0"/>
              </a:rPr>
              <a:t>SendTestRequest</a:t>
            </a:r>
            <a:r>
              <a:rPr lang="en-US" sz="1200" b="0" i="0" kern="1200" baseline="0" dirty="0" smtClean="0">
                <a:solidFill>
                  <a:schemeClr val="tx1"/>
                </a:solidFill>
                <a:effectLst/>
                <a:latin typeface="Arial" pitchFamily="34" charset="0"/>
                <a:ea typeface="+mn-ea"/>
                <a:cs typeface="Arial" pitchFamily="34" charset="0"/>
              </a:rPr>
              <a:t>(“</a:t>
            </a:r>
            <a:r>
              <a:rPr lang="en-US" sz="1200" b="0" i="0" kern="1200" baseline="0" dirty="0" err="1" smtClean="0">
                <a:solidFill>
                  <a:schemeClr val="tx1"/>
                </a:solidFill>
                <a:effectLst/>
                <a:latin typeface="Arial" pitchFamily="34" charset="0"/>
                <a:ea typeface="+mn-ea"/>
                <a:cs typeface="Arial" pitchFamily="34" charset="0"/>
              </a:rPr>
              <a:t>TargetConfigName</a:t>
            </a:r>
            <a:r>
              <a:rPr lang="en-US" sz="1200" b="0" i="0" kern="1200" baseline="0" dirty="0" smtClean="0">
                <a:solidFill>
                  <a:schemeClr val="tx1"/>
                </a:solidFill>
                <a:effectLst/>
                <a:latin typeface="Arial" pitchFamily="34" charset="0"/>
                <a:ea typeface="+mn-ea"/>
                <a:cs typeface="Arial" pitchFamily="34" charset="0"/>
              </a:rPr>
              <a:t>”,</a:t>
            </a:r>
            <a:r>
              <a:rPr lang="en-US" sz="1200" b="0" i="0" kern="1200" baseline="0" dirty="0" err="1" smtClean="0">
                <a:solidFill>
                  <a:schemeClr val="tx1"/>
                </a:solidFill>
                <a:effectLst/>
                <a:latin typeface="Arial" pitchFamily="34" charset="0"/>
                <a:ea typeface="+mn-ea"/>
                <a:cs typeface="Arial" pitchFamily="34" charset="0"/>
              </a:rPr>
              <a:t>msg</a:t>
            </a:r>
            <a:r>
              <a:rPr lang="en-US" sz="1200" b="0" i="0" kern="1200" baseline="0" dirty="0" smtClean="0">
                <a:solidFill>
                  <a:schemeClr val="tx1"/>
                </a:solidFill>
                <a:effectLst/>
                <a:latin typeface="Arial" pitchFamily="34" charset="0"/>
                <a:ea typeface="+mn-ea"/>
                <a:cs typeface="Arial" pitchFamily="34" charset="0"/>
              </a:rPr>
              <a:t>)</a:t>
            </a:r>
          </a:p>
          <a:p>
            <a:endParaRPr lang="en-US" sz="1200" b="0" i="0" kern="1200" baseline="0" dirty="0" smtClean="0">
              <a:solidFill>
                <a:schemeClr val="tx1"/>
              </a:solidFill>
              <a:effectLst/>
              <a:latin typeface="Arial" pitchFamily="34" charset="0"/>
              <a:ea typeface="+mn-ea"/>
              <a:cs typeface="Arial" pitchFamily="34" charset="0"/>
            </a:endParaRPr>
          </a:p>
          <a:p>
            <a:endParaRPr lang="en-US" sz="1200" b="0" i="0" kern="1200" baseline="0" dirty="0" smtClean="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BA1A982F-05DF-4110-8B37-AC23CDDE2D21}" type="slidenum">
              <a:rPr lang="en-US" smtClean="0"/>
              <a:pPr/>
              <a:t>23</a:t>
            </a:fld>
            <a:endParaRPr lang="en-US"/>
          </a:p>
        </p:txBody>
      </p:sp>
    </p:spTree>
    <p:extLst>
      <p:ext uri="{BB962C8B-B14F-4D97-AF65-F5344CB8AC3E}">
        <p14:creationId xmlns:p14="http://schemas.microsoft.com/office/powerpoint/2010/main" val="2168114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Blu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8116"/>
          <a:stretch/>
        </p:blipFill>
        <p:spPr>
          <a:xfrm>
            <a:off x="0" y="556591"/>
            <a:ext cx="9144000" cy="6301409"/>
          </a:xfrm>
          <a:prstGeom prst="rect">
            <a:avLst/>
          </a:prstGeom>
        </p:spPr>
      </p:pic>
      <p:sp>
        <p:nvSpPr>
          <p:cNvPr id="2" name="Title 1"/>
          <p:cNvSpPr>
            <a:spLocks noGrp="1"/>
          </p:cNvSpPr>
          <p:nvPr>
            <p:ph type="title"/>
          </p:nvPr>
        </p:nvSpPr>
        <p:spPr>
          <a:xfrm>
            <a:off x="230460" y="1412168"/>
            <a:ext cx="4558134" cy="889518"/>
          </a:xfrm>
        </p:spPr>
        <p:txBody>
          <a:bodyPr/>
          <a:lstStyle>
            <a:lvl1pPr>
              <a:defRPr sz="3600" b="0">
                <a:solidFill>
                  <a:schemeClr val="tx1">
                    <a:lumMod val="85000"/>
                    <a:lumOff val="15000"/>
                  </a:schemeClr>
                </a:solidFill>
              </a:defRPr>
            </a:lvl1pPr>
          </a:lstStyle>
          <a:p>
            <a:r>
              <a:rPr lang="en-US" smtClean="0"/>
              <a:t>Click to edit Master title style</a:t>
            </a:r>
            <a:endParaRPr lang="en-US" dirty="0"/>
          </a:p>
        </p:txBody>
      </p:sp>
      <p:sp>
        <p:nvSpPr>
          <p:cNvPr id="12" name="Text Placeholder 11"/>
          <p:cNvSpPr>
            <a:spLocks noGrp="1"/>
          </p:cNvSpPr>
          <p:nvPr>
            <p:ph type="body" sz="quarter" idx="12"/>
          </p:nvPr>
        </p:nvSpPr>
        <p:spPr>
          <a:xfrm>
            <a:off x="230461" y="2377886"/>
            <a:ext cx="4558134" cy="393525"/>
          </a:xfrm>
        </p:spPr>
        <p:txBody>
          <a:bodyPr/>
          <a:lstStyle>
            <a:lvl1pPr>
              <a:buNone/>
              <a:defRPr sz="1800" b="0">
                <a:solidFill>
                  <a:schemeClr val="tx1">
                    <a:lumMod val="85000"/>
                    <a:lumOff val="15000"/>
                  </a:schemeClr>
                </a:solidFill>
              </a:defRPr>
            </a:lvl1pPr>
          </a:lstStyle>
          <a:p>
            <a:pPr lvl="0"/>
            <a:r>
              <a:rPr lang="en-US" smtClean="0"/>
              <a:t>Click to edit Master text styles</a:t>
            </a:r>
          </a:p>
        </p:txBody>
      </p:sp>
      <p:grpSp>
        <p:nvGrpSpPr>
          <p:cNvPr id="6" name="Group 5"/>
          <p:cNvGrpSpPr/>
          <p:nvPr userDrawn="1"/>
        </p:nvGrpSpPr>
        <p:grpSpPr>
          <a:xfrm>
            <a:off x="0" y="0"/>
            <a:ext cx="9144000" cy="296562"/>
            <a:chOff x="0" y="0"/>
            <a:chExt cx="9144000" cy="296562"/>
          </a:xfrm>
        </p:grpSpPr>
        <p:sp>
          <p:nvSpPr>
            <p:cNvPr id="7" name="Rectangle 6"/>
            <p:cNvSpPr/>
            <p:nvPr userDrawn="1"/>
          </p:nvSpPr>
          <p:spPr>
            <a:xfrm>
              <a:off x="0" y="0"/>
              <a:ext cx="9144000" cy="296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4856208" y="24712"/>
              <a:ext cx="4065373" cy="197708"/>
            </a:xfrm>
            <a:prstGeom prst="rect">
              <a:avLst/>
            </a:prstGeom>
            <a:noFill/>
            <a:effectLst/>
          </p:spPr>
          <p:txBody>
            <a:bodyPr wrap="square" lIns="45720" rIns="45720" rtlCol="0">
              <a:noAutofit/>
            </a:bodyPr>
            <a:lstStyle/>
            <a:p>
              <a:pPr marL="0" marR="0" indent="0" algn="r" defTabSz="914400" rtl="0" eaLnBrk="1" fontAlgn="auto" latinLnBrk="0" hangingPunct="1">
                <a:lnSpc>
                  <a:spcPct val="85000"/>
                </a:lnSpc>
                <a:spcBef>
                  <a:spcPts val="700"/>
                </a:spcBef>
                <a:spcAft>
                  <a:spcPts val="0"/>
                </a:spcAft>
                <a:buClrTx/>
                <a:buSzTx/>
                <a:buFontTx/>
                <a:buNone/>
                <a:tabLst/>
                <a:defRPr/>
              </a:pPr>
              <a:r>
                <a:rPr lang="en-US" sz="1600" b="1" i="1" kern="1200" dirty="0" smtClean="0">
                  <a:gradFill flip="none" rotWithShape="1">
                    <a:gsLst>
                      <a:gs pos="0">
                        <a:schemeClr val="bg1"/>
                      </a:gs>
                      <a:gs pos="100000">
                        <a:schemeClr val="bg1">
                          <a:lumMod val="85000"/>
                          <a:shade val="100000"/>
                          <a:satMod val="115000"/>
                        </a:schemeClr>
                      </a:gs>
                    </a:gsLst>
                    <a:lin ang="13500000" scaled="1"/>
                    <a:tileRect/>
                  </a:gradFill>
                  <a:effectLst/>
                  <a:latin typeface="+mn-lt"/>
                  <a:ea typeface="+mn-ea"/>
                  <a:cs typeface="+mn-cs"/>
                </a:rPr>
                <a:t>You’ll make breakthroughs</a:t>
              </a:r>
            </a:p>
            <a:p>
              <a:pPr algn="r">
                <a:lnSpc>
                  <a:spcPct val="85000"/>
                </a:lnSpc>
                <a:spcBef>
                  <a:spcPts val="700"/>
                </a:spcBef>
              </a:pPr>
              <a:endParaRPr lang="en-US" sz="1600" b="1" i="1" dirty="0" smtClean="0">
                <a:gradFill flip="none" rotWithShape="1">
                  <a:gsLst>
                    <a:gs pos="0">
                      <a:schemeClr val="bg1"/>
                    </a:gs>
                    <a:gs pos="100000">
                      <a:schemeClr val="bg1">
                        <a:lumMod val="85000"/>
                        <a:shade val="100000"/>
                        <a:satMod val="115000"/>
                      </a:schemeClr>
                    </a:gs>
                  </a:gsLst>
                  <a:lin ang="13500000" scaled="1"/>
                  <a:tileRect/>
                </a:gradFill>
              </a:endParaRPr>
            </a:p>
          </p:txBody>
        </p:sp>
      </p:grpSp>
      <p:sp>
        <p:nvSpPr>
          <p:cNvPr id="5" name="Rectangle 4"/>
          <p:cNvSpPr/>
          <p:nvPr userDrawn="1"/>
        </p:nvSpPr>
        <p:spPr>
          <a:xfrm>
            <a:off x="0" y="308920"/>
            <a:ext cx="9144000" cy="1099749"/>
          </a:xfrm>
          <a:prstGeom prst="rect">
            <a:avLst/>
          </a:prstGeom>
          <a:solidFill>
            <a:schemeClr val="bg1"/>
          </a:solidFill>
          <a:ln>
            <a:noFill/>
          </a:ln>
          <a:effectLst>
            <a:outerShdw blurRad="508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354528" y="469986"/>
            <a:ext cx="2555086" cy="716263"/>
            <a:chOff x="7916863" y="6302375"/>
            <a:chExt cx="968375" cy="271463"/>
          </a:xfrm>
        </p:grpSpPr>
        <p:sp>
          <p:nvSpPr>
            <p:cNvPr id="11" name="AutoShape 4"/>
            <p:cNvSpPr>
              <a:spLocks noChangeAspect="1" noChangeArrowheads="1" noTextEdit="1"/>
            </p:cNvSpPr>
            <p:nvPr userDrawn="1"/>
          </p:nvSpPr>
          <p:spPr bwMode="auto">
            <a:xfrm>
              <a:off x="7916863" y="6302375"/>
              <a:ext cx="9683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7916863" y="6307138"/>
              <a:ext cx="22225" cy="261938"/>
            </a:xfrm>
            <a:custGeom>
              <a:avLst/>
              <a:gdLst>
                <a:gd name="T0" fmla="*/ 23 w 46"/>
                <a:gd name="T1" fmla="*/ 543 h 544"/>
                <a:gd name="T2" fmla="*/ 0 w 46"/>
                <a:gd name="T3" fmla="*/ 544 h 544"/>
                <a:gd name="T4" fmla="*/ 2 w 46"/>
                <a:gd name="T5" fmla="*/ 325 h 544"/>
                <a:gd name="T6" fmla="*/ 0 w 46"/>
                <a:gd name="T7" fmla="*/ 0 h 544"/>
                <a:gd name="T8" fmla="*/ 23 w 46"/>
                <a:gd name="T9" fmla="*/ 1 h 544"/>
                <a:gd name="T10" fmla="*/ 46 w 46"/>
                <a:gd name="T11" fmla="*/ 0 h 544"/>
                <a:gd name="T12" fmla="*/ 44 w 46"/>
                <a:gd name="T13" fmla="*/ 348 h 544"/>
                <a:gd name="T14" fmla="*/ 46 w 46"/>
                <a:gd name="T15" fmla="*/ 544 h 544"/>
                <a:gd name="T16" fmla="*/ 23 w 46"/>
                <a:gd name="T17" fmla="*/ 54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44">
                  <a:moveTo>
                    <a:pt x="23" y="543"/>
                  </a:moveTo>
                  <a:cubicBezTo>
                    <a:pt x="15" y="543"/>
                    <a:pt x="8" y="544"/>
                    <a:pt x="0" y="544"/>
                  </a:cubicBezTo>
                  <a:cubicBezTo>
                    <a:pt x="1" y="477"/>
                    <a:pt x="2" y="404"/>
                    <a:pt x="2" y="325"/>
                  </a:cubicBezTo>
                  <a:cubicBezTo>
                    <a:pt x="2" y="241"/>
                    <a:pt x="0" y="133"/>
                    <a:pt x="0" y="0"/>
                  </a:cubicBezTo>
                  <a:cubicBezTo>
                    <a:pt x="8" y="1"/>
                    <a:pt x="16" y="1"/>
                    <a:pt x="23" y="1"/>
                  </a:cubicBezTo>
                  <a:cubicBezTo>
                    <a:pt x="32" y="1"/>
                    <a:pt x="39" y="1"/>
                    <a:pt x="46" y="0"/>
                  </a:cubicBezTo>
                  <a:cubicBezTo>
                    <a:pt x="45" y="177"/>
                    <a:pt x="44" y="293"/>
                    <a:pt x="44" y="348"/>
                  </a:cubicBezTo>
                  <a:cubicBezTo>
                    <a:pt x="44" y="428"/>
                    <a:pt x="45" y="493"/>
                    <a:pt x="46" y="544"/>
                  </a:cubicBezTo>
                  <a:cubicBezTo>
                    <a:pt x="38" y="544"/>
                    <a:pt x="31" y="543"/>
                    <a:pt x="23" y="54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7954963" y="6350000"/>
              <a:ext cx="85725" cy="219075"/>
            </a:xfrm>
            <a:custGeom>
              <a:avLst/>
              <a:gdLst>
                <a:gd name="T0" fmla="*/ 155 w 177"/>
                <a:gd name="T1" fmla="*/ 456 h 456"/>
                <a:gd name="T2" fmla="*/ 131 w 177"/>
                <a:gd name="T3" fmla="*/ 456 h 456"/>
                <a:gd name="T4" fmla="*/ 133 w 177"/>
                <a:gd name="T5" fmla="*/ 346 h 456"/>
                <a:gd name="T6" fmla="*/ 131 w 177"/>
                <a:gd name="T7" fmla="*/ 253 h 456"/>
                <a:gd name="T8" fmla="*/ 44 w 177"/>
                <a:gd name="T9" fmla="*/ 126 h 456"/>
                <a:gd name="T10" fmla="*/ 47 w 177"/>
                <a:gd name="T11" fmla="*/ 456 h 456"/>
                <a:gd name="T12" fmla="*/ 23 w 177"/>
                <a:gd name="T13" fmla="*/ 455 h 456"/>
                <a:gd name="T14" fmla="*/ 0 w 177"/>
                <a:gd name="T15" fmla="*/ 456 h 456"/>
                <a:gd name="T16" fmla="*/ 3 w 177"/>
                <a:gd name="T17" fmla="*/ 210 h 456"/>
                <a:gd name="T18" fmla="*/ 0 w 177"/>
                <a:gd name="T19" fmla="*/ 0 h 456"/>
                <a:gd name="T20" fmla="*/ 16 w 177"/>
                <a:gd name="T21" fmla="*/ 1 h 456"/>
                <a:gd name="T22" fmla="*/ 31 w 177"/>
                <a:gd name="T23" fmla="*/ 0 h 456"/>
                <a:gd name="T24" fmla="*/ 133 w 177"/>
                <a:gd name="T25" fmla="*/ 181 h 456"/>
                <a:gd name="T26" fmla="*/ 133 w 177"/>
                <a:gd name="T27" fmla="*/ 109 h 456"/>
                <a:gd name="T28" fmla="*/ 131 w 177"/>
                <a:gd name="T29" fmla="*/ 0 h 456"/>
                <a:gd name="T30" fmla="*/ 155 w 177"/>
                <a:gd name="T31" fmla="*/ 1 h 456"/>
                <a:gd name="T32" fmla="*/ 177 w 177"/>
                <a:gd name="T33" fmla="*/ 0 h 456"/>
                <a:gd name="T34" fmla="*/ 174 w 177"/>
                <a:gd name="T35" fmla="*/ 226 h 456"/>
                <a:gd name="T36" fmla="*/ 177 w 177"/>
                <a:gd name="T37" fmla="*/ 456 h 456"/>
                <a:gd name="T38" fmla="*/ 155 w 177"/>
                <a:gd name="T39"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456">
                  <a:moveTo>
                    <a:pt x="155" y="456"/>
                  </a:moveTo>
                  <a:cubicBezTo>
                    <a:pt x="146" y="456"/>
                    <a:pt x="139" y="456"/>
                    <a:pt x="131" y="456"/>
                  </a:cubicBezTo>
                  <a:cubicBezTo>
                    <a:pt x="132" y="412"/>
                    <a:pt x="133" y="375"/>
                    <a:pt x="133" y="346"/>
                  </a:cubicBezTo>
                  <a:cubicBezTo>
                    <a:pt x="133" y="316"/>
                    <a:pt x="132" y="285"/>
                    <a:pt x="131" y="253"/>
                  </a:cubicBezTo>
                  <a:cubicBezTo>
                    <a:pt x="95" y="203"/>
                    <a:pt x="65" y="162"/>
                    <a:pt x="44" y="126"/>
                  </a:cubicBezTo>
                  <a:cubicBezTo>
                    <a:pt x="44" y="275"/>
                    <a:pt x="44" y="385"/>
                    <a:pt x="47" y="456"/>
                  </a:cubicBezTo>
                  <a:cubicBezTo>
                    <a:pt x="39" y="456"/>
                    <a:pt x="31" y="455"/>
                    <a:pt x="23" y="455"/>
                  </a:cubicBezTo>
                  <a:cubicBezTo>
                    <a:pt x="16" y="455"/>
                    <a:pt x="8" y="456"/>
                    <a:pt x="0" y="456"/>
                  </a:cubicBezTo>
                  <a:cubicBezTo>
                    <a:pt x="3" y="371"/>
                    <a:pt x="3" y="288"/>
                    <a:pt x="3" y="210"/>
                  </a:cubicBezTo>
                  <a:cubicBezTo>
                    <a:pt x="3" y="130"/>
                    <a:pt x="3" y="60"/>
                    <a:pt x="0" y="0"/>
                  </a:cubicBezTo>
                  <a:cubicBezTo>
                    <a:pt x="6" y="0"/>
                    <a:pt x="10" y="1"/>
                    <a:pt x="16" y="1"/>
                  </a:cubicBezTo>
                  <a:cubicBezTo>
                    <a:pt x="21" y="1"/>
                    <a:pt x="26" y="0"/>
                    <a:pt x="31" y="0"/>
                  </a:cubicBezTo>
                  <a:cubicBezTo>
                    <a:pt x="49" y="51"/>
                    <a:pt x="82" y="112"/>
                    <a:pt x="133" y="181"/>
                  </a:cubicBezTo>
                  <a:cubicBezTo>
                    <a:pt x="133" y="109"/>
                    <a:pt x="133" y="109"/>
                    <a:pt x="133" y="109"/>
                  </a:cubicBezTo>
                  <a:cubicBezTo>
                    <a:pt x="133" y="81"/>
                    <a:pt x="133" y="44"/>
                    <a:pt x="131" y="0"/>
                  </a:cubicBezTo>
                  <a:cubicBezTo>
                    <a:pt x="139" y="0"/>
                    <a:pt x="146" y="1"/>
                    <a:pt x="155" y="1"/>
                  </a:cubicBezTo>
                  <a:cubicBezTo>
                    <a:pt x="162" y="1"/>
                    <a:pt x="170" y="0"/>
                    <a:pt x="177" y="0"/>
                  </a:cubicBezTo>
                  <a:cubicBezTo>
                    <a:pt x="175" y="54"/>
                    <a:pt x="174" y="129"/>
                    <a:pt x="174" y="226"/>
                  </a:cubicBezTo>
                  <a:cubicBezTo>
                    <a:pt x="174" y="323"/>
                    <a:pt x="175" y="401"/>
                    <a:pt x="177" y="456"/>
                  </a:cubicBezTo>
                  <a:cubicBezTo>
                    <a:pt x="170" y="456"/>
                    <a:pt x="162" y="456"/>
                    <a:pt x="155"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userDrawn="1"/>
          </p:nvSpPr>
          <p:spPr bwMode="auto">
            <a:xfrm>
              <a:off x="8039101" y="6350000"/>
              <a:ext cx="76200" cy="219075"/>
            </a:xfrm>
            <a:custGeom>
              <a:avLst/>
              <a:gdLst>
                <a:gd name="T0" fmla="*/ 160 w 160"/>
                <a:gd name="T1" fmla="*/ 26 h 456"/>
                <a:gd name="T2" fmla="*/ 160 w 160"/>
                <a:gd name="T3" fmla="*/ 41 h 456"/>
                <a:gd name="T4" fmla="*/ 128 w 160"/>
                <a:gd name="T5" fmla="*/ 40 h 456"/>
                <a:gd name="T6" fmla="*/ 110 w 160"/>
                <a:gd name="T7" fmla="*/ 41 h 456"/>
                <a:gd name="T8" fmla="*/ 108 w 160"/>
                <a:gd name="T9" fmla="*/ 189 h 456"/>
                <a:gd name="T10" fmla="*/ 110 w 160"/>
                <a:gd name="T11" fmla="*/ 456 h 456"/>
                <a:gd name="T12" fmla="*/ 87 w 160"/>
                <a:gd name="T13" fmla="*/ 455 h 456"/>
                <a:gd name="T14" fmla="*/ 65 w 160"/>
                <a:gd name="T15" fmla="*/ 456 h 456"/>
                <a:gd name="T16" fmla="*/ 66 w 160"/>
                <a:gd name="T17" fmla="*/ 258 h 456"/>
                <a:gd name="T18" fmla="*/ 65 w 160"/>
                <a:gd name="T19" fmla="*/ 41 h 456"/>
                <a:gd name="T20" fmla="*/ 49 w 160"/>
                <a:gd name="T21" fmla="*/ 40 h 456"/>
                <a:gd name="T22" fmla="*/ 0 w 160"/>
                <a:gd name="T23" fmla="*/ 41 h 456"/>
                <a:gd name="T24" fmla="*/ 1 w 160"/>
                <a:gd name="T25" fmla="*/ 21 h 456"/>
                <a:gd name="T26" fmla="*/ 4 w 160"/>
                <a:gd name="T27" fmla="*/ 0 h 456"/>
                <a:gd name="T28" fmla="*/ 88 w 160"/>
                <a:gd name="T29" fmla="*/ 2 h 456"/>
                <a:gd name="T30" fmla="*/ 160 w 160"/>
                <a:gd name="T31" fmla="*/ 0 h 456"/>
                <a:gd name="T32" fmla="*/ 160 w 160"/>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456">
                  <a:moveTo>
                    <a:pt x="160" y="26"/>
                  </a:moveTo>
                  <a:cubicBezTo>
                    <a:pt x="160" y="29"/>
                    <a:pt x="160" y="34"/>
                    <a:pt x="160" y="41"/>
                  </a:cubicBezTo>
                  <a:cubicBezTo>
                    <a:pt x="148" y="40"/>
                    <a:pt x="137" y="40"/>
                    <a:pt x="128" y="40"/>
                  </a:cubicBezTo>
                  <a:cubicBezTo>
                    <a:pt x="122" y="40"/>
                    <a:pt x="115" y="40"/>
                    <a:pt x="110" y="41"/>
                  </a:cubicBezTo>
                  <a:cubicBezTo>
                    <a:pt x="109" y="77"/>
                    <a:pt x="108" y="127"/>
                    <a:pt x="108" y="189"/>
                  </a:cubicBezTo>
                  <a:cubicBezTo>
                    <a:pt x="108" y="234"/>
                    <a:pt x="109" y="323"/>
                    <a:pt x="110" y="456"/>
                  </a:cubicBezTo>
                  <a:cubicBezTo>
                    <a:pt x="103" y="456"/>
                    <a:pt x="95" y="455"/>
                    <a:pt x="87" y="455"/>
                  </a:cubicBezTo>
                  <a:cubicBezTo>
                    <a:pt x="80" y="455"/>
                    <a:pt x="72" y="456"/>
                    <a:pt x="65" y="456"/>
                  </a:cubicBezTo>
                  <a:cubicBezTo>
                    <a:pt x="65" y="370"/>
                    <a:pt x="66" y="304"/>
                    <a:pt x="66" y="258"/>
                  </a:cubicBezTo>
                  <a:cubicBezTo>
                    <a:pt x="66" y="209"/>
                    <a:pt x="65" y="137"/>
                    <a:pt x="65" y="41"/>
                  </a:cubicBezTo>
                  <a:cubicBezTo>
                    <a:pt x="61" y="40"/>
                    <a:pt x="56" y="40"/>
                    <a:pt x="49" y="40"/>
                  </a:cubicBezTo>
                  <a:cubicBezTo>
                    <a:pt x="40" y="40"/>
                    <a:pt x="15" y="40"/>
                    <a:pt x="0" y="41"/>
                  </a:cubicBezTo>
                  <a:cubicBezTo>
                    <a:pt x="1" y="34"/>
                    <a:pt x="1" y="28"/>
                    <a:pt x="1" y="21"/>
                  </a:cubicBezTo>
                  <a:cubicBezTo>
                    <a:pt x="1" y="14"/>
                    <a:pt x="5" y="7"/>
                    <a:pt x="4" y="0"/>
                  </a:cubicBezTo>
                  <a:cubicBezTo>
                    <a:pt x="24" y="1"/>
                    <a:pt x="58" y="2"/>
                    <a:pt x="88" y="2"/>
                  </a:cubicBezTo>
                  <a:cubicBezTo>
                    <a:pt x="117" y="2"/>
                    <a:pt x="141" y="1"/>
                    <a:pt x="160" y="0"/>
                  </a:cubicBezTo>
                  <a:cubicBezTo>
                    <a:pt x="160" y="13"/>
                    <a:pt x="160" y="22"/>
                    <a:pt x="160"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8128001" y="6350000"/>
              <a:ext cx="55563"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5 w 117"/>
                <a:gd name="T11" fmla="*/ 0 h 456"/>
                <a:gd name="T12" fmla="*/ 114 w 117"/>
                <a:gd name="T13" fmla="*/ 20 h 456"/>
                <a:gd name="T14" fmla="*/ 115 w 117"/>
                <a:gd name="T15" fmla="*/ 41 h 456"/>
                <a:gd name="T16" fmla="*/ 77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7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6" y="455"/>
                    <a:pt x="17" y="456"/>
                    <a:pt x="0" y="456"/>
                  </a:cubicBezTo>
                  <a:cubicBezTo>
                    <a:pt x="1" y="348"/>
                    <a:pt x="2" y="267"/>
                    <a:pt x="2" y="215"/>
                  </a:cubicBezTo>
                  <a:cubicBezTo>
                    <a:pt x="2" y="143"/>
                    <a:pt x="1" y="71"/>
                    <a:pt x="0" y="0"/>
                  </a:cubicBezTo>
                  <a:cubicBezTo>
                    <a:pt x="27" y="0"/>
                    <a:pt x="55" y="1"/>
                    <a:pt x="85" y="1"/>
                  </a:cubicBezTo>
                  <a:cubicBezTo>
                    <a:pt x="93" y="1"/>
                    <a:pt x="103" y="0"/>
                    <a:pt x="115" y="0"/>
                  </a:cubicBezTo>
                  <a:cubicBezTo>
                    <a:pt x="114" y="7"/>
                    <a:pt x="114" y="14"/>
                    <a:pt x="114" y="20"/>
                  </a:cubicBezTo>
                  <a:cubicBezTo>
                    <a:pt x="114" y="27"/>
                    <a:pt x="114" y="34"/>
                    <a:pt x="115" y="41"/>
                  </a:cubicBezTo>
                  <a:cubicBezTo>
                    <a:pt x="101" y="40"/>
                    <a:pt x="88" y="40"/>
                    <a:pt x="77" y="40"/>
                  </a:cubicBezTo>
                  <a:cubicBezTo>
                    <a:pt x="65" y="40"/>
                    <a:pt x="55"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7"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6"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noEditPoints="1"/>
            </p:cNvSpPr>
            <p:nvPr userDrawn="1"/>
          </p:nvSpPr>
          <p:spPr bwMode="auto">
            <a:xfrm>
              <a:off x="8199438" y="6350000"/>
              <a:ext cx="84138" cy="219075"/>
            </a:xfrm>
            <a:custGeom>
              <a:avLst/>
              <a:gdLst>
                <a:gd name="T0" fmla="*/ 152 w 176"/>
                <a:gd name="T1" fmla="*/ 455 h 456"/>
                <a:gd name="T2" fmla="*/ 128 w 176"/>
                <a:gd name="T3" fmla="*/ 456 h 456"/>
                <a:gd name="T4" fmla="*/ 63 w 176"/>
                <a:gd name="T5" fmla="*/ 238 h 456"/>
                <a:gd name="T6" fmla="*/ 45 w 176"/>
                <a:gd name="T7" fmla="*/ 241 h 456"/>
                <a:gd name="T8" fmla="*/ 43 w 176"/>
                <a:gd name="T9" fmla="*/ 304 h 456"/>
                <a:gd name="T10" fmla="*/ 45 w 176"/>
                <a:gd name="T11" fmla="*/ 456 h 456"/>
                <a:gd name="T12" fmla="*/ 22 w 176"/>
                <a:gd name="T13" fmla="*/ 455 h 456"/>
                <a:gd name="T14" fmla="*/ 0 w 176"/>
                <a:gd name="T15" fmla="*/ 456 h 456"/>
                <a:gd name="T16" fmla="*/ 2 w 176"/>
                <a:gd name="T17" fmla="*/ 245 h 456"/>
                <a:gd name="T18" fmla="*/ 0 w 176"/>
                <a:gd name="T19" fmla="*/ 0 h 456"/>
                <a:gd name="T20" fmla="*/ 23 w 176"/>
                <a:gd name="T21" fmla="*/ 1 h 456"/>
                <a:gd name="T22" fmla="*/ 59 w 176"/>
                <a:gd name="T23" fmla="*/ 0 h 456"/>
                <a:gd name="T24" fmla="*/ 151 w 176"/>
                <a:gd name="T25" fmla="*/ 103 h 456"/>
                <a:gd name="T26" fmla="*/ 100 w 176"/>
                <a:gd name="T27" fmla="*/ 222 h 456"/>
                <a:gd name="T28" fmla="*/ 176 w 176"/>
                <a:gd name="T29" fmla="*/ 456 h 456"/>
                <a:gd name="T30" fmla="*/ 152 w 176"/>
                <a:gd name="T31" fmla="*/ 455 h 456"/>
                <a:gd name="T32" fmla="*/ 110 w 176"/>
                <a:gd name="T33" fmla="*/ 103 h 456"/>
                <a:gd name="T34" fmla="*/ 52 w 176"/>
                <a:gd name="T35" fmla="*/ 40 h 456"/>
                <a:gd name="T36" fmla="*/ 45 w 176"/>
                <a:gd name="T37" fmla="*/ 40 h 456"/>
                <a:gd name="T38" fmla="*/ 45 w 176"/>
                <a:gd name="T39" fmla="*/ 197 h 456"/>
                <a:gd name="T40" fmla="*/ 110 w 176"/>
                <a:gd name="T41" fmla="*/ 10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456">
                  <a:moveTo>
                    <a:pt x="152" y="455"/>
                  </a:moveTo>
                  <a:cubicBezTo>
                    <a:pt x="144" y="455"/>
                    <a:pt x="136" y="456"/>
                    <a:pt x="128" y="456"/>
                  </a:cubicBezTo>
                  <a:cubicBezTo>
                    <a:pt x="109" y="412"/>
                    <a:pt x="87" y="339"/>
                    <a:pt x="63" y="238"/>
                  </a:cubicBezTo>
                  <a:cubicBezTo>
                    <a:pt x="56" y="239"/>
                    <a:pt x="50" y="241"/>
                    <a:pt x="45" y="241"/>
                  </a:cubicBezTo>
                  <a:cubicBezTo>
                    <a:pt x="44" y="257"/>
                    <a:pt x="43" y="278"/>
                    <a:pt x="43" y="304"/>
                  </a:cubicBezTo>
                  <a:cubicBezTo>
                    <a:pt x="43" y="320"/>
                    <a:pt x="44" y="371"/>
                    <a:pt x="45" y="456"/>
                  </a:cubicBezTo>
                  <a:cubicBezTo>
                    <a:pt x="37" y="456"/>
                    <a:pt x="30" y="455"/>
                    <a:pt x="22" y="455"/>
                  </a:cubicBezTo>
                  <a:cubicBezTo>
                    <a:pt x="14" y="455"/>
                    <a:pt x="8" y="456"/>
                    <a:pt x="0" y="456"/>
                  </a:cubicBezTo>
                  <a:cubicBezTo>
                    <a:pt x="2" y="393"/>
                    <a:pt x="2" y="322"/>
                    <a:pt x="2" y="245"/>
                  </a:cubicBezTo>
                  <a:cubicBezTo>
                    <a:pt x="2" y="174"/>
                    <a:pt x="2" y="92"/>
                    <a:pt x="0" y="0"/>
                  </a:cubicBezTo>
                  <a:cubicBezTo>
                    <a:pt x="8" y="1"/>
                    <a:pt x="16" y="1"/>
                    <a:pt x="23" y="1"/>
                  </a:cubicBezTo>
                  <a:cubicBezTo>
                    <a:pt x="37" y="1"/>
                    <a:pt x="49" y="0"/>
                    <a:pt x="59" y="0"/>
                  </a:cubicBezTo>
                  <a:cubicBezTo>
                    <a:pt x="116" y="0"/>
                    <a:pt x="151" y="40"/>
                    <a:pt x="151" y="103"/>
                  </a:cubicBezTo>
                  <a:cubicBezTo>
                    <a:pt x="151" y="157"/>
                    <a:pt x="136" y="194"/>
                    <a:pt x="100" y="222"/>
                  </a:cubicBezTo>
                  <a:cubicBezTo>
                    <a:pt x="124" y="320"/>
                    <a:pt x="149" y="398"/>
                    <a:pt x="176" y="456"/>
                  </a:cubicBezTo>
                  <a:cubicBezTo>
                    <a:pt x="168" y="456"/>
                    <a:pt x="160" y="455"/>
                    <a:pt x="152" y="455"/>
                  </a:cubicBezTo>
                  <a:close/>
                  <a:moveTo>
                    <a:pt x="110" y="103"/>
                  </a:moveTo>
                  <a:cubicBezTo>
                    <a:pt x="110" y="59"/>
                    <a:pt x="93" y="40"/>
                    <a:pt x="52" y="40"/>
                  </a:cubicBezTo>
                  <a:cubicBezTo>
                    <a:pt x="45" y="40"/>
                    <a:pt x="45" y="40"/>
                    <a:pt x="45" y="40"/>
                  </a:cubicBezTo>
                  <a:cubicBezTo>
                    <a:pt x="45" y="197"/>
                    <a:pt x="45" y="197"/>
                    <a:pt x="45" y="197"/>
                  </a:cubicBezTo>
                  <a:cubicBezTo>
                    <a:pt x="87" y="193"/>
                    <a:pt x="110" y="161"/>
                    <a:pt x="110" y="10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8272463" y="6302375"/>
              <a:ext cx="92075" cy="266700"/>
            </a:xfrm>
            <a:custGeom>
              <a:avLst/>
              <a:gdLst>
                <a:gd name="T0" fmla="*/ 60 w 190"/>
                <a:gd name="T1" fmla="*/ 136 h 554"/>
                <a:gd name="T2" fmla="*/ 105 w 190"/>
                <a:gd name="T3" fmla="*/ 240 h 554"/>
                <a:gd name="T4" fmla="*/ 190 w 190"/>
                <a:gd name="T5" fmla="*/ 418 h 554"/>
                <a:gd name="T6" fmla="*/ 23 w 190"/>
                <a:gd name="T7" fmla="*/ 554 h 554"/>
                <a:gd name="T8" fmla="*/ 0 w 190"/>
                <a:gd name="T9" fmla="*/ 512 h 554"/>
                <a:gd name="T10" fmla="*/ 145 w 190"/>
                <a:gd name="T11" fmla="*/ 422 h 554"/>
                <a:gd name="T12" fmla="*/ 80 w 190"/>
                <a:gd name="T13" fmla="*/ 279 h 554"/>
                <a:gd name="T14" fmla="*/ 15 w 190"/>
                <a:gd name="T15" fmla="*/ 138 h 554"/>
                <a:gd name="T16" fmla="*/ 145 w 190"/>
                <a:gd name="T17" fmla="*/ 0 h 554"/>
                <a:gd name="T18" fmla="*/ 162 w 190"/>
                <a:gd name="T19" fmla="*/ 38 h 554"/>
                <a:gd name="T20" fmla="*/ 60 w 190"/>
                <a:gd name="T21" fmla="*/ 13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554">
                  <a:moveTo>
                    <a:pt x="60" y="136"/>
                  </a:moveTo>
                  <a:cubicBezTo>
                    <a:pt x="60" y="170"/>
                    <a:pt x="78" y="200"/>
                    <a:pt x="105" y="240"/>
                  </a:cubicBezTo>
                  <a:cubicBezTo>
                    <a:pt x="153" y="308"/>
                    <a:pt x="190" y="359"/>
                    <a:pt x="190" y="418"/>
                  </a:cubicBezTo>
                  <a:cubicBezTo>
                    <a:pt x="190" y="490"/>
                    <a:pt x="108" y="535"/>
                    <a:pt x="23" y="554"/>
                  </a:cubicBezTo>
                  <a:cubicBezTo>
                    <a:pt x="18" y="541"/>
                    <a:pt x="8" y="525"/>
                    <a:pt x="0" y="512"/>
                  </a:cubicBezTo>
                  <a:cubicBezTo>
                    <a:pt x="66" y="502"/>
                    <a:pt x="145" y="473"/>
                    <a:pt x="145" y="422"/>
                  </a:cubicBezTo>
                  <a:cubicBezTo>
                    <a:pt x="145" y="376"/>
                    <a:pt x="118" y="333"/>
                    <a:pt x="80" y="279"/>
                  </a:cubicBezTo>
                  <a:cubicBezTo>
                    <a:pt x="43" y="227"/>
                    <a:pt x="15" y="188"/>
                    <a:pt x="15" y="138"/>
                  </a:cubicBezTo>
                  <a:cubicBezTo>
                    <a:pt x="15" y="67"/>
                    <a:pt x="62" y="15"/>
                    <a:pt x="145" y="0"/>
                  </a:cubicBezTo>
                  <a:cubicBezTo>
                    <a:pt x="150" y="14"/>
                    <a:pt x="156" y="27"/>
                    <a:pt x="162" y="38"/>
                  </a:cubicBezTo>
                  <a:cubicBezTo>
                    <a:pt x="98" y="45"/>
                    <a:pt x="60" y="83"/>
                    <a:pt x="60" y="13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8343901" y="6350000"/>
              <a:ext cx="93663" cy="219075"/>
            </a:xfrm>
            <a:custGeom>
              <a:avLst/>
              <a:gdLst>
                <a:gd name="T0" fmla="*/ 118 w 193"/>
                <a:gd name="T1" fmla="*/ 212 h 456"/>
                <a:gd name="T2" fmla="*/ 118 w 193"/>
                <a:gd name="T3" fmla="*/ 387 h 456"/>
                <a:gd name="T4" fmla="*/ 118 w 193"/>
                <a:gd name="T5" fmla="*/ 456 h 456"/>
                <a:gd name="T6" fmla="*/ 95 w 193"/>
                <a:gd name="T7" fmla="*/ 456 h 456"/>
                <a:gd name="T8" fmla="*/ 73 w 193"/>
                <a:gd name="T9" fmla="*/ 456 h 456"/>
                <a:gd name="T10" fmla="*/ 74 w 193"/>
                <a:gd name="T11" fmla="*/ 333 h 456"/>
                <a:gd name="T12" fmla="*/ 73 w 193"/>
                <a:gd name="T13" fmla="*/ 212 h 456"/>
                <a:gd name="T14" fmla="*/ 0 w 193"/>
                <a:gd name="T15" fmla="*/ 0 h 456"/>
                <a:gd name="T16" fmla="*/ 25 w 193"/>
                <a:gd name="T17" fmla="*/ 1 h 456"/>
                <a:gd name="T18" fmla="*/ 48 w 193"/>
                <a:gd name="T19" fmla="*/ 0 h 456"/>
                <a:gd name="T20" fmla="*/ 96 w 193"/>
                <a:gd name="T21" fmla="*/ 158 h 456"/>
                <a:gd name="T22" fmla="*/ 144 w 193"/>
                <a:gd name="T23" fmla="*/ 0 h 456"/>
                <a:gd name="T24" fmla="*/ 169 w 193"/>
                <a:gd name="T25" fmla="*/ 1 h 456"/>
                <a:gd name="T26" fmla="*/ 193 w 193"/>
                <a:gd name="T27" fmla="*/ 0 h 456"/>
                <a:gd name="T28" fmla="*/ 118 w 193"/>
                <a:gd name="T29" fmla="*/ 21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3" h="456">
                  <a:moveTo>
                    <a:pt x="118" y="212"/>
                  </a:moveTo>
                  <a:cubicBezTo>
                    <a:pt x="118" y="286"/>
                    <a:pt x="118" y="345"/>
                    <a:pt x="118" y="387"/>
                  </a:cubicBezTo>
                  <a:cubicBezTo>
                    <a:pt x="118" y="418"/>
                    <a:pt x="118" y="442"/>
                    <a:pt x="118" y="456"/>
                  </a:cubicBezTo>
                  <a:cubicBezTo>
                    <a:pt x="110" y="456"/>
                    <a:pt x="102" y="456"/>
                    <a:pt x="95" y="456"/>
                  </a:cubicBezTo>
                  <a:cubicBezTo>
                    <a:pt x="87" y="456"/>
                    <a:pt x="80" y="456"/>
                    <a:pt x="73" y="456"/>
                  </a:cubicBezTo>
                  <a:cubicBezTo>
                    <a:pt x="74" y="415"/>
                    <a:pt x="74" y="374"/>
                    <a:pt x="74" y="333"/>
                  </a:cubicBezTo>
                  <a:cubicBezTo>
                    <a:pt x="74" y="284"/>
                    <a:pt x="74" y="244"/>
                    <a:pt x="73" y="212"/>
                  </a:cubicBezTo>
                  <a:cubicBezTo>
                    <a:pt x="65" y="188"/>
                    <a:pt x="41" y="117"/>
                    <a:pt x="0" y="0"/>
                  </a:cubicBezTo>
                  <a:cubicBezTo>
                    <a:pt x="8" y="0"/>
                    <a:pt x="17" y="1"/>
                    <a:pt x="25" y="1"/>
                  </a:cubicBezTo>
                  <a:cubicBezTo>
                    <a:pt x="33" y="1"/>
                    <a:pt x="41" y="0"/>
                    <a:pt x="48" y="0"/>
                  </a:cubicBezTo>
                  <a:cubicBezTo>
                    <a:pt x="61" y="54"/>
                    <a:pt x="76" y="106"/>
                    <a:pt x="96" y="158"/>
                  </a:cubicBezTo>
                  <a:cubicBezTo>
                    <a:pt x="114" y="109"/>
                    <a:pt x="128" y="56"/>
                    <a:pt x="144" y="0"/>
                  </a:cubicBezTo>
                  <a:cubicBezTo>
                    <a:pt x="153" y="0"/>
                    <a:pt x="160" y="1"/>
                    <a:pt x="169" y="1"/>
                  </a:cubicBezTo>
                  <a:cubicBezTo>
                    <a:pt x="177" y="1"/>
                    <a:pt x="185" y="0"/>
                    <a:pt x="193" y="0"/>
                  </a:cubicBezTo>
                  <a:cubicBezTo>
                    <a:pt x="177" y="40"/>
                    <a:pt x="153" y="111"/>
                    <a:pt x="118" y="212"/>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8432801" y="6348413"/>
              <a:ext cx="103188" cy="225425"/>
            </a:xfrm>
            <a:custGeom>
              <a:avLst/>
              <a:gdLst>
                <a:gd name="T0" fmla="*/ 45 w 212"/>
                <a:gd name="T1" fmla="*/ 111 h 467"/>
                <a:gd name="T2" fmla="*/ 102 w 212"/>
                <a:gd name="T3" fmla="*/ 217 h 467"/>
                <a:gd name="T4" fmla="*/ 158 w 212"/>
                <a:gd name="T5" fmla="*/ 341 h 467"/>
                <a:gd name="T6" fmla="*/ 40 w 212"/>
                <a:gd name="T7" fmla="*/ 467 h 467"/>
                <a:gd name="T8" fmla="*/ 17 w 212"/>
                <a:gd name="T9" fmla="*/ 428 h 467"/>
                <a:gd name="T10" fmla="*/ 114 w 212"/>
                <a:gd name="T11" fmla="*/ 345 h 467"/>
                <a:gd name="T12" fmla="*/ 57 w 212"/>
                <a:gd name="T13" fmla="*/ 227 h 467"/>
                <a:gd name="T14" fmla="*/ 0 w 212"/>
                <a:gd name="T15" fmla="*/ 112 h 467"/>
                <a:gd name="T16" fmla="*/ 148 w 212"/>
                <a:gd name="T17" fmla="*/ 1 h 467"/>
                <a:gd name="T18" fmla="*/ 171 w 212"/>
                <a:gd name="T19" fmla="*/ 40 h 467"/>
                <a:gd name="T20" fmla="*/ 45 w 212"/>
                <a:gd name="T21" fmla="*/ 11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67">
                  <a:moveTo>
                    <a:pt x="45" y="111"/>
                  </a:moveTo>
                  <a:cubicBezTo>
                    <a:pt x="46" y="143"/>
                    <a:pt x="70" y="173"/>
                    <a:pt x="102" y="217"/>
                  </a:cubicBezTo>
                  <a:cubicBezTo>
                    <a:pt x="136" y="264"/>
                    <a:pt x="158" y="301"/>
                    <a:pt x="158" y="341"/>
                  </a:cubicBezTo>
                  <a:cubicBezTo>
                    <a:pt x="158" y="403"/>
                    <a:pt x="116" y="451"/>
                    <a:pt x="40" y="467"/>
                  </a:cubicBezTo>
                  <a:cubicBezTo>
                    <a:pt x="32" y="452"/>
                    <a:pt x="25" y="439"/>
                    <a:pt x="17" y="428"/>
                  </a:cubicBezTo>
                  <a:cubicBezTo>
                    <a:pt x="79" y="420"/>
                    <a:pt x="114" y="386"/>
                    <a:pt x="114" y="345"/>
                  </a:cubicBezTo>
                  <a:cubicBezTo>
                    <a:pt x="114" y="305"/>
                    <a:pt x="91" y="272"/>
                    <a:pt x="57" y="227"/>
                  </a:cubicBezTo>
                  <a:cubicBezTo>
                    <a:pt x="25" y="184"/>
                    <a:pt x="0" y="150"/>
                    <a:pt x="0" y="112"/>
                  </a:cubicBezTo>
                  <a:cubicBezTo>
                    <a:pt x="0" y="49"/>
                    <a:pt x="57" y="0"/>
                    <a:pt x="148" y="1"/>
                  </a:cubicBezTo>
                  <a:cubicBezTo>
                    <a:pt x="212" y="2"/>
                    <a:pt x="121" y="43"/>
                    <a:pt x="171" y="40"/>
                  </a:cubicBezTo>
                  <a:cubicBezTo>
                    <a:pt x="91" y="45"/>
                    <a:pt x="43" y="65"/>
                    <a:pt x="45" y="111"/>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8505826" y="6350000"/>
              <a:ext cx="71438" cy="219075"/>
            </a:xfrm>
            <a:custGeom>
              <a:avLst/>
              <a:gdLst>
                <a:gd name="T0" fmla="*/ 146 w 147"/>
                <a:gd name="T1" fmla="*/ 26 h 456"/>
                <a:gd name="T2" fmla="*/ 147 w 147"/>
                <a:gd name="T3" fmla="*/ 41 h 456"/>
                <a:gd name="T4" fmla="*/ 115 w 147"/>
                <a:gd name="T5" fmla="*/ 40 h 456"/>
                <a:gd name="T6" fmla="*/ 97 w 147"/>
                <a:gd name="T7" fmla="*/ 41 h 456"/>
                <a:gd name="T8" fmla="*/ 95 w 147"/>
                <a:gd name="T9" fmla="*/ 189 h 456"/>
                <a:gd name="T10" fmla="*/ 97 w 147"/>
                <a:gd name="T11" fmla="*/ 456 h 456"/>
                <a:gd name="T12" fmla="*/ 74 w 147"/>
                <a:gd name="T13" fmla="*/ 455 h 456"/>
                <a:gd name="T14" fmla="*/ 51 w 147"/>
                <a:gd name="T15" fmla="*/ 456 h 456"/>
                <a:gd name="T16" fmla="*/ 53 w 147"/>
                <a:gd name="T17" fmla="*/ 258 h 456"/>
                <a:gd name="T18" fmla="*/ 51 w 147"/>
                <a:gd name="T19" fmla="*/ 41 h 456"/>
                <a:gd name="T20" fmla="*/ 36 w 147"/>
                <a:gd name="T21" fmla="*/ 40 h 456"/>
                <a:gd name="T22" fmla="*/ 0 w 147"/>
                <a:gd name="T23" fmla="*/ 41 h 456"/>
                <a:gd name="T24" fmla="*/ 0 w 147"/>
                <a:gd name="T25" fmla="*/ 21 h 456"/>
                <a:gd name="T26" fmla="*/ 0 w 147"/>
                <a:gd name="T27" fmla="*/ 0 h 456"/>
                <a:gd name="T28" fmla="*/ 75 w 147"/>
                <a:gd name="T29" fmla="*/ 2 h 456"/>
                <a:gd name="T30" fmla="*/ 147 w 147"/>
                <a:gd name="T31" fmla="*/ 0 h 456"/>
                <a:gd name="T32" fmla="*/ 146 w 147"/>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456">
                  <a:moveTo>
                    <a:pt x="146" y="26"/>
                  </a:moveTo>
                  <a:cubicBezTo>
                    <a:pt x="146" y="29"/>
                    <a:pt x="147" y="34"/>
                    <a:pt x="147" y="41"/>
                  </a:cubicBezTo>
                  <a:cubicBezTo>
                    <a:pt x="135" y="40"/>
                    <a:pt x="124" y="40"/>
                    <a:pt x="115" y="40"/>
                  </a:cubicBezTo>
                  <a:cubicBezTo>
                    <a:pt x="108" y="40"/>
                    <a:pt x="102" y="40"/>
                    <a:pt x="97" y="41"/>
                  </a:cubicBezTo>
                  <a:cubicBezTo>
                    <a:pt x="95" y="77"/>
                    <a:pt x="95" y="127"/>
                    <a:pt x="95" y="189"/>
                  </a:cubicBezTo>
                  <a:cubicBezTo>
                    <a:pt x="95" y="234"/>
                    <a:pt x="95" y="323"/>
                    <a:pt x="97" y="456"/>
                  </a:cubicBezTo>
                  <a:cubicBezTo>
                    <a:pt x="89" y="456"/>
                    <a:pt x="82" y="455"/>
                    <a:pt x="74" y="455"/>
                  </a:cubicBezTo>
                  <a:cubicBezTo>
                    <a:pt x="67" y="455"/>
                    <a:pt x="59" y="456"/>
                    <a:pt x="51" y="456"/>
                  </a:cubicBezTo>
                  <a:cubicBezTo>
                    <a:pt x="52" y="370"/>
                    <a:pt x="53" y="304"/>
                    <a:pt x="53" y="258"/>
                  </a:cubicBezTo>
                  <a:cubicBezTo>
                    <a:pt x="53" y="209"/>
                    <a:pt x="52" y="137"/>
                    <a:pt x="51" y="41"/>
                  </a:cubicBezTo>
                  <a:cubicBezTo>
                    <a:pt x="48" y="40"/>
                    <a:pt x="43" y="40"/>
                    <a:pt x="36" y="40"/>
                  </a:cubicBezTo>
                  <a:cubicBezTo>
                    <a:pt x="27" y="40"/>
                    <a:pt x="15" y="40"/>
                    <a:pt x="0" y="41"/>
                  </a:cubicBezTo>
                  <a:cubicBezTo>
                    <a:pt x="0" y="34"/>
                    <a:pt x="0" y="28"/>
                    <a:pt x="0" y="21"/>
                  </a:cubicBezTo>
                  <a:cubicBezTo>
                    <a:pt x="0" y="14"/>
                    <a:pt x="0" y="7"/>
                    <a:pt x="0" y="0"/>
                  </a:cubicBezTo>
                  <a:cubicBezTo>
                    <a:pt x="19" y="1"/>
                    <a:pt x="45" y="2"/>
                    <a:pt x="75" y="2"/>
                  </a:cubicBezTo>
                  <a:cubicBezTo>
                    <a:pt x="104" y="2"/>
                    <a:pt x="128" y="1"/>
                    <a:pt x="147" y="0"/>
                  </a:cubicBezTo>
                  <a:cubicBezTo>
                    <a:pt x="147" y="13"/>
                    <a:pt x="146" y="22"/>
                    <a:pt x="146"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8588376" y="6350000"/>
              <a:ext cx="57150"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4 w 117"/>
                <a:gd name="T11" fmla="*/ 0 h 456"/>
                <a:gd name="T12" fmla="*/ 114 w 117"/>
                <a:gd name="T13" fmla="*/ 20 h 456"/>
                <a:gd name="T14" fmla="*/ 114 w 117"/>
                <a:gd name="T15" fmla="*/ 41 h 456"/>
                <a:gd name="T16" fmla="*/ 76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6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5" y="455"/>
                    <a:pt x="17" y="456"/>
                    <a:pt x="0" y="456"/>
                  </a:cubicBezTo>
                  <a:cubicBezTo>
                    <a:pt x="1" y="348"/>
                    <a:pt x="2" y="267"/>
                    <a:pt x="2" y="215"/>
                  </a:cubicBezTo>
                  <a:cubicBezTo>
                    <a:pt x="2" y="143"/>
                    <a:pt x="1" y="71"/>
                    <a:pt x="0" y="0"/>
                  </a:cubicBezTo>
                  <a:cubicBezTo>
                    <a:pt x="27" y="0"/>
                    <a:pt x="55" y="1"/>
                    <a:pt x="85" y="1"/>
                  </a:cubicBezTo>
                  <a:cubicBezTo>
                    <a:pt x="93" y="1"/>
                    <a:pt x="103" y="0"/>
                    <a:pt x="114" y="0"/>
                  </a:cubicBezTo>
                  <a:cubicBezTo>
                    <a:pt x="114" y="7"/>
                    <a:pt x="114" y="14"/>
                    <a:pt x="114" y="20"/>
                  </a:cubicBezTo>
                  <a:cubicBezTo>
                    <a:pt x="114" y="27"/>
                    <a:pt x="114" y="34"/>
                    <a:pt x="114" y="41"/>
                  </a:cubicBezTo>
                  <a:cubicBezTo>
                    <a:pt x="101" y="40"/>
                    <a:pt x="88" y="40"/>
                    <a:pt x="76" y="40"/>
                  </a:cubicBezTo>
                  <a:cubicBezTo>
                    <a:pt x="65" y="40"/>
                    <a:pt x="54"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6"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5"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8656638" y="6350000"/>
              <a:ext cx="127000" cy="219075"/>
            </a:xfrm>
            <a:custGeom>
              <a:avLst/>
              <a:gdLst>
                <a:gd name="T0" fmla="*/ 239 w 262"/>
                <a:gd name="T1" fmla="*/ 456 h 456"/>
                <a:gd name="T2" fmla="*/ 215 w 262"/>
                <a:gd name="T3" fmla="*/ 456 h 456"/>
                <a:gd name="T4" fmla="*/ 190 w 262"/>
                <a:gd name="T5" fmla="*/ 136 h 456"/>
                <a:gd name="T6" fmla="*/ 187 w 262"/>
                <a:gd name="T7" fmla="*/ 136 h 456"/>
                <a:gd name="T8" fmla="*/ 147 w 262"/>
                <a:gd name="T9" fmla="*/ 358 h 456"/>
                <a:gd name="T10" fmla="*/ 129 w 262"/>
                <a:gd name="T11" fmla="*/ 358 h 456"/>
                <a:gd name="T12" fmla="*/ 112 w 262"/>
                <a:gd name="T13" fmla="*/ 358 h 456"/>
                <a:gd name="T14" fmla="*/ 73 w 262"/>
                <a:gd name="T15" fmla="*/ 136 h 456"/>
                <a:gd name="T16" fmla="*/ 71 w 262"/>
                <a:gd name="T17" fmla="*/ 136 h 456"/>
                <a:gd name="T18" fmla="*/ 47 w 262"/>
                <a:gd name="T19" fmla="*/ 456 h 456"/>
                <a:gd name="T20" fmla="*/ 24 w 262"/>
                <a:gd name="T21" fmla="*/ 455 h 456"/>
                <a:gd name="T22" fmla="*/ 0 w 262"/>
                <a:gd name="T23" fmla="*/ 456 h 456"/>
                <a:gd name="T24" fmla="*/ 47 w 262"/>
                <a:gd name="T25" fmla="*/ 0 h 456"/>
                <a:gd name="T26" fmla="*/ 66 w 262"/>
                <a:gd name="T27" fmla="*/ 1 h 456"/>
                <a:gd name="T28" fmla="*/ 87 w 262"/>
                <a:gd name="T29" fmla="*/ 0 h 456"/>
                <a:gd name="T30" fmla="*/ 129 w 262"/>
                <a:gd name="T31" fmla="*/ 289 h 456"/>
                <a:gd name="T32" fmla="*/ 132 w 262"/>
                <a:gd name="T33" fmla="*/ 289 h 456"/>
                <a:gd name="T34" fmla="*/ 176 w 262"/>
                <a:gd name="T35" fmla="*/ 0 h 456"/>
                <a:gd name="T36" fmla="*/ 196 w 262"/>
                <a:gd name="T37" fmla="*/ 1 h 456"/>
                <a:gd name="T38" fmla="*/ 215 w 262"/>
                <a:gd name="T39" fmla="*/ 0 h 456"/>
                <a:gd name="T40" fmla="*/ 262 w 262"/>
                <a:gd name="T41" fmla="*/ 456 h 456"/>
                <a:gd name="T42" fmla="*/ 239 w 262"/>
                <a:gd name="T43"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56">
                  <a:moveTo>
                    <a:pt x="239" y="456"/>
                  </a:moveTo>
                  <a:cubicBezTo>
                    <a:pt x="231" y="456"/>
                    <a:pt x="224" y="456"/>
                    <a:pt x="215" y="456"/>
                  </a:cubicBezTo>
                  <a:cubicBezTo>
                    <a:pt x="208" y="355"/>
                    <a:pt x="199" y="248"/>
                    <a:pt x="190" y="136"/>
                  </a:cubicBezTo>
                  <a:cubicBezTo>
                    <a:pt x="187" y="136"/>
                    <a:pt x="187" y="136"/>
                    <a:pt x="187" y="136"/>
                  </a:cubicBezTo>
                  <a:cubicBezTo>
                    <a:pt x="180" y="175"/>
                    <a:pt x="167" y="250"/>
                    <a:pt x="147" y="358"/>
                  </a:cubicBezTo>
                  <a:cubicBezTo>
                    <a:pt x="142" y="358"/>
                    <a:pt x="136" y="358"/>
                    <a:pt x="129" y="358"/>
                  </a:cubicBezTo>
                  <a:cubicBezTo>
                    <a:pt x="124" y="358"/>
                    <a:pt x="118" y="358"/>
                    <a:pt x="112" y="358"/>
                  </a:cubicBezTo>
                  <a:cubicBezTo>
                    <a:pt x="103" y="308"/>
                    <a:pt x="90" y="234"/>
                    <a:pt x="73" y="136"/>
                  </a:cubicBezTo>
                  <a:cubicBezTo>
                    <a:pt x="71" y="136"/>
                    <a:pt x="71" y="136"/>
                    <a:pt x="71" y="136"/>
                  </a:cubicBezTo>
                  <a:cubicBezTo>
                    <a:pt x="60" y="256"/>
                    <a:pt x="53" y="363"/>
                    <a:pt x="47" y="456"/>
                  </a:cubicBezTo>
                  <a:cubicBezTo>
                    <a:pt x="40" y="456"/>
                    <a:pt x="31" y="455"/>
                    <a:pt x="24" y="455"/>
                  </a:cubicBezTo>
                  <a:cubicBezTo>
                    <a:pt x="15" y="455"/>
                    <a:pt x="8" y="456"/>
                    <a:pt x="0" y="456"/>
                  </a:cubicBezTo>
                  <a:cubicBezTo>
                    <a:pt x="19" y="316"/>
                    <a:pt x="34" y="164"/>
                    <a:pt x="47" y="0"/>
                  </a:cubicBezTo>
                  <a:cubicBezTo>
                    <a:pt x="53" y="1"/>
                    <a:pt x="60" y="1"/>
                    <a:pt x="66" y="1"/>
                  </a:cubicBezTo>
                  <a:cubicBezTo>
                    <a:pt x="73" y="1"/>
                    <a:pt x="80" y="1"/>
                    <a:pt x="87" y="0"/>
                  </a:cubicBezTo>
                  <a:cubicBezTo>
                    <a:pt x="91" y="44"/>
                    <a:pt x="105" y="140"/>
                    <a:pt x="129" y="289"/>
                  </a:cubicBezTo>
                  <a:cubicBezTo>
                    <a:pt x="132" y="289"/>
                    <a:pt x="132" y="289"/>
                    <a:pt x="132" y="289"/>
                  </a:cubicBezTo>
                  <a:cubicBezTo>
                    <a:pt x="157" y="130"/>
                    <a:pt x="173" y="34"/>
                    <a:pt x="176" y="0"/>
                  </a:cubicBezTo>
                  <a:cubicBezTo>
                    <a:pt x="183" y="0"/>
                    <a:pt x="189" y="1"/>
                    <a:pt x="196" y="1"/>
                  </a:cubicBezTo>
                  <a:cubicBezTo>
                    <a:pt x="202" y="1"/>
                    <a:pt x="209" y="0"/>
                    <a:pt x="215" y="0"/>
                  </a:cubicBezTo>
                  <a:cubicBezTo>
                    <a:pt x="231" y="196"/>
                    <a:pt x="247" y="348"/>
                    <a:pt x="262" y="456"/>
                  </a:cubicBezTo>
                  <a:cubicBezTo>
                    <a:pt x="255" y="456"/>
                    <a:pt x="247" y="456"/>
                    <a:pt x="239"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8775701" y="6345238"/>
              <a:ext cx="80963" cy="223838"/>
            </a:xfrm>
            <a:custGeom>
              <a:avLst/>
              <a:gdLst>
                <a:gd name="T0" fmla="*/ 54 w 167"/>
                <a:gd name="T1" fmla="*/ 119 h 465"/>
                <a:gd name="T2" fmla="*/ 111 w 167"/>
                <a:gd name="T3" fmla="*/ 225 h 465"/>
                <a:gd name="T4" fmla="*/ 167 w 167"/>
                <a:gd name="T5" fmla="*/ 349 h 465"/>
                <a:gd name="T6" fmla="*/ 16 w 167"/>
                <a:gd name="T7" fmla="*/ 465 h 465"/>
                <a:gd name="T8" fmla="*/ 0 w 167"/>
                <a:gd name="T9" fmla="*/ 421 h 465"/>
                <a:gd name="T10" fmla="*/ 123 w 167"/>
                <a:gd name="T11" fmla="*/ 353 h 465"/>
                <a:gd name="T12" fmla="*/ 66 w 167"/>
                <a:gd name="T13" fmla="*/ 235 h 465"/>
                <a:gd name="T14" fmla="*/ 9 w 167"/>
                <a:gd name="T15" fmla="*/ 120 h 465"/>
                <a:gd name="T16" fmla="*/ 127 w 167"/>
                <a:gd name="T17" fmla="*/ 0 h 465"/>
                <a:gd name="T18" fmla="*/ 145 w 167"/>
                <a:gd name="T19" fmla="*/ 37 h 465"/>
                <a:gd name="T20" fmla="*/ 54 w 167"/>
                <a:gd name="T21" fmla="*/ 1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465">
                  <a:moveTo>
                    <a:pt x="54" y="119"/>
                  </a:moveTo>
                  <a:cubicBezTo>
                    <a:pt x="54" y="151"/>
                    <a:pt x="79" y="181"/>
                    <a:pt x="111" y="225"/>
                  </a:cubicBezTo>
                  <a:cubicBezTo>
                    <a:pt x="145" y="272"/>
                    <a:pt x="167" y="309"/>
                    <a:pt x="167" y="349"/>
                  </a:cubicBezTo>
                  <a:cubicBezTo>
                    <a:pt x="167" y="411"/>
                    <a:pt x="92" y="449"/>
                    <a:pt x="16" y="465"/>
                  </a:cubicBezTo>
                  <a:cubicBezTo>
                    <a:pt x="9" y="451"/>
                    <a:pt x="14" y="418"/>
                    <a:pt x="0" y="421"/>
                  </a:cubicBezTo>
                  <a:cubicBezTo>
                    <a:pt x="61" y="409"/>
                    <a:pt x="123" y="394"/>
                    <a:pt x="123" y="353"/>
                  </a:cubicBezTo>
                  <a:cubicBezTo>
                    <a:pt x="123" y="313"/>
                    <a:pt x="99" y="280"/>
                    <a:pt x="66" y="235"/>
                  </a:cubicBezTo>
                  <a:cubicBezTo>
                    <a:pt x="33" y="192"/>
                    <a:pt x="9" y="158"/>
                    <a:pt x="9" y="120"/>
                  </a:cubicBezTo>
                  <a:cubicBezTo>
                    <a:pt x="9" y="57"/>
                    <a:pt x="50" y="15"/>
                    <a:pt x="127" y="0"/>
                  </a:cubicBezTo>
                  <a:cubicBezTo>
                    <a:pt x="132" y="13"/>
                    <a:pt x="138" y="25"/>
                    <a:pt x="145" y="37"/>
                  </a:cubicBezTo>
                  <a:cubicBezTo>
                    <a:pt x="86" y="43"/>
                    <a:pt x="54" y="73"/>
                    <a:pt x="54" y="119"/>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noEditPoints="1"/>
            </p:cNvSpPr>
            <p:nvPr userDrawn="1"/>
          </p:nvSpPr>
          <p:spPr bwMode="auto">
            <a:xfrm>
              <a:off x="8853488" y="6343650"/>
              <a:ext cx="31750" cy="31750"/>
            </a:xfrm>
            <a:custGeom>
              <a:avLst/>
              <a:gdLst>
                <a:gd name="T0" fmla="*/ 65 w 65"/>
                <a:gd name="T1" fmla="*/ 32 h 64"/>
                <a:gd name="T2" fmla="*/ 55 w 65"/>
                <a:gd name="T3" fmla="*/ 54 h 64"/>
                <a:gd name="T4" fmla="*/ 32 w 65"/>
                <a:gd name="T5" fmla="*/ 64 h 64"/>
                <a:gd name="T6" fmla="*/ 10 w 65"/>
                <a:gd name="T7" fmla="*/ 54 h 64"/>
                <a:gd name="T8" fmla="*/ 0 w 65"/>
                <a:gd name="T9" fmla="*/ 32 h 64"/>
                <a:gd name="T10" fmla="*/ 10 w 65"/>
                <a:gd name="T11" fmla="*/ 9 h 64"/>
                <a:gd name="T12" fmla="*/ 32 w 65"/>
                <a:gd name="T13" fmla="*/ 0 h 64"/>
                <a:gd name="T14" fmla="*/ 55 w 65"/>
                <a:gd name="T15" fmla="*/ 9 h 64"/>
                <a:gd name="T16" fmla="*/ 65 w 65"/>
                <a:gd name="T17" fmla="*/ 32 h 64"/>
                <a:gd name="T18" fmla="*/ 60 w 65"/>
                <a:gd name="T19" fmla="*/ 32 h 64"/>
                <a:gd name="T20" fmla="*/ 52 w 65"/>
                <a:gd name="T21" fmla="*/ 12 h 64"/>
                <a:gd name="T22" fmla="*/ 32 w 65"/>
                <a:gd name="T23" fmla="*/ 4 h 64"/>
                <a:gd name="T24" fmla="*/ 13 w 65"/>
                <a:gd name="T25" fmla="*/ 12 h 64"/>
                <a:gd name="T26" fmla="*/ 4 w 65"/>
                <a:gd name="T27" fmla="*/ 32 h 64"/>
                <a:gd name="T28" fmla="*/ 13 w 65"/>
                <a:gd name="T29" fmla="*/ 52 h 64"/>
                <a:gd name="T30" fmla="*/ 32 w 65"/>
                <a:gd name="T31" fmla="*/ 60 h 64"/>
                <a:gd name="T32" fmla="*/ 52 w 65"/>
                <a:gd name="T33" fmla="*/ 52 h 64"/>
                <a:gd name="T34" fmla="*/ 60 w 65"/>
                <a:gd name="T35" fmla="*/ 32 h 64"/>
                <a:gd name="T36" fmla="*/ 51 w 65"/>
                <a:gd name="T37" fmla="*/ 48 h 64"/>
                <a:gd name="T38" fmla="*/ 42 w 65"/>
                <a:gd name="T39" fmla="*/ 48 h 64"/>
                <a:gd name="T40" fmla="*/ 32 w 65"/>
                <a:gd name="T41" fmla="*/ 35 h 64"/>
                <a:gd name="T42" fmla="*/ 27 w 65"/>
                <a:gd name="T43" fmla="*/ 35 h 64"/>
                <a:gd name="T44" fmla="*/ 27 w 65"/>
                <a:gd name="T45" fmla="*/ 48 h 64"/>
                <a:gd name="T46" fmla="*/ 21 w 65"/>
                <a:gd name="T47" fmla="*/ 48 h 64"/>
                <a:gd name="T48" fmla="*/ 21 w 65"/>
                <a:gd name="T49" fmla="*/ 14 h 64"/>
                <a:gd name="T50" fmla="*/ 31 w 65"/>
                <a:gd name="T51" fmla="*/ 14 h 64"/>
                <a:gd name="T52" fmla="*/ 37 w 65"/>
                <a:gd name="T53" fmla="*/ 14 h 64"/>
                <a:gd name="T54" fmla="*/ 41 w 65"/>
                <a:gd name="T55" fmla="*/ 16 h 64"/>
                <a:gd name="T56" fmla="*/ 44 w 65"/>
                <a:gd name="T57" fmla="*/ 19 h 64"/>
                <a:gd name="T58" fmla="*/ 45 w 65"/>
                <a:gd name="T59" fmla="*/ 23 h 64"/>
                <a:gd name="T60" fmla="*/ 43 w 65"/>
                <a:gd name="T61" fmla="*/ 30 h 64"/>
                <a:gd name="T62" fmla="*/ 38 w 65"/>
                <a:gd name="T63" fmla="*/ 33 h 64"/>
                <a:gd name="T64" fmla="*/ 51 w 65"/>
                <a:gd name="T65" fmla="*/ 48 h 64"/>
                <a:gd name="T66" fmla="*/ 39 w 65"/>
                <a:gd name="T67" fmla="*/ 24 h 64"/>
                <a:gd name="T68" fmla="*/ 38 w 65"/>
                <a:gd name="T69" fmla="*/ 21 h 64"/>
                <a:gd name="T70" fmla="*/ 37 w 65"/>
                <a:gd name="T71" fmla="*/ 20 h 64"/>
                <a:gd name="T72" fmla="*/ 35 w 65"/>
                <a:gd name="T73" fmla="*/ 19 h 64"/>
                <a:gd name="T74" fmla="*/ 32 w 65"/>
                <a:gd name="T75" fmla="*/ 19 h 64"/>
                <a:gd name="T76" fmla="*/ 27 w 65"/>
                <a:gd name="T77" fmla="*/ 19 h 64"/>
                <a:gd name="T78" fmla="*/ 27 w 65"/>
                <a:gd name="T79" fmla="*/ 30 h 64"/>
                <a:gd name="T80" fmla="*/ 31 w 65"/>
                <a:gd name="T81" fmla="*/ 30 h 64"/>
                <a:gd name="T82" fmla="*/ 34 w 65"/>
                <a:gd name="T83" fmla="*/ 30 h 64"/>
                <a:gd name="T84" fmla="*/ 37 w 65"/>
                <a:gd name="T85" fmla="*/ 29 h 64"/>
                <a:gd name="T86" fmla="*/ 38 w 65"/>
                <a:gd name="T87" fmla="*/ 27 h 64"/>
                <a:gd name="T88" fmla="*/ 39 w 65"/>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64">
                  <a:moveTo>
                    <a:pt x="65" y="32"/>
                  </a:moveTo>
                  <a:cubicBezTo>
                    <a:pt x="65" y="41"/>
                    <a:pt x="61" y="48"/>
                    <a:pt x="55" y="54"/>
                  </a:cubicBezTo>
                  <a:cubicBezTo>
                    <a:pt x="49" y="61"/>
                    <a:pt x="41" y="64"/>
                    <a:pt x="32" y="64"/>
                  </a:cubicBezTo>
                  <a:cubicBezTo>
                    <a:pt x="23" y="64"/>
                    <a:pt x="16" y="61"/>
                    <a:pt x="10" y="54"/>
                  </a:cubicBezTo>
                  <a:cubicBezTo>
                    <a:pt x="3" y="48"/>
                    <a:pt x="0" y="41"/>
                    <a:pt x="0" y="32"/>
                  </a:cubicBezTo>
                  <a:cubicBezTo>
                    <a:pt x="0" y="23"/>
                    <a:pt x="3" y="15"/>
                    <a:pt x="10" y="9"/>
                  </a:cubicBezTo>
                  <a:cubicBezTo>
                    <a:pt x="16" y="3"/>
                    <a:pt x="23" y="0"/>
                    <a:pt x="32" y="0"/>
                  </a:cubicBezTo>
                  <a:cubicBezTo>
                    <a:pt x="41" y="0"/>
                    <a:pt x="49" y="3"/>
                    <a:pt x="55" y="9"/>
                  </a:cubicBezTo>
                  <a:cubicBezTo>
                    <a:pt x="61" y="15"/>
                    <a:pt x="65" y="23"/>
                    <a:pt x="65" y="32"/>
                  </a:cubicBezTo>
                  <a:close/>
                  <a:moveTo>
                    <a:pt x="60" y="32"/>
                  </a:moveTo>
                  <a:cubicBezTo>
                    <a:pt x="60" y="24"/>
                    <a:pt x="58" y="17"/>
                    <a:pt x="52" y="12"/>
                  </a:cubicBezTo>
                  <a:cubicBezTo>
                    <a:pt x="47" y="6"/>
                    <a:pt x="40" y="4"/>
                    <a:pt x="32" y="4"/>
                  </a:cubicBezTo>
                  <a:cubicBezTo>
                    <a:pt x="25" y="4"/>
                    <a:pt x="18" y="6"/>
                    <a:pt x="13" y="12"/>
                  </a:cubicBezTo>
                  <a:cubicBezTo>
                    <a:pt x="7" y="17"/>
                    <a:pt x="4" y="24"/>
                    <a:pt x="4" y="32"/>
                  </a:cubicBezTo>
                  <a:cubicBezTo>
                    <a:pt x="4" y="39"/>
                    <a:pt x="7" y="46"/>
                    <a:pt x="13" y="52"/>
                  </a:cubicBezTo>
                  <a:cubicBezTo>
                    <a:pt x="18" y="57"/>
                    <a:pt x="25" y="60"/>
                    <a:pt x="32" y="60"/>
                  </a:cubicBezTo>
                  <a:cubicBezTo>
                    <a:pt x="40" y="60"/>
                    <a:pt x="47" y="57"/>
                    <a:pt x="52" y="52"/>
                  </a:cubicBezTo>
                  <a:cubicBezTo>
                    <a:pt x="58" y="46"/>
                    <a:pt x="60" y="39"/>
                    <a:pt x="60" y="32"/>
                  </a:cubicBezTo>
                  <a:close/>
                  <a:moveTo>
                    <a:pt x="51" y="48"/>
                  </a:moveTo>
                  <a:cubicBezTo>
                    <a:pt x="42" y="48"/>
                    <a:pt x="42" y="48"/>
                    <a:pt x="42" y="48"/>
                  </a:cubicBezTo>
                  <a:cubicBezTo>
                    <a:pt x="32" y="35"/>
                    <a:pt x="32" y="35"/>
                    <a:pt x="32" y="35"/>
                  </a:cubicBezTo>
                  <a:cubicBezTo>
                    <a:pt x="27" y="35"/>
                    <a:pt x="27" y="35"/>
                    <a:pt x="27" y="35"/>
                  </a:cubicBezTo>
                  <a:cubicBezTo>
                    <a:pt x="27" y="48"/>
                    <a:pt x="27" y="48"/>
                    <a:pt x="27" y="48"/>
                  </a:cubicBezTo>
                  <a:cubicBezTo>
                    <a:pt x="21" y="48"/>
                    <a:pt x="21" y="48"/>
                    <a:pt x="21" y="48"/>
                  </a:cubicBezTo>
                  <a:cubicBezTo>
                    <a:pt x="21" y="14"/>
                    <a:pt x="21" y="14"/>
                    <a:pt x="21" y="14"/>
                  </a:cubicBezTo>
                  <a:cubicBezTo>
                    <a:pt x="31" y="14"/>
                    <a:pt x="31" y="14"/>
                    <a:pt x="31" y="14"/>
                  </a:cubicBezTo>
                  <a:cubicBezTo>
                    <a:pt x="34" y="14"/>
                    <a:pt x="36" y="14"/>
                    <a:pt x="37" y="14"/>
                  </a:cubicBezTo>
                  <a:cubicBezTo>
                    <a:pt x="38" y="14"/>
                    <a:pt x="40" y="15"/>
                    <a:pt x="41" y="16"/>
                  </a:cubicBezTo>
                  <a:cubicBezTo>
                    <a:pt x="43" y="17"/>
                    <a:pt x="44" y="18"/>
                    <a:pt x="44" y="19"/>
                  </a:cubicBezTo>
                  <a:cubicBezTo>
                    <a:pt x="45" y="20"/>
                    <a:pt x="45" y="21"/>
                    <a:pt x="45" y="23"/>
                  </a:cubicBezTo>
                  <a:cubicBezTo>
                    <a:pt x="45" y="26"/>
                    <a:pt x="45" y="28"/>
                    <a:pt x="43" y="30"/>
                  </a:cubicBezTo>
                  <a:cubicBezTo>
                    <a:pt x="42" y="31"/>
                    <a:pt x="40" y="32"/>
                    <a:pt x="38" y="33"/>
                  </a:cubicBezTo>
                  <a:lnTo>
                    <a:pt x="51" y="48"/>
                  </a:lnTo>
                  <a:close/>
                  <a:moveTo>
                    <a:pt x="39" y="24"/>
                  </a:moveTo>
                  <a:cubicBezTo>
                    <a:pt x="39" y="23"/>
                    <a:pt x="38" y="22"/>
                    <a:pt x="38" y="21"/>
                  </a:cubicBezTo>
                  <a:cubicBezTo>
                    <a:pt x="38" y="21"/>
                    <a:pt x="37" y="20"/>
                    <a:pt x="37" y="20"/>
                  </a:cubicBezTo>
                  <a:cubicBezTo>
                    <a:pt x="36" y="19"/>
                    <a:pt x="35" y="19"/>
                    <a:pt x="35" y="19"/>
                  </a:cubicBezTo>
                  <a:cubicBezTo>
                    <a:pt x="34" y="19"/>
                    <a:pt x="33" y="19"/>
                    <a:pt x="32" y="19"/>
                  </a:cubicBezTo>
                  <a:cubicBezTo>
                    <a:pt x="27" y="19"/>
                    <a:pt x="27" y="19"/>
                    <a:pt x="27" y="19"/>
                  </a:cubicBezTo>
                  <a:cubicBezTo>
                    <a:pt x="27" y="30"/>
                    <a:pt x="27" y="30"/>
                    <a:pt x="27" y="30"/>
                  </a:cubicBezTo>
                  <a:cubicBezTo>
                    <a:pt x="31" y="30"/>
                    <a:pt x="31" y="30"/>
                    <a:pt x="31" y="30"/>
                  </a:cubicBezTo>
                  <a:cubicBezTo>
                    <a:pt x="32" y="30"/>
                    <a:pt x="33" y="30"/>
                    <a:pt x="34" y="30"/>
                  </a:cubicBezTo>
                  <a:cubicBezTo>
                    <a:pt x="35" y="30"/>
                    <a:pt x="36" y="29"/>
                    <a:pt x="37" y="29"/>
                  </a:cubicBezTo>
                  <a:cubicBezTo>
                    <a:pt x="37" y="28"/>
                    <a:pt x="38" y="27"/>
                    <a:pt x="38" y="27"/>
                  </a:cubicBezTo>
                  <a:cubicBezTo>
                    <a:pt x="38" y="26"/>
                    <a:pt x="39" y="25"/>
                    <a:pt x="39" y="24"/>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7360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one text box">
    <p:spTree>
      <p:nvGrpSpPr>
        <p:cNvPr id="1" name=""/>
        <p:cNvGrpSpPr/>
        <p:nvPr/>
      </p:nvGrpSpPr>
      <p:grpSpPr>
        <a:xfrm>
          <a:off x="0" y="0"/>
          <a:ext cx="0" cy="0"/>
          <a:chOff x="0" y="0"/>
          <a:chExt cx="0" cy="0"/>
        </a:xfrm>
      </p:grpSpPr>
      <p:sp>
        <p:nvSpPr>
          <p:cNvPr id="2" name="Title 1"/>
          <p:cNvSpPr>
            <a:spLocks noGrp="1"/>
          </p:cNvSpPr>
          <p:nvPr>
            <p:ph type="title"/>
          </p:nvPr>
        </p:nvSpPr>
        <p:spPr>
          <a:xfrm>
            <a:off x="308920" y="354618"/>
            <a:ext cx="8489092" cy="670993"/>
          </a:xfrm>
        </p:spPr>
        <p:txBody>
          <a:bodyPr/>
          <a:lstStyle/>
          <a:p>
            <a:r>
              <a:rPr lang="en-US" smtClean="0"/>
              <a:t>Click to edit Master title style</a:t>
            </a:r>
            <a:endParaRPr lang="en-US" dirty="0"/>
          </a:p>
        </p:txBody>
      </p:sp>
      <p:sp>
        <p:nvSpPr>
          <p:cNvPr id="7" name="Text Placeholder 6"/>
          <p:cNvSpPr>
            <a:spLocks noGrp="1"/>
          </p:cNvSpPr>
          <p:nvPr>
            <p:ph type="body" sz="quarter" idx="13"/>
          </p:nvPr>
        </p:nvSpPr>
        <p:spPr>
          <a:xfrm>
            <a:off x="284204" y="1509535"/>
            <a:ext cx="8538519" cy="4977762"/>
          </a:xfrm>
        </p:spPr>
        <p:txBody>
          <a:bodyPr/>
          <a:lstStyle>
            <a:lvl1pPr>
              <a:lnSpc>
                <a:spcPct val="100000"/>
              </a:lnSpc>
              <a:spcAft>
                <a:spcPts val="400"/>
              </a:spcAft>
              <a:defRPr/>
            </a:lvl1pPr>
            <a:lvl2pPr>
              <a:lnSpc>
                <a:spcPct val="100000"/>
              </a:lnSpc>
              <a:spcAft>
                <a:spcPts val="400"/>
              </a:spcAft>
              <a:defRPr/>
            </a:lvl2pPr>
            <a:lvl3pPr>
              <a:lnSpc>
                <a:spcPct val="100000"/>
              </a:lnSpc>
              <a:spcAft>
                <a:spcPts val="400"/>
              </a:spcAft>
              <a:defRPr/>
            </a:lvl3pPr>
            <a:lvl4pPr>
              <a:lnSpc>
                <a:spcPct val="100000"/>
              </a:lnSpc>
              <a:spcAft>
                <a:spcPts val="400"/>
              </a:spcAft>
              <a:defRPr/>
            </a:lvl4pPr>
            <a:lvl5pPr>
              <a:lnSpc>
                <a:spcPct val="100000"/>
              </a:lnSpc>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4"/>
          </p:nvPr>
        </p:nvSpPr>
        <p:spPr>
          <a:xfrm>
            <a:off x="296562" y="1098993"/>
            <a:ext cx="8513806" cy="345231"/>
          </a:xfrm>
        </p:spPr>
        <p:txBody>
          <a:bodyPr/>
          <a:lstStyle>
            <a:lvl1pPr marL="0" indent="0">
              <a:buFontTx/>
              <a:buNone/>
              <a:defRPr sz="2600">
                <a:solidFill>
                  <a:schemeClr val="accent3"/>
                </a:solidFill>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06594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one text box">
    <p:spTree>
      <p:nvGrpSpPr>
        <p:cNvPr id="1" name=""/>
        <p:cNvGrpSpPr/>
        <p:nvPr/>
      </p:nvGrpSpPr>
      <p:grpSpPr>
        <a:xfrm>
          <a:off x="0" y="0"/>
          <a:ext cx="0" cy="0"/>
          <a:chOff x="0" y="0"/>
          <a:chExt cx="0" cy="0"/>
        </a:xfrm>
      </p:grpSpPr>
      <p:sp>
        <p:nvSpPr>
          <p:cNvPr id="2" name="Title 1"/>
          <p:cNvSpPr>
            <a:spLocks noGrp="1"/>
          </p:cNvSpPr>
          <p:nvPr>
            <p:ph type="title"/>
          </p:nvPr>
        </p:nvSpPr>
        <p:spPr>
          <a:xfrm>
            <a:off x="308920" y="354618"/>
            <a:ext cx="8489092" cy="670993"/>
          </a:xfrm>
        </p:spPr>
        <p:txBody>
          <a:bodyPr/>
          <a:lstStyle/>
          <a:p>
            <a:r>
              <a:rPr lang="en-US" smtClean="0"/>
              <a:t>Click to edit Master title style</a:t>
            </a:r>
            <a:endParaRPr lang="en-US" dirty="0"/>
          </a:p>
        </p:txBody>
      </p:sp>
      <p:sp>
        <p:nvSpPr>
          <p:cNvPr id="7" name="Text Placeholder 6"/>
          <p:cNvSpPr>
            <a:spLocks noGrp="1"/>
          </p:cNvSpPr>
          <p:nvPr>
            <p:ph type="body" sz="quarter" idx="13"/>
          </p:nvPr>
        </p:nvSpPr>
        <p:spPr>
          <a:xfrm>
            <a:off x="284204" y="1136822"/>
            <a:ext cx="8538519" cy="5350475"/>
          </a:xfrm>
        </p:spPr>
        <p:txBody>
          <a:bodyPr/>
          <a:lstStyle>
            <a:lvl1pPr>
              <a:lnSpc>
                <a:spcPct val="100000"/>
              </a:lnSpc>
              <a:spcAft>
                <a:spcPts val="400"/>
              </a:spcAft>
              <a:defRPr/>
            </a:lvl1pPr>
            <a:lvl2pPr>
              <a:lnSpc>
                <a:spcPct val="100000"/>
              </a:lnSpc>
              <a:spcAft>
                <a:spcPts val="400"/>
              </a:spcAft>
              <a:defRPr/>
            </a:lvl2pPr>
            <a:lvl3pPr>
              <a:lnSpc>
                <a:spcPct val="100000"/>
              </a:lnSpc>
              <a:spcAft>
                <a:spcPts val="400"/>
              </a:spcAft>
              <a:defRPr/>
            </a:lvl3pPr>
            <a:lvl4pPr>
              <a:lnSpc>
                <a:spcPct val="100000"/>
              </a:lnSpc>
              <a:spcAft>
                <a:spcPts val="400"/>
              </a:spcAft>
              <a:defRPr/>
            </a:lvl4pPr>
            <a:lvl5pPr>
              <a:lnSpc>
                <a:spcPct val="100000"/>
              </a:lnSpc>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5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27" name="Picture 26"/>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0" y="1"/>
            <a:ext cx="9144000" cy="6858000"/>
          </a:xfrm>
          <a:prstGeom prst="rect">
            <a:avLst/>
          </a:prstGeom>
        </p:spPr>
      </p:pic>
      <p:sp>
        <p:nvSpPr>
          <p:cNvPr id="4" name="Rectangle 3"/>
          <p:cNvSpPr/>
          <p:nvPr userDrawn="1"/>
        </p:nvSpPr>
        <p:spPr>
          <a:xfrm>
            <a:off x="0" y="4247501"/>
            <a:ext cx="9144000" cy="1680520"/>
          </a:xfrm>
          <a:prstGeom prst="rect">
            <a:avLst/>
          </a:prstGeom>
          <a:solidFill>
            <a:schemeClr val="bg1"/>
          </a:solidFill>
          <a:ln>
            <a:noFill/>
          </a:ln>
          <a:effectLst>
            <a:outerShdw blurRad="508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3583459" y="4509408"/>
            <a:ext cx="4984072" cy="701918"/>
          </a:xfrm>
        </p:spPr>
        <p:txBody>
          <a:bodyPr anchor="b" anchorCtr="0"/>
          <a:lstStyle>
            <a:lvl1pPr>
              <a:defRPr sz="3600" b="0">
                <a:solidFill>
                  <a:schemeClr val="tx1">
                    <a:lumMod val="85000"/>
                    <a:lumOff val="15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583202" y="5224025"/>
            <a:ext cx="4980030" cy="469214"/>
          </a:xfrm>
        </p:spPr>
        <p:txBody>
          <a:bodyPr/>
          <a:lstStyle>
            <a:lvl1pPr marL="0" indent="0">
              <a:buFontTx/>
              <a:buNone/>
              <a:defRPr sz="1800">
                <a:solidFill>
                  <a:schemeClr val="tx1">
                    <a:lumMod val="85000"/>
                    <a:lumOff val="15000"/>
                  </a:schemeClr>
                </a:solidFill>
              </a:defRPr>
            </a:lvl1pPr>
            <a:lvl2pPr marL="234950" indent="0">
              <a:buFontTx/>
              <a:buNone/>
              <a:defRPr>
                <a:solidFill>
                  <a:schemeClr val="tx1">
                    <a:lumMod val="65000"/>
                    <a:lumOff val="35000"/>
                  </a:schemeClr>
                </a:solidFill>
              </a:defRPr>
            </a:lvl2pPr>
            <a:lvl3pPr marL="519112" indent="0">
              <a:buFontTx/>
              <a:buNone/>
              <a:defRPr>
                <a:solidFill>
                  <a:schemeClr val="tx1">
                    <a:lumMod val="65000"/>
                    <a:lumOff val="35000"/>
                  </a:schemeClr>
                </a:solidFill>
              </a:defRPr>
            </a:lvl3pPr>
            <a:lvl4pPr marL="692150" indent="0">
              <a:buFontTx/>
              <a:buNone/>
              <a:defRPr>
                <a:solidFill>
                  <a:schemeClr val="tx1">
                    <a:lumMod val="65000"/>
                    <a:lumOff val="35000"/>
                  </a:schemeClr>
                </a:solidFill>
              </a:defRPr>
            </a:lvl4pPr>
            <a:lvl5pPr marL="914400" indent="0">
              <a:buFontTx/>
              <a:buNone/>
              <a:defRPr>
                <a:solidFill>
                  <a:schemeClr val="tx1">
                    <a:lumMod val="65000"/>
                    <a:lumOff val="35000"/>
                  </a:schemeClr>
                </a:solidFill>
              </a:defRPr>
            </a:lvl5pPr>
          </a:lstStyle>
          <a:p>
            <a:pPr lvl="0"/>
            <a:r>
              <a:rPr lang="en-US" smtClean="0"/>
              <a:t>Click to edit Master text styles</a:t>
            </a:r>
          </a:p>
        </p:txBody>
      </p:sp>
      <p:grpSp>
        <p:nvGrpSpPr>
          <p:cNvPr id="7" name="Group 6"/>
          <p:cNvGrpSpPr/>
          <p:nvPr userDrawn="1"/>
        </p:nvGrpSpPr>
        <p:grpSpPr>
          <a:xfrm>
            <a:off x="354528" y="4742199"/>
            <a:ext cx="2555086" cy="716263"/>
            <a:chOff x="7916863" y="6302375"/>
            <a:chExt cx="968375" cy="271463"/>
          </a:xfrm>
        </p:grpSpPr>
        <p:sp>
          <p:nvSpPr>
            <p:cNvPr id="8" name="AutoShape 4"/>
            <p:cNvSpPr>
              <a:spLocks noChangeAspect="1" noChangeArrowheads="1" noTextEdit="1"/>
            </p:cNvSpPr>
            <p:nvPr userDrawn="1"/>
          </p:nvSpPr>
          <p:spPr bwMode="auto">
            <a:xfrm>
              <a:off x="7916863" y="6302375"/>
              <a:ext cx="9683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userDrawn="1"/>
          </p:nvSpPr>
          <p:spPr bwMode="auto">
            <a:xfrm>
              <a:off x="7916863" y="6307138"/>
              <a:ext cx="22225" cy="261938"/>
            </a:xfrm>
            <a:custGeom>
              <a:avLst/>
              <a:gdLst>
                <a:gd name="T0" fmla="*/ 23 w 46"/>
                <a:gd name="T1" fmla="*/ 543 h 544"/>
                <a:gd name="T2" fmla="*/ 0 w 46"/>
                <a:gd name="T3" fmla="*/ 544 h 544"/>
                <a:gd name="T4" fmla="*/ 2 w 46"/>
                <a:gd name="T5" fmla="*/ 325 h 544"/>
                <a:gd name="T6" fmla="*/ 0 w 46"/>
                <a:gd name="T7" fmla="*/ 0 h 544"/>
                <a:gd name="T8" fmla="*/ 23 w 46"/>
                <a:gd name="T9" fmla="*/ 1 h 544"/>
                <a:gd name="T10" fmla="*/ 46 w 46"/>
                <a:gd name="T11" fmla="*/ 0 h 544"/>
                <a:gd name="T12" fmla="*/ 44 w 46"/>
                <a:gd name="T13" fmla="*/ 348 h 544"/>
                <a:gd name="T14" fmla="*/ 46 w 46"/>
                <a:gd name="T15" fmla="*/ 544 h 544"/>
                <a:gd name="T16" fmla="*/ 23 w 46"/>
                <a:gd name="T17" fmla="*/ 54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44">
                  <a:moveTo>
                    <a:pt x="23" y="543"/>
                  </a:moveTo>
                  <a:cubicBezTo>
                    <a:pt x="15" y="543"/>
                    <a:pt x="8" y="544"/>
                    <a:pt x="0" y="544"/>
                  </a:cubicBezTo>
                  <a:cubicBezTo>
                    <a:pt x="1" y="477"/>
                    <a:pt x="2" y="404"/>
                    <a:pt x="2" y="325"/>
                  </a:cubicBezTo>
                  <a:cubicBezTo>
                    <a:pt x="2" y="241"/>
                    <a:pt x="0" y="133"/>
                    <a:pt x="0" y="0"/>
                  </a:cubicBezTo>
                  <a:cubicBezTo>
                    <a:pt x="8" y="1"/>
                    <a:pt x="16" y="1"/>
                    <a:pt x="23" y="1"/>
                  </a:cubicBezTo>
                  <a:cubicBezTo>
                    <a:pt x="32" y="1"/>
                    <a:pt x="39" y="1"/>
                    <a:pt x="46" y="0"/>
                  </a:cubicBezTo>
                  <a:cubicBezTo>
                    <a:pt x="45" y="177"/>
                    <a:pt x="44" y="293"/>
                    <a:pt x="44" y="348"/>
                  </a:cubicBezTo>
                  <a:cubicBezTo>
                    <a:pt x="44" y="428"/>
                    <a:pt x="45" y="493"/>
                    <a:pt x="46" y="544"/>
                  </a:cubicBezTo>
                  <a:cubicBezTo>
                    <a:pt x="38" y="544"/>
                    <a:pt x="31" y="543"/>
                    <a:pt x="23" y="54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userDrawn="1"/>
          </p:nvSpPr>
          <p:spPr bwMode="auto">
            <a:xfrm>
              <a:off x="7954963" y="6350000"/>
              <a:ext cx="85725" cy="219075"/>
            </a:xfrm>
            <a:custGeom>
              <a:avLst/>
              <a:gdLst>
                <a:gd name="T0" fmla="*/ 155 w 177"/>
                <a:gd name="T1" fmla="*/ 456 h 456"/>
                <a:gd name="T2" fmla="*/ 131 w 177"/>
                <a:gd name="T3" fmla="*/ 456 h 456"/>
                <a:gd name="T4" fmla="*/ 133 w 177"/>
                <a:gd name="T5" fmla="*/ 346 h 456"/>
                <a:gd name="T6" fmla="*/ 131 w 177"/>
                <a:gd name="T7" fmla="*/ 253 h 456"/>
                <a:gd name="T8" fmla="*/ 44 w 177"/>
                <a:gd name="T9" fmla="*/ 126 h 456"/>
                <a:gd name="T10" fmla="*/ 47 w 177"/>
                <a:gd name="T11" fmla="*/ 456 h 456"/>
                <a:gd name="T12" fmla="*/ 23 w 177"/>
                <a:gd name="T13" fmla="*/ 455 h 456"/>
                <a:gd name="T14" fmla="*/ 0 w 177"/>
                <a:gd name="T15" fmla="*/ 456 h 456"/>
                <a:gd name="T16" fmla="*/ 3 w 177"/>
                <a:gd name="T17" fmla="*/ 210 h 456"/>
                <a:gd name="T18" fmla="*/ 0 w 177"/>
                <a:gd name="T19" fmla="*/ 0 h 456"/>
                <a:gd name="T20" fmla="*/ 16 w 177"/>
                <a:gd name="T21" fmla="*/ 1 h 456"/>
                <a:gd name="T22" fmla="*/ 31 w 177"/>
                <a:gd name="T23" fmla="*/ 0 h 456"/>
                <a:gd name="T24" fmla="*/ 133 w 177"/>
                <a:gd name="T25" fmla="*/ 181 h 456"/>
                <a:gd name="T26" fmla="*/ 133 w 177"/>
                <a:gd name="T27" fmla="*/ 109 h 456"/>
                <a:gd name="T28" fmla="*/ 131 w 177"/>
                <a:gd name="T29" fmla="*/ 0 h 456"/>
                <a:gd name="T30" fmla="*/ 155 w 177"/>
                <a:gd name="T31" fmla="*/ 1 h 456"/>
                <a:gd name="T32" fmla="*/ 177 w 177"/>
                <a:gd name="T33" fmla="*/ 0 h 456"/>
                <a:gd name="T34" fmla="*/ 174 w 177"/>
                <a:gd name="T35" fmla="*/ 226 h 456"/>
                <a:gd name="T36" fmla="*/ 177 w 177"/>
                <a:gd name="T37" fmla="*/ 456 h 456"/>
                <a:gd name="T38" fmla="*/ 155 w 177"/>
                <a:gd name="T39"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456">
                  <a:moveTo>
                    <a:pt x="155" y="456"/>
                  </a:moveTo>
                  <a:cubicBezTo>
                    <a:pt x="146" y="456"/>
                    <a:pt x="139" y="456"/>
                    <a:pt x="131" y="456"/>
                  </a:cubicBezTo>
                  <a:cubicBezTo>
                    <a:pt x="132" y="412"/>
                    <a:pt x="133" y="375"/>
                    <a:pt x="133" y="346"/>
                  </a:cubicBezTo>
                  <a:cubicBezTo>
                    <a:pt x="133" y="316"/>
                    <a:pt x="132" y="285"/>
                    <a:pt x="131" y="253"/>
                  </a:cubicBezTo>
                  <a:cubicBezTo>
                    <a:pt x="95" y="203"/>
                    <a:pt x="65" y="162"/>
                    <a:pt x="44" y="126"/>
                  </a:cubicBezTo>
                  <a:cubicBezTo>
                    <a:pt x="44" y="275"/>
                    <a:pt x="44" y="385"/>
                    <a:pt x="47" y="456"/>
                  </a:cubicBezTo>
                  <a:cubicBezTo>
                    <a:pt x="39" y="456"/>
                    <a:pt x="31" y="455"/>
                    <a:pt x="23" y="455"/>
                  </a:cubicBezTo>
                  <a:cubicBezTo>
                    <a:pt x="16" y="455"/>
                    <a:pt x="8" y="456"/>
                    <a:pt x="0" y="456"/>
                  </a:cubicBezTo>
                  <a:cubicBezTo>
                    <a:pt x="3" y="371"/>
                    <a:pt x="3" y="288"/>
                    <a:pt x="3" y="210"/>
                  </a:cubicBezTo>
                  <a:cubicBezTo>
                    <a:pt x="3" y="130"/>
                    <a:pt x="3" y="60"/>
                    <a:pt x="0" y="0"/>
                  </a:cubicBezTo>
                  <a:cubicBezTo>
                    <a:pt x="6" y="0"/>
                    <a:pt x="10" y="1"/>
                    <a:pt x="16" y="1"/>
                  </a:cubicBezTo>
                  <a:cubicBezTo>
                    <a:pt x="21" y="1"/>
                    <a:pt x="26" y="0"/>
                    <a:pt x="31" y="0"/>
                  </a:cubicBezTo>
                  <a:cubicBezTo>
                    <a:pt x="49" y="51"/>
                    <a:pt x="82" y="112"/>
                    <a:pt x="133" y="181"/>
                  </a:cubicBezTo>
                  <a:cubicBezTo>
                    <a:pt x="133" y="109"/>
                    <a:pt x="133" y="109"/>
                    <a:pt x="133" y="109"/>
                  </a:cubicBezTo>
                  <a:cubicBezTo>
                    <a:pt x="133" y="81"/>
                    <a:pt x="133" y="44"/>
                    <a:pt x="131" y="0"/>
                  </a:cubicBezTo>
                  <a:cubicBezTo>
                    <a:pt x="139" y="0"/>
                    <a:pt x="146" y="1"/>
                    <a:pt x="155" y="1"/>
                  </a:cubicBezTo>
                  <a:cubicBezTo>
                    <a:pt x="162" y="1"/>
                    <a:pt x="170" y="0"/>
                    <a:pt x="177" y="0"/>
                  </a:cubicBezTo>
                  <a:cubicBezTo>
                    <a:pt x="175" y="54"/>
                    <a:pt x="174" y="129"/>
                    <a:pt x="174" y="226"/>
                  </a:cubicBezTo>
                  <a:cubicBezTo>
                    <a:pt x="174" y="323"/>
                    <a:pt x="175" y="401"/>
                    <a:pt x="177" y="456"/>
                  </a:cubicBezTo>
                  <a:cubicBezTo>
                    <a:pt x="170" y="456"/>
                    <a:pt x="162" y="456"/>
                    <a:pt x="155"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8039101" y="6350000"/>
              <a:ext cx="76200" cy="219075"/>
            </a:xfrm>
            <a:custGeom>
              <a:avLst/>
              <a:gdLst>
                <a:gd name="T0" fmla="*/ 160 w 160"/>
                <a:gd name="T1" fmla="*/ 26 h 456"/>
                <a:gd name="T2" fmla="*/ 160 w 160"/>
                <a:gd name="T3" fmla="*/ 41 h 456"/>
                <a:gd name="T4" fmla="*/ 128 w 160"/>
                <a:gd name="T5" fmla="*/ 40 h 456"/>
                <a:gd name="T6" fmla="*/ 110 w 160"/>
                <a:gd name="T7" fmla="*/ 41 h 456"/>
                <a:gd name="T8" fmla="*/ 108 w 160"/>
                <a:gd name="T9" fmla="*/ 189 h 456"/>
                <a:gd name="T10" fmla="*/ 110 w 160"/>
                <a:gd name="T11" fmla="*/ 456 h 456"/>
                <a:gd name="T12" fmla="*/ 87 w 160"/>
                <a:gd name="T13" fmla="*/ 455 h 456"/>
                <a:gd name="T14" fmla="*/ 65 w 160"/>
                <a:gd name="T15" fmla="*/ 456 h 456"/>
                <a:gd name="T16" fmla="*/ 66 w 160"/>
                <a:gd name="T17" fmla="*/ 258 h 456"/>
                <a:gd name="T18" fmla="*/ 65 w 160"/>
                <a:gd name="T19" fmla="*/ 41 h 456"/>
                <a:gd name="T20" fmla="*/ 49 w 160"/>
                <a:gd name="T21" fmla="*/ 40 h 456"/>
                <a:gd name="T22" fmla="*/ 0 w 160"/>
                <a:gd name="T23" fmla="*/ 41 h 456"/>
                <a:gd name="T24" fmla="*/ 1 w 160"/>
                <a:gd name="T25" fmla="*/ 21 h 456"/>
                <a:gd name="T26" fmla="*/ 4 w 160"/>
                <a:gd name="T27" fmla="*/ 0 h 456"/>
                <a:gd name="T28" fmla="*/ 88 w 160"/>
                <a:gd name="T29" fmla="*/ 2 h 456"/>
                <a:gd name="T30" fmla="*/ 160 w 160"/>
                <a:gd name="T31" fmla="*/ 0 h 456"/>
                <a:gd name="T32" fmla="*/ 160 w 160"/>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456">
                  <a:moveTo>
                    <a:pt x="160" y="26"/>
                  </a:moveTo>
                  <a:cubicBezTo>
                    <a:pt x="160" y="29"/>
                    <a:pt x="160" y="34"/>
                    <a:pt x="160" y="41"/>
                  </a:cubicBezTo>
                  <a:cubicBezTo>
                    <a:pt x="148" y="40"/>
                    <a:pt x="137" y="40"/>
                    <a:pt x="128" y="40"/>
                  </a:cubicBezTo>
                  <a:cubicBezTo>
                    <a:pt x="122" y="40"/>
                    <a:pt x="115" y="40"/>
                    <a:pt x="110" y="41"/>
                  </a:cubicBezTo>
                  <a:cubicBezTo>
                    <a:pt x="109" y="77"/>
                    <a:pt x="108" y="127"/>
                    <a:pt x="108" y="189"/>
                  </a:cubicBezTo>
                  <a:cubicBezTo>
                    <a:pt x="108" y="234"/>
                    <a:pt x="109" y="323"/>
                    <a:pt x="110" y="456"/>
                  </a:cubicBezTo>
                  <a:cubicBezTo>
                    <a:pt x="103" y="456"/>
                    <a:pt x="95" y="455"/>
                    <a:pt x="87" y="455"/>
                  </a:cubicBezTo>
                  <a:cubicBezTo>
                    <a:pt x="80" y="455"/>
                    <a:pt x="72" y="456"/>
                    <a:pt x="65" y="456"/>
                  </a:cubicBezTo>
                  <a:cubicBezTo>
                    <a:pt x="65" y="370"/>
                    <a:pt x="66" y="304"/>
                    <a:pt x="66" y="258"/>
                  </a:cubicBezTo>
                  <a:cubicBezTo>
                    <a:pt x="66" y="209"/>
                    <a:pt x="65" y="137"/>
                    <a:pt x="65" y="41"/>
                  </a:cubicBezTo>
                  <a:cubicBezTo>
                    <a:pt x="61" y="40"/>
                    <a:pt x="56" y="40"/>
                    <a:pt x="49" y="40"/>
                  </a:cubicBezTo>
                  <a:cubicBezTo>
                    <a:pt x="40" y="40"/>
                    <a:pt x="15" y="40"/>
                    <a:pt x="0" y="41"/>
                  </a:cubicBezTo>
                  <a:cubicBezTo>
                    <a:pt x="1" y="34"/>
                    <a:pt x="1" y="28"/>
                    <a:pt x="1" y="21"/>
                  </a:cubicBezTo>
                  <a:cubicBezTo>
                    <a:pt x="1" y="14"/>
                    <a:pt x="5" y="7"/>
                    <a:pt x="4" y="0"/>
                  </a:cubicBezTo>
                  <a:cubicBezTo>
                    <a:pt x="24" y="1"/>
                    <a:pt x="58" y="2"/>
                    <a:pt x="88" y="2"/>
                  </a:cubicBezTo>
                  <a:cubicBezTo>
                    <a:pt x="117" y="2"/>
                    <a:pt x="141" y="1"/>
                    <a:pt x="160" y="0"/>
                  </a:cubicBezTo>
                  <a:cubicBezTo>
                    <a:pt x="160" y="13"/>
                    <a:pt x="160" y="22"/>
                    <a:pt x="160"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8128001" y="6350000"/>
              <a:ext cx="55563"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5 w 117"/>
                <a:gd name="T11" fmla="*/ 0 h 456"/>
                <a:gd name="T12" fmla="*/ 114 w 117"/>
                <a:gd name="T13" fmla="*/ 20 h 456"/>
                <a:gd name="T14" fmla="*/ 115 w 117"/>
                <a:gd name="T15" fmla="*/ 41 h 456"/>
                <a:gd name="T16" fmla="*/ 77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7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6" y="455"/>
                    <a:pt x="17" y="456"/>
                    <a:pt x="0" y="456"/>
                  </a:cubicBezTo>
                  <a:cubicBezTo>
                    <a:pt x="1" y="348"/>
                    <a:pt x="2" y="267"/>
                    <a:pt x="2" y="215"/>
                  </a:cubicBezTo>
                  <a:cubicBezTo>
                    <a:pt x="2" y="143"/>
                    <a:pt x="1" y="71"/>
                    <a:pt x="0" y="0"/>
                  </a:cubicBezTo>
                  <a:cubicBezTo>
                    <a:pt x="27" y="0"/>
                    <a:pt x="55" y="1"/>
                    <a:pt x="85" y="1"/>
                  </a:cubicBezTo>
                  <a:cubicBezTo>
                    <a:pt x="93" y="1"/>
                    <a:pt x="103" y="0"/>
                    <a:pt x="115" y="0"/>
                  </a:cubicBezTo>
                  <a:cubicBezTo>
                    <a:pt x="114" y="7"/>
                    <a:pt x="114" y="14"/>
                    <a:pt x="114" y="20"/>
                  </a:cubicBezTo>
                  <a:cubicBezTo>
                    <a:pt x="114" y="27"/>
                    <a:pt x="114" y="34"/>
                    <a:pt x="115" y="41"/>
                  </a:cubicBezTo>
                  <a:cubicBezTo>
                    <a:pt x="101" y="40"/>
                    <a:pt x="88" y="40"/>
                    <a:pt x="77" y="40"/>
                  </a:cubicBezTo>
                  <a:cubicBezTo>
                    <a:pt x="65" y="40"/>
                    <a:pt x="55"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7"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6"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userDrawn="1"/>
          </p:nvSpPr>
          <p:spPr bwMode="auto">
            <a:xfrm>
              <a:off x="8199438" y="6350000"/>
              <a:ext cx="84138" cy="219075"/>
            </a:xfrm>
            <a:custGeom>
              <a:avLst/>
              <a:gdLst>
                <a:gd name="T0" fmla="*/ 152 w 176"/>
                <a:gd name="T1" fmla="*/ 455 h 456"/>
                <a:gd name="T2" fmla="*/ 128 w 176"/>
                <a:gd name="T3" fmla="*/ 456 h 456"/>
                <a:gd name="T4" fmla="*/ 63 w 176"/>
                <a:gd name="T5" fmla="*/ 238 h 456"/>
                <a:gd name="T6" fmla="*/ 45 w 176"/>
                <a:gd name="T7" fmla="*/ 241 h 456"/>
                <a:gd name="T8" fmla="*/ 43 w 176"/>
                <a:gd name="T9" fmla="*/ 304 h 456"/>
                <a:gd name="T10" fmla="*/ 45 w 176"/>
                <a:gd name="T11" fmla="*/ 456 h 456"/>
                <a:gd name="T12" fmla="*/ 22 w 176"/>
                <a:gd name="T13" fmla="*/ 455 h 456"/>
                <a:gd name="T14" fmla="*/ 0 w 176"/>
                <a:gd name="T15" fmla="*/ 456 h 456"/>
                <a:gd name="T16" fmla="*/ 2 w 176"/>
                <a:gd name="T17" fmla="*/ 245 h 456"/>
                <a:gd name="T18" fmla="*/ 0 w 176"/>
                <a:gd name="T19" fmla="*/ 0 h 456"/>
                <a:gd name="T20" fmla="*/ 23 w 176"/>
                <a:gd name="T21" fmla="*/ 1 h 456"/>
                <a:gd name="T22" fmla="*/ 59 w 176"/>
                <a:gd name="T23" fmla="*/ 0 h 456"/>
                <a:gd name="T24" fmla="*/ 151 w 176"/>
                <a:gd name="T25" fmla="*/ 103 h 456"/>
                <a:gd name="T26" fmla="*/ 100 w 176"/>
                <a:gd name="T27" fmla="*/ 222 h 456"/>
                <a:gd name="T28" fmla="*/ 176 w 176"/>
                <a:gd name="T29" fmla="*/ 456 h 456"/>
                <a:gd name="T30" fmla="*/ 152 w 176"/>
                <a:gd name="T31" fmla="*/ 455 h 456"/>
                <a:gd name="T32" fmla="*/ 110 w 176"/>
                <a:gd name="T33" fmla="*/ 103 h 456"/>
                <a:gd name="T34" fmla="*/ 52 w 176"/>
                <a:gd name="T35" fmla="*/ 40 h 456"/>
                <a:gd name="T36" fmla="*/ 45 w 176"/>
                <a:gd name="T37" fmla="*/ 40 h 456"/>
                <a:gd name="T38" fmla="*/ 45 w 176"/>
                <a:gd name="T39" fmla="*/ 197 h 456"/>
                <a:gd name="T40" fmla="*/ 110 w 176"/>
                <a:gd name="T41" fmla="*/ 10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456">
                  <a:moveTo>
                    <a:pt x="152" y="455"/>
                  </a:moveTo>
                  <a:cubicBezTo>
                    <a:pt x="144" y="455"/>
                    <a:pt x="136" y="456"/>
                    <a:pt x="128" y="456"/>
                  </a:cubicBezTo>
                  <a:cubicBezTo>
                    <a:pt x="109" y="412"/>
                    <a:pt x="87" y="339"/>
                    <a:pt x="63" y="238"/>
                  </a:cubicBezTo>
                  <a:cubicBezTo>
                    <a:pt x="56" y="239"/>
                    <a:pt x="50" y="241"/>
                    <a:pt x="45" y="241"/>
                  </a:cubicBezTo>
                  <a:cubicBezTo>
                    <a:pt x="44" y="257"/>
                    <a:pt x="43" y="278"/>
                    <a:pt x="43" y="304"/>
                  </a:cubicBezTo>
                  <a:cubicBezTo>
                    <a:pt x="43" y="320"/>
                    <a:pt x="44" y="371"/>
                    <a:pt x="45" y="456"/>
                  </a:cubicBezTo>
                  <a:cubicBezTo>
                    <a:pt x="37" y="456"/>
                    <a:pt x="30" y="455"/>
                    <a:pt x="22" y="455"/>
                  </a:cubicBezTo>
                  <a:cubicBezTo>
                    <a:pt x="14" y="455"/>
                    <a:pt x="8" y="456"/>
                    <a:pt x="0" y="456"/>
                  </a:cubicBezTo>
                  <a:cubicBezTo>
                    <a:pt x="2" y="393"/>
                    <a:pt x="2" y="322"/>
                    <a:pt x="2" y="245"/>
                  </a:cubicBezTo>
                  <a:cubicBezTo>
                    <a:pt x="2" y="174"/>
                    <a:pt x="2" y="92"/>
                    <a:pt x="0" y="0"/>
                  </a:cubicBezTo>
                  <a:cubicBezTo>
                    <a:pt x="8" y="1"/>
                    <a:pt x="16" y="1"/>
                    <a:pt x="23" y="1"/>
                  </a:cubicBezTo>
                  <a:cubicBezTo>
                    <a:pt x="37" y="1"/>
                    <a:pt x="49" y="0"/>
                    <a:pt x="59" y="0"/>
                  </a:cubicBezTo>
                  <a:cubicBezTo>
                    <a:pt x="116" y="0"/>
                    <a:pt x="151" y="40"/>
                    <a:pt x="151" y="103"/>
                  </a:cubicBezTo>
                  <a:cubicBezTo>
                    <a:pt x="151" y="157"/>
                    <a:pt x="136" y="194"/>
                    <a:pt x="100" y="222"/>
                  </a:cubicBezTo>
                  <a:cubicBezTo>
                    <a:pt x="124" y="320"/>
                    <a:pt x="149" y="398"/>
                    <a:pt x="176" y="456"/>
                  </a:cubicBezTo>
                  <a:cubicBezTo>
                    <a:pt x="168" y="456"/>
                    <a:pt x="160" y="455"/>
                    <a:pt x="152" y="455"/>
                  </a:cubicBezTo>
                  <a:close/>
                  <a:moveTo>
                    <a:pt x="110" y="103"/>
                  </a:moveTo>
                  <a:cubicBezTo>
                    <a:pt x="110" y="59"/>
                    <a:pt x="93" y="40"/>
                    <a:pt x="52" y="40"/>
                  </a:cubicBezTo>
                  <a:cubicBezTo>
                    <a:pt x="45" y="40"/>
                    <a:pt x="45" y="40"/>
                    <a:pt x="45" y="40"/>
                  </a:cubicBezTo>
                  <a:cubicBezTo>
                    <a:pt x="45" y="197"/>
                    <a:pt x="45" y="197"/>
                    <a:pt x="45" y="197"/>
                  </a:cubicBezTo>
                  <a:cubicBezTo>
                    <a:pt x="87" y="193"/>
                    <a:pt x="110" y="161"/>
                    <a:pt x="110" y="10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userDrawn="1"/>
          </p:nvSpPr>
          <p:spPr bwMode="auto">
            <a:xfrm>
              <a:off x="8272463" y="6302375"/>
              <a:ext cx="92075" cy="266700"/>
            </a:xfrm>
            <a:custGeom>
              <a:avLst/>
              <a:gdLst>
                <a:gd name="T0" fmla="*/ 60 w 190"/>
                <a:gd name="T1" fmla="*/ 136 h 554"/>
                <a:gd name="T2" fmla="*/ 105 w 190"/>
                <a:gd name="T3" fmla="*/ 240 h 554"/>
                <a:gd name="T4" fmla="*/ 190 w 190"/>
                <a:gd name="T5" fmla="*/ 418 h 554"/>
                <a:gd name="T6" fmla="*/ 23 w 190"/>
                <a:gd name="T7" fmla="*/ 554 h 554"/>
                <a:gd name="T8" fmla="*/ 0 w 190"/>
                <a:gd name="T9" fmla="*/ 512 h 554"/>
                <a:gd name="T10" fmla="*/ 145 w 190"/>
                <a:gd name="T11" fmla="*/ 422 h 554"/>
                <a:gd name="T12" fmla="*/ 80 w 190"/>
                <a:gd name="T13" fmla="*/ 279 h 554"/>
                <a:gd name="T14" fmla="*/ 15 w 190"/>
                <a:gd name="T15" fmla="*/ 138 h 554"/>
                <a:gd name="T16" fmla="*/ 145 w 190"/>
                <a:gd name="T17" fmla="*/ 0 h 554"/>
                <a:gd name="T18" fmla="*/ 162 w 190"/>
                <a:gd name="T19" fmla="*/ 38 h 554"/>
                <a:gd name="T20" fmla="*/ 60 w 190"/>
                <a:gd name="T21" fmla="*/ 13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554">
                  <a:moveTo>
                    <a:pt x="60" y="136"/>
                  </a:moveTo>
                  <a:cubicBezTo>
                    <a:pt x="60" y="170"/>
                    <a:pt x="78" y="200"/>
                    <a:pt x="105" y="240"/>
                  </a:cubicBezTo>
                  <a:cubicBezTo>
                    <a:pt x="153" y="308"/>
                    <a:pt x="190" y="359"/>
                    <a:pt x="190" y="418"/>
                  </a:cubicBezTo>
                  <a:cubicBezTo>
                    <a:pt x="190" y="490"/>
                    <a:pt x="108" y="535"/>
                    <a:pt x="23" y="554"/>
                  </a:cubicBezTo>
                  <a:cubicBezTo>
                    <a:pt x="18" y="541"/>
                    <a:pt x="8" y="525"/>
                    <a:pt x="0" y="512"/>
                  </a:cubicBezTo>
                  <a:cubicBezTo>
                    <a:pt x="66" y="502"/>
                    <a:pt x="145" y="473"/>
                    <a:pt x="145" y="422"/>
                  </a:cubicBezTo>
                  <a:cubicBezTo>
                    <a:pt x="145" y="376"/>
                    <a:pt x="118" y="333"/>
                    <a:pt x="80" y="279"/>
                  </a:cubicBezTo>
                  <a:cubicBezTo>
                    <a:pt x="43" y="227"/>
                    <a:pt x="15" y="188"/>
                    <a:pt x="15" y="138"/>
                  </a:cubicBezTo>
                  <a:cubicBezTo>
                    <a:pt x="15" y="67"/>
                    <a:pt x="62" y="15"/>
                    <a:pt x="145" y="0"/>
                  </a:cubicBezTo>
                  <a:cubicBezTo>
                    <a:pt x="150" y="14"/>
                    <a:pt x="156" y="27"/>
                    <a:pt x="162" y="38"/>
                  </a:cubicBezTo>
                  <a:cubicBezTo>
                    <a:pt x="98" y="45"/>
                    <a:pt x="60" y="83"/>
                    <a:pt x="60" y="13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userDrawn="1"/>
          </p:nvSpPr>
          <p:spPr bwMode="auto">
            <a:xfrm>
              <a:off x="8343901" y="6350000"/>
              <a:ext cx="93663" cy="219075"/>
            </a:xfrm>
            <a:custGeom>
              <a:avLst/>
              <a:gdLst>
                <a:gd name="T0" fmla="*/ 118 w 193"/>
                <a:gd name="T1" fmla="*/ 212 h 456"/>
                <a:gd name="T2" fmla="*/ 118 w 193"/>
                <a:gd name="T3" fmla="*/ 387 h 456"/>
                <a:gd name="T4" fmla="*/ 118 w 193"/>
                <a:gd name="T5" fmla="*/ 456 h 456"/>
                <a:gd name="T6" fmla="*/ 95 w 193"/>
                <a:gd name="T7" fmla="*/ 456 h 456"/>
                <a:gd name="T8" fmla="*/ 73 w 193"/>
                <a:gd name="T9" fmla="*/ 456 h 456"/>
                <a:gd name="T10" fmla="*/ 74 w 193"/>
                <a:gd name="T11" fmla="*/ 333 h 456"/>
                <a:gd name="T12" fmla="*/ 73 w 193"/>
                <a:gd name="T13" fmla="*/ 212 h 456"/>
                <a:gd name="T14" fmla="*/ 0 w 193"/>
                <a:gd name="T15" fmla="*/ 0 h 456"/>
                <a:gd name="T16" fmla="*/ 25 w 193"/>
                <a:gd name="T17" fmla="*/ 1 h 456"/>
                <a:gd name="T18" fmla="*/ 48 w 193"/>
                <a:gd name="T19" fmla="*/ 0 h 456"/>
                <a:gd name="T20" fmla="*/ 96 w 193"/>
                <a:gd name="T21" fmla="*/ 158 h 456"/>
                <a:gd name="T22" fmla="*/ 144 w 193"/>
                <a:gd name="T23" fmla="*/ 0 h 456"/>
                <a:gd name="T24" fmla="*/ 169 w 193"/>
                <a:gd name="T25" fmla="*/ 1 h 456"/>
                <a:gd name="T26" fmla="*/ 193 w 193"/>
                <a:gd name="T27" fmla="*/ 0 h 456"/>
                <a:gd name="T28" fmla="*/ 118 w 193"/>
                <a:gd name="T29" fmla="*/ 21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3" h="456">
                  <a:moveTo>
                    <a:pt x="118" y="212"/>
                  </a:moveTo>
                  <a:cubicBezTo>
                    <a:pt x="118" y="286"/>
                    <a:pt x="118" y="345"/>
                    <a:pt x="118" y="387"/>
                  </a:cubicBezTo>
                  <a:cubicBezTo>
                    <a:pt x="118" y="418"/>
                    <a:pt x="118" y="442"/>
                    <a:pt x="118" y="456"/>
                  </a:cubicBezTo>
                  <a:cubicBezTo>
                    <a:pt x="110" y="456"/>
                    <a:pt x="102" y="456"/>
                    <a:pt x="95" y="456"/>
                  </a:cubicBezTo>
                  <a:cubicBezTo>
                    <a:pt x="87" y="456"/>
                    <a:pt x="80" y="456"/>
                    <a:pt x="73" y="456"/>
                  </a:cubicBezTo>
                  <a:cubicBezTo>
                    <a:pt x="74" y="415"/>
                    <a:pt x="74" y="374"/>
                    <a:pt x="74" y="333"/>
                  </a:cubicBezTo>
                  <a:cubicBezTo>
                    <a:pt x="74" y="284"/>
                    <a:pt x="74" y="244"/>
                    <a:pt x="73" y="212"/>
                  </a:cubicBezTo>
                  <a:cubicBezTo>
                    <a:pt x="65" y="188"/>
                    <a:pt x="41" y="117"/>
                    <a:pt x="0" y="0"/>
                  </a:cubicBezTo>
                  <a:cubicBezTo>
                    <a:pt x="8" y="0"/>
                    <a:pt x="17" y="1"/>
                    <a:pt x="25" y="1"/>
                  </a:cubicBezTo>
                  <a:cubicBezTo>
                    <a:pt x="33" y="1"/>
                    <a:pt x="41" y="0"/>
                    <a:pt x="48" y="0"/>
                  </a:cubicBezTo>
                  <a:cubicBezTo>
                    <a:pt x="61" y="54"/>
                    <a:pt x="76" y="106"/>
                    <a:pt x="96" y="158"/>
                  </a:cubicBezTo>
                  <a:cubicBezTo>
                    <a:pt x="114" y="109"/>
                    <a:pt x="128" y="56"/>
                    <a:pt x="144" y="0"/>
                  </a:cubicBezTo>
                  <a:cubicBezTo>
                    <a:pt x="153" y="0"/>
                    <a:pt x="160" y="1"/>
                    <a:pt x="169" y="1"/>
                  </a:cubicBezTo>
                  <a:cubicBezTo>
                    <a:pt x="177" y="1"/>
                    <a:pt x="185" y="0"/>
                    <a:pt x="193" y="0"/>
                  </a:cubicBezTo>
                  <a:cubicBezTo>
                    <a:pt x="177" y="40"/>
                    <a:pt x="153" y="111"/>
                    <a:pt x="118" y="212"/>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8432801" y="6348413"/>
              <a:ext cx="103188" cy="225425"/>
            </a:xfrm>
            <a:custGeom>
              <a:avLst/>
              <a:gdLst>
                <a:gd name="T0" fmla="*/ 45 w 212"/>
                <a:gd name="T1" fmla="*/ 111 h 467"/>
                <a:gd name="T2" fmla="*/ 102 w 212"/>
                <a:gd name="T3" fmla="*/ 217 h 467"/>
                <a:gd name="T4" fmla="*/ 158 w 212"/>
                <a:gd name="T5" fmla="*/ 341 h 467"/>
                <a:gd name="T6" fmla="*/ 40 w 212"/>
                <a:gd name="T7" fmla="*/ 467 h 467"/>
                <a:gd name="T8" fmla="*/ 17 w 212"/>
                <a:gd name="T9" fmla="*/ 428 h 467"/>
                <a:gd name="T10" fmla="*/ 114 w 212"/>
                <a:gd name="T11" fmla="*/ 345 h 467"/>
                <a:gd name="T12" fmla="*/ 57 w 212"/>
                <a:gd name="T13" fmla="*/ 227 h 467"/>
                <a:gd name="T14" fmla="*/ 0 w 212"/>
                <a:gd name="T15" fmla="*/ 112 h 467"/>
                <a:gd name="T16" fmla="*/ 148 w 212"/>
                <a:gd name="T17" fmla="*/ 1 h 467"/>
                <a:gd name="T18" fmla="*/ 171 w 212"/>
                <a:gd name="T19" fmla="*/ 40 h 467"/>
                <a:gd name="T20" fmla="*/ 45 w 212"/>
                <a:gd name="T21" fmla="*/ 11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67">
                  <a:moveTo>
                    <a:pt x="45" y="111"/>
                  </a:moveTo>
                  <a:cubicBezTo>
                    <a:pt x="46" y="143"/>
                    <a:pt x="70" y="173"/>
                    <a:pt x="102" y="217"/>
                  </a:cubicBezTo>
                  <a:cubicBezTo>
                    <a:pt x="136" y="264"/>
                    <a:pt x="158" y="301"/>
                    <a:pt x="158" y="341"/>
                  </a:cubicBezTo>
                  <a:cubicBezTo>
                    <a:pt x="158" y="403"/>
                    <a:pt x="116" y="451"/>
                    <a:pt x="40" y="467"/>
                  </a:cubicBezTo>
                  <a:cubicBezTo>
                    <a:pt x="32" y="452"/>
                    <a:pt x="25" y="439"/>
                    <a:pt x="17" y="428"/>
                  </a:cubicBezTo>
                  <a:cubicBezTo>
                    <a:pt x="79" y="420"/>
                    <a:pt x="114" y="386"/>
                    <a:pt x="114" y="345"/>
                  </a:cubicBezTo>
                  <a:cubicBezTo>
                    <a:pt x="114" y="305"/>
                    <a:pt x="91" y="272"/>
                    <a:pt x="57" y="227"/>
                  </a:cubicBezTo>
                  <a:cubicBezTo>
                    <a:pt x="25" y="184"/>
                    <a:pt x="0" y="150"/>
                    <a:pt x="0" y="112"/>
                  </a:cubicBezTo>
                  <a:cubicBezTo>
                    <a:pt x="0" y="49"/>
                    <a:pt x="57" y="0"/>
                    <a:pt x="148" y="1"/>
                  </a:cubicBezTo>
                  <a:cubicBezTo>
                    <a:pt x="212" y="2"/>
                    <a:pt x="121" y="43"/>
                    <a:pt x="171" y="40"/>
                  </a:cubicBezTo>
                  <a:cubicBezTo>
                    <a:pt x="91" y="45"/>
                    <a:pt x="43" y="65"/>
                    <a:pt x="45" y="111"/>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userDrawn="1"/>
          </p:nvSpPr>
          <p:spPr bwMode="auto">
            <a:xfrm>
              <a:off x="8505826" y="6350000"/>
              <a:ext cx="71438" cy="219075"/>
            </a:xfrm>
            <a:custGeom>
              <a:avLst/>
              <a:gdLst>
                <a:gd name="T0" fmla="*/ 146 w 147"/>
                <a:gd name="T1" fmla="*/ 26 h 456"/>
                <a:gd name="T2" fmla="*/ 147 w 147"/>
                <a:gd name="T3" fmla="*/ 41 h 456"/>
                <a:gd name="T4" fmla="*/ 115 w 147"/>
                <a:gd name="T5" fmla="*/ 40 h 456"/>
                <a:gd name="T6" fmla="*/ 97 w 147"/>
                <a:gd name="T7" fmla="*/ 41 h 456"/>
                <a:gd name="T8" fmla="*/ 95 w 147"/>
                <a:gd name="T9" fmla="*/ 189 h 456"/>
                <a:gd name="T10" fmla="*/ 97 w 147"/>
                <a:gd name="T11" fmla="*/ 456 h 456"/>
                <a:gd name="T12" fmla="*/ 74 w 147"/>
                <a:gd name="T13" fmla="*/ 455 h 456"/>
                <a:gd name="T14" fmla="*/ 51 w 147"/>
                <a:gd name="T15" fmla="*/ 456 h 456"/>
                <a:gd name="T16" fmla="*/ 53 w 147"/>
                <a:gd name="T17" fmla="*/ 258 h 456"/>
                <a:gd name="T18" fmla="*/ 51 w 147"/>
                <a:gd name="T19" fmla="*/ 41 h 456"/>
                <a:gd name="T20" fmla="*/ 36 w 147"/>
                <a:gd name="T21" fmla="*/ 40 h 456"/>
                <a:gd name="T22" fmla="*/ 0 w 147"/>
                <a:gd name="T23" fmla="*/ 41 h 456"/>
                <a:gd name="T24" fmla="*/ 0 w 147"/>
                <a:gd name="T25" fmla="*/ 21 h 456"/>
                <a:gd name="T26" fmla="*/ 0 w 147"/>
                <a:gd name="T27" fmla="*/ 0 h 456"/>
                <a:gd name="T28" fmla="*/ 75 w 147"/>
                <a:gd name="T29" fmla="*/ 2 h 456"/>
                <a:gd name="T30" fmla="*/ 147 w 147"/>
                <a:gd name="T31" fmla="*/ 0 h 456"/>
                <a:gd name="T32" fmla="*/ 146 w 147"/>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456">
                  <a:moveTo>
                    <a:pt x="146" y="26"/>
                  </a:moveTo>
                  <a:cubicBezTo>
                    <a:pt x="146" y="29"/>
                    <a:pt x="147" y="34"/>
                    <a:pt x="147" y="41"/>
                  </a:cubicBezTo>
                  <a:cubicBezTo>
                    <a:pt x="135" y="40"/>
                    <a:pt x="124" y="40"/>
                    <a:pt x="115" y="40"/>
                  </a:cubicBezTo>
                  <a:cubicBezTo>
                    <a:pt x="108" y="40"/>
                    <a:pt x="102" y="40"/>
                    <a:pt x="97" y="41"/>
                  </a:cubicBezTo>
                  <a:cubicBezTo>
                    <a:pt x="95" y="77"/>
                    <a:pt x="95" y="127"/>
                    <a:pt x="95" y="189"/>
                  </a:cubicBezTo>
                  <a:cubicBezTo>
                    <a:pt x="95" y="234"/>
                    <a:pt x="95" y="323"/>
                    <a:pt x="97" y="456"/>
                  </a:cubicBezTo>
                  <a:cubicBezTo>
                    <a:pt x="89" y="456"/>
                    <a:pt x="82" y="455"/>
                    <a:pt x="74" y="455"/>
                  </a:cubicBezTo>
                  <a:cubicBezTo>
                    <a:pt x="67" y="455"/>
                    <a:pt x="59" y="456"/>
                    <a:pt x="51" y="456"/>
                  </a:cubicBezTo>
                  <a:cubicBezTo>
                    <a:pt x="52" y="370"/>
                    <a:pt x="53" y="304"/>
                    <a:pt x="53" y="258"/>
                  </a:cubicBezTo>
                  <a:cubicBezTo>
                    <a:pt x="53" y="209"/>
                    <a:pt x="52" y="137"/>
                    <a:pt x="51" y="41"/>
                  </a:cubicBezTo>
                  <a:cubicBezTo>
                    <a:pt x="48" y="40"/>
                    <a:pt x="43" y="40"/>
                    <a:pt x="36" y="40"/>
                  </a:cubicBezTo>
                  <a:cubicBezTo>
                    <a:pt x="27" y="40"/>
                    <a:pt x="15" y="40"/>
                    <a:pt x="0" y="41"/>
                  </a:cubicBezTo>
                  <a:cubicBezTo>
                    <a:pt x="0" y="34"/>
                    <a:pt x="0" y="28"/>
                    <a:pt x="0" y="21"/>
                  </a:cubicBezTo>
                  <a:cubicBezTo>
                    <a:pt x="0" y="14"/>
                    <a:pt x="0" y="7"/>
                    <a:pt x="0" y="0"/>
                  </a:cubicBezTo>
                  <a:cubicBezTo>
                    <a:pt x="19" y="1"/>
                    <a:pt x="45" y="2"/>
                    <a:pt x="75" y="2"/>
                  </a:cubicBezTo>
                  <a:cubicBezTo>
                    <a:pt x="104" y="2"/>
                    <a:pt x="128" y="1"/>
                    <a:pt x="147" y="0"/>
                  </a:cubicBezTo>
                  <a:cubicBezTo>
                    <a:pt x="147" y="13"/>
                    <a:pt x="146" y="22"/>
                    <a:pt x="146"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userDrawn="1"/>
          </p:nvSpPr>
          <p:spPr bwMode="auto">
            <a:xfrm>
              <a:off x="8588376" y="6350000"/>
              <a:ext cx="57150"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4 w 117"/>
                <a:gd name="T11" fmla="*/ 0 h 456"/>
                <a:gd name="T12" fmla="*/ 114 w 117"/>
                <a:gd name="T13" fmla="*/ 20 h 456"/>
                <a:gd name="T14" fmla="*/ 114 w 117"/>
                <a:gd name="T15" fmla="*/ 41 h 456"/>
                <a:gd name="T16" fmla="*/ 76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6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5" y="455"/>
                    <a:pt x="17" y="456"/>
                    <a:pt x="0" y="456"/>
                  </a:cubicBezTo>
                  <a:cubicBezTo>
                    <a:pt x="1" y="348"/>
                    <a:pt x="2" y="267"/>
                    <a:pt x="2" y="215"/>
                  </a:cubicBezTo>
                  <a:cubicBezTo>
                    <a:pt x="2" y="143"/>
                    <a:pt x="1" y="71"/>
                    <a:pt x="0" y="0"/>
                  </a:cubicBezTo>
                  <a:cubicBezTo>
                    <a:pt x="27" y="0"/>
                    <a:pt x="55" y="1"/>
                    <a:pt x="85" y="1"/>
                  </a:cubicBezTo>
                  <a:cubicBezTo>
                    <a:pt x="93" y="1"/>
                    <a:pt x="103" y="0"/>
                    <a:pt x="114" y="0"/>
                  </a:cubicBezTo>
                  <a:cubicBezTo>
                    <a:pt x="114" y="7"/>
                    <a:pt x="114" y="14"/>
                    <a:pt x="114" y="20"/>
                  </a:cubicBezTo>
                  <a:cubicBezTo>
                    <a:pt x="114" y="27"/>
                    <a:pt x="114" y="34"/>
                    <a:pt x="114" y="41"/>
                  </a:cubicBezTo>
                  <a:cubicBezTo>
                    <a:pt x="101" y="40"/>
                    <a:pt x="88" y="40"/>
                    <a:pt x="76" y="40"/>
                  </a:cubicBezTo>
                  <a:cubicBezTo>
                    <a:pt x="65" y="40"/>
                    <a:pt x="54"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6"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5"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8656638" y="6350000"/>
              <a:ext cx="127000" cy="219075"/>
            </a:xfrm>
            <a:custGeom>
              <a:avLst/>
              <a:gdLst>
                <a:gd name="T0" fmla="*/ 239 w 262"/>
                <a:gd name="T1" fmla="*/ 456 h 456"/>
                <a:gd name="T2" fmla="*/ 215 w 262"/>
                <a:gd name="T3" fmla="*/ 456 h 456"/>
                <a:gd name="T4" fmla="*/ 190 w 262"/>
                <a:gd name="T5" fmla="*/ 136 h 456"/>
                <a:gd name="T6" fmla="*/ 187 w 262"/>
                <a:gd name="T7" fmla="*/ 136 h 456"/>
                <a:gd name="T8" fmla="*/ 147 w 262"/>
                <a:gd name="T9" fmla="*/ 358 h 456"/>
                <a:gd name="T10" fmla="*/ 129 w 262"/>
                <a:gd name="T11" fmla="*/ 358 h 456"/>
                <a:gd name="T12" fmla="*/ 112 w 262"/>
                <a:gd name="T13" fmla="*/ 358 h 456"/>
                <a:gd name="T14" fmla="*/ 73 w 262"/>
                <a:gd name="T15" fmla="*/ 136 h 456"/>
                <a:gd name="T16" fmla="*/ 71 w 262"/>
                <a:gd name="T17" fmla="*/ 136 h 456"/>
                <a:gd name="T18" fmla="*/ 47 w 262"/>
                <a:gd name="T19" fmla="*/ 456 h 456"/>
                <a:gd name="T20" fmla="*/ 24 w 262"/>
                <a:gd name="T21" fmla="*/ 455 h 456"/>
                <a:gd name="T22" fmla="*/ 0 w 262"/>
                <a:gd name="T23" fmla="*/ 456 h 456"/>
                <a:gd name="T24" fmla="*/ 47 w 262"/>
                <a:gd name="T25" fmla="*/ 0 h 456"/>
                <a:gd name="T26" fmla="*/ 66 w 262"/>
                <a:gd name="T27" fmla="*/ 1 h 456"/>
                <a:gd name="T28" fmla="*/ 87 w 262"/>
                <a:gd name="T29" fmla="*/ 0 h 456"/>
                <a:gd name="T30" fmla="*/ 129 w 262"/>
                <a:gd name="T31" fmla="*/ 289 h 456"/>
                <a:gd name="T32" fmla="*/ 132 w 262"/>
                <a:gd name="T33" fmla="*/ 289 h 456"/>
                <a:gd name="T34" fmla="*/ 176 w 262"/>
                <a:gd name="T35" fmla="*/ 0 h 456"/>
                <a:gd name="T36" fmla="*/ 196 w 262"/>
                <a:gd name="T37" fmla="*/ 1 h 456"/>
                <a:gd name="T38" fmla="*/ 215 w 262"/>
                <a:gd name="T39" fmla="*/ 0 h 456"/>
                <a:gd name="T40" fmla="*/ 262 w 262"/>
                <a:gd name="T41" fmla="*/ 456 h 456"/>
                <a:gd name="T42" fmla="*/ 239 w 262"/>
                <a:gd name="T43"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56">
                  <a:moveTo>
                    <a:pt x="239" y="456"/>
                  </a:moveTo>
                  <a:cubicBezTo>
                    <a:pt x="231" y="456"/>
                    <a:pt x="224" y="456"/>
                    <a:pt x="215" y="456"/>
                  </a:cubicBezTo>
                  <a:cubicBezTo>
                    <a:pt x="208" y="355"/>
                    <a:pt x="199" y="248"/>
                    <a:pt x="190" y="136"/>
                  </a:cubicBezTo>
                  <a:cubicBezTo>
                    <a:pt x="187" y="136"/>
                    <a:pt x="187" y="136"/>
                    <a:pt x="187" y="136"/>
                  </a:cubicBezTo>
                  <a:cubicBezTo>
                    <a:pt x="180" y="175"/>
                    <a:pt x="167" y="250"/>
                    <a:pt x="147" y="358"/>
                  </a:cubicBezTo>
                  <a:cubicBezTo>
                    <a:pt x="142" y="358"/>
                    <a:pt x="136" y="358"/>
                    <a:pt x="129" y="358"/>
                  </a:cubicBezTo>
                  <a:cubicBezTo>
                    <a:pt x="124" y="358"/>
                    <a:pt x="118" y="358"/>
                    <a:pt x="112" y="358"/>
                  </a:cubicBezTo>
                  <a:cubicBezTo>
                    <a:pt x="103" y="308"/>
                    <a:pt x="90" y="234"/>
                    <a:pt x="73" y="136"/>
                  </a:cubicBezTo>
                  <a:cubicBezTo>
                    <a:pt x="71" y="136"/>
                    <a:pt x="71" y="136"/>
                    <a:pt x="71" y="136"/>
                  </a:cubicBezTo>
                  <a:cubicBezTo>
                    <a:pt x="60" y="256"/>
                    <a:pt x="53" y="363"/>
                    <a:pt x="47" y="456"/>
                  </a:cubicBezTo>
                  <a:cubicBezTo>
                    <a:pt x="40" y="456"/>
                    <a:pt x="31" y="455"/>
                    <a:pt x="24" y="455"/>
                  </a:cubicBezTo>
                  <a:cubicBezTo>
                    <a:pt x="15" y="455"/>
                    <a:pt x="8" y="456"/>
                    <a:pt x="0" y="456"/>
                  </a:cubicBezTo>
                  <a:cubicBezTo>
                    <a:pt x="19" y="316"/>
                    <a:pt x="34" y="164"/>
                    <a:pt x="47" y="0"/>
                  </a:cubicBezTo>
                  <a:cubicBezTo>
                    <a:pt x="53" y="1"/>
                    <a:pt x="60" y="1"/>
                    <a:pt x="66" y="1"/>
                  </a:cubicBezTo>
                  <a:cubicBezTo>
                    <a:pt x="73" y="1"/>
                    <a:pt x="80" y="1"/>
                    <a:pt x="87" y="0"/>
                  </a:cubicBezTo>
                  <a:cubicBezTo>
                    <a:pt x="91" y="44"/>
                    <a:pt x="105" y="140"/>
                    <a:pt x="129" y="289"/>
                  </a:cubicBezTo>
                  <a:cubicBezTo>
                    <a:pt x="132" y="289"/>
                    <a:pt x="132" y="289"/>
                    <a:pt x="132" y="289"/>
                  </a:cubicBezTo>
                  <a:cubicBezTo>
                    <a:pt x="157" y="130"/>
                    <a:pt x="173" y="34"/>
                    <a:pt x="176" y="0"/>
                  </a:cubicBezTo>
                  <a:cubicBezTo>
                    <a:pt x="183" y="0"/>
                    <a:pt x="189" y="1"/>
                    <a:pt x="196" y="1"/>
                  </a:cubicBezTo>
                  <a:cubicBezTo>
                    <a:pt x="202" y="1"/>
                    <a:pt x="209" y="0"/>
                    <a:pt x="215" y="0"/>
                  </a:cubicBezTo>
                  <a:cubicBezTo>
                    <a:pt x="231" y="196"/>
                    <a:pt x="247" y="348"/>
                    <a:pt x="262" y="456"/>
                  </a:cubicBezTo>
                  <a:cubicBezTo>
                    <a:pt x="255" y="456"/>
                    <a:pt x="247" y="456"/>
                    <a:pt x="239"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userDrawn="1"/>
          </p:nvSpPr>
          <p:spPr bwMode="auto">
            <a:xfrm>
              <a:off x="8775701" y="6345238"/>
              <a:ext cx="80963" cy="223838"/>
            </a:xfrm>
            <a:custGeom>
              <a:avLst/>
              <a:gdLst>
                <a:gd name="T0" fmla="*/ 54 w 167"/>
                <a:gd name="T1" fmla="*/ 119 h 465"/>
                <a:gd name="T2" fmla="*/ 111 w 167"/>
                <a:gd name="T3" fmla="*/ 225 h 465"/>
                <a:gd name="T4" fmla="*/ 167 w 167"/>
                <a:gd name="T5" fmla="*/ 349 h 465"/>
                <a:gd name="T6" fmla="*/ 16 w 167"/>
                <a:gd name="T7" fmla="*/ 465 h 465"/>
                <a:gd name="T8" fmla="*/ 0 w 167"/>
                <a:gd name="T9" fmla="*/ 421 h 465"/>
                <a:gd name="T10" fmla="*/ 123 w 167"/>
                <a:gd name="T11" fmla="*/ 353 h 465"/>
                <a:gd name="T12" fmla="*/ 66 w 167"/>
                <a:gd name="T13" fmla="*/ 235 h 465"/>
                <a:gd name="T14" fmla="*/ 9 w 167"/>
                <a:gd name="T15" fmla="*/ 120 h 465"/>
                <a:gd name="T16" fmla="*/ 127 w 167"/>
                <a:gd name="T17" fmla="*/ 0 h 465"/>
                <a:gd name="T18" fmla="*/ 145 w 167"/>
                <a:gd name="T19" fmla="*/ 37 h 465"/>
                <a:gd name="T20" fmla="*/ 54 w 167"/>
                <a:gd name="T21" fmla="*/ 1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465">
                  <a:moveTo>
                    <a:pt x="54" y="119"/>
                  </a:moveTo>
                  <a:cubicBezTo>
                    <a:pt x="54" y="151"/>
                    <a:pt x="79" y="181"/>
                    <a:pt x="111" y="225"/>
                  </a:cubicBezTo>
                  <a:cubicBezTo>
                    <a:pt x="145" y="272"/>
                    <a:pt x="167" y="309"/>
                    <a:pt x="167" y="349"/>
                  </a:cubicBezTo>
                  <a:cubicBezTo>
                    <a:pt x="167" y="411"/>
                    <a:pt x="92" y="449"/>
                    <a:pt x="16" y="465"/>
                  </a:cubicBezTo>
                  <a:cubicBezTo>
                    <a:pt x="9" y="451"/>
                    <a:pt x="14" y="418"/>
                    <a:pt x="0" y="421"/>
                  </a:cubicBezTo>
                  <a:cubicBezTo>
                    <a:pt x="61" y="409"/>
                    <a:pt x="123" y="394"/>
                    <a:pt x="123" y="353"/>
                  </a:cubicBezTo>
                  <a:cubicBezTo>
                    <a:pt x="123" y="313"/>
                    <a:pt x="99" y="280"/>
                    <a:pt x="66" y="235"/>
                  </a:cubicBezTo>
                  <a:cubicBezTo>
                    <a:pt x="33" y="192"/>
                    <a:pt x="9" y="158"/>
                    <a:pt x="9" y="120"/>
                  </a:cubicBezTo>
                  <a:cubicBezTo>
                    <a:pt x="9" y="57"/>
                    <a:pt x="50" y="15"/>
                    <a:pt x="127" y="0"/>
                  </a:cubicBezTo>
                  <a:cubicBezTo>
                    <a:pt x="132" y="13"/>
                    <a:pt x="138" y="25"/>
                    <a:pt x="145" y="37"/>
                  </a:cubicBezTo>
                  <a:cubicBezTo>
                    <a:pt x="86" y="43"/>
                    <a:pt x="54" y="73"/>
                    <a:pt x="54" y="119"/>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userDrawn="1"/>
          </p:nvSpPr>
          <p:spPr bwMode="auto">
            <a:xfrm>
              <a:off x="8853488" y="6343650"/>
              <a:ext cx="31750" cy="31750"/>
            </a:xfrm>
            <a:custGeom>
              <a:avLst/>
              <a:gdLst>
                <a:gd name="T0" fmla="*/ 65 w 65"/>
                <a:gd name="T1" fmla="*/ 32 h 64"/>
                <a:gd name="T2" fmla="*/ 55 w 65"/>
                <a:gd name="T3" fmla="*/ 54 h 64"/>
                <a:gd name="T4" fmla="*/ 32 w 65"/>
                <a:gd name="T5" fmla="*/ 64 h 64"/>
                <a:gd name="T6" fmla="*/ 10 w 65"/>
                <a:gd name="T7" fmla="*/ 54 h 64"/>
                <a:gd name="T8" fmla="*/ 0 w 65"/>
                <a:gd name="T9" fmla="*/ 32 h 64"/>
                <a:gd name="T10" fmla="*/ 10 w 65"/>
                <a:gd name="T11" fmla="*/ 9 h 64"/>
                <a:gd name="T12" fmla="*/ 32 w 65"/>
                <a:gd name="T13" fmla="*/ 0 h 64"/>
                <a:gd name="T14" fmla="*/ 55 w 65"/>
                <a:gd name="T15" fmla="*/ 9 h 64"/>
                <a:gd name="T16" fmla="*/ 65 w 65"/>
                <a:gd name="T17" fmla="*/ 32 h 64"/>
                <a:gd name="T18" fmla="*/ 60 w 65"/>
                <a:gd name="T19" fmla="*/ 32 h 64"/>
                <a:gd name="T20" fmla="*/ 52 w 65"/>
                <a:gd name="T21" fmla="*/ 12 h 64"/>
                <a:gd name="T22" fmla="*/ 32 w 65"/>
                <a:gd name="T23" fmla="*/ 4 h 64"/>
                <a:gd name="T24" fmla="*/ 13 w 65"/>
                <a:gd name="T25" fmla="*/ 12 h 64"/>
                <a:gd name="T26" fmla="*/ 4 w 65"/>
                <a:gd name="T27" fmla="*/ 32 h 64"/>
                <a:gd name="T28" fmla="*/ 13 w 65"/>
                <a:gd name="T29" fmla="*/ 52 h 64"/>
                <a:gd name="T30" fmla="*/ 32 w 65"/>
                <a:gd name="T31" fmla="*/ 60 h 64"/>
                <a:gd name="T32" fmla="*/ 52 w 65"/>
                <a:gd name="T33" fmla="*/ 52 h 64"/>
                <a:gd name="T34" fmla="*/ 60 w 65"/>
                <a:gd name="T35" fmla="*/ 32 h 64"/>
                <a:gd name="T36" fmla="*/ 51 w 65"/>
                <a:gd name="T37" fmla="*/ 48 h 64"/>
                <a:gd name="T38" fmla="*/ 42 w 65"/>
                <a:gd name="T39" fmla="*/ 48 h 64"/>
                <a:gd name="T40" fmla="*/ 32 w 65"/>
                <a:gd name="T41" fmla="*/ 35 h 64"/>
                <a:gd name="T42" fmla="*/ 27 w 65"/>
                <a:gd name="T43" fmla="*/ 35 h 64"/>
                <a:gd name="T44" fmla="*/ 27 w 65"/>
                <a:gd name="T45" fmla="*/ 48 h 64"/>
                <a:gd name="T46" fmla="*/ 21 w 65"/>
                <a:gd name="T47" fmla="*/ 48 h 64"/>
                <a:gd name="T48" fmla="*/ 21 w 65"/>
                <a:gd name="T49" fmla="*/ 14 h 64"/>
                <a:gd name="T50" fmla="*/ 31 w 65"/>
                <a:gd name="T51" fmla="*/ 14 h 64"/>
                <a:gd name="T52" fmla="*/ 37 w 65"/>
                <a:gd name="T53" fmla="*/ 14 h 64"/>
                <a:gd name="T54" fmla="*/ 41 w 65"/>
                <a:gd name="T55" fmla="*/ 16 h 64"/>
                <a:gd name="T56" fmla="*/ 44 w 65"/>
                <a:gd name="T57" fmla="*/ 19 h 64"/>
                <a:gd name="T58" fmla="*/ 45 w 65"/>
                <a:gd name="T59" fmla="*/ 23 h 64"/>
                <a:gd name="T60" fmla="*/ 43 w 65"/>
                <a:gd name="T61" fmla="*/ 30 h 64"/>
                <a:gd name="T62" fmla="*/ 38 w 65"/>
                <a:gd name="T63" fmla="*/ 33 h 64"/>
                <a:gd name="T64" fmla="*/ 51 w 65"/>
                <a:gd name="T65" fmla="*/ 48 h 64"/>
                <a:gd name="T66" fmla="*/ 39 w 65"/>
                <a:gd name="T67" fmla="*/ 24 h 64"/>
                <a:gd name="T68" fmla="*/ 38 w 65"/>
                <a:gd name="T69" fmla="*/ 21 h 64"/>
                <a:gd name="T70" fmla="*/ 37 w 65"/>
                <a:gd name="T71" fmla="*/ 20 h 64"/>
                <a:gd name="T72" fmla="*/ 35 w 65"/>
                <a:gd name="T73" fmla="*/ 19 h 64"/>
                <a:gd name="T74" fmla="*/ 32 w 65"/>
                <a:gd name="T75" fmla="*/ 19 h 64"/>
                <a:gd name="T76" fmla="*/ 27 w 65"/>
                <a:gd name="T77" fmla="*/ 19 h 64"/>
                <a:gd name="T78" fmla="*/ 27 w 65"/>
                <a:gd name="T79" fmla="*/ 30 h 64"/>
                <a:gd name="T80" fmla="*/ 31 w 65"/>
                <a:gd name="T81" fmla="*/ 30 h 64"/>
                <a:gd name="T82" fmla="*/ 34 w 65"/>
                <a:gd name="T83" fmla="*/ 30 h 64"/>
                <a:gd name="T84" fmla="*/ 37 w 65"/>
                <a:gd name="T85" fmla="*/ 29 h 64"/>
                <a:gd name="T86" fmla="*/ 38 w 65"/>
                <a:gd name="T87" fmla="*/ 27 h 64"/>
                <a:gd name="T88" fmla="*/ 39 w 65"/>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64">
                  <a:moveTo>
                    <a:pt x="65" y="32"/>
                  </a:moveTo>
                  <a:cubicBezTo>
                    <a:pt x="65" y="41"/>
                    <a:pt x="61" y="48"/>
                    <a:pt x="55" y="54"/>
                  </a:cubicBezTo>
                  <a:cubicBezTo>
                    <a:pt x="49" y="61"/>
                    <a:pt x="41" y="64"/>
                    <a:pt x="32" y="64"/>
                  </a:cubicBezTo>
                  <a:cubicBezTo>
                    <a:pt x="23" y="64"/>
                    <a:pt x="16" y="61"/>
                    <a:pt x="10" y="54"/>
                  </a:cubicBezTo>
                  <a:cubicBezTo>
                    <a:pt x="3" y="48"/>
                    <a:pt x="0" y="41"/>
                    <a:pt x="0" y="32"/>
                  </a:cubicBezTo>
                  <a:cubicBezTo>
                    <a:pt x="0" y="23"/>
                    <a:pt x="3" y="15"/>
                    <a:pt x="10" y="9"/>
                  </a:cubicBezTo>
                  <a:cubicBezTo>
                    <a:pt x="16" y="3"/>
                    <a:pt x="23" y="0"/>
                    <a:pt x="32" y="0"/>
                  </a:cubicBezTo>
                  <a:cubicBezTo>
                    <a:pt x="41" y="0"/>
                    <a:pt x="49" y="3"/>
                    <a:pt x="55" y="9"/>
                  </a:cubicBezTo>
                  <a:cubicBezTo>
                    <a:pt x="61" y="15"/>
                    <a:pt x="65" y="23"/>
                    <a:pt x="65" y="32"/>
                  </a:cubicBezTo>
                  <a:close/>
                  <a:moveTo>
                    <a:pt x="60" y="32"/>
                  </a:moveTo>
                  <a:cubicBezTo>
                    <a:pt x="60" y="24"/>
                    <a:pt x="58" y="17"/>
                    <a:pt x="52" y="12"/>
                  </a:cubicBezTo>
                  <a:cubicBezTo>
                    <a:pt x="47" y="6"/>
                    <a:pt x="40" y="4"/>
                    <a:pt x="32" y="4"/>
                  </a:cubicBezTo>
                  <a:cubicBezTo>
                    <a:pt x="25" y="4"/>
                    <a:pt x="18" y="6"/>
                    <a:pt x="13" y="12"/>
                  </a:cubicBezTo>
                  <a:cubicBezTo>
                    <a:pt x="7" y="17"/>
                    <a:pt x="4" y="24"/>
                    <a:pt x="4" y="32"/>
                  </a:cubicBezTo>
                  <a:cubicBezTo>
                    <a:pt x="4" y="39"/>
                    <a:pt x="7" y="46"/>
                    <a:pt x="13" y="52"/>
                  </a:cubicBezTo>
                  <a:cubicBezTo>
                    <a:pt x="18" y="57"/>
                    <a:pt x="25" y="60"/>
                    <a:pt x="32" y="60"/>
                  </a:cubicBezTo>
                  <a:cubicBezTo>
                    <a:pt x="40" y="60"/>
                    <a:pt x="47" y="57"/>
                    <a:pt x="52" y="52"/>
                  </a:cubicBezTo>
                  <a:cubicBezTo>
                    <a:pt x="58" y="46"/>
                    <a:pt x="60" y="39"/>
                    <a:pt x="60" y="32"/>
                  </a:cubicBezTo>
                  <a:close/>
                  <a:moveTo>
                    <a:pt x="51" y="48"/>
                  </a:moveTo>
                  <a:cubicBezTo>
                    <a:pt x="42" y="48"/>
                    <a:pt x="42" y="48"/>
                    <a:pt x="42" y="48"/>
                  </a:cubicBezTo>
                  <a:cubicBezTo>
                    <a:pt x="32" y="35"/>
                    <a:pt x="32" y="35"/>
                    <a:pt x="32" y="35"/>
                  </a:cubicBezTo>
                  <a:cubicBezTo>
                    <a:pt x="27" y="35"/>
                    <a:pt x="27" y="35"/>
                    <a:pt x="27" y="35"/>
                  </a:cubicBezTo>
                  <a:cubicBezTo>
                    <a:pt x="27" y="48"/>
                    <a:pt x="27" y="48"/>
                    <a:pt x="27" y="48"/>
                  </a:cubicBezTo>
                  <a:cubicBezTo>
                    <a:pt x="21" y="48"/>
                    <a:pt x="21" y="48"/>
                    <a:pt x="21" y="48"/>
                  </a:cubicBezTo>
                  <a:cubicBezTo>
                    <a:pt x="21" y="14"/>
                    <a:pt x="21" y="14"/>
                    <a:pt x="21" y="14"/>
                  </a:cubicBezTo>
                  <a:cubicBezTo>
                    <a:pt x="31" y="14"/>
                    <a:pt x="31" y="14"/>
                    <a:pt x="31" y="14"/>
                  </a:cubicBezTo>
                  <a:cubicBezTo>
                    <a:pt x="34" y="14"/>
                    <a:pt x="36" y="14"/>
                    <a:pt x="37" y="14"/>
                  </a:cubicBezTo>
                  <a:cubicBezTo>
                    <a:pt x="38" y="14"/>
                    <a:pt x="40" y="15"/>
                    <a:pt x="41" y="16"/>
                  </a:cubicBezTo>
                  <a:cubicBezTo>
                    <a:pt x="43" y="17"/>
                    <a:pt x="44" y="18"/>
                    <a:pt x="44" y="19"/>
                  </a:cubicBezTo>
                  <a:cubicBezTo>
                    <a:pt x="45" y="20"/>
                    <a:pt x="45" y="21"/>
                    <a:pt x="45" y="23"/>
                  </a:cubicBezTo>
                  <a:cubicBezTo>
                    <a:pt x="45" y="26"/>
                    <a:pt x="45" y="28"/>
                    <a:pt x="43" y="30"/>
                  </a:cubicBezTo>
                  <a:cubicBezTo>
                    <a:pt x="42" y="31"/>
                    <a:pt x="40" y="32"/>
                    <a:pt x="38" y="33"/>
                  </a:cubicBezTo>
                  <a:lnTo>
                    <a:pt x="51" y="48"/>
                  </a:lnTo>
                  <a:close/>
                  <a:moveTo>
                    <a:pt x="39" y="24"/>
                  </a:moveTo>
                  <a:cubicBezTo>
                    <a:pt x="39" y="23"/>
                    <a:pt x="38" y="22"/>
                    <a:pt x="38" y="21"/>
                  </a:cubicBezTo>
                  <a:cubicBezTo>
                    <a:pt x="38" y="21"/>
                    <a:pt x="37" y="20"/>
                    <a:pt x="37" y="20"/>
                  </a:cubicBezTo>
                  <a:cubicBezTo>
                    <a:pt x="36" y="19"/>
                    <a:pt x="35" y="19"/>
                    <a:pt x="35" y="19"/>
                  </a:cubicBezTo>
                  <a:cubicBezTo>
                    <a:pt x="34" y="19"/>
                    <a:pt x="33" y="19"/>
                    <a:pt x="32" y="19"/>
                  </a:cubicBezTo>
                  <a:cubicBezTo>
                    <a:pt x="27" y="19"/>
                    <a:pt x="27" y="19"/>
                    <a:pt x="27" y="19"/>
                  </a:cubicBezTo>
                  <a:cubicBezTo>
                    <a:pt x="27" y="30"/>
                    <a:pt x="27" y="30"/>
                    <a:pt x="27" y="30"/>
                  </a:cubicBezTo>
                  <a:cubicBezTo>
                    <a:pt x="31" y="30"/>
                    <a:pt x="31" y="30"/>
                    <a:pt x="31" y="30"/>
                  </a:cubicBezTo>
                  <a:cubicBezTo>
                    <a:pt x="32" y="30"/>
                    <a:pt x="33" y="30"/>
                    <a:pt x="34" y="30"/>
                  </a:cubicBezTo>
                  <a:cubicBezTo>
                    <a:pt x="35" y="30"/>
                    <a:pt x="36" y="29"/>
                    <a:pt x="37" y="29"/>
                  </a:cubicBezTo>
                  <a:cubicBezTo>
                    <a:pt x="37" y="28"/>
                    <a:pt x="38" y="27"/>
                    <a:pt x="38" y="27"/>
                  </a:cubicBezTo>
                  <a:cubicBezTo>
                    <a:pt x="38" y="26"/>
                    <a:pt x="39" y="25"/>
                    <a:pt x="39" y="24"/>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userDrawn="1"/>
        </p:nvGrpSpPr>
        <p:grpSpPr>
          <a:xfrm>
            <a:off x="0" y="3975652"/>
            <a:ext cx="9144000" cy="296562"/>
            <a:chOff x="0" y="0"/>
            <a:chExt cx="9144000" cy="296562"/>
          </a:xfrm>
        </p:grpSpPr>
        <p:sp>
          <p:nvSpPr>
            <p:cNvPr id="23" name="Rectangle 22"/>
            <p:cNvSpPr/>
            <p:nvPr userDrawn="1"/>
          </p:nvSpPr>
          <p:spPr>
            <a:xfrm>
              <a:off x="0" y="0"/>
              <a:ext cx="9144000" cy="296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4856208" y="24712"/>
              <a:ext cx="4065373" cy="197708"/>
            </a:xfrm>
            <a:prstGeom prst="rect">
              <a:avLst/>
            </a:prstGeom>
            <a:noFill/>
            <a:effectLst/>
          </p:spPr>
          <p:txBody>
            <a:bodyPr wrap="square" lIns="45720" rIns="45720" rtlCol="0">
              <a:noAutofit/>
            </a:bodyPr>
            <a:lstStyle/>
            <a:p>
              <a:pPr marL="0" marR="0" indent="0" algn="r" defTabSz="914400" rtl="0" eaLnBrk="1" fontAlgn="auto" latinLnBrk="0" hangingPunct="1">
                <a:lnSpc>
                  <a:spcPct val="85000"/>
                </a:lnSpc>
                <a:spcBef>
                  <a:spcPts val="700"/>
                </a:spcBef>
                <a:spcAft>
                  <a:spcPts val="0"/>
                </a:spcAft>
                <a:buClrTx/>
                <a:buSzTx/>
                <a:buFontTx/>
                <a:buNone/>
                <a:tabLst/>
                <a:defRPr/>
              </a:pPr>
              <a:r>
                <a:rPr lang="en-US" sz="1600" b="1" i="1" kern="1200" dirty="0" smtClean="0">
                  <a:gradFill flip="none" rotWithShape="1">
                    <a:gsLst>
                      <a:gs pos="0">
                        <a:schemeClr val="bg1"/>
                      </a:gs>
                      <a:gs pos="100000">
                        <a:schemeClr val="bg1">
                          <a:lumMod val="85000"/>
                          <a:shade val="100000"/>
                          <a:satMod val="115000"/>
                        </a:schemeClr>
                      </a:gs>
                    </a:gsLst>
                    <a:lin ang="13500000" scaled="1"/>
                    <a:tileRect/>
                  </a:gradFill>
                  <a:effectLst/>
                  <a:latin typeface="+mn-lt"/>
                  <a:ea typeface="+mn-ea"/>
                  <a:cs typeface="+mn-cs"/>
                </a:rPr>
                <a:t>You’ll make breakthroughs</a:t>
              </a:r>
            </a:p>
            <a:p>
              <a:pPr algn="r">
                <a:lnSpc>
                  <a:spcPct val="85000"/>
                </a:lnSpc>
                <a:spcBef>
                  <a:spcPts val="700"/>
                </a:spcBef>
              </a:pPr>
              <a:endParaRPr lang="en-US" sz="1600" b="1" i="1" dirty="0" smtClean="0">
                <a:gradFill flip="none" rotWithShape="1">
                  <a:gsLst>
                    <a:gs pos="0">
                      <a:schemeClr val="bg1"/>
                    </a:gs>
                    <a:gs pos="100000">
                      <a:schemeClr val="bg1">
                        <a:lumMod val="85000"/>
                        <a:shade val="100000"/>
                        <a:satMod val="115000"/>
                      </a:schemeClr>
                    </a:gs>
                  </a:gsLst>
                  <a:lin ang="13500000" scaled="1"/>
                  <a:tileRect/>
                </a:gradFill>
              </a:endParaRPr>
            </a:p>
          </p:txBody>
        </p:sp>
      </p:grpSp>
      <p:cxnSp>
        <p:nvCxnSpPr>
          <p:cNvPr id="26" name="Straight Connector 25"/>
          <p:cNvCxnSpPr/>
          <p:nvPr userDrawn="1"/>
        </p:nvCxnSpPr>
        <p:spPr>
          <a:xfrm flipV="1">
            <a:off x="3237470" y="4494638"/>
            <a:ext cx="0" cy="1235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32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8919" y="366976"/>
            <a:ext cx="8490140" cy="6858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33632" y="1149178"/>
            <a:ext cx="8464379" cy="4967417"/>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299587" y="6664632"/>
            <a:ext cx="1007707" cy="132394"/>
          </a:xfrm>
          <a:prstGeom prst="rect">
            <a:avLst/>
          </a:prstGeom>
        </p:spPr>
        <p:txBody>
          <a:bodyPr vert="horz" lIns="91440" tIns="45720" rIns="91440" bIns="45720" rtlCol="0" anchor="ctr"/>
          <a:lstStyle>
            <a:lvl1pPr algn="l">
              <a:lnSpc>
                <a:spcPct val="85000"/>
              </a:lnSpc>
              <a:spcAft>
                <a:spcPts val="600"/>
              </a:spcAft>
              <a:defRPr sz="1000" b="1" i="0">
                <a:solidFill>
                  <a:schemeClr val="tx1">
                    <a:lumMod val="75000"/>
                    <a:lumOff val="25000"/>
                  </a:schemeClr>
                </a:solidFill>
              </a:defRPr>
            </a:lvl1pPr>
          </a:lstStyle>
          <a:p>
            <a:fld id="{E0945A5B-6FD1-4E75-90E0-1022EA54FCBA}" type="slidenum">
              <a:rPr lang="en-US" smtClean="0"/>
              <a:pPr/>
              <a:t>‹#›</a:t>
            </a:fld>
            <a:endParaRPr lang="en-US" dirty="0"/>
          </a:p>
        </p:txBody>
      </p:sp>
      <p:grpSp>
        <p:nvGrpSpPr>
          <p:cNvPr id="22" name="Group 21"/>
          <p:cNvGrpSpPr/>
          <p:nvPr/>
        </p:nvGrpSpPr>
        <p:grpSpPr>
          <a:xfrm>
            <a:off x="7916863" y="6302375"/>
            <a:ext cx="968375" cy="271463"/>
            <a:chOff x="7916863" y="6302375"/>
            <a:chExt cx="968375" cy="271463"/>
          </a:xfrm>
        </p:grpSpPr>
        <p:sp>
          <p:nvSpPr>
            <p:cNvPr id="8" name="AutoShape 4"/>
            <p:cNvSpPr>
              <a:spLocks noChangeAspect="1" noChangeArrowheads="1" noTextEdit="1"/>
            </p:cNvSpPr>
            <p:nvPr userDrawn="1"/>
          </p:nvSpPr>
          <p:spPr bwMode="auto">
            <a:xfrm>
              <a:off x="7916863" y="6302375"/>
              <a:ext cx="9683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userDrawn="1"/>
          </p:nvSpPr>
          <p:spPr bwMode="auto">
            <a:xfrm>
              <a:off x="7916863" y="6307138"/>
              <a:ext cx="22225" cy="261938"/>
            </a:xfrm>
            <a:custGeom>
              <a:avLst/>
              <a:gdLst>
                <a:gd name="T0" fmla="*/ 23 w 46"/>
                <a:gd name="T1" fmla="*/ 543 h 544"/>
                <a:gd name="T2" fmla="*/ 0 w 46"/>
                <a:gd name="T3" fmla="*/ 544 h 544"/>
                <a:gd name="T4" fmla="*/ 2 w 46"/>
                <a:gd name="T5" fmla="*/ 325 h 544"/>
                <a:gd name="T6" fmla="*/ 0 w 46"/>
                <a:gd name="T7" fmla="*/ 0 h 544"/>
                <a:gd name="T8" fmla="*/ 23 w 46"/>
                <a:gd name="T9" fmla="*/ 1 h 544"/>
                <a:gd name="T10" fmla="*/ 46 w 46"/>
                <a:gd name="T11" fmla="*/ 0 h 544"/>
                <a:gd name="T12" fmla="*/ 44 w 46"/>
                <a:gd name="T13" fmla="*/ 348 h 544"/>
                <a:gd name="T14" fmla="*/ 46 w 46"/>
                <a:gd name="T15" fmla="*/ 544 h 544"/>
                <a:gd name="T16" fmla="*/ 23 w 46"/>
                <a:gd name="T17" fmla="*/ 54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44">
                  <a:moveTo>
                    <a:pt x="23" y="543"/>
                  </a:moveTo>
                  <a:cubicBezTo>
                    <a:pt x="15" y="543"/>
                    <a:pt x="8" y="544"/>
                    <a:pt x="0" y="544"/>
                  </a:cubicBezTo>
                  <a:cubicBezTo>
                    <a:pt x="1" y="477"/>
                    <a:pt x="2" y="404"/>
                    <a:pt x="2" y="325"/>
                  </a:cubicBezTo>
                  <a:cubicBezTo>
                    <a:pt x="2" y="241"/>
                    <a:pt x="0" y="133"/>
                    <a:pt x="0" y="0"/>
                  </a:cubicBezTo>
                  <a:cubicBezTo>
                    <a:pt x="8" y="1"/>
                    <a:pt x="16" y="1"/>
                    <a:pt x="23" y="1"/>
                  </a:cubicBezTo>
                  <a:cubicBezTo>
                    <a:pt x="32" y="1"/>
                    <a:pt x="39" y="1"/>
                    <a:pt x="46" y="0"/>
                  </a:cubicBezTo>
                  <a:cubicBezTo>
                    <a:pt x="45" y="177"/>
                    <a:pt x="44" y="293"/>
                    <a:pt x="44" y="348"/>
                  </a:cubicBezTo>
                  <a:cubicBezTo>
                    <a:pt x="44" y="428"/>
                    <a:pt x="45" y="493"/>
                    <a:pt x="46" y="544"/>
                  </a:cubicBezTo>
                  <a:cubicBezTo>
                    <a:pt x="38" y="544"/>
                    <a:pt x="31" y="543"/>
                    <a:pt x="23" y="54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userDrawn="1"/>
          </p:nvSpPr>
          <p:spPr bwMode="auto">
            <a:xfrm>
              <a:off x="7954963" y="6350000"/>
              <a:ext cx="85725" cy="219075"/>
            </a:xfrm>
            <a:custGeom>
              <a:avLst/>
              <a:gdLst>
                <a:gd name="T0" fmla="*/ 155 w 177"/>
                <a:gd name="T1" fmla="*/ 456 h 456"/>
                <a:gd name="T2" fmla="*/ 131 w 177"/>
                <a:gd name="T3" fmla="*/ 456 h 456"/>
                <a:gd name="T4" fmla="*/ 133 w 177"/>
                <a:gd name="T5" fmla="*/ 346 h 456"/>
                <a:gd name="T6" fmla="*/ 131 w 177"/>
                <a:gd name="T7" fmla="*/ 253 h 456"/>
                <a:gd name="T8" fmla="*/ 44 w 177"/>
                <a:gd name="T9" fmla="*/ 126 h 456"/>
                <a:gd name="T10" fmla="*/ 47 w 177"/>
                <a:gd name="T11" fmla="*/ 456 h 456"/>
                <a:gd name="T12" fmla="*/ 23 w 177"/>
                <a:gd name="T13" fmla="*/ 455 h 456"/>
                <a:gd name="T14" fmla="*/ 0 w 177"/>
                <a:gd name="T15" fmla="*/ 456 h 456"/>
                <a:gd name="T16" fmla="*/ 3 w 177"/>
                <a:gd name="T17" fmla="*/ 210 h 456"/>
                <a:gd name="T18" fmla="*/ 0 w 177"/>
                <a:gd name="T19" fmla="*/ 0 h 456"/>
                <a:gd name="T20" fmla="*/ 16 w 177"/>
                <a:gd name="T21" fmla="*/ 1 h 456"/>
                <a:gd name="T22" fmla="*/ 31 w 177"/>
                <a:gd name="T23" fmla="*/ 0 h 456"/>
                <a:gd name="T24" fmla="*/ 133 w 177"/>
                <a:gd name="T25" fmla="*/ 181 h 456"/>
                <a:gd name="T26" fmla="*/ 133 w 177"/>
                <a:gd name="T27" fmla="*/ 109 h 456"/>
                <a:gd name="T28" fmla="*/ 131 w 177"/>
                <a:gd name="T29" fmla="*/ 0 h 456"/>
                <a:gd name="T30" fmla="*/ 155 w 177"/>
                <a:gd name="T31" fmla="*/ 1 h 456"/>
                <a:gd name="T32" fmla="*/ 177 w 177"/>
                <a:gd name="T33" fmla="*/ 0 h 456"/>
                <a:gd name="T34" fmla="*/ 174 w 177"/>
                <a:gd name="T35" fmla="*/ 226 h 456"/>
                <a:gd name="T36" fmla="*/ 177 w 177"/>
                <a:gd name="T37" fmla="*/ 456 h 456"/>
                <a:gd name="T38" fmla="*/ 155 w 177"/>
                <a:gd name="T39"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456">
                  <a:moveTo>
                    <a:pt x="155" y="456"/>
                  </a:moveTo>
                  <a:cubicBezTo>
                    <a:pt x="146" y="456"/>
                    <a:pt x="139" y="456"/>
                    <a:pt x="131" y="456"/>
                  </a:cubicBezTo>
                  <a:cubicBezTo>
                    <a:pt x="132" y="412"/>
                    <a:pt x="133" y="375"/>
                    <a:pt x="133" y="346"/>
                  </a:cubicBezTo>
                  <a:cubicBezTo>
                    <a:pt x="133" y="316"/>
                    <a:pt x="132" y="285"/>
                    <a:pt x="131" y="253"/>
                  </a:cubicBezTo>
                  <a:cubicBezTo>
                    <a:pt x="95" y="203"/>
                    <a:pt x="65" y="162"/>
                    <a:pt x="44" y="126"/>
                  </a:cubicBezTo>
                  <a:cubicBezTo>
                    <a:pt x="44" y="275"/>
                    <a:pt x="44" y="385"/>
                    <a:pt x="47" y="456"/>
                  </a:cubicBezTo>
                  <a:cubicBezTo>
                    <a:pt x="39" y="456"/>
                    <a:pt x="31" y="455"/>
                    <a:pt x="23" y="455"/>
                  </a:cubicBezTo>
                  <a:cubicBezTo>
                    <a:pt x="16" y="455"/>
                    <a:pt x="8" y="456"/>
                    <a:pt x="0" y="456"/>
                  </a:cubicBezTo>
                  <a:cubicBezTo>
                    <a:pt x="3" y="371"/>
                    <a:pt x="3" y="288"/>
                    <a:pt x="3" y="210"/>
                  </a:cubicBezTo>
                  <a:cubicBezTo>
                    <a:pt x="3" y="130"/>
                    <a:pt x="3" y="60"/>
                    <a:pt x="0" y="0"/>
                  </a:cubicBezTo>
                  <a:cubicBezTo>
                    <a:pt x="6" y="0"/>
                    <a:pt x="10" y="1"/>
                    <a:pt x="16" y="1"/>
                  </a:cubicBezTo>
                  <a:cubicBezTo>
                    <a:pt x="21" y="1"/>
                    <a:pt x="26" y="0"/>
                    <a:pt x="31" y="0"/>
                  </a:cubicBezTo>
                  <a:cubicBezTo>
                    <a:pt x="49" y="51"/>
                    <a:pt x="82" y="112"/>
                    <a:pt x="133" y="181"/>
                  </a:cubicBezTo>
                  <a:cubicBezTo>
                    <a:pt x="133" y="109"/>
                    <a:pt x="133" y="109"/>
                    <a:pt x="133" y="109"/>
                  </a:cubicBezTo>
                  <a:cubicBezTo>
                    <a:pt x="133" y="81"/>
                    <a:pt x="133" y="44"/>
                    <a:pt x="131" y="0"/>
                  </a:cubicBezTo>
                  <a:cubicBezTo>
                    <a:pt x="139" y="0"/>
                    <a:pt x="146" y="1"/>
                    <a:pt x="155" y="1"/>
                  </a:cubicBezTo>
                  <a:cubicBezTo>
                    <a:pt x="162" y="1"/>
                    <a:pt x="170" y="0"/>
                    <a:pt x="177" y="0"/>
                  </a:cubicBezTo>
                  <a:cubicBezTo>
                    <a:pt x="175" y="54"/>
                    <a:pt x="174" y="129"/>
                    <a:pt x="174" y="226"/>
                  </a:cubicBezTo>
                  <a:cubicBezTo>
                    <a:pt x="174" y="323"/>
                    <a:pt x="175" y="401"/>
                    <a:pt x="177" y="456"/>
                  </a:cubicBezTo>
                  <a:cubicBezTo>
                    <a:pt x="170" y="456"/>
                    <a:pt x="162" y="456"/>
                    <a:pt x="155"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8039101" y="6350000"/>
              <a:ext cx="76200" cy="219075"/>
            </a:xfrm>
            <a:custGeom>
              <a:avLst/>
              <a:gdLst>
                <a:gd name="T0" fmla="*/ 160 w 160"/>
                <a:gd name="T1" fmla="*/ 26 h 456"/>
                <a:gd name="T2" fmla="*/ 160 w 160"/>
                <a:gd name="T3" fmla="*/ 41 h 456"/>
                <a:gd name="T4" fmla="*/ 128 w 160"/>
                <a:gd name="T5" fmla="*/ 40 h 456"/>
                <a:gd name="T6" fmla="*/ 110 w 160"/>
                <a:gd name="T7" fmla="*/ 41 h 456"/>
                <a:gd name="T8" fmla="*/ 108 w 160"/>
                <a:gd name="T9" fmla="*/ 189 h 456"/>
                <a:gd name="T10" fmla="*/ 110 w 160"/>
                <a:gd name="T11" fmla="*/ 456 h 456"/>
                <a:gd name="T12" fmla="*/ 87 w 160"/>
                <a:gd name="T13" fmla="*/ 455 h 456"/>
                <a:gd name="T14" fmla="*/ 65 w 160"/>
                <a:gd name="T15" fmla="*/ 456 h 456"/>
                <a:gd name="T16" fmla="*/ 66 w 160"/>
                <a:gd name="T17" fmla="*/ 258 h 456"/>
                <a:gd name="T18" fmla="*/ 65 w 160"/>
                <a:gd name="T19" fmla="*/ 41 h 456"/>
                <a:gd name="T20" fmla="*/ 49 w 160"/>
                <a:gd name="T21" fmla="*/ 40 h 456"/>
                <a:gd name="T22" fmla="*/ 0 w 160"/>
                <a:gd name="T23" fmla="*/ 41 h 456"/>
                <a:gd name="T24" fmla="*/ 1 w 160"/>
                <a:gd name="T25" fmla="*/ 21 h 456"/>
                <a:gd name="T26" fmla="*/ 4 w 160"/>
                <a:gd name="T27" fmla="*/ 0 h 456"/>
                <a:gd name="T28" fmla="*/ 88 w 160"/>
                <a:gd name="T29" fmla="*/ 2 h 456"/>
                <a:gd name="T30" fmla="*/ 160 w 160"/>
                <a:gd name="T31" fmla="*/ 0 h 456"/>
                <a:gd name="T32" fmla="*/ 160 w 160"/>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456">
                  <a:moveTo>
                    <a:pt x="160" y="26"/>
                  </a:moveTo>
                  <a:cubicBezTo>
                    <a:pt x="160" y="29"/>
                    <a:pt x="160" y="34"/>
                    <a:pt x="160" y="41"/>
                  </a:cubicBezTo>
                  <a:cubicBezTo>
                    <a:pt x="148" y="40"/>
                    <a:pt x="137" y="40"/>
                    <a:pt x="128" y="40"/>
                  </a:cubicBezTo>
                  <a:cubicBezTo>
                    <a:pt x="122" y="40"/>
                    <a:pt x="115" y="40"/>
                    <a:pt x="110" y="41"/>
                  </a:cubicBezTo>
                  <a:cubicBezTo>
                    <a:pt x="109" y="77"/>
                    <a:pt x="108" y="127"/>
                    <a:pt x="108" y="189"/>
                  </a:cubicBezTo>
                  <a:cubicBezTo>
                    <a:pt x="108" y="234"/>
                    <a:pt x="109" y="323"/>
                    <a:pt x="110" y="456"/>
                  </a:cubicBezTo>
                  <a:cubicBezTo>
                    <a:pt x="103" y="456"/>
                    <a:pt x="95" y="455"/>
                    <a:pt x="87" y="455"/>
                  </a:cubicBezTo>
                  <a:cubicBezTo>
                    <a:pt x="80" y="455"/>
                    <a:pt x="72" y="456"/>
                    <a:pt x="65" y="456"/>
                  </a:cubicBezTo>
                  <a:cubicBezTo>
                    <a:pt x="65" y="370"/>
                    <a:pt x="66" y="304"/>
                    <a:pt x="66" y="258"/>
                  </a:cubicBezTo>
                  <a:cubicBezTo>
                    <a:pt x="66" y="209"/>
                    <a:pt x="65" y="137"/>
                    <a:pt x="65" y="41"/>
                  </a:cubicBezTo>
                  <a:cubicBezTo>
                    <a:pt x="61" y="40"/>
                    <a:pt x="56" y="40"/>
                    <a:pt x="49" y="40"/>
                  </a:cubicBezTo>
                  <a:cubicBezTo>
                    <a:pt x="40" y="40"/>
                    <a:pt x="15" y="40"/>
                    <a:pt x="0" y="41"/>
                  </a:cubicBezTo>
                  <a:cubicBezTo>
                    <a:pt x="1" y="34"/>
                    <a:pt x="1" y="28"/>
                    <a:pt x="1" y="21"/>
                  </a:cubicBezTo>
                  <a:cubicBezTo>
                    <a:pt x="1" y="14"/>
                    <a:pt x="5" y="7"/>
                    <a:pt x="4" y="0"/>
                  </a:cubicBezTo>
                  <a:cubicBezTo>
                    <a:pt x="24" y="1"/>
                    <a:pt x="58" y="2"/>
                    <a:pt x="88" y="2"/>
                  </a:cubicBezTo>
                  <a:cubicBezTo>
                    <a:pt x="117" y="2"/>
                    <a:pt x="141" y="1"/>
                    <a:pt x="160" y="0"/>
                  </a:cubicBezTo>
                  <a:cubicBezTo>
                    <a:pt x="160" y="13"/>
                    <a:pt x="160" y="22"/>
                    <a:pt x="160"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8128001" y="6350000"/>
              <a:ext cx="55563"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5 w 117"/>
                <a:gd name="T11" fmla="*/ 0 h 456"/>
                <a:gd name="T12" fmla="*/ 114 w 117"/>
                <a:gd name="T13" fmla="*/ 20 h 456"/>
                <a:gd name="T14" fmla="*/ 115 w 117"/>
                <a:gd name="T15" fmla="*/ 41 h 456"/>
                <a:gd name="T16" fmla="*/ 77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7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6" y="455"/>
                    <a:pt x="17" y="456"/>
                    <a:pt x="0" y="456"/>
                  </a:cubicBezTo>
                  <a:cubicBezTo>
                    <a:pt x="1" y="348"/>
                    <a:pt x="2" y="267"/>
                    <a:pt x="2" y="215"/>
                  </a:cubicBezTo>
                  <a:cubicBezTo>
                    <a:pt x="2" y="143"/>
                    <a:pt x="1" y="71"/>
                    <a:pt x="0" y="0"/>
                  </a:cubicBezTo>
                  <a:cubicBezTo>
                    <a:pt x="27" y="0"/>
                    <a:pt x="55" y="1"/>
                    <a:pt x="85" y="1"/>
                  </a:cubicBezTo>
                  <a:cubicBezTo>
                    <a:pt x="93" y="1"/>
                    <a:pt x="103" y="0"/>
                    <a:pt x="115" y="0"/>
                  </a:cubicBezTo>
                  <a:cubicBezTo>
                    <a:pt x="114" y="7"/>
                    <a:pt x="114" y="14"/>
                    <a:pt x="114" y="20"/>
                  </a:cubicBezTo>
                  <a:cubicBezTo>
                    <a:pt x="114" y="27"/>
                    <a:pt x="114" y="34"/>
                    <a:pt x="115" y="41"/>
                  </a:cubicBezTo>
                  <a:cubicBezTo>
                    <a:pt x="101" y="40"/>
                    <a:pt x="88" y="40"/>
                    <a:pt x="77" y="40"/>
                  </a:cubicBezTo>
                  <a:cubicBezTo>
                    <a:pt x="65" y="40"/>
                    <a:pt x="55"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7"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6"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userDrawn="1"/>
          </p:nvSpPr>
          <p:spPr bwMode="auto">
            <a:xfrm>
              <a:off x="8199438" y="6350000"/>
              <a:ext cx="84138" cy="219075"/>
            </a:xfrm>
            <a:custGeom>
              <a:avLst/>
              <a:gdLst>
                <a:gd name="T0" fmla="*/ 152 w 176"/>
                <a:gd name="T1" fmla="*/ 455 h 456"/>
                <a:gd name="T2" fmla="*/ 128 w 176"/>
                <a:gd name="T3" fmla="*/ 456 h 456"/>
                <a:gd name="T4" fmla="*/ 63 w 176"/>
                <a:gd name="T5" fmla="*/ 238 h 456"/>
                <a:gd name="T6" fmla="*/ 45 w 176"/>
                <a:gd name="T7" fmla="*/ 241 h 456"/>
                <a:gd name="T8" fmla="*/ 43 w 176"/>
                <a:gd name="T9" fmla="*/ 304 h 456"/>
                <a:gd name="T10" fmla="*/ 45 w 176"/>
                <a:gd name="T11" fmla="*/ 456 h 456"/>
                <a:gd name="T12" fmla="*/ 22 w 176"/>
                <a:gd name="T13" fmla="*/ 455 h 456"/>
                <a:gd name="T14" fmla="*/ 0 w 176"/>
                <a:gd name="T15" fmla="*/ 456 h 456"/>
                <a:gd name="T16" fmla="*/ 2 w 176"/>
                <a:gd name="T17" fmla="*/ 245 h 456"/>
                <a:gd name="T18" fmla="*/ 0 w 176"/>
                <a:gd name="T19" fmla="*/ 0 h 456"/>
                <a:gd name="T20" fmla="*/ 23 w 176"/>
                <a:gd name="T21" fmla="*/ 1 h 456"/>
                <a:gd name="T22" fmla="*/ 59 w 176"/>
                <a:gd name="T23" fmla="*/ 0 h 456"/>
                <a:gd name="T24" fmla="*/ 151 w 176"/>
                <a:gd name="T25" fmla="*/ 103 h 456"/>
                <a:gd name="T26" fmla="*/ 100 w 176"/>
                <a:gd name="T27" fmla="*/ 222 h 456"/>
                <a:gd name="T28" fmla="*/ 176 w 176"/>
                <a:gd name="T29" fmla="*/ 456 h 456"/>
                <a:gd name="T30" fmla="*/ 152 w 176"/>
                <a:gd name="T31" fmla="*/ 455 h 456"/>
                <a:gd name="T32" fmla="*/ 110 w 176"/>
                <a:gd name="T33" fmla="*/ 103 h 456"/>
                <a:gd name="T34" fmla="*/ 52 w 176"/>
                <a:gd name="T35" fmla="*/ 40 h 456"/>
                <a:gd name="T36" fmla="*/ 45 w 176"/>
                <a:gd name="T37" fmla="*/ 40 h 456"/>
                <a:gd name="T38" fmla="*/ 45 w 176"/>
                <a:gd name="T39" fmla="*/ 197 h 456"/>
                <a:gd name="T40" fmla="*/ 110 w 176"/>
                <a:gd name="T41" fmla="*/ 10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456">
                  <a:moveTo>
                    <a:pt x="152" y="455"/>
                  </a:moveTo>
                  <a:cubicBezTo>
                    <a:pt x="144" y="455"/>
                    <a:pt x="136" y="456"/>
                    <a:pt x="128" y="456"/>
                  </a:cubicBezTo>
                  <a:cubicBezTo>
                    <a:pt x="109" y="412"/>
                    <a:pt x="87" y="339"/>
                    <a:pt x="63" y="238"/>
                  </a:cubicBezTo>
                  <a:cubicBezTo>
                    <a:pt x="56" y="239"/>
                    <a:pt x="50" y="241"/>
                    <a:pt x="45" y="241"/>
                  </a:cubicBezTo>
                  <a:cubicBezTo>
                    <a:pt x="44" y="257"/>
                    <a:pt x="43" y="278"/>
                    <a:pt x="43" y="304"/>
                  </a:cubicBezTo>
                  <a:cubicBezTo>
                    <a:pt x="43" y="320"/>
                    <a:pt x="44" y="371"/>
                    <a:pt x="45" y="456"/>
                  </a:cubicBezTo>
                  <a:cubicBezTo>
                    <a:pt x="37" y="456"/>
                    <a:pt x="30" y="455"/>
                    <a:pt x="22" y="455"/>
                  </a:cubicBezTo>
                  <a:cubicBezTo>
                    <a:pt x="14" y="455"/>
                    <a:pt x="8" y="456"/>
                    <a:pt x="0" y="456"/>
                  </a:cubicBezTo>
                  <a:cubicBezTo>
                    <a:pt x="2" y="393"/>
                    <a:pt x="2" y="322"/>
                    <a:pt x="2" y="245"/>
                  </a:cubicBezTo>
                  <a:cubicBezTo>
                    <a:pt x="2" y="174"/>
                    <a:pt x="2" y="92"/>
                    <a:pt x="0" y="0"/>
                  </a:cubicBezTo>
                  <a:cubicBezTo>
                    <a:pt x="8" y="1"/>
                    <a:pt x="16" y="1"/>
                    <a:pt x="23" y="1"/>
                  </a:cubicBezTo>
                  <a:cubicBezTo>
                    <a:pt x="37" y="1"/>
                    <a:pt x="49" y="0"/>
                    <a:pt x="59" y="0"/>
                  </a:cubicBezTo>
                  <a:cubicBezTo>
                    <a:pt x="116" y="0"/>
                    <a:pt x="151" y="40"/>
                    <a:pt x="151" y="103"/>
                  </a:cubicBezTo>
                  <a:cubicBezTo>
                    <a:pt x="151" y="157"/>
                    <a:pt x="136" y="194"/>
                    <a:pt x="100" y="222"/>
                  </a:cubicBezTo>
                  <a:cubicBezTo>
                    <a:pt x="124" y="320"/>
                    <a:pt x="149" y="398"/>
                    <a:pt x="176" y="456"/>
                  </a:cubicBezTo>
                  <a:cubicBezTo>
                    <a:pt x="168" y="456"/>
                    <a:pt x="160" y="455"/>
                    <a:pt x="152" y="455"/>
                  </a:cubicBezTo>
                  <a:close/>
                  <a:moveTo>
                    <a:pt x="110" y="103"/>
                  </a:moveTo>
                  <a:cubicBezTo>
                    <a:pt x="110" y="59"/>
                    <a:pt x="93" y="40"/>
                    <a:pt x="52" y="40"/>
                  </a:cubicBezTo>
                  <a:cubicBezTo>
                    <a:pt x="45" y="40"/>
                    <a:pt x="45" y="40"/>
                    <a:pt x="45" y="40"/>
                  </a:cubicBezTo>
                  <a:cubicBezTo>
                    <a:pt x="45" y="197"/>
                    <a:pt x="45" y="197"/>
                    <a:pt x="45" y="197"/>
                  </a:cubicBezTo>
                  <a:cubicBezTo>
                    <a:pt x="87" y="193"/>
                    <a:pt x="110" y="161"/>
                    <a:pt x="110" y="10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userDrawn="1"/>
          </p:nvSpPr>
          <p:spPr bwMode="auto">
            <a:xfrm>
              <a:off x="8272463" y="6302375"/>
              <a:ext cx="92075" cy="266700"/>
            </a:xfrm>
            <a:custGeom>
              <a:avLst/>
              <a:gdLst>
                <a:gd name="T0" fmla="*/ 60 w 190"/>
                <a:gd name="T1" fmla="*/ 136 h 554"/>
                <a:gd name="T2" fmla="*/ 105 w 190"/>
                <a:gd name="T3" fmla="*/ 240 h 554"/>
                <a:gd name="T4" fmla="*/ 190 w 190"/>
                <a:gd name="T5" fmla="*/ 418 h 554"/>
                <a:gd name="T6" fmla="*/ 23 w 190"/>
                <a:gd name="T7" fmla="*/ 554 h 554"/>
                <a:gd name="T8" fmla="*/ 0 w 190"/>
                <a:gd name="T9" fmla="*/ 512 h 554"/>
                <a:gd name="T10" fmla="*/ 145 w 190"/>
                <a:gd name="T11" fmla="*/ 422 h 554"/>
                <a:gd name="T12" fmla="*/ 80 w 190"/>
                <a:gd name="T13" fmla="*/ 279 h 554"/>
                <a:gd name="T14" fmla="*/ 15 w 190"/>
                <a:gd name="T15" fmla="*/ 138 h 554"/>
                <a:gd name="T16" fmla="*/ 145 w 190"/>
                <a:gd name="T17" fmla="*/ 0 h 554"/>
                <a:gd name="T18" fmla="*/ 162 w 190"/>
                <a:gd name="T19" fmla="*/ 38 h 554"/>
                <a:gd name="T20" fmla="*/ 60 w 190"/>
                <a:gd name="T21" fmla="*/ 13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554">
                  <a:moveTo>
                    <a:pt x="60" y="136"/>
                  </a:moveTo>
                  <a:cubicBezTo>
                    <a:pt x="60" y="170"/>
                    <a:pt x="78" y="200"/>
                    <a:pt x="105" y="240"/>
                  </a:cubicBezTo>
                  <a:cubicBezTo>
                    <a:pt x="153" y="308"/>
                    <a:pt x="190" y="359"/>
                    <a:pt x="190" y="418"/>
                  </a:cubicBezTo>
                  <a:cubicBezTo>
                    <a:pt x="190" y="490"/>
                    <a:pt x="108" y="535"/>
                    <a:pt x="23" y="554"/>
                  </a:cubicBezTo>
                  <a:cubicBezTo>
                    <a:pt x="18" y="541"/>
                    <a:pt x="8" y="525"/>
                    <a:pt x="0" y="512"/>
                  </a:cubicBezTo>
                  <a:cubicBezTo>
                    <a:pt x="66" y="502"/>
                    <a:pt x="145" y="473"/>
                    <a:pt x="145" y="422"/>
                  </a:cubicBezTo>
                  <a:cubicBezTo>
                    <a:pt x="145" y="376"/>
                    <a:pt x="118" y="333"/>
                    <a:pt x="80" y="279"/>
                  </a:cubicBezTo>
                  <a:cubicBezTo>
                    <a:pt x="43" y="227"/>
                    <a:pt x="15" y="188"/>
                    <a:pt x="15" y="138"/>
                  </a:cubicBezTo>
                  <a:cubicBezTo>
                    <a:pt x="15" y="67"/>
                    <a:pt x="62" y="15"/>
                    <a:pt x="145" y="0"/>
                  </a:cubicBezTo>
                  <a:cubicBezTo>
                    <a:pt x="150" y="14"/>
                    <a:pt x="156" y="27"/>
                    <a:pt x="162" y="38"/>
                  </a:cubicBezTo>
                  <a:cubicBezTo>
                    <a:pt x="98" y="45"/>
                    <a:pt x="60" y="83"/>
                    <a:pt x="60" y="13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userDrawn="1"/>
          </p:nvSpPr>
          <p:spPr bwMode="auto">
            <a:xfrm>
              <a:off x="8343901" y="6350000"/>
              <a:ext cx="93663" cy="219075"/>
            </a:xfrm>
            <a:custGeom>
              <a:avLst/>
              <a:gdLst>
                <a:gd name="T0" fmla="*/ 118 w 193"/>
                <a:gd name="T1" fmla="*/ 212 h 456"/>
                <a:gd name="T2" fmla="*/ 118 w 193"/>
                <a:gd name="T3" fmla="*/ 387 h 456"/>
                <a:gd name="T4" fmla="*/ 118 w 193"/>
                <a:gd name="T5" fmla="*/ 456 h 456"/>
                <a:gd name="T6" fmla="*/ 95 w 193"/>
                <a:gd name="T7" fmla="*/ 456 h 456"/>
                <a:gd name="T8" fmla="*/ 73 w 193"/>
                <a:gd name="T9" fmla="*/ 456 h 456"/>
                <a:gd name="T10" fmla="*/ 74 w 193"/>
                <a:gd name="T11" fmla="*/ 333 h 456"/>
                <a:gd name="T12" fmla="*/ 73 w 193"/>
                <a:gd name="T13" fmla="*/ 212 h 456"/>
                <a:gd name="T14" fmla="*/ 0 w 193"/>
                <a:gd name="T15" fmla="*/ 0 h 456"/>
                <a:gd name="T16" fmla="*/ 25 w 193"/>
                <a:gd name="T17" fmla="*/ 1 h 456"/>
                <a:gd name="T18" fmla="*/ 48 w 193"/>
                <a:gd name="T19" fmla="*/ 0 h 456"/>
                <a:gd name="T20" fmla="*/ 96 w 193"/>
                <a:gd name="T21" fmla="*/ 158 h 456"/>
                <a:gd name="T22" fmla="*/ 144 w 193"/>
                <a:gd name="T23" fmla="*/ 0 h 456"/>
                <a:gd name="T24" fmla="*/ 169 w 193"/>
                <a:gd name="T25" fmla="*/ 1 h 456"/>
                <a:gd name="T26" fmla="*/ 193 w 193"/>
                <a:gd name="T27" fmla="*/ 0 h 456"/>
                <a:gd name="T28" fmla="*/ 118 w 193"/>
                <a:gd name="T29" fmla="*/ 21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3" h="456">
                  <a:moveTo>
                    <a:pt x="118" y="212"/>
                  </a:moveTo>
                  <a:cubicBezTo>
                    <a:pt x="118" y="286"/>
                    <a:pt x="118" y="345"/>
                    <a:pt x="118" y="387"/>
                  </a:cubicBezTo>
                  <a:cubicBezTo>
                    <a:pt x="118" y="418"/>
                    <a:pt x="118" y="442"/>
                    <a:pt x="118" y="456"/>
                  </a:cubicBezTo>
                  <a:cubicBezTo>
                    <a:pt x="110" y="456"/>
                    <a:pt x="102" y="456"/>
                    <a:pt x="95" y="456"/>
                  </a:cubicBezTo>
                  <a:cubicBezTo>
                    <a:pt x="87" y="456"/>
                    <a:pt x="80" y="456"/>
                    <a:pt x="73" y="456"/>
                  </a:cubicBezTo>
                  <a:cubicBezTo>
                    <a:pt x="74" y="415"/>
                    <a:pt x="74" y="374"/>
                    <a:pt x="74" y="333"/>
                  </a:cubicBezTo>
                  <a:cubicBezTo>
                    <a:pt x="74" y="284"/>
                    <a:pt x="74" y="244"/>
                    <a:pt x="73" y="212"/>
                  </a:cubicBezTo>
                  <a:cubicBezTo>
                    <a:pt x="65" y="188"/>
                    <a:pt x="41" y="117"/>
                    <a:pt x="0" y="0"/>
                  </a:cubicBezTo>
                  <a:cubicBezTo>
                    <a:pt x="8" y="0"/>
                    <a:pt x="17" y="1"/>
                    <a:pt x="25" y="1"/>
                  </a:cubicBezTo>
                  <a:cubicBezTo>
                    <a:pt x="33" y="1"/>
                    <a:pt x="41" y="0"/>
                    <a:pt x="48" y="0"/>
                  </a:cubicBezTo>
                  <a:cubicBezTo>
                    <a:pt x="61" y="54"/>
                    <a:pt x="76" y="106"/>
                    <a:pt x="96" y="158"/>
                  </a:cubicBezTo>
                  <a:cubicBezTo>
                    <a:pt x="114" y="109"/>
                    <a:pt x="128" y="56"/>
                    <a:pt x="144" y="0"/>
                  </a:cubicBezTo>
                  <a:cubicBezTo>
                    <a:pt x="153" y="0"/>
                    <a:pt x="160" y="1"/>
                    <a:pt x="169" y="1"/>
                  </a:cubicBezTo>
                  <a:cubicBezTo>
                    <a:pt x="177" y="1"/>
                    <a:pt x="185" y="0"/>
                    <a:pt x="193" y="0"/>
                  </a:cubicBezTo>
                  <a:cubicBezTo>
                    <a:pt x="177" y="40"/>
                    <a:pt x="153" y="111"/>
                    <a:pt x="118" y="212"/>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8432801" y="6348413"/>
              <a:ext cx="103188" cy="225425"/>
            </a:xfrm>
            <a:custGeom>
              <a:avLst/>
              <a:gdLst>
                <a:gd name="T0" fmla="*/ 45 w 212"/>
                <a:gd name="T1" fmla="*/ 111 h 467"/>
                <a:gd name="T2" fmla="*/ 102 w 212"/>
                <a:gd name="T3" fmla="*/ 217 h 467"/>
                <a:gd name="T4" fmla="*/ 158 w 212"/>
                <a:gd name="T5" fmla="*/ 341 h 467"/>
                <a:gd name="T6" fmla="*/ 40 w 212"/>
                <a:gd name="T7" fmla="*/ 467 h 467"/>
                <a:gd name="T8" fmla="*/ 17 w 212"/>
                <a:gd name="T9" fmla="*/ 428 h 467"/>
                <a:gd name="T10" fmla="*/ 114 w 212"/>
                <a:gd name="T11" fmla="*/ 345 h 467"/>
                <a:gd name="T12" fmla="*/ 57 w 212"/>
                <a:gd name="T13" fmla="*/ 227 h 467"/>
                <a:gd name="T14" fmla="*/ 0 w 212"/>
                <a:gd name="T15" fmla="*/ 112 h 467"/>
                <a:gd name="T16" fmla="*/ 148 w 212"/>
                <a:gd name="T17" fmla="*/ 1 h 467"/>
                <a:gd name="T18" fmla="*/ 171 w 212"/>
                <a:gd name="T19" fmla="*/ 40 h 467"/>
                <a:gd name="T20" fmla="*/ 45 w 212"/>
                <a:gd name="T21" fmla="*/ 11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67">
                  <a:moveTo>
                    <a:pt x="45" y="111"/>
                  </a:moveTo>
                  <a:cubicBezTo>
                    <a:pt x="46" y="143"/>
                    <a:pt x="70" y="173"/>
                    <a:pt x="102" y="217"/>
                  </a:cubicBezTo>
                  <a:cubicBezTo>
                    <a:pt x="136" y="264"/>
                    <a:pt x="158" y="301"/>
                    <a:pt x="158" y="341"/>
                  </a:cubicBezTo>
                  <a:cubicBezTo>
                    <a:pt x="158" y="403"/>
                    <a:pt x="116" y="451"/>
                    <a:pt x="40" y="467"/>
                  </a:cubicBezTo>
                  <a:cubicBezTo>
                    <a:pt x="32" y="452"/>
                    <a:pt x="25" y="439"/>
                    <a:pt x="17" y="428"/>
                  </a:cubicBezTo>
                  <a:cubicBezTo>
                    <a:pt x="79" y="420"/>
                    <a:pt x="114" y="386"/>
                    <a:pt x="114" y="345"/>
                  </a:cubicBezTo>
                  <a:cubicBezTo>
                    <a:pt x="114" y="305"/>
                    <a:pt x="91" y="272"/>
                    <a:pt x="57" y="227"/>
                  </a:cubicBezTo>
                  <a:cubicBezTo>
                    <a:pt x="25" y="184"/>
                    <a:pt x="0" y="150"/>
                    <a:pt x="0" y="112"/>
                  </a:cubicBezTo>
                  <a:cubicBezTo>
                    <a:pt x="0" y="49"/>
                    <a:pt x="57" y="0"/>
                    <a:pt x="148" y="1"/>
                  </a:cubicBezTo>
                  <a:cubicBezTo>
                    <a:pt x="212" y="2"/>
                    <a:pt x="121" y="43"/>
                    <a:pt x="171" y="40"/>
                  </a:cubicBezTo>
                  <a:cubicBezTo>
                    <a:pt x="91" y="45"/>
                    <a:pt x="43" y="65"/>
                    <a:pt x="45" y="111"/>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userDrawn="1"/>
          </p:nvSpPr>
          <p:spPr bwMode="auto">
            <a:xfrm>
              <a:off x="8505826" y="6350000"/>
              <a:ext cx="71438" cy="219075"/>
            </a:xfrm>
            <a:custGeom>
              <a:avLst/>
              <a:gdLst>
                <a:gd name="T0" fmla="*/ 146 w 147"/>
                <a:gd name="T1" fmla="*/ 26 h 456"/>
                <a:gd name="T2" fmla="*/ 147 w 147"/>
                <a:gd name="T3" fmla="*/ 41 h 456"/>
                <a:gd name="T4" fmla="*/ 115 w 147"/>
                <a:gd name="T5" fmla="*/ 40 h 456"/>
                <a:gd name="T6" fmla="*/ 97 w 147"/>
                <a:gd name="T7" fmla="*/ 41 h 456"/>
                <a:gd name="T8" fmla="*/ 95 w 147"/>
                <a:gd name="T9" fmla="*/ 189 h 456"/>
                <a:gd name="T10" fmla="*/ 97 w 147"/>
                <a:gd name="T11" fmla="*/ 456 h 456"/>
                <a:gd name="T12" fmla="*/ 74 w 147"/>
                <a:gd name="T13" fmla="*/ 455 h 456"/>
                <a:gd name="T14" fmla="*/ 51 w 147"/>
                <a:gd name="T15" fmla="*/ 456 h 456"/>
                <a:gd name="T16" fmla="*/ 53 w 147"/>
                <a:gd name="T17" fmla="*/ 258 h 456"/>
                <a:gd name="T18" fmla="*/ 51 w 147"/>
                <a:gd name="T19" fmla="*/ 41 h 456"/>
                <a:gd name="T20" fmla="*/ 36 w 147"/>
                <a:gd name="T21" fmla="*/ 40 h 456"/>
                <a:gd name="T22" fmla="*/ 0 w 147"/>
                <a:gd name="T23" fmla="*/ 41 h 456"/>
                <a:gd name="T24" fmla="*/ 0 w 147"/>
                <a:gd name="T25" fmla="*/ 21 h 456"/>
                <a:gd name="T26" fmla="*/ 0 w 147"/>
                <a:gd name="T27" fmla="*/ 0 h 456"/>
                <a:gd name="T28" fmla="*/ 75 w 147"/>
                <a:gd name="T29" fmla="*/ 2 h 456"/>
                <a:gd name="T30" fmla="*/ 147 w 147"/>
                <a:gd name="T31" fmla="*/ 0 h 456"/>
                <a:gd name="T32" fmla="*/ 146 w 147"/>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456">
                  <a:moveTo>
                    <a:pt x="146" y="26"/>
                  </a:moveTo>
                  <a:cubicBezTo>
                    <a:pt x="146" y="29"/>
                    <a:pt x="147" y="34"/>
                    <a:pt x="147" y="41"/>
                  </a:cubicBezTo>
                  <a:cubicBezTo>
                    <a:pt x="135" y="40"/>
                    <a:pt x="124" y="40"/>
                    <a:pt x="115" y="40"/>
                  </a:cubicBezTo>
                  <a:cubicBezTo>
                    <a:pt x="108" y="40"/>
                    <a:pt x="102" y="40"/>
                    <a:pt x="97" y="41"/>
                  </a:cubicBezTo>
                  <a:cubicBezTo>
                    <a:pt x="95" y="77"/>
                    <a:pt x="95" y="127"/>
                    <a:pt x="95" y="189"/>
                  </a:cubicBezTo>
                  <a:cubicBezTo>
                    <a:pt x="95" y="234"/>
                    <a:pt x="95" y="323"/>
                    <a:pt x="97" y="456"/>
                  </a:cubicBezTo>
                  <a:cubicBezTo>
                    <a:pt x="89" y="456"/>
                    <a:pt x="82" y="455"/>
                    <a:pt x="74" y="455"/>
                  </a:cubicBezTo>
                  <a:cubicBezTo>
                    <a:pt x="67" y="455"/>
                    <a:pt x="59" y="456"/>
                    <a:pt x="51" y="456"/>
                  </a:cubicBezTo>
                  <a:cubicBezTo>
                    <a:pt x="52" y="370"/>
                    <a:pt x="53" y="304"/>
                    <a:pt x="53" y="258"/>
                  </a:cubicBezTo>
                  <a:cubicBezTo>
                    <a:pt x="53" y="209"/>
                    <a:pt x="52" y="137"/>
                    <a:pt x="51" y="41"/>
                  </a:cubicBezTo>
                  <a:cubicBezTo>
                    <a:pt x="48" y="40"/>
                    <a:pt x="43" y="40"/>
                    <a:pt x="36" y="40"/>
                  </a:cubicBezTo>
                  <a:cubicBezTo>
                    <a:pt x="27" y="40"/>
                    <a:pt x="15" y="40"/>
                    <a:pt x="0" y="41"/>
                  </a:cubicBezTo>
                  <a:cubicBezTo>
                    <a:pt x="0" y="34"/>
                    <a:pt x="0" y="28"/>
                    <a:pt x="0" y="21"/>
                  </a:cubicBezTo>
                  <a:cubicBezTo>
                    <a:pt x="0" y="14"/>
                    <a:pt x="0" y="7"/>
                    <a:pt x="0" y="0"/>
                  </a:cubicBezTo>
                  <a:cubicBezTo>
                    <a:pt x="19" y="1"/>
                    <a:pt x="45" y="2"/>
                    <a:pt x="75" y="2"/>
                  </a:cubicBezTo>
                  <a:cubicBezTo>
                    <a:pt x="104" y="2"/>
                    <a:pt x="128" y="1"/>
                    <a:pt x="147" y="0"/>
                  </a:cubicBezTo>
                  <a:cubicBezTo>
                    <a:pt x="147" y="13"/>
                    <a:pt x="146" y="22"/>
                    <a:pt x="146"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userDrawn="1"/>
          </p:nvSpPr>
          <p:spPr bwMode="auto">
            <a:xfrm>
              <a:off x="8588376" y="6350000"/>
              <a:ext cx="57150"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4 w 117"/>
                <a:gd name="T11" fmla="*/ 0 h 456"/>
                <a:gd name="T12" fmla="*/ 114 w 117"/>
                <a:gd name="T13" fmla="*/ 20 h 456"/>
                <a:gd name="T14" fmla="*/ 114 w 117"/>
                <a:gd name="T15" fmla="*/ 41 h 456"/>
                <a:gd name="T16" fmla="*/ 76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6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5" y="455"/>
                    <a:pt x="17" y="456"/>
                    <a:pt x="0" y="456"/>
                  </a:cubicBezTo>
                  <a:cubicBezTo>
                    <a:pt x="1" y="348"/>
                    <a:pt x="2" y="267"/>
                    <a:pt x="2" y="215"/>
                  </a:cubicBezTo>
                  <a:cubicBezTo>
                    <a:pt x="2" y="143"/>
                    <a:pt x="1" y="71"/>
                    <a:pt x="0" y="0"/>
                  </a:cubicBezTo>
                  <a:cubicBezTo>
                    <a:pt x="27" y="0"/>
                    <a:pt x="55" y="1"/>
                    <a:pt x="85" y="1"/>
                  </a:cubicBezTo>
                  <a:cubicBezTo>
                    <a:pt x="93" y="1"/>
                    <a:pt x="103" y="0"/>
                    <a:pt x="114" y="0"/>
                  </a:cubicBezTo>
                  <a:cubicBezTo>
                    <a:pt x="114" y="7"/>
                    <a:pt x="114" y="14"/>
                    <a:pt x="114" y="20"/>
                  </a:cubicBezTo>
                  <a:cubicBezTo>
                    <a:pt x="114" y="27"/>
                    <a:pt x="114" y="34"/>
                    <a:pt x="114" y="41"/>
                  </a:cubicBezTo>
                  <a:cubicBezTo>
                    <a:pt x="101" y="40"/>
                    <a:pt x="88" y="40"/>
                    <a:pt x="76" y="40"/>
                  </a:cubicBezTo>
                  <a:cubicBezTo>
                    <a:pt x="65" y="40"/>
                    <a:pt x="54"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6"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5"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8656638" y="6350000"/>
              <a:ext cx="127000" cy="219075"/>
            </a:xfrm>
            <a:custGeom>
              <a:avLst/>
              <a:gdLst>
                <a:gd name="T0" fmla="*/ 239 w 262"/>
                <a:gd name="T1" fmla="*/ 456 h 456"/>
                <a:gd name="T2" fmla="*/ 215 w 262"/>
                <a:gd name="T3" fmla="*/ 456 h 456"/>
                <a:gd name="T4" fmla="*/ 190 w 262"/>
                <a:gd name="T5" fmla="*/ 136 h 456"/>
                <a:gd name="T6" fmla="*/ 187 w 262"/>
                <a:gd name="T7" fmla="*/ 136 h 456"/>
                <a:gd name="T8" fmla="*/ 147 w 262"/>
                <a:gd name="T9" fmla="*/ 358 h 456"/>
                <a:gd name="T10" fmla="*/ 129 w 262"/>
                <a:gd name="T11" fmla="*/ 358 h 456"/>
                <a:gd name="T12" fmla="*/ 112 w 262"/>
                <a:gd name="T13" fmla="*/ 358 h 456"/>
                <a:gd name="T14" fmla="*/ 73 w 262"/>
                <a:gd name="T15" fmla="*/ 136 h 456"/>
                <a:gd name="T16" fmla="*/ 71 w 262"/>
                <a:gd name="T17" fmla="*/ 136 h 456"/>
                <a:gd name="T18" fmla="*/ 47 w 262"/>
                <a:gd name="T19" fmla="*/ 456 h 456"/>
                <a:gd name="T20" fmla="*/ 24 w 262"/>
                <a:gd name="T21" fmla="*/ 455 h 456"/>
                <a:gd name="T22" fmla="*/ 0 w 262"/>
                <a:gd name="T23" fmla="*/ 456 h 456"/>
                <a:gd name="T24" fmla="*/ 47 w 262"/>
                <a:gd name="T25" fmla="*/ 0 h 456"/>
                <a:gd name="T26" fmla="*/ 66 w 262"/>
                <a:gd name="T27" fmla="*/ 1 h 456"/>
                <a:gd name="T28" fmla="*/ 87 w 262"/>
                <a:gd name="T29" fmla="*/ 0 h 456"/>
                <a:gd name="T30" fmla="*/ 129 w 262"/>
                <a:gd name="T31" fmla="*/ 289 h 456"/>
                <a:gd name="T32" fmla="*/ 132 w 262"/>
                <a:gd name="T33" fmla="*/ 289 h 456"/>
                <a:gd name="T34" fmla="*/ 176 w 262"/>
                <a:gd name="T35" fmla="*/ 0 h 456"/>
                <a:gd name="T36" fmla="*/ 196 w 262"/>
                <a:gd name="T37" fmla="*/ 1 h 456"/>
                <a:gd name="T38" fmla="*/ 215 w 262"/>
                <a:gd name="T39" fmla="*/ 0 h 456"/>
                <a:gd name="T40" fmla="*/ 262 w 262"/>
                <a:gd name="T41" fmla="*/ 456 h 456"/>
                <a:gd name="T42" fmla="*/ 239 w 262"/>
                <a:gd name="T43"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56">
                  <a:moveTo>
                    <a:pt x="239" y="456"/>
                  </a:moveTo>
                  <a:cubicBezTo>
                    <a:pt x="231" y="456"/>
                    <a:pt x="224" y="456"/>
                    <a:pt x="215" y="456"/>
                  </a:cubicBezTo>
                  <a:cubicBezTo>
                    <a:pt x="208" y="355"/>
                    <a:pt x="199" y="248"/>
                    <a:pt x="190" y="136"/>
                  </a:cubicBezTo>
                  <a:cubicBezTo>
                    <a:pt x="187" y="136"/>
                    <a:pt x="187" y="136"/>
                    <a:pt x="187" y="136"/>
                  </a:cubicBezTo>
                  <a:cubicBezTo>
                    <a:pt x="180" y="175"/>
                    <a:pt x="167" y="250"/>
                    <a:pt x="147" y="358"/>
                  </a:cubicBezTo>
                  <a:cubicBezTo>
                    <a:pt x="142" y="358"/>
                    <a:pt x="136" y="358"/>
                    <a:pt x="129" y="358"/>
                  </a:cubicBezTo>
                  <a:cubicBezTo>
                    <a:pt x="124" y="358"/>
                    <a:pt x="118" y="358"/>
                    <a:pt x="112" y="358"/>
                  </a:cubicBezTo>
                  <a:cubicBezTo>
                    <a:pt x="103" y="308"/>
                    <a:pt x="90" y="234"/>
                    <a:pt x="73" y="136"/>
                  </a:cubicBezTo>
                  <a:cubicBezTo>
                    <a:pt x="71" y="136"/>
                    <a:pt x="71" y="136"/>
                    <a:pt x="71" y="136"/>
                  </a:cubicBezTo>
                  <a:cubicBezTo>
                    <a:pt x="60" y="256"/>
                    <a:pt x="53" y="363"/>
                    <a:pt x="47" y="456"/>
                  </a:cubicBezTo>
                  <a:cubicBezTo>
                    <a:pt x="40" y="456"/>
                    <a:pt x="31" y="455"/>
                    <a:pt x="24" y="455"/>
                  </a:cubicBezTo>
                  <a:cubicBezTo>
                    <a:pt x="15" y="455"/>
                    <a:pt x="8" y="456"/>
                    <a:pt x="0" y="456"/>
                  </a:cubicBezTo>
                  <a:cubicBezTo>
                    <a:pt x="19" y="316"/>
                    <a:pt x="34" y="164"/>
                    <a:pt x="47" y="0"/>
                  </a:cubicBezTo>
                  <a:cubicBezTo>
                    <a:pt x="53" y="1"/>
                    <a:pt x="60" y="1"/>
                    <a:pt x="66" y="1"/>
                  </a:cubicBezTo>
                  <a:cubicBezTo>
                    <a:pt x="73" y="1"/>
                    <a:pt x="80" y="1"/>
                    <a:pt x="87" y="0"/>
                  </a:cubicBezTo>
                  <a:cubicBezTo>
                    <a:pt x="91" y="44"/>
                    <a:pt x="105" y="140"/>
                    <a:pt x="129" y="289"/>
                  </a:cubicBezTo>
                  <a:cubicBezTo>
                    <a:pt x="132" y="289"/>
                    <a:pt x="132" y="289"/>
                    <a:pt x="132" y="289"/>
                  </a:cubicBezTo>
                  <a:cubicBezTo>
                    <a:pt x="157" y="130"/>
                    <a:pt x="173" y="34"/>
                    <a:pt x="176" y="0"/>
                  </a:cubicBezTo>
                  <a:cubicBezTo>
                    <a:pt x="183" y="0"/>
                    <a:pt x="189" y="1"/>
                    <a:pt x="196" y="1"/>
                  </a:cubicBezTo>
                  <a:cubicBezTo>
                    <a:pt x="202" y="1"/>
                    <a:pt x="209" y="0"/>
                    <a:pt x="215" y="0"/>
                  </a:cubicBezTo>
                  <a:cubicBezTo>
                    <a:pt x="231" y="196"/>
                    <a:pt x="247" y="348"/>
                    <a:pt x="262" y="456"/>
                  </a:cubicBezTo>
                  <a:cubicBezTo>
                    <a:pt x="255" y="456"/>
                    <a:pt x="247" y="456"/>
                    <a:pt x="239"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userDrawn="1"/>
          </p:nvSpPr>
          <p:spPr bwMode="auto">
            <a:xfrm>
              <a:off x="8775701" y="6345238"/>
              <a:ext cx="80963" cy="223838"/>
            </a:xfrm>
            <a:custGeom>
              <a:avLst/>
              <a:gdLst>
                <a:gd name="T0" fmla="*/ 54 w 167"/>
                <a:gd name="T1" fmla="*/ 119 h 465"/>
                <a:gd name="T2" fmla="*/ 111 w 167"/>
                <a:gd name="T3" fmla="*/ 225 h 465"/>
                <a:gd name="T4" fmla="*/ 167 w 167"/>
                <a:gd name="T5" fmla="*/ 349 h 465"/>
                <a:gd name="T6" fmla="*/ 16 w 167"/>
                <a:gd name="T7" fmla="*/ 465 h 465"/>
                <a:gd name="T8" fmla="*/ 0 w 167"/>
                <a:gd name="T9" fmla="*/ 421 h 465"/>
                <a:gd name="T10" fmla="*/ 123 w 167"/>
                <a:gd name="T11" fmla="*/ 353 h 465"/>
                <a:gd name="T12" fmla="*/ 66 w 167"/>
                <a:gd name="T13" fmla="*/ 235 h 465"/>
                <a:gd name="T14" fmla="*/ 9 w 167"/>
                <a:gd name="T15" fmla="*/ 120 h 465"/>
                <a:gd name="T16" fmla="*/ 127 w 167"/>
                <a:gd name="T17" fmla="*/ 0 h 465"/>
                <a:gd name="T18" fmla="*/ 145 w 167"/>
                <a:gd name="T19" fmla="*/ 37 h 465"/>
                <a:gd name="T20" fmla="*/ 54 w 167"/>
                <a:gd name="T21" fmla="*/ 1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465">
                  <a:moveTo>
                    <a:pt x="54" y="119"/>
                  </a:moveTo>
                  <a:cubicBezTo>
                    <a:pt x="54" y="151"/>
                    <a:pt x="79" y="181"/>
                    <a:pt x="111" y="225"/>
                  </a:cubicBezTo>
                  <a:cubicBezTo>
                    <a:pt x="145" y="272"/>
                    <a:pt x="167" y="309"/>
                    <a:pt x="167" y="349"/>
                  </a:cubicBezTo>
                  <a:cubicBezTo>
                    <a:pt x="167" y="411"/>
                    <a:pt x="92" y="449"/>
                    <a:pt x="16" y="465"/>
                  </a:cubicBezTo>
                  <a:cubicBezTo>
                    <a:pt x="9" y="451"/>
                    <a:pt x="14" y="418"/>
                    <a:pt x="0" y="421"/>
                  </a:cubicBezTo>
                  <a:cubicBezTo>
                    <a:pt x="61" y="409"/>
                    <a:pt x="123" y="394"/>
                    <a:pt x="123" y="353"/>
                  </a:cubicBezTo>
                  <a:cubicBezTo>
                    <a:pt x="123" y="313"/>
                    <a:pt x="99" y="280"/>
                    <a:pt x="66" y="235"/>
                  </a:cubicBezTo>
                  <a:cubicBezTo>
                    <a:pt x="33" y="192"/>
                    <a:pt x="9" y="158"/>
                    <a:pt x="9" y="120"/>
                  </a:cubicBezTo>
                  <a:cubicBezTo>
                    <a:pt x="9" y="57"/>
                    <a:pt x="50" y="15"/>
                    <a:pt x="127" y="0"/>
                  </a:cubicBezTo>
                  <a:cubicBezTo>
                    <a:pt x="132" y="13"/>
                    <a:pt x="138" y="25"/>
                    <a:pt x="145" y="37"/>
                  </a:cubicBezTo>
                  <a:cubicBezTo>
                    <a:pt x="86" y="43"/>
                    <a:pt x="54" y="73"/>
                    <a:pt x="54" y="119"/>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userDrawn="1"/>
          </p:nvSpPr>
          <p:spPr bwMode="auto">
            <a:xfrm>
              <a:off x="8853488" y="6343650"/>
              <a:ext cx="31750" cy="31750"/>
            </a:xfrm>
            <a:custGeom>
              <a:avLst/>
              <a:gdLst>
                <a:gd name="T0" fmla="*/ 65 w 65"/>
                <a:gd name="T1" fmla="*/ 32 h 64"/>
                <a:gd name="T2" fmla="*/ 55 w 65"/>
                <a:gd name="T3" fmla="*/ 54 h 64"/>
                <a:gd name="T4" fmla="*/ 32 w 65"/>
                <a:gd name="T5" fmla="*/ 64 h 64"/>
                <a:gd name="T6" fmla="*/ 10 w 65"/>
                <a:gd name="T7" fmla="*/ 54 h 64"/>
                <a:gd name="T8" fmla="*/ 0 w 65"/>
                <a:gd name="T9" fmla="*/ 32 h 64"/>
                <a:gd name="T10" fmla="*/ 10 w 65"/>
                <a:gd name="T11" fmla="*/ 9 h 64"/>
                <a:gd name="T12" fmla="*/ 32 w 65"/>
                <a:gd name="T13" fmla="*/ 0 h 64"/>
                <a:gd name="T14" fmla="*/ 55 w 65"/>
                <a:gd name="T15" fmla="*/ 9 h 64"/>
                <a:gd name="T16" fmla="*/ 65 w 65"/>
                <a:gd name="T17" fmla="*/ 32 h 64"/>
                <a:gd name="T18" fmla="*/ 60 w 65"/>
                <a:gd name="T19" fmla="*/ 32 h 64"/>
                <a:gd name="T20" fmla="*/ 52 w 65"/>
                <a:gd name="T21" fmla="*/ 12 h 64"/>
                <a:gd name="T22" fmla="*/ 32 w 65"/>
                <a:gd name="T23" fmla="*/ 4 h 64"/>
                <a:gd name="T24" fmla="*/ 13 w 65"/>
                <a:gd name="T25" fmla="*/ 12 h 64"/>
                <a:gd name="T26" fmla="*/ 4 w 65"/>
                <a:gd name="T27" fmla="*/ 32 h 64"/>
                <a:gd name="T28" fmla="*/ 13 w 65"/>
                <a:gd name="T29" fmla="*/ 52 h 64"/>
                <a:gd name="T30" fmla="*/ 32 w 65"/>
                <a:gd name="T31" fmla="*/ 60 h 64"/>
                <a:gd name="T32" fmla="*/ 52 w 65"/>
                <a:gd name="T33" fmla="*/ 52 h 64"/>
                <a:gd name="T34" fmla="*/ 60 w 65"/>
                <a:gd name="T35" fmla="*/ 32 h 64"/>
                <a:gd name="T36" fmla="*/ 51 w 65"/>
                <a:gd name="T37" fmla="*/ 48 h 64"/>
                <a:gd name="T38" fmla="*/ 42 w 65"/>
                <a:gd name="T39" fmla="*/ 48 h 64"/>
                <a:gd name="T40" fmla="*/ 32 w 65"/>
                <a:gd name="T41" fmla="*/ 35 h 64"/>
                <a:gd name="T42" fmla="*/ 27 w 65"/>
                <a:gd name="T43" fmla="*/ 35 h 64"/>
                <a:gd name="T44" fmla="*/ 27 w 65"/>
                <a:gd name="T45" fmla="*/ 48 h 64"/>
                <a:gd name="T46" fmla="*/ 21 w 65"/>
                <a:gd name="T47" fmla="*/ 48 h 64"/>
                <a:gd name="T48" fmla="*/ 21 w 65"/>
                <a:gd name="T49" fmla="*/ 14 h 64"/>
                <a:gd name="T50" fmla="*/ 31 w 65"/>
                <a:gd name="T51" fmla="*/ 14 h 64"/>
                <a:gd name="T52" fmla="*/ 37 w 65"/>
                <a:gd name="T53" fmla="*/ 14 h 64"/>
                <a:gd name="T54" fmla="*/ 41 w 65"/>
                <a:gd name="T55" fmla="*/ 16 h 64"/>
                <a:gd name="T56" fmla="*/ 44 w 65"/>
                <a:gd name="T57" fmla="*/ 19 h 64"/>
                <a:gd name="T58" fmla="*/ 45 w 65"/>
                <a:gd name="T59" fmla="*/ 23 h 64"/>
                <a:gd name="T60" fmla="*/ 43 w 65"/>
                <a:gd name="T61" fmla="*/ 30 h 64"/>
                <a:gd name="T62" fmla="*/ 38 w 65"/>
                <a:gd name="T63" fmla="*/ 33 h 64"/>
                <a:gd name="T64" fmla="*/ 51 w 65"/>
                <a:gd name="T65" fmla="*/ 48 h 64"/>
                <a:gd name="T66" fmla="*/ 39 w 65"/>
                <a:gd name="T67" fmla="*/ 24 h 64"/>
                <a:gd name="T68" fmla="*/ 38 w 65"/>
                <a:gd name="T69" fmla="*/ 21 h 64"/>
                <a:gd name="T70" fmla="*/ 37 w 65"/>
                <a:gd name="T71" fmla="*/ 20 h 64"/>
                <a:gd name="T72" fmla="*/ 35 w 65"/>
                <a:gd name="T73" fmla="*/ 19 h 64"/>
                <a:gd name="T74" fmla="*/ 32 w 65"/>
                <a:gd name="T75" fmla="*/ 19 h 64"/>
                <a:gd name="T76" fmla="*/ 27 w 65"/>
                <a:gd name="T77" fmla="*/ 19 h 64"/>
                <a:gd name="T78" fmla="*/ 27 w 65"/>
                <a:gd name="T79" fmla="*/ 30 h 64"/>
                <a:gd name="T80" fmla="*/ 31 w 65"/>
                <a:gd name="T81" fmla="*/ 30 h 64"/>
                <a:gd name="T82" fmla="*/ 34 w 65"/>
                <a:gd name="T83" fmla="*/ 30 h 64"/>
                <a:gd name="T84" fmla="*/ 37 w 65"/>
                <a:gd name="T85" fmla="*/ 29 h 64"/>
                <a:gd name="T86" fmla="*/ 38 w 65"/>
                <a:gd name="T87" fmla="*/ 27 h 64"/>
                <a:gd name="T88" fmla="*/ 39 w 65"/>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64">
                  <a:moveTo>
                    <a:pt x="65" y="32"/>
                  </a:moveTo>
                  <a:cubicBezTo>
                    <a:pt x="65" y="41"/>
                    <a:pt x="61" y="48"/>
                    <a:pt x="55" y="54"/>
                  </a:cubicBezTo>
                  <a:cubicBezTo>
                    <a:pt x="49" y="61"/>
                    <a:pt x="41" y="64"/>
                    <a:pt x="32" y="64"/>
                  </a:cubicBezTo>
                  <a:cubicBezTo>
                    <a:pt x="23" y="64"/>
                    <a:pt x="16" y="61"/>
                    <a:pt x="10" y="54"/>
                  </a:cubicBezTo>
                  <a:cubicBezTo>
                    <a:pt x="3" y="48"/>
                    <a:pt x="0" y="41"/>
                    <a:pt x="0" y="32"/>
                  </a:cubicBezTo>
                  <a:cubicBezTo>
                    <a:pt x="0" y="23"/>
                    <a:pt x="3" y="15"/>
                    <a:pt x="10" y="9"/>
                  </a:cubicBezTo>
                  <a:cubicBezTo>
                    <a:pt x="16" y="3"/>
                    <a:pt x="23" y="0"/>
                    <a:pt x="32" y="0"/>
                  </a:cubicBezTo>
                  <a:cubicBezTo>
                    <a:pt x="41" y="0"/>
                    <a:pt x="49" y="3"/>
                    <a:pt x="55" y="9"/>
                  </a:cubicBezTo>
                  <a:cubicBezTo>
                    <a:pt x="61" y="15"/>
                    <a:pt x="65" y="23"/>
                    <a:pt x="65" y="32"/>
                  </a:cubicBezTo>
                  <a:close/>
                  <a:moveTo>
                    <a:pt x="60" y="32"/>
                  </a:moveTo>
                  <a:cubicBezTo>
                    <a:pt x="60" y="24"/>
                    <a:pt x="58" y="17"/>
                    <a:pt x="52" y="12"/>
                  </a:cubicBezTo>
                  <a:cubicBezTo>
                    <a:pt x="47" y="6"/>
                    <a:pt x="40" y="4"/>
                    <a:pt x="32" y="4"/>
                  </a:cubicBezTo>
                  <a:cubicBezTo>
                    <a:pt x="25" y="4"/>
                    <a:pt x="18" y="6"/>
                    <a:pt x="13" y="12"/>
                  </a:cubicBezTo>
                  <a:cubicBezTo>
                    <a:pt x="7" y="17"/>
                    <a:pt x="4" y="24"/>
                    <a:pt x="4" y="32"/>
                  </a:cubicBezTo>
                  <a:cubicBezTo>
                    <a:pt x="4" y="39"/>
                    <a:pt x="7" y="46"/>
                    <a:pt x="13" y="52"/>
                  </a:cubicBezTo>
                  <a:cubicBezTo>
                    <a:pt x="18" y="57"/>
                    <a:pt x="25" y="60"/>
                    <a:pt x="32" y="60"/>
                  </a:cubicBezTo>
                  <a:cubicBezTo>
                    <a:pt x="40" y="60"/>
                    <a:pt x="47" y="57"/>
                    <a:pt x="52" y="52"/>
                  </a:cubicBezTo>
                  <a:cubicBezTo>
                    <a:pt x="58" y="46"/>
                    <a:pt x="60" y="39"/>
                    <a:pt x="60" y="32"/>
                  </a:cubicBezTo>
                  <a:close/>
                  <a:moveTo>
                    <a:pt x="51" y="48"/>
                  </a:moveTo>
                  <a:cubicBezTo>
                    <a:pt x="42" y="48"/>
                    <a:pt x="42" y="48"/>
                    <a:pt x="42" y="48"/>
                  </a:cubicBezTo>
                  <a:cubicBezTo>
                    <a:pt x="32" y="35"/>
                    <a:pt x="32" y="35"/>
                    <a:pt x="32" y="35"/>
                  </a:cubicBezTo>
                  <a:cubicBezTo>
                    <a:pt x="27" y="35"/>
                    <a:pt x="27" y="35"/>
                    <a:pt x="27" y="35"/>
                  </a:cubicBezTo>
                  <a:cubicBezTo>
                    <a:pt x="27" y="48"/>
                    <a:pt x="27" y="48"/>
                    <a:pt x="27" y="48"/>
                  </a:cubicBezTo>
                  <a:cubicBezTo>
                    <a:pt x="21" y="48"/>
                    <a:pt x="21" y="48"/>
                    <a:pt x="21" y="48"/>
                  </a:cubicBezTo>
                  <a:cubicBezTo>
                    <a:pt x="21" y="14"/>
                    <a:pt x="21" y="14"/>
                    <a:pt x="21" y="14"/>
                  </a:cubicBezTo>
                  <a:cubicBezTo>
                    <a:pt x="31" y="14"/>
                    <a:pt x="31" y="14"/>
                    <a:pt x="31" y="14"/>
                  </a:cubicBezTo>
                  <a:cubicBezTo>
                    <a:pt x="34" y="14"/>
                    <a:pt x="36" y="14"/>
                    <a:pt x="37" y="14"/>
                  </a:cubicBezTo>
                  <a:cubicBezTo>
                    <a:pt x="38" y="14"/>
                    <a:pt x="40" y="15"/>
                    <a:pt x="41" y="16"/>
                  </a:cubicBezTo>
                  <a:cubicBezTo>
                    <a:pt x="43" y="17"/>
                    <a:pt x="44" y="18"/>
                    <a:pt x="44" y="19"/>
                  </a:cubicBezTo>
                  <a:cubicBezTo>
                    <a:pt x="45" y="20"/>
                    <a:pt x="45" y="21"/>
                    <a:pt x="45" y="23"/>
                  </a:cubicBezTo>
                  <a:cubicBezTo>
                    <a:pt x="45" y="26"/>
                    <a:pt x="45" y="28"/>
                    <a:pt x="43" y="30"/>
                  </a:cubicBezTo>
                  <a:cubicBezTo>
                    <a:pt x="42" y="31"/>
                    <a:pt x="40" y="32"/>
                    <a:pt x="38" y="33"/>
                  </a:cubicBezTo>
                  <a:lnTo>
                    <a:pt x="51" y="48"/>
                  </a:lnTo>
                  <a:close/>
                  <a:moveTo>
                    <a:pt x="39" y="24"/>
                  </a:moveTo>
                  <a:cubicBezTo>
                    <a:pt x="39" y="23"/>
                    <a:pt x="38" y="22"/>
                    <a:pt x="38" y="21"/>
                  </a:cubicBezTo>
                  <a:cubicBezTo>
                    <a:pt x="38" y="21"/>
                    <a:pt x="37" y="20"/>
                    <a:pt x="37" y="20"/>
                  </a:cubicBezTo>
                  <a:cubicBezTo>
                    <a:pt x="36" y="19"/>
                    <a:pt x="35" y="19"/>
                    <a:pt x="35" y="19"/>
                  </a:cubicBezTo>
                  <a:cubicBezTo>
                    <a:pt x="34" y="19"/>
                    <a:pt x="33" y="19"/>
                    <a:pt x="32" y="19"/>
                  </a:cubicBezTo>
                  <a:cubicBezTo>
                    <a:pt x="27" y="19"/>
                    <a:pt x="27" y="19"/>
                    <a:pt x="27" y="19"/>
                  </a:cubicBezTo>
                  <a:cubicBezTo>
                    <a:pt x="27" y="30"/>
                    <a:pt x="27" y="30"/>
                    <a:pt x="27" y="30"/>
                  </a:cubicBezTo>
                  <a:cubicBezTo>
                    <a:pt x="31" y="30"/>
                    <a:pt x="31" y="30"/>
                    <a:pt x="31" y="30"/>
                  </a:cubicBezTo>
                  <a:cubicBezTo>
                    <a:pt x="32" y="30"/>
                    <a:pt x="33" y="30"/>
                    <a:pt x="34" y="30"/>
                  </a:cubicBezTo>
                  <a:cubicBezTo>
                    <a:pt x="35" y="30"/>
                    <a:pt x="36" y="29"/>
                    <a:pt x="37" y="29"/>
                  </a:cubicBezTo>
                  <a:cubicBezTo>
                    <a:pt x="37" y="28"/>
                    <a:pt x="38" y="27"/>
                    <a:pt x="38" y="27"/>
                  </a:cubicBezTo>
                  <a:cubicBezTo>
                    <a:pt x="38" y="26"/>
                    <a:pt x="39" y="25"/>
                    <a:pt x="39" y="24"/>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Box 22"/>
          <p:cNvSpPr txBox="1"/>
          <p:nvPr/>
        </p:nvSpPr>
        <p:spPr>
          <a:xfrm>
            <a:off x="4139514" y="86497"/>
            <a:ext cx="4831491" cy="148281"/>
          </a:xfrm>
          <a:prstGeom prst="rect">
            <a:avLst/>
          </a:prstGeom>
          <a:noFill/>
          <a:effectLst/>
        </p:spPr>
        <p:txBody>
          <a:bodyPr wrap="square" lIns="45720" rIns="45720" rtlCol="0">
            <a:noAutofit/>
          </a:bodyPr>
          <a:lstStyle/>
          <a:p>
            <a:pPr>
              <a:lnSpc>
                <a:spcPct val="85000"/>
              </a:lnSpc>
              <a:spcBef>
                <a:spcPts val="700"/>
              </a:spcBef>
            </a:pPr>
            <a:endParaRPr lang="en-US" sz="2000" dirty="0" smtClean="0"/>
          </a:p>
        </p:txBody>
      </p:sp>
      <p:grpSp>
        <p:nvGrpSpPr>
          <p:cNvPr id="27" name="Group 26"/>
          <p:cNvGrpSpPr/>
          <p:nvPr/>
        </p:nvGrpSpPr>
        <p:grpSpPr>
          <a:xfrm>
            <a:off x="0" y="0"/>
            <a:ext cx="9144000" cy="296562"/>
            <a:chOff x="0" y="0"/>
            <a:chExt cx="9144000" cy="296562"/>
          </a:xfrm>
        </p:grpSpPr>
        <p:sp>
          <p:nvSpPr>
            <p:cNvPr id="4" name="Rectangle 3"/>
            <p:cNvSpPr/>
            <p:nvPr userDrawn="1"/>
          </p:nvSpPr>
          <p:spPr>
            <a:xfrm>
              <a:off x="0" y="0"/>
              <a:ext cx="9144000" cy="296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4856208" y="24712"/>
              <a:ext cx="4065373" cy="197708"/>
            </a:xfrm>
            <a:prstGeom prst="rect">
              <a:avLst/>
            </a:prstGeom>
            <a:noFill/>
            <a:effectLst/>
          </p:spPr>
          <p:txBody>
            <a:bodyPr wrap="square" lIns="45720" rIns="45720" rtlCol="0">
              <a:noAutofit/>
            </a:bodyPr>
            <a:lstStyle/>
            <a:p>
              <a:pPr marL="0" marR="0" indent="0" algn="r" defTabSz="914400" rtl="0" eaLnBrk="1" fontAlgn="auto" latinLnBrk="0" hangingPunct="1">
                <a:lnSpc>
                  <a:spcPct val="85000"/>
                </a:lnSpc>
                <a:spcBef>
                  <a:spcPts val="700"/>
                </a:spcBef>
                <a:spcAft>
                  <a:spcPts val="0"/>
                </a:spcAft>
                <a:buClrTx/>
                <a:buSzTx/>
                <a:buFontTx/>
                <a:buNone/>
                <a:tabLst/>
                <a:defRPr/>
              </a:pPr>
              <a:r>
                <a:rPr lang="en-US" sz="1600" b="1" i="1" kern="1200" dirty="0" smtClean="0">
                  <a:gradFill flip="none" rotWithShape="1">
                    <a:gsLst>
                      <a:gs pos="0">
                        <a:schemeClr val="bg1"/>
                      </a:gs>
                      <a:gs pos="100000">
                        <a:schemeClr val="bg1">
                          <a:lumMod val="85000"/>
                          <a:shade val="100000"/>
                          <a:satMod val="115000"/>
                        </a:schemeClr>
                      </a:gs>
                    </a:gsLst>
                    <a:lin ang="13500000" scaled="1"/>
                    <a:tileRect/>
                  </a:gradFill>
                  <a:effectLst/>
                  <a:latin typeface="+mn-lt"/>
                  <a:ea typeface="+mn-ea"/>
                  <a:cs typeface="+mn-cs"/>
                </a:rPr>
                <a:t>You’ll make breakthroughs</a:t>
              </a:r>
            </a:p>
            <a:p>
              <a:pPr algn="r">
                <a:lnSpc>
                  <a:spcPct val="85000"/>
                </a:lnSpc>
                <a:spcBef>
                  <a:spcPts val="700"/>
                </a:spcBef>
              </a:pPr>
              <a:endParaRPr lang="en-US" sz="1600" b="1" i="1" dirty="0" smtClean="0">
                <a:gradFill flip="none" rotWithShape="1">
                  <a:gsLst>
                    <a:gs pos="0">
                      <a:schemeClr val="bg1"/>
                    </a:gs>
                    <a:gs pos="100000">
                      <a:schemeClr val="bg1">
                        <a:lumMod val="85000"/>
                        <a:shade val="100000"/>
                        <a:satMod val="115000"/>
                      </a:schemeClr>
                    </a:gs>
                  </a:gsLst>
                  <a:lin ang="13500000" scaled="1"/>
                  <a:tileRect/>
                </a:gradFill>
              </a:endParaRPr>
            </a:p>
          </p:txBody>
        </p:sp>
      </p:grpSp>
    </p:spTree>
  </p:cSld>
  <p:clrMap bg1="lt1" tx1="dk1" bg2="lt2" tx2="dk2" accent1="accent1" accent2="accent2" accent3="accent3" accent4="accent4" accent5="accent5" accent6="accent6" hlink="hlink" folHlink="folHlink"/>
  <p:sldLayoutIdLst>
    <p:sldLayoutId id="2147483678" r:id="rId1"/>
    <p:sldLayoutId id="2147483673" r:id="rId2"/>
    <p:sldLayoutId id="2147483676" r:id="rId3"/>
    <p:sldLayoutId id="2147483677" r:id="rId4"/>
    <p:sldLayoutId id="2147483658"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85000"/>
        </a:lnSpc>
        <a:spcBef>
          <a:spcPts val="0"/>
        </a:spcBef>
        <a:spcAft>
          <a:spcPts val="600"/>
        </a:spcAft>
        <a:buNone/>
        <a:defRPr sz="3200" b="0" kern="1200">
          <a:solidFill>
            <a:schemeClr val="accent1"/>
          </a:solidFill>
          <a:latin typeface="Arial Narrow" pitchFamily="34" charset="0"/>
          <a:ea typeface="+mj-ea"/>
          <a:cs typeface="+mj-cs"/>
        </a:defRPr>
      </a:lvl1pPr>
    </p:titleStyle>
    <p:bodyStyle>
      <a:lvl1pPr marL="234950" indent="-234950" algn="l" defTabSz="914400" rtl="0" eaLnBrk="1" latinLnBrk="0" hangingPunct="1">
        <a:lnSpc>
          <a:spcPct val="85000"/>
        </a:lnSpc>
        <a:spcBef>
          <a:spcPts val="0"/>
        </a:spcBef>
        <a:spcAft>
          <a:spcPts val="600"/>
        </a:spcAft>
        <a:buClr>
          <a:schemeClr val="accent1"/>
        </a:buClr>
        <a:buSzPct val="100000"/>
        <a:buFont typeface="Arial" pitchFamily="34" charset="0"/>
        <a:buChar char="•"/>
        <a:defRPr sz="2200" kern="1200">
          <a:solidFill>
            <a:schemeClr val="tx1">
              <a:lumMod val="95000"/>
              <a:lumOff val="5000"/>
            </a:schemeClr>
          </a:solidFill>
          <a:latin typeface="+mn-lt"/>
          <a:ea typeface="+mn-ea"/>
          <a:cs typeface="+mn-cs"/>
        </a:defRPr>
      </a:lvl1pPr>
      <a:lvl2pPr marL="519113" indent="-284163" algn="l" defTabSz="914400" rtl="0" eaLnBrk="1" latinLnBrk="0" hangingPunct="1">
        <a:lnSpc>
          <a:spcPct val="85000"/>
        </a:lnSpc>
        <a:spcBef>
          <a:spcPts val="0"/>
        </a:spcBef>
        <a:spcAft>
          <a:spcPts val="600"/>
        </a:spcAft>
        <a:buClr>
          <a:schemeClr val="accent1"/>
        </a:buClr>
        <a:buSzPct val="100000"/>
        <a:buFont typeface="Arial" pitchFamily="34" charset="0"/>
        <a:buChar char="–"/>
        <a:defRPr lang="en-US" sz="2000" kern="1200" dirty="0" smtClean="0">
          <a:solidFill>
            <a:schemeClr val="tx1">
              <a:lumMod val="95000"/>
              <a:lumOff val="5000"/>
            </a:schemeClr>
          </a:solidFill>
          <a:latin typeface="+mn-lt"/>
          <a:ea typeface="+mn-ea"/>
          <a:cs typeface="+mn-cs"/>
        </a:defRPr>
      </a:lvl2pPr>
      <a:lvl3pPr marL="692150" indent="-173038" algn="l" defTabSz="914400" rtl="0" eaLnBrk="1" latinLnBrk="0" hangingPunct="1">
        <a:lnSpc>
          <a:spcPct val="85000"/>
        </a:lnSpc>
        <a:spcBef>
          <a:spcPts val="0"/>
        </a:spcBef>
        <a:spcAft>
          <a:spcPts val="600"/>
        </a:spcAft>
        <a:buClr>
          <a:schemeClr val="accent1"/>
        </a:buClr>
        <a:buSzPct val="100000"/>
        <a:buFont typeface="Arial" pitchFamily="34" charset="0"/>
        <a:buChar char="•"/>
        <a:defRPr sz="1800" kern="1200">
          <a:solidFill>
            <a:schemeClr val="tx1">
              <a:lumMod val="95000"/>
              <a:lumOff val="5000"/>
            </a:schemeClr>
          </a:solidFill>
          <a:latin typeface="+mn-lt"/>
          <a:ea typeface="+mn-ea"/>
          <a:cs typeface="+mn-cs"/>
        </a:defRPr>
      </a:lvl3pPr>
      <a:lvl4pPr marL="914400" indent="-222250" algn="l" defTabSz="914400" rtl="0" eaLnBrk="1" latinLnBrk="0" hangingPunct="1">
        <a:lnSpc>
          <a:spcPct val="85000"/>
        </a:lnSpc>
        <a:spcBef>
          <a:spcPts val="0"/>
        </a:spcBef>
        <a:spcAft>
          <a:spcPts val="600"/>
        </a:spcAft>
        <a:buClr>
          <a:schemeClr val="accent1"/>
        </a:buClr>
        <a:buSzPct val="80000"/>
        <a:buFont typeface="Arial" pitchFamily="34" charset="0"/>
        <a:buChar char="–"/>
        <a:tabLst>
          <a:tab pos="914400" algn="l"/>
        </a:tabLst>
        <a:defRPr sz="1600" kern="1200">
          <a:solidFill>
            <a:schemeClr val="tx1">
              <a:lumMod val="95000"/>
              <a:lumOff val="5000"/>
            </a:schemeClr>
          </a:solidFill>
          <a:latin typeface="+mn-lt"/>
          <a:ea typeface="+mn-ea"/>
          <a:cs typeface="+mn-cs"/>
        </a:defRPr>
      </a:lvl4pPr>
      <a:lvl5pPr marL="1087438" indent="-173038" algn="l" defTabSz="914400" rtl="0" eaLnBrk="1" latinLnBrk="0" hangingPunct="1">
        <a:lnSpc>
          <a:spcPct val="85000"/>
        </a:lnSpc>
        <a:spcBef>
          <a:spcPts val="0"/>
        </a:spcBef>
        <a:spcAft>
          <a:spcPts val="600"/>
        </a:spcAft>
        <a:buClr>
          <a:schemeClr val="accent1"/>
        </a:buClr>
        <a:buSzPct val="80000"/>
        <a:buFont typeface="Arial" pitchFamily="34" charset="0"/>
        <a:buChar char="»"/>
        <a:defRPr sz="1400" kern="1200">
          <a:solidFill>
            <a:schemeClr val="tx1">
              <a:lumMod val="95000"/>
              <a:lumOff val="5000"/>
            </a:schemeClr>
          </a:solidFill>
          <a:latin typeface="+mn-lt"/>
          <a:ea typeface="+mn-ea"/>
          <a:cs typeface="+mn-cs"/>
        </a:defRPr>
      </a:lvl5pPr>
      <a:lvl6pPr marL="2459038" indent="-173038" algn="l" defTabSz="914400" rtl="0" eaLnBrk="1" latinLnBrk="0" hangingPunct="1">
        <a:spcBef>
          <a:spcPct val="20000"/>
        </a:spcBef>
        <a:buFont typeface="Arial" pitchFamily="34" charset="0"/>
        <a:buChar char="•"/>
        <a:defRPr sz="1400" kern="1200">
          <a:solidFill>
            <a:schemeClr val="accent2"/>
          </a:solidFill>
          <a:latin typeface="+mn-lt"/>
          <a:ea typeface="+mn-ea"/>
          <a:cs typeface="+mn-cs"/>
        </a:defRPr>
      </a:lvl6pPr>
      <a:lvl7pPr marL="2916238" indent="-173038" algn="l" defTabSz="914400" rtl="0" eaLnBrk="1" latinLnBrk="0" hangingPunct="1">
        <a:spcBef>
          <a:spcPct val="20000"/>
        </a:spcBef>
        <a:buFont typeface="Arial" pitchFamily="34" charset="0"/>
        <a:buChar char="•"/>
        <a:defRPr sz="1400" kern="1200">
          <a:solidFill>
            <a:schemeClr val="accent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a:t>
            </a:r>
            <a:endParaRPr lang="en-US" dirty="0"/>
          </a:p>
        </p:txBody>
      </p:sp>
      <p:sp>
        <p:nvSpPr>
          <p:cNvPr id="4" name="Text Placeholder 3"/>
          <p:cNvSpPr>
            <a:spLocks noGrp="1"/>
          </p:cNvSpPr>
          <p:nvPr>
            <p:ph type="body" sz="quarter" idx="12"/>
          </p:nvPr>
        </p:nvSpPr>
        <p:spPr/>
        <p:txBody>
          <a:bodyPr/>
          <a:lstStyle/>
          <a:p>
            <a:r>
              <a:rPr lang="en-US" dirty="0" smtClean="0"/>
              <a:t>Part 3: Troubleshooting</a:t>
            </a:r>
          </a:p>
        </p:txBody>
      </p:sp>
    </p:spTree>
    <p:extLst>
      <p:ext uri="{BB962C8B-B14F-4D97-AF65-F5344CB8AC3E}">
        <p14:creationId xmlns:p14="http://schemas.microsoft.com/office/powerpoint/2010/main" val="209553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4" name="Text Placeholder 3"/>
          <p:cNvSpPr>
            <a:spLocks noGrp="1"/>
          </p:cNvSpPr>
          <p:nvPr>
            <p:ph type="body" sz="quarter" idx="14"/>
          </p:nvPr>
        </p:nvSpPr>
        <p:spPr/>
        <p:txBody>
          <a:bodyPr/>
          <a:lstStyle/>
          <a:p>
            <a:r>
              <a:rPr lang="en-US" dirty="0" smtClean="0"/>
              <a:t>Troubleshooting CSP Problems Review</a:t>
            </a:r>
            <a:endParaRPr lang="en-US" dirty="0"/>
          </a:p>
        </p:txBody>
      </p:sp>
      <p:sp>
        <p:nvSpPr>
          <p:cNvPr id="24" name="Rounded Rectangle 23"/>
          <p:cNvSpPr/>
          <p:nvPr/>
        </p:nvSpPr>
        <p:spPr>
          <a:xfrm>
            <a:off x="596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Web </a:t>
            </a:r>
            <a:r>
              <a:rPr lang="en-US" sz="1600" dirty="0" smtClean="0">
                <a:solidFill>
                  <a:schemeClr val="tx1"/>
                </a:solidFill>
              </a:rPr>
              <a:t>Browser</a:t>
            </a:r>
            <a:endParaRPr lang="en-US" sz="1600" dirty="0">
              <a:solidFill>
                <a:schemeClr val="tx1"/>
              </a:solidFill>
            </a:endParaRPr>
          </a:p>
        </p:txBody>
      </p:sp>
      <p:sp>
        <p:nvSpPr>
          <p:cNvPr id="25" name="Rounded Rectangle 24"/>
          <p:cNvSpPr/>
          <p:nvPr/>
        </p:nvSpPr>
        <p:spPr>
          <a:xfrm>
            <a:off x="2501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Web Server</a:t>
            </a:r>
            <a:endParaRPr lang="en-US" sz="1600" dirty="0">
              <a:solidFill>
                <a:schemeClr val="tx1"/>
              </a:solidFill>
            </a:endParaRPr>
          </a:p>
        </p:txBody>
      </p:sp>
      <p:sp>
        <p:nvSpPr>
          <p:cNvPr id="26" name="Rounded Rectangle 25"/>
          <p:cNvSpPr/>
          <p:nvPr/>
        </p:nvSpPr>
        <p:spPr>
          <a:xfrm>
            <a:off x="4441135"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CSP Gateway</a:t>
            </a:r>
            <a:endParaRPr lang="en-US" dirty="0">
              <a:solidFill>
                <a:schemeClr val="tx1"/>
              </a:solidFill>
            </a:endParaRPr>
          </a:p>
        </p:txBody>
      </p:sp>
      <p:sp>
        <p:nvSpPr>
          <p:cNvPr id="27" name="Rounded Rectangle 26"/>
          <p:cNvSpPr/>
          <p:nvPr/>
        </p:nvSpPr>
        <p:spPr>
          <a:xfrm>
            <a:off x="63875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Caché</a:t>
            </a:r>
            <a:endParaRPr lang="en-US" dirty="0">
              <a:solidFill>
                <a:schemeClr val="tx1"/>
              </a:solidFill>
            </a:endParaRPr>
          </a:p>
        </p:txBody>
      </p:sp>
      <p:cxnSp>
        <p:nvCxnSpPr>
          <p:cNvPr id="29" name="Straight Arrow Connector 28"/>
          <p:cNvCxnSpPr>
            <a:stCxn id="24" idx="3"/>
            <a:endCxn id="25" idx="1"/>
          </p:cNvCxnSpPr>
          <p:nvPr/>
        </p:nvCxnSpPr>
        <p:spPr>
          <a:xfrm>
            <a:off x="2196548" y="2706757"/>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01548" y="2706757"/>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41335" y="2706757"/>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6348" y="1905000"/>
            <a:ext cx="7391400" cy="381000"/>
          </a:xfrm>
          <a:prstGeom prst="rect">
            <a:avLst/>
          </a:prstGeom>
          <a:noFill/>
          <a:effectLst/>
        </p:spPr>
        <p:txBody>
          <a:bodyPr wrap="square" lIns="45720" rIns="45720" rtlCol="0">
            <a:noAutofit/>
          </a:bodyPr>
          <a:lstStyle/>
          <a:p>
            <a:pPr algn="ctr">
              <a:lnSpc>
                <a:spcPct val="85000"/>
              </a:lnSpc>
              <a:spcBef>
                <a:spcPts val="700"/>
              </a:spcBef>
            </a:pPr>
            <a:r>
              <a:rPr lang="en-US" sz="2000" dirty="0" smtClean="0"/>
              <a:t>What information is available?</a:t>
            </a:r>
          </a:p>
        </p:txBody>
      </p:sp>
      <p:sp>
        <p:nvSpPr>
          <p:cNvPr id="12" name="TextBox 11"/>
          <p:cNvSpPr txBox="1"/>
          <p:nvPr/>
        </p:nvSpPr>
        <p:spPr>
          <a:xfrm>
            <a:off x="596348" y="3200400"/>
            <a:ext cx="7391400" cy="2667000"/>
          </a:xfrm>
          <a:prstGeom prst="rect">
            <a:avLst/>
          </a:prstGeom>
          <a:noFill/>
          <a:effectLst/>
        </p:spPr>
        <p:txBody>
          <a:bodyPr wrap="square" lIns="45720" rIns="45720" rtlCol="0">
            <a:noAutofit/>
          </a:bodyPr>
          <a:lstStyle/>
          <a:p>
            <a:pPr marL="342900" indent="-342900">
              <a:lnSpc>
                <a:spcPct val="85000"/>
              </a:lnSpc>
              <a:spcBef>
                <a:spcPts val="700"/>
              </a:spcBef>
              <a:buFont typeface="Arial" panose="020B0604020202020204" pitchFamily="34" charset="0"/>
              <a:buChar char="•"/>
            </a:pPr>
            <a:r>
              <a:rPr lang="en-US" sz="2000" dirty="0" smtClean="0"/>
              <a:t>Wireshark</a:t>
            </a:r>
          </a:p>
          <a:p>
            <a:pPr marL="342900" indent="-342900">
              <a:lnSpc>
                <a:spcPct val="85000"/>
              </a:lnSpc>
              <a:spcBef>
                <a:spcPts val="700"/>
              </a:spcBef>
              <a:buFont typeface="Arial" panose="020B0604020202020204" pitchFamily="34" charset="0"/>
              <a:buChar char="•"/>
            </a:pPr>
            <a:r>
              <a:rPr lang="en-US" sz="2000" dirty="0" err="1" smtClean="0"/>
              <a:t>tcpdump</a:t>
            </a:r>
            <a:endParaRPr lang="en-US" sz="2000" dirty="0" smtClean="0"/>
          </a:p>
          <a:p>
            <a:pPr marL="342900" indent="-342900">
              <a:lnSpc>
                <a:spcPct val="85000"/>
              </a:lnSpc>
              <a:spcBef>
                <a:spcPts val="700"/>
              </a:spcBef>
              <a:buFont typeface="Arial" panose="020B0604020202020204" pitchFamily="34" charset="0"/>
              <a:buChar char="•"/>
            </a:pPr>
            <a:r>
              <a:rPr lang="en-US" sz="2000" dirty="0" err="1" smtClean="0"/>
              <a:t>iptrace</a:t>
            </a:r>
            <a:endParaRPr lang="en-US" sz="2000" dirty="0" smtClean="0"/>
          </a:p>
        </p:txBody>
      </p:sp>
      <p:sp>
        <p:nvSpPr>
          <p:cNvPr id="14" name="Oval 13"/>
          <p:cNvSpPr/>
          <p:nvPr/>
        </p:nvSpPr>
        <p:spPr>
          <a:xfrm>
            <a:off x="2241274" y="2592457"/>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18" name="Oval 17"/>
          <p:cNvSpPr/>
          <p:nvPr/>
        </p:nvSpPr>
        <p:spPr>
          <a:xfrm>
            <a:off x="6106767" y="2580862"/>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Tree>
    <p:extLst>
      <p:ext uri="{BB962C8B-B14F-4D97-AF65-F5344CB8AC3E}">
        <p14:creationId xmlns:p14="http://schemas.microsoft.com/office/powerpoint/2010/main" val="416727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4" name="Text Placeholder 3"/>
          <p:cNvSpPr>
            <a:spLocks noGrp="1"/>
          </p:cNvSpPr>
          <p:nvPr>
            <p:ph type="body" sz="quarter" idx="14"/>
          </p:nvPr>
        </p:nvSpPr>
        <p:spPr/>
        <p:txBody>
          <a:bodyPr/>
          <a:lstStyle/>
          <a:p>
            <a:r>
              <a:rPr lang="en-US" dirty="0"/>
              <a:t>Email Outbound Adapter</a:t>
            </a:r>
          </a:p>
        </p:txBody>
      </p:sp>
      <p:sp>
        <p:nvSpPr>
          <p:cNvPr id="3" name="TextBox 2"/>
          <p:cNvSpPr txBox="1"/>
          <p:nvPr/>
        </p:nvSpPr>
        <p:spPr>
          <a:xfrm>
            <a:off x="308920" y="1676400"/>
            <a:ext cx="8501448" cy="1295400"/>
          </a:xfrm>
          <a:prstGeom prst="rect">
            <a:avLst/>
          </a:prstGeom>
          <a:noFill/>
          <a:effectLst/>
        </p:spPr>
        <p:txBody>
          <a:bodyPr wrap="square" lIns="45720" rIns="45720" rtlCol="0">
            <a:noAutofit/>
          </a:bodyPr>
          <a:lstStyle/>
          <a:p>
            <a:pPr>
              <a:lnSpc>
                <a:spcPct val="85000"/>
              </a:lnSpc>
              <a:spcBef>
                <a:spcPts val="700"/>
              </a:spcBef>
            </a:pPr>
            <a:r>
              <a:rPr lang="en-US" sz="2000" dirty="0" smtClean="0"/>
              <a:t>Customer Complaint:  My Ensemble email operation doesn’t work.</a:t>
            </a:r>
          </a:p>
          <a:p>
            <a:pPr>
              <a:lnSpc>
                <a:spcPct val="85000"/>
              </a:lnSpc>
              <a:spcBef>
                <a:spcPts val="700"/>
              </a:spcBef>
            </a:pPr>
            <a:endParaRPr lang="en-US" sz="2000" dirty="0"/>
          </a:p>
          <a:p>
            <a:pPr>
              <a:lnSpc>
                <a:spcPct val="85000"/>
              </a:lnSpc>
              <a:spcBef>
                <a:spcPts val="700"/>
              </a:spcBef>
            </a:pPr>
            <a:r>
              <a:rPr lang="en-US" sz="2000" dirty="0" smtClean="0"/>
              <a:t>What are your boxes?  Ask the customer.</a:t>
            </a:r>
          </a:p>
        </p:txBody>
      </p:sp>
      <p:sp>
        <p:nvSpPr>
          <p:cNvPr id="18" name="Rounded Rectangle 17"/>
          <p:cNvSpPr/>
          <p:nvPr/>
        </p:nvSpPr>
        <p:spPr>
          <a:xfrm>
            <a:off x="609600" y="3359426"/>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A Business Process</a:t>
            </a:r>
            <a:endParaRPr lang="en-US" sz="1600" dirty="0">
              <a:solidFill>
                <a:schemeClr val="tx1"/>
              </a:solidFill>
            </a:endParaRPr>
          </a:p>
        </p:txBody>
      </p:sp>
      <p:sp>
        <p:nvSpPr>
          <p:cNvPr id="19" name="Rounded Rectangle 18"/>
          <p:cNvSpPr/>
          <p:nvPr/>
        </p:nvSpPr>
        <p:spPr>
          <a:xfrm>
            <a:off x="2514600" y="3359426"/>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Email Operation</a:t>
            </a:r>
            <a:endParaRPr lang="en-US" sz="1600" dirty="0">
              <a:solidFill>
                <a:schemeClr val="tx1"/>
              </a:solidFill>
            </a:endParaRPr>
          </a:p>
        </p:txBody>
      </p:sp>
      <p:sp>
        <p:nvSpPr>
          <p:cNvPr id="20" name="Rounded Rectangle 19"/>
          <p:cNvSpPr/>
          <p:nvPr/>
        </p:nvSpPr>
        <p:spPr>
          <a:xfrm>
            <a:off x="4454387" y="3359426"/>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Outbound Email Adapter</a:t>
            </a:r>
            <a:endParaRPr lang="en-US" sz="1600" dirty="0">
              <a:solidFill>
                <a:schemeClr val="tx1"/>
              </a:solidFill>
            </a:endParaRPr>
          </a:p>
        </p:txBody>
      </p:sp>
      <p:sp>
        <p:nvSpPr>
          <p:cNvPr id="21" name="Rounded Rectangle 20"/>
          <p:cNvSpPr/>
          <p:nvPr/>
        </p:nvSpPr>
        <p:spPr>
          <a:xfrm>
            <a:off x="6400800" y="3359426"/>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Email Server</a:t>
            </a:r>
            <a:endParaRPr lang="en-US" sz="1600" dirty="0">
              <a:solidFill>
                <a:schemeClr val="tx1"/>
              </a:solidFill>
            </a:endParaRPr>
          </a:p>
        </p:txBody>
      </p:sp>
      <p:cxnSp>
        <p:nvCxnSpPr>
          <p:cNvPr id="24" name="Straight Arrow Connector 23"/>
          <p:cNvCxnSpPr>
            <a:stCxn id="18" idx="3"/>
            <a:endCxn id="19" idx="1"/>
          </p:cNvCxnSpPr>
          <p:nvPr/>
        </p:nvCxnSpPr>
        <p:spPr>
          <a:xfrm>
            <a:off x="2209800" y="3626126"/>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3"/>
            <a:endCxn id="20" idx="1"/>
          </p:cNvCxnSpPr>
          <p:nvPr/>
        </p:nvCxnSpPr>
        <p:spPr>
          <a:xfrm>
            <a:off x="4114800" y="3626126"/>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3"/>
            <a:endCxn id="21" idx="1"/>
          </p:cNvCxnSpPr>
          <p:nvPr/>
        </p:nvCxnSpPr>
        <p:spPr>
          <a:xfrm>
            <a:off x="6054587" y="3626126"/>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00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4" name="Text Placeholder 3"/>
          <p:cNvSpPr>
            <a:spLocks noGrp="1"/>
          </p:cNvSpPr>
          <p:nvPr>
            <p:ph type="body" sz="quarter" idx="14"/>
          </p:nvPr>
        </p:nvSpPr>
        <p:spPr/>
        <p:txBody>
          <a:bodyPr/>
          <a:lstStyle/>
          <a:p>
            <a:r>
              <a:rPr lang="en-US" dirty="0"/>
              <a:t>Email Outbound Adapter</a:t>
            </a:r>
          </a:p>
        </p:txBody>
      </p:sp>
      <p:sp>
        <p:nvSpPr>
          <p:cNvPr id="24" name="Rounded Rectangle 23"/>
          <p:cNvSpPr/>
          <p:nvPr/>
        </p:nvSpPr>
        <p:spPr>
          <a:xfrm>
            <a:off x="596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A Business Process</a:t>
            </a:r>
          </a:p>
        </p:txBody>
      </p:sp>
      <p:sp>
        <p:nvSpPr>
          <p:cNvPr id="25" name="Rounded Rectangle 24"/>
          <p:cNvSpPr/>
          <p:nvPr/>
        </p:nvSpPr>
        <p:spPr>
          <a:xfrm>
            <a:off x="2501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Email Operation</a:t>
            </a:r>
          </a:p>
        </p:txBody>
      </p:sp>
      <p:sp>
        <p:nvSpPr>
          <p:cNvPr id="26" name="Rounded Rectangle 25"/>
          <p:cNvSpPr/>
          <p:nvPr/>
        </p:nvSpPr>
        <p:spPr>
          <a:xfrm>
            <a:off x="4441135"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Outbound Email Adapter</a:t>
            </a:r>
          </a:p>
        </p:txBody>
      </p:sp>
      <p:sp>
        <p:nvSpPr>
          <p:cNvPr id="27" name="Rounded Rectangle 26"/>
          <p:cNvSpPr/>
          <p:nvPr/>
        </p:nvSpPr>
        <p:spPr>
          <a:xfrm>
            <a:off x="63875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Email Server</a:t>
            </a:r>
          </a:p>
        </p:txBody>
      </p:sp>
      <p:cxnSp>
        <p:nvCxnSpPr>
          <p:cNvPr id="29" name="Straight Arrow Connector 28"/>
          <p:cNvCxnSpPr>
            <a:stCxn id="24" idx="3"/>
            <a:endCxn id="25" idx="1"/>
          </p:cNvCxnSpPr>
          <p:nvPr/>
        </p:nvCxnSpPr>
        <p:spPr>
          <a:xfrm>
            <a:off x="2196548" y="2706757"/>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01548" y="2706757"/>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41335" y="2706757"/>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6348" y="1905000"/>
            <a:ext cx="7391400" cy="381000"/>
          </a:xfrm>
          <a:prstGeom prst="rect">
            <a:avLst/>
          </a:prstGeom>
          <a:noFill/>
          <a:effectLst/>
        </p:spPr>
        <p:txBody>
          <a:bodyPr wrap="square" lIns="45720" rIns="45720" rtlCol="0">
            <a:noAutofit/>
          </a:bodyPr>
          <a:lstStyle/>
          <a:p>
            <a:pPr algn="ctr">
              <a:lnSpc>
                <a:spcPct val="85000"/>
              </a:lnSpc>
              <a:spcBef>
                <a:spcPts val="700"/>
              </a:spcBef>
            </a:pPr>
            <a:r>
              <a:rPr lang="en-US" sz="2000" dirty="0" smtClean="0"/>
              <a:t>What information is available?</a:t>
            </a:r>
          </a:p>
        </p:txBody>
      </p:sp>
      <p:sp>
        <p:nvSpPr>
          <p:cNvPr id="14" name="TextBox 13"/>
          <p:cNvSpPr txBox="1"/>
          <p:nvPr/>
        </p:nvSpPr>
        <p:spPr>
          <a:xfrm>
            <a:off x="596348" y="3200400"/>
            <a:ext cx="7391400" cy="2667000"/>
          </a:xfrm>
          <a:prstGeom prst="rect">
            <a:avLst/>
          </a:prstGeom>
          <a:noFill/>
          <a:effectLst/>
        </p:spPr>
        <p:txBody>
          <a:bodyPr wrap="square" lIns="45720" rIns="45720" rtlCol="0">
            <a:noAutofit/>
          </a:bodyPr>
          <a:lstStyle/>
          <a:p>
            <a:pPr marL="342900" indent="-342900">
              <a:lnSpc>
                <a:spcPct val="85000"/>
              </a:lnSpc>
              <a:spcBef>
                <a:spcPts val="700"/>
              </a:spcBef>
              <a:buFont typeface="Arial" panose="020B0604020202020204" pitchFamily="34" charset="0"/>
              <a:buChar char="•"/>
            </a:pPr>
            <a:r>
              <a:rPr lang="en-US" sz="2000" dirty="0"/>
              <a:t>Ensemble Component Settings</a:t>
            </a:r>
          </a:p>
          <a:p>
            <a:pPr marL="342900" indent="-342900">
              <a:lnSpc>
                <a:spcPct val="85000"/>
              </a:lnSpc>
              <a:spcBef>
                <a:spcPts val="700"/>
              </a:spcBef>
              <a:buFont typeface="Arial" panose="020B0604020202020204" pitchFamily="34" charset="0"/>
              <a:buChar char="•"/>
            </a:pPr>
            <a:r>
              <a:rPr lang="en-US" sz="2000" dirty="0" smtClean="0"/>
              <a:t>Ensemble </a:t>
            </a:r>
            <a:r>
              <a:rPr lang="en-US" sz="2000" dirty="0"/>
              <a:t>Event </a:t>
            </a:r>
            <a:r>
              <a:rPr lang="en-US" sz="2000" dirty="0" smtClean="0"/>
              <a:t>Log</a:t>
            </a:r>
          </a:p>
          <a:p>
            <a:pPr marL="342900" indent="-342900">
              <a:lnSpc>
                <a:spcPct val="85000"/>
              </a:lnSpc>
              <a:spcBef>
                <a:spcPts val="700"/>
              </a:spcBef>
              <a:buFont typeface="Arial" panose="020B0604020202020204" pitchFamily="34" charset="0"/>
              <a:buChar char="•"/>
            </a:pPr>
            <a:r>
              <a:rPr lang="en-US" sz="2000" dirty="0" smtClean="0"/>
              <a:t>Ensemble Message Viewer</a:t>
            </a:r>
          </a:p>
          <a:p>
            <a:pPr marL="342900" indent="-342900">
              <a:lnSpc>
                <a:spcPct val="85000"/>
              </a:lnSpc>
              <a:spcBef>
                <a:spcPts val="700"/>
              </a:spcBef>
              <a:buFont typeface="Arial" panose="020B0604020202020204" pitchFamily="34" charset="0"/>
              <a:buChar char="•"/>
            </a:pPr>
            <a:r>
              <a:rPr lang="en-US" sz="2000" dirty="0" smtClean="0"/>
              <a:t>Ensemble Visual Trace</a:t>
            </a:r>
          </a:p>
          <a:p>
            <a:pPr marL="342900" indent="-342900">
              <a:lnSpc>
                <a:spcPct val="85000"/>
              </a:lnSpc>
              <a:spcBef>
                <a:spcPts val="700"/>
              </a:spcBef>
              <a:buFont typeface="Arial" panose="020B0604020202020204" pitchFamily="34" charset="0"/>
              <a:buChar char="•"/>
            </a:pPr>
            <a:r>
              <a:rPr lang="en-US" sz="2000" dirty="0" smtClean="0"/>
              <a:t>User </a:t>
            </a:r>
            <a:r>
              <a:rPr lang="en-US" sz="2000" dirty="0"/>
              <a:t>Code</a:t>
            </a:r>
          </a:p>
          <a:p>
            <a:pPr marL="800100" lvl="1" indent="-342900">
              <a:lnSpc>
                <a:spcPct val="85000"/>
              </a:lnSpc>
              <a:spcBef>
                <a:spcPts val="700"/>
              </a:spcBef>
              <a:buFont typeface="Wingdings" panose="05000000000000000000" pitchFamily="2" charset="2"/>
              <a:buChar char="§"/>
            </a:pPr>
            <a:r>
              <a:rPr lang="en-US" sz="2000" dirty="0"/>
              <a:t>..</a:t>
            </a:r>
            <a:r>
              <a:rPr lang="en-US" sz="2000" dirty="0" err="1"/>
              <a:t>SendRequestAsync</a:t>
            </a:r>
            <a:r>
              <a:rPr lang="en-US" sz="2000" dirty="0"/>
              <a:t>()/..</a:t>
            </a:r>
            <a:r>
              <a:rPr lang="en-US" sz="2000" dirty="0" err="1"/>
              <a:t>SendRequestSync</a:t>
            </a:r>
            <a:r>
              <a:rPr lang="en-US" sz="2000" dirty="0"/>
              <a:t>()</a:t>
            </a:r>
          </a:p>
          <a:p>
            <a:pPr>
              <a:lnSpc>
                <a:spcPct val="85000"/>
              </a:lnSpc>
              <a:spcBef>
                <a:spcPts val="700"/>
              </a:spcBef>
            </a:pPr>
            <a:endParaRPr lang="en-US" sz="2000" dirty="0" smtClean="0"/>
          </a:p>
        </p:txBody>
      </p:sp>
      <p:sp>
        <p:nvSpPr>
          <p:cNvPr id="15" name="Oval 14"/>
          <p:cNvSpPr/>
          <p:nvPr/>
        </p:nvSpPr>
        <p:spPr>
          <a:xfrm>
            <a:off x="2241274" y="2600740"/>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16" name="Oval 15"/>
          <p:cNvSpPr/>
          <p:nvPr/>
        </p:nvSpPr>
        <p:spPr>
          <a:xfrm>
            <a:off x="596348" y="2363857"/>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Tree>
    <p:extLst>
      <p:ext uri="{BB962C8B-B14F-4D97-AF65-F5344CB8AC3E}">
        <p14:creationId xmlns:p14="http://schemas.microsoft.com/office/powerpoint/2010/main" val="286074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4" name="Text Placeholder 3"/>
          <p:cNvSpPr>
            <a:spLocks noGrp="1"/>
          </p:cNvSpPr>
          <p:nvPr>
            <p:ph type="body" sz="quarter" idx="14"/>
          </p:nvPr>
        </p:nvSpPr>
        <p:spPr/>
        <p:txBody>
          <a:bodyPr/>
          <a:lstStyle/>
          <a:p>
            <a:r>
              <a:rPr lang="en-US" dirty="0"/>
              <a:t>Email Outbound Adapter</a:t>
            </a:r>
          </a:p>
        </p:txBody>
      </p:sp>
      <p:sp>
        <p:nvSpPr>
          <p:cNvPr id="24" name="Rounded Rectangle 23"/>
          <p:cNvSpPr/>
          <p:nvPr/>
        </p:nvSpPr>
        <p:spPr>
          <a:xfrm>
            <a:off x="596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A Business Process</a:t>
            </a:r>
          </a:p>
        </p:txBody>
      </p:sp>
      <p:sp>
        <p:nvSpPr>
          <p:cNvPr id="25" name="Rounded Rectangle 24"/>
          <p:cNvSpPr/>
          <p:nvPr/>
        </p:nvSpPr>
        <p:spPr>
          <a:xfrm>
            <a:off x="2501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Email Operation</a:t>
            </a:r>
          </a:p>
        </p:txBody>
      </p:sp>
      <p:sp>
        <p:nvSpPr>
          <p:cNvPr id="26" name="Rounded Rectangle 25"/>
          <p:cNvSpPr/>
          <p:nvPr/>
        </p:nvSpPr>
        <p:spPr>
          <a:xfrm>
            <a:off x="4441135"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Outbound Email Adapter</a:t>
            </a:r>
          </a:p>
        </p:txBody>
      </p:sp>
      <p:sp>
        <p:nvSpPr>
          <p:cNvPr id="27" name="Rounded Rectangle 26"/>
          <p:cNvSpPr/>
          <p:nvPr/>
        </p:nvSpPr>
        <p:spPr>
          <a:xfrm>
            <a:off x="63875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Email Server</a:t>
            </a:r>
          </a:p>
        </p:txBody>
      </p:sp>
      <p:cxnSp>
        <p:nvCxnSpPr>
          <p:cNvPr id="29" name="Straight Arrow Connector 28"/>
          <p:cNvCxnSpPr>
            <a:stCxn id="24" idx="3"/>
            <a:endCxn id="25" idx="1"/>
          </p:cNvCxnSpPr>
          <p:nvPr/>
        </p:nvCxnSpPr>
        <p:spPr>
          <a:xfrm>
            <a:off x="2196548" y="2706757"/>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01548" y="2706757"/>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41335" y="2706757"/>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6348" y="1905000"/>
            <a:ext cx="7391400" cy="381000"/>
          </a:xfrm>
          <a:prstGeom prst="rect">
            <a:avLst/>
          </a:prstGeom>
          <a:noFill/>
          <a:effectLst/>
        </p:spPr>
        <p:txBody>
          <a:bodyPr wrap="square" lIns="45720" rIns="45720" rtlCol="0">
            <a:noAutofit/>
          </a:bodyPr>
          <a:lstStyle/>
          <a:p>
            <a:pPr algn="ctr">
              <a:lnSpc>
                <a:spcPct val="85000"/>
              </a:lnSpc>
              <a:spcBef>
                <a:spcPts val="700"/>
              </a:spcBef>
            </a:pPr>
            <a:r>
              <a:rPr lang="en-US" sz="2000" dirty="0" smtClean="0"/>
              <a:t>What information is available?</a:t>
            </a:r>
          </a:p>
        </p:txBody>
      </p:sp>
      <p:sp>
        <p:nvSpPr>
          <p:cNvPr id="13" name="Oval 12"/>
          <p:cNvSpPr/>
          <p:nvPr/>
        </p:nvSpPr>
        <p:spPr>
          <a:xfrm>
            <a:off x="2501347" y="2363857"/>
            <a:ext cx="1600201"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14" name="TextBox 13"/>
          <p:cNvSpPr txBox="1"/>
          <p:nvPr/>
        </p:nvSpPr>
        <p:spPr>
          <a:xfrm>
            <a:off x="596348" y="3200399"/>
            <a:ext cx="7391400" cy="3120887"/>
          </a:xfrm>
          <a:prstGeom prst="rect">
            <a:avLst/>
          </a:prstGeom>
          <a:noFill/>
          <a:effectLst/>
        </p:spPr>
        <p:txBody>
          <a:bodyPr wrap="square" lIns="45720" rIns="45720" rtlCol="0">
            <a:noAutofit/>
          </a:bodyPr>
          <a:lstStyle/>
          <a:p>
            <a:pPr marL="342900" indent="-342900">
              <a:lnSpc>
                <a:spcPct val="85000"/>
              </a:lnSpc>
              <a:spcBef>
                <a:spcPts val="700"/>
              </a:spcBef>
              <a:buFont typeface="Arial" panose="020B0604020202020204" pitchFamily="34" charset="0"/>
              <a:buChar char="•"/>
            </a:pPr>
            <a:r>
              <a:rPr lang="en-US" sz="2000" dirty="0" smtClean="0"/>
              <a:t>Ensemble </a:t>
            </a:r>
            <a:r>
              <a:rPr lang="en-US" sz="2000" dirty="0"/>
              <a:t>Component Settings</a:t>
            </a:r>
          </a:p>
          <a:p>
            <a:pPr marL="342900" indent="-342900">
              <a:lnSpc>
                <a:spcPct val="85000"/>
              </a:lnSpc>
              <a:spcBef>
                <a:spcPts val="700"/>
              </a:spcBef>
              <a:buFont typeface="Arial" panose="020B0604020202020204" pitchFamily="34" charset="0"/>
              <a:buChar char="•"/>
            </a:pPr>
            <a:r>
              <a:rPr lang="en-US" sz="2000" dirty="0"/>
              <a:t>Ensemble Event Log</a:t>
            </a:r>
          </a:p>
          <a:p>
            <a:pPr marL="342900" indent="-342900">
              <a:lnSpc>
                <a:spcPct val="85000"/>
              </a:lnSpc>
              <a:spcBef>
                <a:spcPts val="700"/>
              </a:spcBef>
              <a:buFont typeface="Arial" panose="020B0604020202020204" pitchFamily="34" charset="0"/>
              <a:buChar char="•"/>
            </a:pPr>
            <a:r>
              <a:rPr lang="en-US" sz="2000" dirty="0"/>
              <a:t>Ensemble Message Viewer</a:t>
            </a:r>
          </a:p>
          <a:p>
            <a:pPr marL="342900" indent="-342900">
              <a:lnSpc>
                <a:spcPct val="85000"/>
              </a:lnSpc>
              <a:spcBef>
                <a:spcPts val="700"/>
              </a:spcBef>
              <a:buFont typeface="Arial" panose="020B0604020202020204" pitchFamily="34" charset="0"/>
              <a:buChar char="•"/>
            </a:pPr>
            <a:r>
              <a:rPr lang="en-US" sz="2000" dirty="0"/>
              <a:t>Ensemble Visual Trace</a:t>
            </a:r>
          </a:p>
          <a:p>
            <a:pPr marL="342900" indent="-342900">
              <a:lnSpc>
                <a:spcPct val="85000"/>
              </a:lnSpc>
              <a:spcBef>
                <a:spcPts val="700"/>
              </a:spcBef>
              <a:buFont typeface="Arial" panose="020B0604020202020204" pitchFamily="34" charset="0"/>
              <a:buChar char="•"/>
            </a:pPr>
            <a:r>
              <a:rPr lang="en-US" sz="2000" dirty="0"/>
              <a:t>User Code</a:t>
            </a:r>
          </a:p>
          <a:p>
            <a:pPr marL="800100" lvl="1" indent="-342900">
              <a:lnSpc>
                <a:spcPct val="85000"/>
              </a:lnSpc>
              <a:spcBef>
                <a:spcPts val="700"/>
              </a:spcBef>
              <a:buFont typeface="Wingdings" panose="05000000000000000000" pitchFamily="2" charset="2"/>
              <a:buChar char="§"/>
            </a:pPr>
            <a:r>
              <a:rPr lang="en-US" sz="2000" dirty="0" err="1"/>
              <a:t>MessageMap</a:t>
            </a:r>
            <a:endParaRPr lang="en-US" sz="2000" dirty="0"/>
          </a:p>
          <a:p>
            <a:pPr marL="800100" lvl="1" indent="-342900">
              <a:lnSpc>
                <a:spcPct val="85000"/>
              </a:lnSpc>
              <a:spcBef>
                <a:spcPts val="700"/>
              </a:spcBef>
              <a:buFont typeface="Wingdings" panose="05000000000000000000" pitchFamily="2" charset="2"/>
              <a:buChar char="§"/>
            </a:pPr>
            <a:r>
              <a:rPr lang="en-US" sz="2000" dirty="0" smtClean="0"/>
              <a:t>Method</a:t>
            </a:r>
          </a:p>
          <a:p>
            <a:pPr marL="800100" lvl="1" indent="-342900">
              <a:lnSpc>
                <a:spcPct val="85000"/>
              </a:lnSpc>
              <a:spcBef>
                <a:spcPts val="700"/>
              </a:spcBef>
              <a:buFont typeface="Wingdings" panose="05000000000000000000" pitchFamily="2" charset="2"/>
              <a:buChar char="§"/>
            </a:pPr>
            <a:r>
              <a:rPr lang="en-US" sz="2000" dirty="0" smtClean="0"/>
              <a:t>..Adapter calls</a:t>
            </a:r>
            <a:endParaRPr lang="en-US" sz="2000" dirty="0"/>
          </a:p>
          <a:p>
            <a:pPr marL="342900" indent="-342900">
              <a:lnSpc>
                <a:spcPct val="85000"/>
              </a:lnSpc>
              <a:spcBef>
                <a:spcPts val="700"/>
              </a:spcBef>
              <a:buFont typeface="Arial" panose="020B0604020202020204" pitchFamily="34" charset="0"/>
              <a:buChar char="•"/>
            </a:pPr>
            <a:r>
              <a:rPr lang="en-US" sz="2000" dirty="0" smtClean="0"/>
              <a:t>System </a:t>
            </a:r>
            <a:r>
              <a:rPr lang="en-US" sz="2000" dirty="0"/>
              <a:t>Trace Events</a:t>
            </a:r>
          </a:p>
          <a:p>
            <a:pPr lvl="1">
              <a:lnSpc>
                <a:spcPct val="85000"/>
              </a:lnSpc>
              <a:spcBef>
                <a:spcPts val="700"/>
              </a:spcBef>
            </a:pPr>
            <a:endParaRPr lang="en-US" sz="2000" dirty="0" smtClean="0"/>
          </a:p>
        </p:txBody>
      </p:sp>
    </p:spTree>
    <p:extLst>
      <p:ext uri="{BB962C8B-B14F-4D97-AF65-F5344CB8AC3E}">
        <p14:creationId xmlns:p14="http://schemas.microsoft.com/office/powerpoint/2010/main" val="106697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4" name="Text Placeholder 3"/>
          <p:cNvSpPr>
            <a:spLocks noGrp="1"/>
          </p:cNvSpPr>
          <p:nvPr>
            <p:ph type="body" sz="quarter" idx="14"/>
          </p:nvPr>
        </p:nvSpPr>
        <p:spPr/>
        <p:txBody>
          <a:bodyPr/>
          <a:lstStyle/>
          <a:p>
            <a:r>
              <a:rPr lang="en-US" dirty="0"/>
              <a:t>Email Outbound Adapter</a:t>
            </a:r>
          </a:p>
        </p:txBody>
      </p:sp>
      <p:sp>
        <p:nvSpPr>
          <p:cNvPr id="24" name="Rounded Rectangle 23"/>
          <p:cNvSpPr/>
          <p:nvPr/>
        </p:nvSpPr>
        <p:spPr>
          <a:xfrm>
            <a:off x="596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A Business </a:t>
            </a:r>
            <a:r>
              <a:rPr lang="en-US" sz="1600" dirty="0" smtClean="0">
                <a:solidFill>
                  <a:schemeClr val="tx1"/>
                </a:solidFill>
              </a:rPr>
              <a:t>Process</a:t>
            </a:r>
            <a:endParaRPr lang="en-US" sz="1600" dirty="0">
              <a:solidFill>
                <a:schemeClr val="tx1"/>
              </a:solidFill>
            </a:endParaRPr>
          </a:p>
        </p:txBody>
      </p:sp>
      <p:sp>
        <p:nvSpPr>
          <p:cNvPr id="25" name="Rounded Rectangle 24"/>
          <p:cNvSpPr/>
          <p:nvPr/>
        </p:nvSpPr>
        <p:spPr>
          <a:xfrm>
            <a:off x="2501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Email Operation</a:t>
            </a:r>
          </a:p>
        </p:txBody>
      </p:sp>
      <p:sp>
        <p:nvSpPr>
          <p:cNvPr id="26" name="Rounded Rectangle 25"/>
          <p:cNvSpPr/>
          <p:nvPr/>
        </p:nvSpPr>
        <p:spPr>
          <a:xfrm>
            <a:off x="4441135"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Outbound Email Adapter</a:t>
            </a:r>
          </a:p>
        </p:txBody>
      </p:sp>
      <p:sp>
        <p:nvSpPr>
          <p:cNvPr id="27" name="Rounded Rectangle 26"/>
          <p:cNvSpPr/>
          <p:nvPr/>
        </p:nvSpPr>
        <p:spPr>
          <a:xfrm>
            <a:off x="63875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Email Server</a:t>
            </a:r>
          </a:p>
        </p:txBody>
      </p:sp>
      <p:cxnSp>
        <p:nvCxnSpPr>
          <p:cNvPr id="29" name="Straight Arrow Connector 28"/>
          <p:cNvCxnSpPr>
            <a:stCxn id="24" idx="3"/>
            <a:endCxn id="25" idx="1"/>
          </p:cNvCxnSpPr>
          <p:nvPr/>
        </p:nvCxnSpPr>
        <p:spPr>
          <a:xfrm>
            <a:off x="2196548" y="2706757"/>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01548" y="2706757"/>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41335" y="2706757"/>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6348" y="1905000"/>
            <a:ext cx="7391400" cy="381000"/>
          </a:xfrm>
          <a:prstGeom prst="rect">
            <a:avLst/>
          </a:prstGeom>
          <a:noFill/>
          <a:effectLst/>
        </p:spPr>
        <p:txBody>
          <a:bodyPr wrap="square" lIns="45720" rIns="45720" rtlCol="0">
            <a:noAutofit/>
          </a:bodyPr>
          <a:lstStyle/>
          <a:p>
            <a:pPr algn="ctr">
              <a:lnSpc>
                <a:spcPct val="85000"/>
              </a:lnSpc>
              <a:spcBef>
                <a:spcPts val="700"/>
              </a:spcBef>
            </a:pPr>
            <a:r>
              <a:rPr lang="en-US" sz="2000" dirty="0" smtClean="0"/>
              <a:t>What information is available?</a:t>
            </a:r>
          </a:p>
        </p:txBody>
      </p:sp>
      <p:sp>
        <p:nvSpPr>
          <p:cNvPr id="13" name="Oval 12"/>
          <p:cNvSpPr/>
          <p:nvPr/>
        </p:nvSpPr>
        <p:spPr>
          <a:xfrm>
            <a:off x="4441134" y="2363857"/>
            <a:ext cx="1600201"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14" name="TextBox 13"/>
          <p:cNvSpPr txBox="1"/>
          <p:nvPr/>
        </p:nvSpPr>
        <p:spPr>
          <a:xfrm>
            <a:off x="596348" y="3200400"/>
            <a:ext cx="7391400" cy="3048000"/>
          </a:xfrm>
          <a:prstGeom prst="rect">
            <a:avLst/>
          </a:prstGeom>
          <a:noFill/>
          <a:effectLst/>
        </p:spPr>
        <p:txBody>
          <a:bodyPr wrap="square" lIns="45720" rIns="45720" rtlCol="0">
            <a:noAutofit/>
          </a:bodyPr>
          <a:lstStyle/>
          <a:p>
            <a:pPr marL="342900" indent="-342900">
              <a:lnSpc>
                <a:spcPct val="85000"/>
              </a:lnSpc>
              <a:spcBef>
                <a:spcPts val="700"/>
              </a:spcBef>
              <a:buFont typeface="Arial" panose="020B0604020202020204" pitchFamily="34" charset="0"/>
              <a:buChar char="•"/>
            </a:pPr>
            <a:r>
              <a:rPr lang="en-US" sz="2000" dirty="0" smtClean="0"/>
              <a:t>Ensemble Event Log</a:t>
            </a:r>
          </a:p>
          <a:p>
            <a:pPr marL="342900" indent="-342900">
              <a:lnSpc>
                <a:spcPct val="85000"/>
              </a:lnSpc>
              <a:spcBef>
                <a:spcPts val="700"/>
              </a:spcBef>
              <a:buFont typeface="Arial" panose="020B0604020202020204" pitchFamily="34" charset="0"/>
              <a:buChar char="•"/>
            </a:pPr>
            <a:r>
              <a:rPr lang="en-US" sz="2000" dirty="0" err="1" smtClean="0"/>
              <a:t>IOLog</a:t>
            </a:r>
            <a:endParaRPr lang="en-US" sz="2000" dirty="0" smtClean="0"/>
          </a:p>
          <a:p>
            <a:pPr marL="342900" indent="-342900">
              <a:lnSpc>
                <a:spcPct val="85000"/>
              </a:lnSpc>
              <a:spcBef>
                <a:spcPts val="700"/>
              </a:spcBef>
              <a:buFont typeface="Arial" panose="020B0604020202020204" pitchFamily="34" charset="0"/>
              <a:buChar char="•"/>
            </a:pPr>
            <a:r>
              <a:rPr lang="en-US" sz="2000" dirty="0" smtClean="0"/>
              <a:t>System Trace Events</a:t>
            </a:r>
          </a:p>
        </p:txBody>
      </p:sp>
    </p:spTree>
    <p:extLst>
      <p:ext uri="{BB962C8B-B14F-4D97-AF65-F5344CB8AC3E}">
        <p14:creationId xmlns:p14="http://schemas.microsoft.com/office/powerpoint/2010/main" val="424652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4" name="Text Placeholder 3"/>
          <p:cNvSpPr>
            <a:spLocks noGrp="1"/>
          </p:cNvSpPr>
          <p:nvPr>
            <p:ph type="body" sz="quarter" idx="14"/>
          </p:nvPr>
        </p:nvSpPr>
        <p:spPr/>
        <p:txBody>
          <a:bodyPr/>
          <a:lstStyle/>
          <a:p>
            <a:r>
              <a:rPr lang="en-US" dirty="0"/>
              <a:t>Email Outbound Adapter</a:t>
            </a:r>
          </a:p>
        </p:txBody>
      </p:sp>
      <p:sp>
        <p:nvSpPr>
          <p:cNvPr id="24" name="Rounded Rectangle 23"/>
          <p:cNvSpPr/>
          <p:nvPr/>
        </p:nvSpPr>
        <p:spPr>
          <a:xfrm>
            <a:off x="596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A Business </a:t>
            </a:r>
            <a:r>
              <a:rPr lang="en-US" sz="1600" dirty="0" smtClean="0">
                <a:solidFill>
                  <a:schemeClr val="tx1"/>
                </a:solidFill>
              </a:rPr>
              <a:t>Process</a:t>
            </a:r>
            <a:endParaRPr lang="en-US" sz="1600" dirty="0">
              <a:solidFill>
                <a:schemeClr val="tx1"/>
              </a:solidFill>
            </a:endParaRPr>
          </a:p>
        </p:txBody>
      </p:sp>
      <p:sp>
        <p:nvSpPr>
          <p:cNvPr id="25" name="Rounded Rectangle 24"/>
          <p:cNvSpPr/>
          <p:nvPr/>
        </p:nvSpPr>
        <p:spPr>
          <a:xfrm>
            <a:off x="2501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Email Operation</a:t>
            </a:r>
          </a:p>
        </p:txBody>
      </p:sp>
      <p:sp>
        <p:nvSpPr>
          <p:cNvPr id="26" name="Rounded Rectangle 25"/>
          <p:cNvSpPr/>
          <p:nvPr/>
        </p:nvSpPr>
        <p:spPr>
          <a:xfrm>
            <a:off x="4441135"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Outbound Email Adapter</a:t>
            </a:r>
          </a:p>
        </p:txBody>
      </p:sp>
      <p:sp>
        <p:nvSpPr>
          <p:cNvPr id="27" name="Rounded Rectangle 26"/>
          <p:cNvSpPr/>
          <p:nvPr/>
        </p:nvSpPr>
        <p:spPr>
          <a:xfrm>
            <a:off x="63875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Email Server</a:t>
            </a:r>
          </a:p>
        </p:txBody>
      </p:sp>
      <p:cxnSp>
        <p:nvCxnSpPr>
          <p:cNvPr id="29" name="Straight Arrow Connector 28"/>
          <p:cNvCxnSpPr>
            <a:stCxn id="24" idx="3"/>
            <a:endCxn id="25" idx="1"/>
          </p:cNvCxnSpPr>
          <p:nvPr/>
        </p:nvCxnSpPr>
        <p:spPr>
          <a:xfrm>
            <a:off x="2196548" y="2706757"/>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01548" y="2706757"/>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41335" y="2706757"/>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6348" y="1905000"/>
            <a:ext cx="7391400" cy="381000"/>
          </a:xfrm>
          <a:prstGeom prst="rect">
            <a:avLst/>
          </a:prstGeom>
          <a:noFill/>
          <a:effectLst/>
        </p:spPr>
        <p:txBody>
          <a:bodyPr wrap="square" lIns="45720" rIns="45720" rtlCol="0">
            <a:noAutofit/>
          </a:bodyPr>
          <a:lstStyle/>
          <a:p>
            <a:pPr algn="ctr">
              <a:lnSpc>
                <a:spcPct val="85000"/>
              </a:lnSpc>
              <a:spcBef>
                <a:spcPts val="700"/>
              </a:spcBef>
            </a:pPr>
            <a:r>
              <a:rPr lang="en-US" sz="2000" dirty="0" smtClean="0"/>
              <a:t>What information is available?</a:t>
            </a:r>
          </a:p>
        </p:txBody>
      </p:sp>
      <p:sp>
        <p:nvSpPr>
          <p:cNvPr id="12" name="Oval 11"/>
          <p:cNvSpPr/>
          <p:nvPr/>
        </p:nvSpPr>
        <p:spPr>
          <a:xfrm>
            <a:off x="6387548" y="2363857"/>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13" name="TextBox 12"/>
          <p:cNvSpPr txBox="1"/>
          <p:nvPr/>
        </p:nvSpPr>
        <p:spPr>
          <a:xfrm>
            <a:off x="596348" y="3200400"/>
            <a:ext cx="7391400" cy="2667000"/>
          </a:xfrm>
          <a:prstGeom prst="rect">
            <a:avLst/>
          </a:prstGeom>
          <a:noFill/>
          <a:effectLst/>
        </p:spPr>
        <p:txBody>
          <a:bodyPr wrap="square" lIns="45720" rIns="45720" rtlCol="0">
            <a:noAutofit/>
          </a:bodyPr>
          <a:lstStyle/>
          <a:p>
            <a:pPr marL="342900" indent="-342900">
              <a:lnSpc>
                <a:spcPct val="85000"/>
              </a:lnSpc>
              <a:spcBef>
                <a:spcPts val="700"/>
              </a:spcBef>
              <a:buFont typeface="Arial" panose="020B0604020202020204" pitchFamily="34" charset="0"/>
              <a:buChar char="•"/>
            </a:pPr>
            <a:r>
              <a:rPr lang="en-US" sz="2000" dirty="0" smtClean="0"/>
              <a:t>Email server logs</a:t>
            </a:r>
          </a:p>
          <a:p>
            <a:pPr marL="342900" indent="-342900">
              <a:lnSpc>
                <a:spcPct val="85000"/>
              </a:lnSpc>
              <a:spcBef>
                <a:spcPts val="700"/>
              </a:spcBef>
              <a:buFont typeface="Arial" panose="020B0604020202020204" pitchFamily="34" charset="0"/>
              <a:buChar char="•"/>
            </a:pPr>
            <a:r>
              <a:rPr lang="en-US" sz="2000" dirty="0" smtClean="0"/>
              <a:t>Operating system logs</a:t>
            </a:r>
          </a:p>
          <a:p>
            <a:pPr marL="342900" indent="-342900">
              <a:lnSpc>
                <a:spcPct val="85000"/>
              </a:lnSpc>
              <a:spcBef>
                <a:spcPts val="700"/>
              </a:spcBef>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88820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4" name="Text Placeholder 3"/>
          <p:cNvSpPr>
            <a:spLocks noGrp="1"/>
          </p:cNvSpPr>
          <p:nvPr>
            <p:ph type="body" sz="quarter" idx="14"/>
          </p:nvPr>
        </p:nvSpPr>
        <p:spPr/>
        <p:txBody>
          <a:bodyPr/>
          <a:lstStyle/>
          <a:p>
            <a:r>
              <a:rPr lang="en-US" dirty="0"/>
              <a:t>Email Outbound Adapter</a:t>
            </a:r>
          </a:p>
        </p:txBody>
      </p:sp>
      <p:sp>
        <p:nvSpPr>
          <p:cNvPr id="24" name="Rounded Rectangle 23"/>
          <p:cNvSpPr/>
          <p:nvPr/>
        </p:nvSpPr>
        <p:spPr>
          <a:xfrm>
            <a:off x="596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A Business Process</a:t>
            </a:r>
          </a:p>
        </p:txBody>
      </p:sp>
      <p:sp>
        <p:nvSpPr>
          <p:cNvPr id="25" name="Rounded Rectangle 24"/>
          <p:cNvSpPr/>
          <p:nvPr/>
        </p:nvSpPr>
        <p:spPr>
          <a:xfrm>
            <a:off x="2501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Email Operation</a:t>
            </a:r>
          </a:p>
        </p:txBody>
      </p:sp>
      <p:sp>
        <p:nvSpPr>
          <p:cNvPr id="26" name="Rounded Rectangle 25"/>
          <p:cNvSpPr/>
          <p:nvPr/>
        </p:nvSpPr>
        <p:spPr>
          <a:xfrm>
            <a:off x="4441135"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Outbound Email Adapter</a:t>
            </a:r>
          </a:p>
        </p:txBody>
      </p:sp>
      <p:sp>
        <p:nvSpPr>
          <p:cNvPr id="27" name="Rounded Rectangle 26"/>
          <p:cNvSpPr/>
          <p:nvPr/>
        </p:nvSpPr>
        <p:spPr>
          <a:xfrm>
            <a:off x="63875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Email Server</a:t>
            </a:r>
          </a:p>
        </p:txBody>
      </p:sp>
      <p:cxnSp>
        <p:nvCxnSpPr>
          <p:cNvPr id="29" name="Straight Arrow Connector 28"/>
          <p:cNvCxnSpPr>
            <a:stCxn id="24" idx="3"/>
            <a:endCxn id="25" idx="1"/>
          </p:cNvCxnSpPr>
          <p:nvPr/>
        </p:nvCxnSpPr>
        <p:spPr>
          <a:xfrm>
            <a:off x="2196548" y="2706757"/>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01548" y="2706757"/>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41335" y="2706757"/>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6348" y="1905000"/>
            <a:ext cx="7391400" cy="381000"/>
          </a:xfrm>
          <a:prstGeom prst="rect">
            <a:avLst/>
          </a:prstGeom>
          <a:noFill/>
          <a:effectLst/>
        </p:spPr>
        <p:txBody>
          <a:bodyPr wrap="square" lIns="45720" rIns="45720" rtlCol="0">
            <a:noAutofit/>
          </a:bodyPr>
          <a:lstStyle/>
          <a:p>
            <a:pPr algn="ctr">
              <a:lnSpc>
                <a:spcPct val="85000"/>
              </a:lnSpc>
              <a:spcBef>
                <a:spcPts val="700"/>
              </a:spcBef>
            </a:pPr>
            <a:r>
              <a:rPr lang="en-US" sz="2000" dirty="0" smtClean="0"/>
              <a:t>What information is available?</a:t>
            </a:r>
          </a:p>
        </p:txBody>
      </p:sp>
      <p:sp>
        <p:nvSpPr>
          <p:cNvPr id="13" name="Oval 12"/>
          <p:cNvSpPr/>
          <p:nvPr/>
        </p:nvSpPr>
        <p:spPr>
          <a:xfrm>
            <a:off x="6106767" y="2580862"/>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14" name="TextBox 13"/>
          <p:cNvSpPr txBox="1"/>
          <p:nvPr/>
        </p:nvSpPr>
        <p:spPr>
          <a:xfrm>
            <a:off x="596348" y="3200400"/>
            <a:ext cx="7391400" cy="2667000"/>
          </a:xfrm>
          <a:prstGeom prst="rect">
            <a:avLst/>
          </a:prstGeom>
          <a:noFill/>
          <a:effectLst/>
        </p:spPr>
        <p:txBody>
          <a:bodyPr wrap="square" lIns="45720" rIns="45720" rtlCol="0">
            <a:noAutofit/>
          </a:bodyPr>
          <a:lstStyle/>
          <a:p>
            <a:pPr marL="342900" indent="-342900">
              <a:lnSpc>
                <a:spcPct val="85000"/>
              </a:lnSpc>
              <a:spcBef>
                <a:spcPts val="700"/>
              </a:spcBef>
              <a:buFont typeface="Arial" panose="020B0604020202020204" pitchFamily="34" charset="0"/>
              <a:buChar char="•"/>
            </a:pPr>
            <a:r>
              <a:rPr lang="en-US" sz="2000" dirty="0" smtClean="0"/>
              <a:t>Wireshark</a:t>
            </a:r>
          </a:p>
          <a:p>
            <a:pPr marL="342900" indent="-342900">
              <a:lnSpc>
                <a:spcPct val="85000"/>
              </a:lnSpc>
              <a:spcBef>
                <a:spcPts val="700"/>
              </a:spcBef>
              <a:buFont typeface="Arial" panose="020B0604020202020204" pitchFamily="34" charset="0"/>
              <a:buChar char="•"/>
            </a:pPr>
            <a:r>
              <a:rPr lang="en-US" sz="2000" dirty="0" err="1" smtClean="0"/>
              <a:t>tcpdump</a:t>
            </a:r>
            <a:endParaRPr lang="en-US" sz="2000" dirty="0" smtClean="0"/>
          </a:p>
          <a:p>
            <a:pPr marL="342900" indent="-342900">
              <a:lnSpc>
                <a:spcPct val="85000"/>
              </a:lnSpc>
              <a:spcBef>
                <a:spcPts val="700"/>
              </a:spcBef>
              <a:buFont typeface="Arial" panose="020B0604020202020204" pitchFamily="34" charset="0"/>
              <a:buChar char="•"/>
            </a:pPr>
            <a:r>
              <a:rPr lang="en-US" sz="2000" dirty="0" err="1" smtClean="0"/>
              <a:t>iptrace</a:t>
            </a:r>
            <a:endParaRPr lang="en-US" sz="2000" dirty="0" smtClean="0"/>
          </a:p>
        </p:txBody>
      </p:sp>
    </p:spTree>
    <p:extLst>
      <p:ext uri="{BB962C8B-B14F-4D97-AF65-F5344CB8AC3E}">
        <p14:creationId xmlns:p14="http://schemas.microsoft.com/office/powerpoint/2010/main" val="192330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4" name="Text Placeholder 3"/>
          <p:cNvSpPr>
            <a:spLocks noGrp="1"/>
          </p:cNvSpPr>
          <p:nvPr>
            <p:ph type="body" sz="quarter" idx="14"/>
          </p:nvPr>
        </p:nvSpPr>
        <p:spPr/>
        <p:txBody>
          <a:bodyPr/>
          <a:lstStyle/>
          <a:p>
            <a:r>
              <a:rPr lang="en-US" dirty="0"/>
              <a:t>Email Outbound Adapter</a:t>
            </a:r>
          </a:p>
        </p:txBody>
      </p:sp>
      <p:sp>
        <p:nvSpPr>
          <p:cNvPr id="24" name="Rounded Rectangle 23"/>
          <p:cNvSpPr/>
          <p:nvPr/>
        </p:nvSpPr>
        <p:spPr>
          <a:xfrm>
            <a:off x="596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A Business Process</a:t>
            </a:r>
          </a:p>
        </p:txBody>
      </p:sp>
      <p:sp>
        <p:nvSpPr>
          <p:cNvPr id="25" name="Rounded Rectangle 24"/>
          <p:cNvSpPr/>
          <p:nvPr/>
        </p:nvSpPr>
        <p:spPr>
          <a:xfrm>
            <a:off x="2501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Email Operation</a:t>
            </a:r>
          </a:p>
        </p:txBody>
      </p:sp>
      <p:sp>
        <p:nvSpPr>
          <p:cNvPr id="26" name="Rounded Rectangle 25"/>
          <p:cNvSpPr/>
          <p:nvPr/>
        </p:nvSpPr>
        <p:spPr>
          <a:xfrm>
            <a:off x="4441135"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Outbound Email Adapter</a:t>
            </a:r>
          </a:p>
        </p:txBody>
      </p:sp>
      <p:sp>
        <p:nvSpPr>
          <p:cNvPr id="27" name="Rounded Rectangle 26"/>
          <p:cNvSpPr/>
          <p:nvPr/>
        </p:nvSpPr>
        <p:spPr>
          <a:xfrm>
            <a:off x="63875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Email Server</a:t>
            </a:r>
          </a:p>
        </p:txBody>
      </p:sp>
      <p:cxnSp>
        <p:nvCxnSpPr>
          <p:cNvPr id="29" name="Straight Arrow Connector 28"/>
          <p:cNvCxnSpPr>
            <a:stCxn id="24" idx="3"/>
            <a:endCxn id="25" idx="1"/>
          </p:cNvCxnSpPr>
          <p:nvPr/>
        </p:nvCxnSpPr>
        <p:spPr>
          <a:xfrm>
            <a:off x="2196548" y="2706757"/>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01548" y="2706757"/>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41335" y="2706757"/>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6348" y="1905000"/>
            <a:ext cx="7391400" cy="381000"/>
          </a:xfrm>
          <a:prstGeom prst="rect">
            <a:avLst/>
          </a:prstGeom>
          <a:noFill/>
          <a:effectLst/>
        </p:spPr>
        <p:txBody>
          <a:bodyPr wrap="square" lIns="45720" rIns="45720" rtlCol="0">
            <a:noAutofit/>
          </a:bodyPr>
          <a:lstStyle/>
          <a:p>
            <a:pPr algn="ctr">
              <a:lnSpc>
                <a:spcPct val="85000"/>
              </a:lnSpc>
              <a:spcBef>
                <a:spcPts val="700"/>
              </a:spcBef>
            </a:pPr>
            <a:r>
              <a:rPr lang="en-US" sz="2000" dirty="0" smtClean="0"/>
              <a:t>What information is available?</a:t>
            </a:r>
          </a:p>
        </p:txBody>
      </p:sp>
      <p:sp>
        <p:nvSpPr>
          <p:cNvPr id="13" name="TextBox 12"/>
          <p:cNvSpPr txBox="1"/>
          <p:nvPr/>
        </p:nvSpPr>
        <p:spPr>
          <a:xfrm>
            <a:off x="596348" y="3200400"/>
            <a:ext cx="7391400" cy="2667000"/>
          </a:xfrm>
          <a:prstGeom prst="rect">
            <a:avLst/>
          </a:prstGeom>
          <a:noFill/>
          <a:effectLst/>
        </p:spPr>
        <p:txBody>
          <a:bodyPr wrap="square" lIns="45720" rIns="45720" rtlCol="0">
            <a:noAutofit/>
          </a:bodyPr>
          <a:lstStyle/>
          <a:p>
            <a:pPr marL="342900" indent="-342900">
              <a:lnSpc>
                <a:spcPct val="85000"/>
              </a:lnSpc>
              <a:spcBef>
                <a:spcPts val="700"/>
              </a:spcBef>
              <a:buFont typeface="Arial" panose="020B0604020202020204" pitchFamily="34" charset="0"/>
              <a:buChar char="•"/>
            </a:pPr>
            <a:r>
              <a:rPr lang="en-US" sz="2000" dirty="0" smtClean="0"/>
              <a:t>Ensemble Event Log</a:t>
            </a:r>
          </a:p>
          <a:p>
            <a:pPr marL="342900" indent="-342900">
              <a:lnSpc>
                <a:spcPct val="85000"/>
              </a:lnSpc>
              <a:spcBef>
                <a:spcPts val="700"/>
              </a:spcBef>
              <a:buFont typeface="Arial" panose="020B0604020202020204" pitchFamily="34" charset="0"/>
              <a:buChar char="•"/>
            </a:pPr>
            <a:r>
              <a:rPr lang="en-US" sz="2000" dirty="0" smtClean="0"/>
              <a:t>cconsole.log</a:t>
            </a:r>
          </a:p>
          <a:p>
            <a:pPr marL="342900" indent="-342900">
              <a:lnSpc>
                <a:spcPct val="85000"/>
              </a:lnSpc>
              <a:spcBef>
                <a:spcPts val="700"/>
              </a:spcBef>
              <a:buFont typeface="Arial" panose="020B0604020202020204" pitchFamily="34" charset="0"/>
              <a:buChar char="•"/>
            </a:pPr>
            <a:r>
              <a:rPr lang="en-US" sz="2000" dirty="0" smtClean="0"/>
              <a:t>^%ERN, ^ERRORS</a:t>
            </a:r>
          </a:p>
          <a:p>
            <a:pPr marL="342900" indent="-342900">
              <a:lnSpc>
                <a:spcPct val="85000"/>
              </a:lnSpc>
              <a:spcBef>
                <a:spcPts val="700"/>
              </a:spcBef>
              <a:buFont typeface="Arial" panose="020B0604020202020204" pitchFamily="34" charset="0"/>
              <a:buChar char="•"/>
            </a:pPr>
            <a:r>
              <a:rPr lang="en-US" sz="2000" dirty="0" smtClean="0"/>
              <a:t>SYSLOG</a:t>
            </a:r>
          </a:p>
          <a:p>
            <a:pPr marL="342900" indent="-342900">
              <a:lnSpc>
                <a:spcPct val="85000"/>
              </a:lnSpc>
              <a:spcBef>
                <a:spcPts val="700"/>
              </a:spcBef>
              <a:buFont typeface="Arial" panose="020B0604020202020204" pitchFamily="34" charset="0"/>
              <a:buChar char="•"/>
            </a:pPr>
            <a:r>
              <a:rPr lang="en-US" sz="2000" dirty="0" smtClean="0"/>
              <a:t>ISCLOG</a:t>
            </a:r>
          </a:p>
        </p:txBody>
      </p:sp>
    </p:spTree>
    <p:extLst>
      <p:ext uri="{BB962C8B-B14F-4D97-AF65-F5344CB8AC3E}">
        <p14:creationId xmlns:p14="http://schemas.microsoft.com/office/powerpoint/2010/main" val="366020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Ensemble Adapter problems</a:t>
            </a:r>
          </a:p>
        </p:txBody>
      </p:sp>
      <p:sp>
        <p:nvSpPr>
          <p:cNvPr id="3" name="Text Placeholder 2"/>
          <p:cNvSpPr>
            <a:spLocks noGrp="1"/>
          </p:cNvSpPr>
          <p:nvPr>
            <p:ph type="body" sz="quarter" idx="13"/>
          </p:nvPr>
        </p:nvSpPr>
        <p:spPr>
          <a:xfrm>
            <a:off x="284205" y="1509535"/>
            <a:ext cx="4357369" cy="4977762"/>
          </a:xfrm>
        </p:spPr>
        <p:txBody>
          <a:bodyPr/>
          <a:lstStyle/>
          <a:p>
            <a:r>
              <a:rPr lang="en-US" dirty="0" smtClean="0"/>
              <a:t>Try to reproduce the problem by doing in terminal what the adapter code does.</a:t>
            </a:r>
          </a:p>
          <a:p>
            <a:pPr lvl="1"/>
            <a:r>
              <a:rPr lang="en-US" dirty="0" smtClean="0"/>
              <a:t>Did you reproduce the problem?</a:t>
            </a:r>
          </a:p>
          <a:p>
            <a:pPr lvl="2"/>
            <a:r>
              <a:rPr lang="en-US" dirty="0" smtClean="0"/>
              <a:t>Yes: Problem is outside Ensemble</a:t>
            </a:r>
          </a:p>
          <a:p>
            <a:pPr lvl="2"/>
            <a:r>
              <a:rPr lang="en-US" dirty="0" smtClean="0"/>
              <a:t>No: Problem is in customer settings, customer code, or adapter code.</a:t>
            </a:r>
          </a:p>
          <a:p>
            <a:pPr lvl="2"/>
            <a:endParaRPr lang="en-US" dirty="0" smtClean="0"/>
          </a:p>
          <a:p>
            <a:r>
              <a:rPr lang="en-US" dirty="0" smtClean="0"/>
              <a:t>Code and Demo</a:t>
            </a:r>
          </a:p>
        </p:txBody>
      </p:sp>
      <p:sp>
        <p:nvSpPr>
          <p:cNvPr id="4" name="Text Placeholder 3"/>
          <p:cNvSpPr>
            <a:spLocks noGrp="1"/>
          </p:cNvSpPr>
          <p:nvPr>
            <p:ph type="body" sz="quarter" idx="14"/>
          </p:nvPr>
        </p:nvSpPr>
        <p:spPr/>
        <p:txBody>
          <a:bodyPr/>
          <a:lstStyle/>
          <a:p>
            <a:r>
              <a:rPr lang="en-US" dirty="0" smtClean="0"/>
              <a:t>Determining where the problem is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690" y="1521953"/>
            <a:ext cx="3774159" cy="92856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9690" y="2721225"/>
            <a:ext cx="3320945" cy="25088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9246" y="3339549"/>
            <a:ext cx="3813450" cy="2484782"/>
          </a:xfrm>
          <a:prstGeom prst="rect">
            <a:avLst/>
          </a:prstGeom>
        </p:spPr>
      </p:pic>
    </p:spTree>
    <p:extLst>
      <p:ext uri="{BB962C8B-B14F-4D97-AF65-F5344CB8AC3E}">
        <p14:creationId xmlns:p14="http://schemas.microsoft.com/office/powerpoint/2010/main" val="78489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Ensemble Adapter problems</a:t>
            </a:r>
          </a:p>
        </p:txBody>
      </p:sp>
      <p:sp>
        <p:nvSpPr>
          <p:cNvPr id="3" name="Text Placeholder 2"/>
          <p:cNvSpPr>
            <a:spLocks noGrp="1"/>
          </p:cNvSpPr>
          <p:nvPr>
            <p:ph type="body" sz="quarter" idx="13"/>
          </p:nvPr>
        </p:nvSpPr>
        <p:spPr>
          <a:xfrm>
            <a:off x="284205" y="1509534"/>
            <a:ext cx="3403212" cy="5000595"/>
          </a:xfrm>
        </p:spPr>
        <p:txBody>
          <a:bodyPr/>
          <a:lstStyle/>
          <a:p>
            <a:r>
              <a:rPr lang="en-US" sz="2000" dirty="0" smtClean="0"/>
              <a:t>Class and Adapter Class</a:t>
            </a:r>
          </a:p>
          <a:p>
            <a:pPr lvl="1"/>
            <a:r>
              <a:rPr lang="en-US" sz="1800" dirty="0" err="1" smtClean="0"/>
              <a:t>Test.email</a:t>
            </a:r>
            <a:endParaRPr lang="en-US" sz="1800" dirty="0" smtClean="0"/>
          </a:p>
          <a:p>
            <a:pPr lvl="1"/>
            <a:r>
              <a:rPr lang="en-US" sz="1800" dirty="0" err="1" smtClean="0"/>
              <a:t>EnsLib.EMail.OutboundAdapter</a:t>
            </a:r>
            <a:endParaRPr lang="en-US" sz="1800" dirty="0" smtClean="0"/>
          </a:p>
          <a:p>
            <a:pPr lvl="1"/>
            <a:endParaRPr lang="en-US" sz="1800" dirty="0" smtClean="0"/>
          </a:p>
          <a:p>
            <a:r>
              <a:rPr lang="en-US" sz="2000" dirty="0" smtClean="0"/>
              <a:t>Customer Code</a:t>
            </a:r>
          </a:p>
          <a:p>
            <a:pPr lvl="1"/>
            <a:r>
              <a:rPr lang="en-US" sz="1800" dirty="0" err="1" smtClean="0"/>
              <a:t>MessageMap</a:t>
            </a:r>
            <a:endParaRPr lang="en-US" sz="1800" dirty="0" smtClean="0"/>
          </a:p>
          <a:p>
            <a:pPr lvl="1"/>
            <a:r>
              <a:rPr lang="en-US" sz="1800" dirty="0" smtClean="0"/>
              <a:t>Methods</a:t>
            </a:r>
          </a:p>
          <a:p>
            <a:pPr lvl="1"/>
            <a:endParaRPr lang="en-US" dirty="0" smtClean="0"/>
          </a:p>
          <a:p>
            <a:pPr lvl="1"/>
            <a:endParaRPr lang="en-US" dirty="0" smtClean="0"/>
          </a:p>
          <a:p>
            <a:r>
              <a:rPr lang="en-US" sz="2000" dirty="0" smtClean="0"/>
              <a:t>Ensemble Code</a:t>
            </a:r>
          </a:p>
          <a:p>
            <a:pPr lvl="1"/>
            <a:r>
              <a:rPr lang="en-US" sz="1800" dirty="0" err="1" smtClean="0"/>
              <a:t>SendMail</a:t>
            </a:r>
            <a:r>
              <a:rPr lang="en-US" sz="1800" dirty="0" smtClean="0"/>
              <a:t>()</a:t>
            </a:r>
          </a:p>
          <a:p>
            <a:pPr lvl="1"/>
            <a:r>
              <a:rPr lang="en-US" sz="1800" dirty="0" smtClean="0"/>
              <a:t>%</a:t>
            </a:r>
            <a:r>
              <a:rPr lang="en-US" sz="1800" dirty="0" err="1" smtClean="0"/>
              <a:t>Net.MailMessage</a:t>
            </a:r>
            <a:r>
              <a:rPr lang="en-US" sz="1800" dirty="0" smtClean="0"/>
              <a:t> and %</a:t>
            </a:r>
            <a:r>
              <a:rPr lang="en-US" sz="1800" dirty="0" err="1" smtClean="0"/>
              <a:t>Net.SMTP</a:t>
            </a:r>
            <a:endParaRPr lang="en-US" sz="1800" dirty="0" smtClean="0"/>
          </a:p>
        </p:txBody>
      </p:sp>
      <p:sp>
        <p:nvSpPr>
          <p:cNvPr id="4" name="Text Placeholder 3"/>
          <p:cNvSpPr>
            <a:spLocks noGrp="1"/>
          </p:cNvSpPr>
          <p:nvPr>
            <p:ph type="body" sz="quarter" idx="14"/>
          </p:nvPr>
        </p:nvSpPr>
        <p:spPr/>
        <p:txBody>
          <a:bodyPr/>
          <a:lstStyle/>
          <a:p>
            <a:r>
              <a:rPr lang="en-US" dirty="0" smtClean="0"/>
              <a:t>Looking at the code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133" y="1186788"/>
            <a:ext cx="3971875" cy="11886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133" y="3713009"/>
            <a:ext cx="3501625" cy="861511"/>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133" y="2633867"/>
            <a:ext cx="3501625" cy="1004507"/>
          </a:xfrm>
          <a:prstGeom prst="rect">
            <a:avLst/>
          </a:prstGeom>
          <a:ln>
            <a:solidFill>
              <a:schemeClr val="tx1"/>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1133" y="4863758"/>
            <a:ext cx="3501626" cy="264537"/>
          </a:xfrm>
          <a:prstGeom prst="rect">
            <a:avLst/>
          </a:prstGeom>
          <a:ln>
            <a:solidFill>
              <a:schemeClr val="tx1"/>
            </a:solid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1132" y="5235237"/>
            <a:ext cx="3501626" cy="363131"/>
          </a:xfrm>
          <a:prstGeom prst="rect">
            <a:avLst/>
          </a:prstGeom>
          <a:ln>
            <a:solidFill>
              <a:schemeClr val="tx1"/>
            </a:solidFill>
          </a:ln>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1133" y="5790766"/>
            <a:ext cx="2724530" cy="285790"/>
          </a:xfrm>
          <a:prstGeom prst="rect">
            <a:avLst/>
          </a:prstGeom>
          <a:ln>
            <a:solidFill>
              <a:schemeClr val="tx1"/>
            </a:solidFill>
          </a:ln>
        </p:spPr>
      </p:pic>
    </p:spTree>
    <p:extLst>
      <p:ext uri="{BB962C8B-B14F-4D97-AF65-F5344CB8AC3E}">
        <p14:creationId xmlns:p14="http://schemas.microsoft.com/office/powerpoint/2010/main" val="403786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4" name="Text Placeholder 3"/>
          <p:cNvSpPr>
            <a:spLocks noGrp="1"/>
          </p:cNvSpPr>
          <p:nvPr>
            <p:ph type="body" sz="quarter" idx="14"/>
          </p:nvPr>
        </p:nvSpPr>
        <p:spPr/>
        <p:txBody>
          <a:bodyPr/>
          <a:lstStyle/>
          <a:p>
            <a:r>
              <a:rPr lang="en-US" dirty="0" smtClean="0"/>
              <a:t>Black Boxes</a:t>
            </a:r>
            <a:endParaRPr lang="en-US" dirty="0"/>
          </a:p>
        </p:txBody>
      </p:sp>
      <p:sp>
        <p:nvSpPr>
          <p:cNvPr id="24" name="Rounded Rectangle 23"/>
          <p:cNvSpPr/>
          <p:nvPr/>
        </p:nvSpPr>
        <p:spPr>
          <a:xfrm>
            <a:off x="609600" y="3092726"/>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Rounded Rectangle 24"/>
          <p:cNvSpPr/>
          <p:nvPr/>
        </p:nvSpPr>
        <p:spPr>
          <a:xfrm>
            <a:off x="2514600" y="3092726"/>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ounded Rectangle 25"/>
          <p:cNvSpPr/>
          <p:nvPr/>
        </p:nvSpPr>
        <p:spPr>
          <a:xfrm>
            <a:off x="4454387" y="3092726"/>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Rounded Rectangle 26"/>
          <p:cNvSpPr/>
          <p:nvPr/>
        </p:nvSpPr>
        <p:spPr>
          <a:xfrm>
            <a:off x="6400800" y="3092726"/>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9" name="Straight Arrow Connector 28"/>
          <p:cNvCxnSpPr>
            <a:stCxn id="24" idx="3"/>
            <a:endCxn id="25" idx="1"/>
          </p:cNvCxnSpPr>
          <p:nvPr/>
        </p:nvCxnSpPr>
        <p:spPr>
          <a:xfrm>
            <a:off x="2209800" y="3359426"/>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14800" y="3359426"/>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54587" y="3359426"/>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endCxn id="24" idx="1"/>
          </p:cNvCxnSpPr>
          <p:nvPr/>
        </p:nvCxnSpPr>
        <p:spPr>
          <a:xfrm>
            <a:off x="296562" y="3359426"/>
            <a:ext cx="31303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001000" y="3359426"/>
            <a:ext cx="31303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46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Ensemble Adapter problems</a:t>
            </a:r>
          </a:p>
        </p:txBody>
      </p:sp>
      <p:sp>
        <p:nvSpPr>
          <p:cNvPr id="3" name="Text Placeholder 2"/>
          <p:cNvSpPr>
            <a:spLocks noGrp="1"/>
          </p:cNvSpPr>
          <p:nvPr>
            <p:ph type="body" sz="quarter" idx="13"/>
          </p:nvPr>
        </p:nvSpPr>
        <p:spPr>
          <a:xfrm>
            <a:off x="284205" y="1509535"/>
            <a:ext cx="3170658" cy="3595865"/>
          </a:xfrm>
        </p:spPr>
        <p:txBody>
          <a:bodyPr/>
          <a:lstStyle/>
          <a:p>
            <a:r>
              <a:rPr lang="en-US" dirty="0" smtClean="0"/>
              <a:t>$$$TRACE(“Text”)</a:t>
            </a:r>
          </a:p>
          <a:p>
            <a:pPr lvl="1"/>
            <a:r>
              <a:rPr lang="en-US" dirty="0" smtClean="0"/>
              <a:t>Adds “Text” to the Event Log</a:t>
            </a:r>
            <a:endParaRPr lang="en-US" dirty="0"/>
          </a:p>
          <a:p>
            <a:pPr lvl="1"/>
            <a:r>
              <a:rPr lang="en-US" dirty="0" err="1" smtClean="0"/>
              <a:t>Timestamped</a:t>
            </a:r>
            <a:endParaRPr lang="en-US" dirty="0" smtClean="0"/>
          </a:p>
          <a:p>
            <a:pPr lvl="1"/>
            <a:r>
              <a:rPr lang="en-US" dirty="0" smtClean="0"/>
              <a:t>Blue diamond added to Visual Trace</a:t>
            </a:r>
          </a:p>
          <a:p>
            <a:r>
              <a:rPr lang="en-US" dirty="0" smtClean="0"/>
              <a:t>Optionally, set some </a:t>
            </a:r>
            <a:r>
              <a:rPr lang="en-US" dirty="0" err="1" smtClean="0"/>
              <a:t>globals</a:t>
            </a:r>
            <a:r>
              <a:rPr lang="en-US" dirty="0" smtClean="0"/>
              <a:t>, run the test, and check the values of the </a:t>
            </a:r>
            <a:r>
              <a:rPr lang="en-US" dirty="0" err="1" smtClean="0"/>
              <a:t>globals</a:t>
            </a:r>
            <a:endParaRPr lang="en-US" dirty="0" smtClean="0"/>
          </a:p>
        </p:txBody>
      </p:sp>
      <p:sp>
        <p:nvSpPr>
          <p:cNvPr id="4" name="Text Placeholder 3"/>
          <p:cNvSpPr>
            <a:spLocks noGrp="1"/>
          </p:cNvSpPr>
          <p:nvPr>
            <p:ph type="body" sz="quarter" idx="14"/>
          </p:nvPr>
        </p:nvSpPr>
        <p:spPr/>
        <p:txBody>
          <a:bodyPr/>
          <a:lstStyle/>
          <a:p>
            <a:r>
              <a:rPr lang="en-US" dirty="0" smtClean="0"/>
              <a:t>Debugging with $$$TRACE or with </a:t>
            </a:r>
            <a:r>
              <a:rPr lang="en-US" dirty="0" err="1" smtClean="0"/>
              <a:t>globals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002" y="3041195"/>
            <a:ext cx="4078998" cy="121381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002" y="1600200"/>
            <a:ext cx="4088937" cy="1340262"/>
          </a:xfrm>
          <a:prstGeom prst="rect">
            <a:avLst/>
          </a:prstGeom>
        </p:spPr>
      </p:pic>
      <p:sp>
        <p:nvSpPr>
          <p:cNvPr id="7" name="Rectangle 6"/>
          <p:cNvSpPr/>
          <p:nvPr/>
        </p:nvSpPr>
        <p:spPr>
          <a:xfrm>
            <a:off x="4896269" y="1838738"/>
            <a:ext cx="1415079" cy="187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4899992" y="2136914"/>
            <a:ext cx="2796208" cy="1391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p:cNvSpPr/>
          <p:nvPr/>
        </p:nvSpPr>
        <p:spPr>
          <a:xfrm>
            <a:off x="5595730" y="3498574"/>
            <a:ext cx="2786270" cy="506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3736" y="4419600"/>
            <a:ext cx="4488264" cy="1524000"/>
          </a:xfrm>
          <a:prstGeom prst="rect">
            <a:avLst/>
          </a:prstGeom>
        </p:spPr>
      </p:pic>
      <p:sp>
        <p:nvSpPr>
          <p:cNvPr id="11" name="Rectangle 10"/>
          <p:cNvSpPr/>
          <p:nvPr/>
        </p:nvSpPr>
        <p:spPr>
          <a:xfrm>
            <a:off x="4303002" y="5638800"/>
            <a:ext cx="497598"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205" y="5042260"/>
            <a:ext cx="3784108" cy="613105"/>
          </a:xfrm>
          <a:prstGeom prst="rect">
            <a:avLst/>
          </a:prstGeom>
        </p:spPr>
      </p:pic>
    </p:spTree>
    <p:extLst>
      <p:ext uri="{BB962C8B-B14F-4D97-AF65-F5344CB8AC3E}">
        <p14:creationId xmlns:p14="http://schemas.microsoft.com/office/powerpoint/2010/main" val="248991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Ensemble Adapter problems</a:t>
            </a:r>
          </a:p>
        </p:txBody>
      </p:sp>
      <p:sp>
        <p:nvSpPr>
          <p:cNvPr id="3" name="Text Placeholder 2"/>
          <p:cNvSpPr>
            <a:spLocks noGrp="1"/>
          </p:cNvSpPr>
          <p:nvPr>
            <p:ph type="body" sz="quarter" idx="13"/>
          </p:nvPr>
        </p:nvSpPr>
        <p:spPr>
          <a:xfrm>
            <a:off x="284205" y="1509535"/>
            <a:ext cx="4135395" cy="4977762"/>
          </a:xfrm>
        </p:spPr>
        <p:txBody>
          <a:bodyPr/>
          <a:lstStyle/>
          <a:p>
            <a:pPr marL="457200" indent="-457200">
              <a:buFont typeface="+mj-lt"/>
              <a:buAutoNum type="arabicPeriod"/>
            </a:pPr>
            <a:r>
              <a:rPr lang="en-US" dirty="0" smtClean="0"/>
              <a:t>Add break statements to your code</a:t>
            </a:r>
          </a:p>
          <a:p>
            <a:pPr marL="457200" indent="-457200">
              <a:buFont typeface="+mj-lt"/>
              <a:buAutoNum type="arabicPeriod"/>
            </a:pPr>
            <a:r>
              <a:rPr lang="en-US" dirty="0" smtClean="0"/>
              <a:t>Turn on “Foreground” setting</a:t>
            </a:r>
          </a:p>
          <a:p>
            <a:pPr marL="457200" indent="-457200">
              <a:buFont typeface="+mj-lt"/>
              <a:buAutoNum type="arabicPeriod"/>
            </a:pPr>
            <a:r>
              <a:rPr lang="en-US" dirty="0" smtClean="0"/>
              <a:t>Start the component</a:t>
            </a:r>
          </a:p>
          <a:p>
            <a:pPr marL="741363" lvl="1" indent="-457200"/>
            <a:r>
              <a:rPr lang="en-US" dirty="0" smtClean="0"/>
              <a:t>Answer “Launch Application” to the “External Protocol Request” pop up (Chrome)</a:t>
            </a:r>
          </a:p>
          <a:p>
            <a:pPr marL="741363" lvl="1" indent="-457200"/>
            <a:r>
              <a:rPr lang="en-US" dirty="0" smtClean="0"/>
              <a:t>A terminal window will pop open</a:t>
            </a:r>
          </a:p>
          <a:p>
            <a:pPr marL="457200" indent="-457200">
              <a:buFont typeface="+mj-lt"/>
              <a:buAutoNum type="arabicPeriod"/>
            </a:pPr>
            <a:r>
              <a:rPr lang="en-US" dirty="0" smtClean="0"/>
              <a:t>Reach breakpoint and start debugging</a:t>
            </a:r>
          </a:p>
          <a:p>
            <a:pPr marL="457200" indent="-457200">
              <a:buFont typeface="+mj-lt"/>
              <a:buAutoNum type="arabicPeriod"/>
            </a:pPr>
            <a:endParaRPr lang="en-US" dirty="0"/>
          </a:p>
        </p:txBody>
      </p:sp>
      <p:sp>
        <p:nvSpPr>
          <p:cNvPr id="4" name="Text Placeholder 3"/>
          <p:cNvSpPr>
            <a:spLocks noGrp="1"/>
          </p:cNvSpPr>
          <p:nvPr>
            <p:ph type="body" sz="quarter" idx="14"/>
          </p:nvPr>
        </p:nvSpPr>
        <p:spPr/>
        <p:txBody>
          <a:bodyPr/>
          <a:lstStyle/>
          <a:p>
            <a:r>
              <a:rPr lang="en-US" dirty="0" smtClean="0"/>
              <a:t>Debugging with Run in Foreground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227" y="1509535"/>
            <a:ext cx="4031974" cy="10432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98" y="3590671"/>
            <a:ext cx="2124371" cy="170997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5334000"/>
            <a:ext cx="4134300" cy="13087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6362" y="2598205"/>
            <a:ext cx="3378368" cy="950347"/>
          </a:xfrm>
          <a:prstGeom prst="rect">
            <a:avLst/>
          </a:prstGeom>
        </p:spPr>
      </p:pic>
      <p:sp>
        <p:nvSpPr>
          <p:cNvPr id="9" name="Rectangle 8"/>
          <p:cNvSpPr/>
          <p:nvPr/>
        </p:nvSpPr>
        <p:spPr>
          <a:xfrm>
            <a:off x="5867400" y="3150704"/>
            <a:ext cx="574814" cy="2584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39139" y="1739348"/>
            <a:ext cx="487018" cy="1689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11957" y="4979504"/>
            <a:ext cx="715617" cy="23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61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Ensemble Adapter problems</a:t>
            </a:r>
          </a:p>
        </p:txBody>
      </p:sp>
      <p:sp>
        <p:nvSpPr>
          <p:cNvPr id="3" name="Text Placeholder 2"/>
          <p:cNvSpPr>
            <a:spLocks noGrp="1"/>
          </p:cNvSpPr>
          <p:nvPr>
            <p:ph type="body" sz="quarter" idx="13"/>
          </p:nvPr>
        </p:nvSpPr>
        <p:spPr>
          <a:xfrm>
            <a:off x="284204" y="1509535"/>
            <a:ext cx="4009500" cy="4977762"/>
          </a:xfrm>
        </p:spPr>
        <p:txBody>
          <a:bodyPr/>
          <a:lstStyle/>
          <a:p>
            <a:r>
              <a:rPr lang="en-US" sz="2000" dirty="0" smtClean="0"/>
              <a:t>Check Event Log for warnings and errors</a:t>
            </a:r>
          </a:p>
          <a:p>
            <a:endParaRPr lang="en-US" sz="2000" dirty="0"/>
          </a:p>
          <a:p>
            <a:r>
              <a:rPr lang="en-US" sz="2000" dirty="0" smtClean="0"/>
              <a:t>System Tracing:</a:t>
            </a:r>
          </a:p>
          <a:p>
            <a:pPr lvl="1"/>
            <a:r>
              <a:rPr lang="en-US" dirty="0" smtClean="0"/>
              <a:t>Turn on “Log Trace Events” setting</a:t>
            </a:r>
          </a:p>
          <a:p>
            <a:pPr lvl="1"/>
            <a:r>
              <a:rPr lang="en-US" dirty="0" smtClean="0"/>
              <a:t>Set `^</a:t>
            </a:r>
            <a:r>
              <a:rPr lang="en-US" dirty="0" err="1" smtClean="0"/>
              <a:t>Ens.Debug</a:t>
            </a:r>
            <a:r>
              <a:rPr lang="en-US" dirty="0" smtClean="0"/>
              <a:t>(“</a:t>
            </a:r>
            <a:r>
              <a:rPr lang="en-US" dirty="0" err="1" smtClean="0"/>
              <a:t>TraceCat</a:t>
            </a:r>
            <a:r>
              <a:rPr lang="en-US" dirty="0" smtClean="0"/>
              <a:t>”)=1</a:t>
            </a:r>
          </a:p>
          <a:p>
            <a:pPr lvl="1"/>
            <a:r>
              <a:rPr lang="en-US" dirty="0" smtClean="0"/>
              <a:t>Test and look at Event Log</a:t>
            </a:r>
          </a:p>
          <a:p>
            <a:pPr lvl="1"/>
            <a:endParaRPr lang="en-US" dirty="0" smtClean="0"/>
          </a:p>
          <a:p>
            <a:r>
              <a:rPr lang="en-US" sz="2000" dirty="0" smtClean="0"/>
              <a:t>Archive IO:</a:t>
            </a:r>
          </a:p>
          <a:p>
            <a:pPr lvl="1"/>
            <a:r>
              <a:rPr lang="en-US" dirty="0" err="1" smtClean="0"/>
              <a:t>Input/Output</a:t>
            </a:r>
            <a:r>
              <a:rPr lang="en-US" dirty="0" smtClean="0"/>
              <a:t> columns added to visual traces</a:t>
            </a:r>
          </a:p>
          <a:p>
            <a:endParaRPr lang="en-US" sz="1800" dirty="0" smtClean="0"/>
          </a:p>
        </p:txBody>
      </p:sp>
      <p:sp>
        <p:nvSpPr>
          <p:cNvPr id="4" name="Text Placeholder 3"/>
          <p:cNvSpPr>
            <a:spLocks noGrp="1"/>
          </p:cNvSpPr>
          <p:nvPr>
            <p:ph type="body" sz="quarter" idx="14"/>
          </p:nvPr>
        </p:nvSpPr>
        <p:spPr/>
        <p:txBody>
          <a:bodyPr/>
          <a:lstStyle/>
          <a:p>
            <a:r>
              <a:rPr lang="en-US" dirty="0" smtClean="0"/>
              <a:t>Some things to look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306" y="1491790"/>
            <a:ext cx="3882241" cy="11520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306" y="2772698"/>
            <a:ext cx="3882241" cy="11414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306" y="4063993"/>
            <a:ext cx="3882241" cy="7751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881766"/>
            <a:ext cx="3160643" cy="1447442"/>
          </a:xfrm>
          <a:prstGeom prst="rect">
            <a:avLst/>
          </a:prstGeom>
        </p:spPr>
      </p:pic>
      <p:sp>
        <p:nvSpPr>
          <p:cNvPr id="11" name="Rectangle 10"/>
          <p:cNvSpPr/>
          <p:nvPr/>
        </p:nvSpPr>
        <p:spPr>
          <a:xfrm>
            <a:off x="5595730" y="5814391"/>
            <a:ext cx="318053" cy="24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400800" y="4881766"/>
            <a:ext cx="1331843" cy="14474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5377070" y="4881766"/>
            <a:ext cx="844826" cy="376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5799483" y="2067800"/>
            <a:ext cx="2627064" cy="5760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ectangle 15"/>
          <p:cNvSpPr/>
          <p:nvPr/>
        </p:nvSpPr>
        <p:spPr>
          <a:xfrm>
            <a:off x="5913783" y="3230217"/>
            <a:ext cx="1152938" cy="576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p:cNvSpPr/>
          <p:nvPr/>
        </p:nvSpPr>
        <p:spPr>
          <a:xfrm>
            <a:off x="5799483" y="4273826"/>
            <a:ext cx="2627064" cy="2782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3749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Ensemble Adapter problems</a:t>
            </a:r>
          </a:p>
        </p:txBody>
      </p:sp>
      <p:sp>
        <p:nvSpPr>
          <p:cNvPr id="3" name="Text Placeholder 2"/>
          <p:cNvSpPr>
            <a:spLocks noGrp="1"/>
          </p:cNvSpPr>
          <p:nvPr>
            <p:ph type="body" sz="quarter" idx="13"/>
          </p:nvPr>
        </p:nvSpPr>
        <p:spPr>
          <a:xfrm>
            <a:off x="284205" y="1509535"/>
            <a:ext cx="3333638" cy="4977762"/>
          </a:xfrm>
        </p:spPr>
        <p:txBody>
          <a:bodyPr/>
          <a:lstStyle/>
          <a:p>
            <a:pPr marL="457200" indent="-457200">
              <a:buClr>
                <a:srgbClr val="FF0000"/>
              </a:buClr>
              <a:buFont typeface="+mj-lt"/>
              <a:buAutoNum type="arabicPeriod"/>
            </a:pPr>
            <a:r>
              <a:rPr lang="en-US" dirty="0" smtClean="0"/>
              <a:t>New Operation wizard</a:t>
            </a:r>
          </a:p>
          <a:p>
            <a:pPr marL="457200" indent="-457200">
              <a:buClr>
                <a:srgbClr val="FF0000"/>
              </a:buClr>
              <a:buFont typeface="+mj-lt"/>
              <a:buAutoNum type="arabicPeriod"/>
            </a:pPr>
            <a:r>
              <a:rPr lang="en-US" dirty="0" smtClean="0"/>
              <a:t>Add code</a:t>
            </a:r>
          </a:p>
          <a:p>
            <a:pPr marL="457200" indent="-457200">
              <a:buClr>
                <a:srgbClr val="FF0000"/>
              </a:buClr>
              <a:buFont typeface="+mj-lt"/>
              <a:buAutoNum type="arabicPeriod"/>
            </a:pPr>
            <a:r>
              <a:rPr lang="en-US" dirty="0" smtClean="0"/>
              <a:t>Add operation to production</a:t>
            </a:r>
          </a:p>
          <a:p>
            <a:pPr marL="457200" indent="-457200">
              <a:buClr>
                <a:srgbClr val="FF0000"/>
              </a:buClr>
              <a:buFont typeface="+mj-lt"/>
              <a:buAutoNum type="arabicPeriod"/>
            </a:pPr>
            <a:r>
              <a:rPr lang="en-US" dirty="0" smtClean="0"/>
              <a:t>Enable Testing</a:t>
            </a:r>
          </a:p>
          <a:p>
            <a:pPr marL="457200" indent="-457200">
              <a:buClr>
                <a:srgbClr val="FF0000"/>
              </a:buClr>
              <a:buFont typeface="+mj-lt"/>
              <a:buAutoNum type="arabicPeriod"/>
            </a:pPr>
            <a:r>
              <a:rPr lang="en-US" dirty="0" smtClean="0"/>
              <a:t>Start Production</a:t>
            </a:r>
          </a:p>
          <a:p>
            <a:pPr marL="457200" indent="-457200">
              <a:buClr>
                <a:srgbClr val="FF0000"/>
              </a:buClr>
              <a:buFont typeface="+mj-lt"/>
              <a:buAutoNum type="arabicPeriod"/>
            </a:pPr>
            <a:r>
              <a:rPr lang="en-US" dirty="0" smtClean="0"/>
              <a:t>Test Button</a:t>
            </a:r>
          </a:p>
          <a:p>
            <a:pPr marL="0" indent="0">
              <a:buNone/>
            </a:pPr>
            <a:endParaRPr lang="en-US" dirty="0"/>
          </a:p>
        </p:txBody>
      </p:sp>
      <p:sp>
        <p:nvSpPr>
          <p:cNvPr id="4" name="Text Placeholder 3"/>
          <p:cNvSpPr>
            <a:spLocks noGrp="1"/>
          </p:cNvSpPr>
          <p:nvPr>
            <p:ph type="body" sz="quarter" idx="14"/>
          </p:nvPr>
        </p:nvSpPr>
        <p:spPr/>
        <p:txBody>
          <a:bodyPr/>
          <a:lstStyle/>
          <a:p>
            <a:r>
              <a:rPr lang="en-US" dirty="0" smtClean="0"/>
              <a:t>Testing Operations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025611"/>
            <a:ext cx="2767721" cy="171758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1025610"/>
            <a:ext cx="2185279" cy="168566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7843" y="2819400"/>
            <a:ext cx="4467849" cy="905001"/>
          </a:xfrm>
          <a:prstGeom prst="rect">
            <a:avLst/>
          </a:prstGeom>
        </p:spPr>
      </p:pic>
      <p:sp>
        <p:nvSpPr>
          <p:cNvPr id="12" name="Rectangle 11"/>
          <p:cNvSpPr/>
          <p:nvPr/>
        </p:nvSpPr>
        <p:spPr>
          <a:xfrm>
            <a:off x="3220278" y="1401418"/>
            <a:ext cx="357809" cy="129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4472610" y="1219200"/>
            <a:ext cx="457200" cy="321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3962400"/>
            <a:ext cx="3062640" cy="888223"/>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400" y="3828559"/>
            <a:ext cx="1607831" cy="2044127"/>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1799" y="5162975"/>
            <a:ext cx="3360485" cy="864788"/>
          </a:xfrm>
          <a:prstGeom prst="rect">
            <a:avLst/>
          </a:prstGeom>
        </p:spPr>
      </p:pic>
      <p:sp>
        <p:nvSpPr>
          <p:cNvPr id="17" name="Rectangle 16"/>
          <p:cNvSpPr/>
          <p:nvPr/>
        </p:nvSpPr>
        <p:spPr>
          <a:xfrm>
            <a:off x="5105400" y="4552122"/>
            <a:ext cx="669235" cy="1689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p:cNvSpPr/>
          <p:nvPr/>
        </p:nvSpPr>
        <p:spPr>
          <a:xfrm>
            <a:off x="2961861" y="5645426"/>
            <a:ext cx="546652" cy="139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p:cNvSpPr/>
          <p:nvPr/>
        </p:nvSpPr>
        <p:spPr>
          <a:xfrm>
            <a:off x="3995530" y="5148470"/>
            <a:ext cx="596348" cy="208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ectangle 19"/>
          <p:cNvSpPr/>
          <p:nvPr/>
        </p:nvSpPr>
        <p:spPr>
          <a:xfrm>
            <a:off x="5446643" y="5307496"/>
            <a:ext cx="357809" cy="218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p:cNvSpPr/>
          <p:nvPr/>
        </p:nvSpPr>
        <p:spPr>
          <a:xfrm>
            <a:off x="4432852" y="5625548"/>
            <a:ext cx="566531" cy="3279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21"/>
          <p:cNvSpPr/>
          <p:nvPr/>
        </p:nvSpPr>
        <p:spPr>
          <a:xfrm>
            <a:off x="6639339" y="3826565"/>
            <a:ext cx="1421296" cy="248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2"/>
          <p:cNvSpPr/>
          <p:nvPr/>
        </p:nvSpPr>
        <p:spPr>
          <a:xfrm>
            <a:off x="6867939" y="4810539"/>
            <a:ext cx="983974" cy="3578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Rectangle 23"/>
          <p:cNvSpPr/>
          <p:nvPr/>
        </p:nvSpPr>
        <p:spPr>
          <a:xfrm>
            <a:off x="3995530" y="4191000"/>
            <a:ext cx="881270" cy="2155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TextBox 24"/>
          <p:cNvSpPr txBox="1"/>
          <p:nvPr/>
        </p:nvSpPr>
        <p:spPr>
          <a:xfrm>
            <a:off x="2895600" y="1509535"/>
            <a:ext cx="228600" cy="358906"/>
          </a:xfrm>
          <a:prstGeom prst="rect">
            <a:avLst/>
          </a:prstGeom>
          <a:noFill/>
          <a:effectLst/>
        </p:spPr>
        <p:txBody>
          <a:bodyPr wrap="square" lIns="45720" rIns="45720" rtlCol="0">
            <a:noAutofit/>
          </a:bodyPr>
          <a:lstStyle/>
          <a:p>
            <a:pPr>
              <a:lnSpc>
                <a:spcPct val="85000"/>
              </a:lnSpc>
              <a:spcBef>
                <a:spcPts val="700"/>
              </a:spcBef>
            </a:pPr>
            <a:r>
              <a:rPr lang="en-US" sz="2000" dirty="0" smtClean="0">
                <a:solidFill>
                  <a:srgbClr val="FF0000"/>
                </a:solidFill>
              </a:rPr>
              <a:t>1</a:t>
            </a:r>
          </a:p>
        </p:txBody>
      </p:sp>
      <p:sp>
        <p:nvSpPr>
          <p:cNvPr id="26" name="TextBox 25"/>
          <p:cNvSpPr txBox="1"/>
          <p:nvPr/>
        </p:nvSpPr>
        <p:spPr>
          <a:xfrm>
            <a:off x="3276600" y="3092447"/>
            <a:ext cx="228600" cy="358906"/>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2</a:t>
            </a:r>
            <a:endParaRPr lang="en-US" sz="2000" dirty="0" smtClean="0">
              <a:solidFill>
                <a:srgbClr val="FF0000"/>
              </a:solidFill>
            </a:endParaRPr>
          </a:p>
        </p:txBody>
      </p:sp>
      <p:sp>
        <p:nvSpPr>
          <p:cNvPr id="27" name="TextBox 26"/>
          <p:cNvSpPr txBox="1"/>
          <p:nvPr/>
        </p:nvSpPr>
        <p:spPr>
          <a:xfrm>
            <a:off x="4815510" y="4491717"/>
            <a:ext cx="228600" cy="358906"/>
          </a:xfrm>
          <a:prstGeom prst="rect">
            <a:avLst/>
          </a:prstGeom>
          <a:noFill/>
          <a:effectLst/>
        </p:spPr>
        <p:txBody>
          <a:bodyPr wrap="square" lIns="45720" rIns="45720" rtlCol="0">
            <a:noAutofit/>
          </a:bodyPr>
          <a:lstStyle/>
          <a:p>
            <a:pPr>
              <a:lnSpc>
                <a:spcPct val="85000"/>
              </a:lnSpc>
              <a:spcBef>
                <a:spcPts val="700"/>
              </a:spcBef>
            </a:pPr>
            <a:r>
              <a:rPr lang="en-US" sz="2000" dirty="0" smtClean="0">
                <a:solidFill>
                  <a:srgbClr val="FF0000"/>
                </a:solidFill>
              </a:rPr>
              <a:t>3</a:t>
            </a:r>
          </a:p>
        </p:txBody>
      </p:sp>
      <p:sp>
        <p:nvSpPr>
          <p:cNvPr id="28" name="TextBox 27"/>
          <p:cNvSpPr txBox="1"/>
          <p:nvPr/>
        </p:nvSpPr>
        <p:spPr>
          <a:xfrm>
            <a:off x="6410739" y="4821132"/>
            <a:ext cx="228600" cy="358906"/>
          </a:xfrm>
          <a:prstGeom prst="rect">
            <a:avLst/>
          </a:prstGeom>
          <a:noFill/>
          <a:effectLst/>
        </p:spPr>
        <p:txBody>
          <a:bodyPr wrap="square" lIns="45720" rIns="45720" rtlCol="0">
            <a:noAutofit/>
          </a:bodyPr>
          <a:lstStyle/>
          <a:p>
            <a:pPr>
              <a:lnSpc>
                <a:spcPct val="85000"/>
              </a:lnSpc>
              <a:spcBef>
                <a:spcPts val="700"/>
              </a:spcBef>
            </a:pPr>
            <a:r>
              <a:rPr lang="en-US" sz="2000" dirty="0" smtClean="0">
                <a:solidFill>
                  <a:srgbClr val="FF0000"/>
                </a:solidFill>
              </a:rPr>
              <a:t>4</a:t>
            </a:r>
          </a:p>
        </p:txBody>
      </p:sp>
      <p:sp>
        <p:nvSpPr>
          <p:cNvPr id="29" name="TextBox 28"/>
          <p:cNvSpPr txBox="1"/>
          <p:nvPr/>
        </p:nvSpPr>
        <p:spPr>
          <a:xfrm>
            <a:off x="4929810" y="4132811"/>
            <a:ext cx="228600" cy="358906"/>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5</a:t>
            </a:r>
            <a:endParaRPr lang="en-US" sz="2000" dirty="0" smtClean="0">
              <a:solidFill>
                <a:srgbClr val="FF0000"/>
              </a:solidFill>
            </a:endParaRPr>
          </a:p>
        </p:txBody>
      </p:sp>
      <p:sp>
        <p:nvSpPr>
          <p:cNvPr id="30" name="TextBox 29"/>
          <p:cNvSpPr txBox="1"/>
          <p:nvPr/>
        </p:nvSpPr>
        <p:spPr>
          <a:xfrm>
            <a:off x="5044110" y="5611579"/>
            <a:ext cx="228600" cy="358906"/>
          </a:xfrm>
          <a:prstGeom prst="rect">
            <a:avLst/>
          </a:prstGeom>
          <a:noFill/>
          <a:effectLst/>
        </p:spPr>
        <p:txBody>
          <a:bodyPr wrap="square" lIns="45720" rIns="45720" rtlCol="0">
            <a:noAutofit/>
          </a:bodyPr>
          <a:lstStyle/>
          <a:p>
            <a:pPr>
              <a:lnSpc>
                <a:spcPct val="85000"/>
              </a:lnSpc>
              <a:spcBef>
                <a:spcPts val="700"/>
              </a:spcBef>
            </a:pPr>
            <a:r>
              <a:rPr lang="en-US" sz="2000" dirty="0">
                <a:solidFill>
                  <a:srgbClr val="FF0000"/>
                </a:solidFill>
              </a:rPr>
              <a:t>6</a:t>
            </a:r>
            <a:endParaRPr lang="en-US" sz="2000" dirty="0" smtClean="0">
              <a:solidFill>
                <a:srgbClr val="FF0000"/>
              </a:solidFill>
            </a:endParaRPr>
          </a:p>
        </p:txBody>
      </p:sp>
    </p:spTree>
    <p:extLst>
      <p:ext uri="{BB962C8B-B14F-4D97-AF65-F5344CB8AC3E}">
        <p14:creationId xmlns:p14="http://schemas.microsoft.com/office/powerpoint/2010/main" val="138187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05259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4" name="Text Placeholder 3"/>
          <p:cNvSpPr>
            <a:spLocks noGrp="1"/>
          </p:cNvSpPr>
          <p:nvPr>
            <p:ph type="body" sz="quarter" idx="14"/>
          </p:nvPr>
        </p:nvSpPr>
        <p:spPr/>
        <p:txBody>
          <a:bodyPr/>
          <a:lstStyle/>
          <a:p>
            <a:r>
              <a:rPr lang="en-US" dirty="0" smtClean="0"/>
              <a:t>Black Boxes</a:t>
            </a:r>
            <a:endParaRPr lang="en-US" dirty="0"/>
          </a:p>
        </p:txBody>
      </p:sp>
      <p:sp>
        <p:nvSpPr>
          <p:cNvPr id="24" name="Rounded Rectangle 23"/>
          <p:cNvSpPr/>
          <p:nvPr/>
        </p:nvSpPr>
        <p:spPr>
          <a:xfrm>
            <a:off x="596348" y="3105978"/>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tx1"/>
              </a:solidFill>
            </a:endParaRPr>
          </a:p>
        </p:txBody>
      </p:sp>
      <p:sp>
        <p:nvSpPr>
          <p:cNvPr id="25" name="Rounded Rectangle 24"/>
          <p:cNvSpPr/>
          <p:nvPr/>
        </p:nvSpPr>
        <p:spPr>
          <a:xfrm>
            <a:off x="2501348" y="3105978"/>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tx1"/>
              </a:solidFill>
            </a:endParaRPr>
          </a:p>
        </p:txBody>
      </p:sp>
      <p:sp>
        <p:nvSpPr>
          <p:cNvPr id="26" name="Rounded Rectangle 25"/>
          <p:cNvSpPr/>
          <p:nvPr/>
        </p:nvSpPr>
        <p:spPr>
          <a:xfrm>
            <a:off x="4441135" y="3105978"/>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7" name="Rounded Rectangle 26"/>
          <p:cNvSpPr/>
          <p:nvPr/>
        </p:nvSpPr>
        <p:spPr>
          <a:xfrm>
            <a:off x="6387548" y="3105978"/>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29" name="Straight Arrow Connector 28"/>
          <p:cNvCxnSpPr>
            <a:stCxn id="24" idx="3"/>
            <a:endCxn id="25" idx="1"/>
          </p:cNvCxnSpPr>
          <p:nvPr/>
        </p:nvCxnSpPr>
        <p:spPr>
          <a:xfrm>
            <a:off x="2196548" y="3372678"/>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01548" y="3372678"/>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41335" y="3372678"/>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6348" y="1905000"/>
            <a:ext cx="7391400" cy="381000"/>
          </a:xfrm>
          <a:prstGeom prst="rect">
            <a:avLst/>
          </a:prstGeom>
          <a:noFill/>
          <a:effectLst/>
        </p:spPr>
        <p:txBody>
          <a:bodyPr wrap="square" lIns="45720" rIns="45720" rtlCol="0">
            <a:noAutofit/>
          </a:bodyPr>
          <a:lstStyle/>
          <a:p>
            <a:pPr algn="ctr">
              <a:lnSpc>
                <a:spcPct val="85000"/>
              </a:lnSpc>
              <a:spcBef>
                <a:spcPts val="700"/>
              </a:spcBef>
            </a:pPr>
            <a:r>
              <a:rPr lang="en-US" sz="2000" dirty="0" smtClean="0"/>
              <a:t>Where might something go wrong?</a:t>
            </a:r>
          </a:p>
        </p:txBody>
      </p:sp>
      <p:sp>
        <p:nvSpPr>
          <p:cNvPr id="17" name="Oval 16"/>
          <p:cNvSpPr/>
          <p:nvPr/>
        </p:nvSpPr>
        <p:spPr>
          <a:xfrm>
            <a:off x="596348" y="3029778"/>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18" name="Oval 17"/>
          <p:cNvSpPr/>
          <p:nvPr/>
        </p:nvSpPr>
        <p:spPr>
          <a:xfrm>
            <a:off x="2501348" y="3029778"/>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19" name="Oval 18"/>
          <p:cNvSpPr/>
          <p:nvPr/>
        </p:nvSpPr>
        <p:spPr>
          <a:xfrm>
            <a:off x="4441135" y="3029778"/>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20" name="Oval 19"/>
          <p:cNvSpPr/>
          <p:nvPr/>
        </p:nvSpPr>
        <p:spPr>
          <a:xfrm>
            <a:off x="6387548" y="3029778"/>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21" name="Oval 20"/>
          <p:cNvSpPr/>
          <p:nvPr/>
        </p:nvSpPr>
        <p:spPr>
          <a:xfrm>
            <a:off x="2241274" y="3258378"/>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22" name="Oval 21"/>
          <p:cNvSpPr/>
          <p:nvPr/>
        </p:nvSpPr>
        <p:spPr>
          <a:xfrm>
            <a:off x="2088874" y="3258378"/>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23" name="Oval 22"/>
          <p:cNvSpPr/>
          <p:nvPr/>
        </p:nvSpPr>
        <p:spPr>
          <a:xfrm>
            <a:off x="2393674" y="3258378"/>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28" name="Oval 27"/>
          <p:cNvSpPr/>
          <p:nvPr/>
        </p:nvSpPr>
        <p:spPr>
          <a:xfrm>
            <a:off x="4163667" y="3258378"/>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30" name="Oval 29"/>
          <p:cNvSpPr/>
          <p:nvPr/>
        </p:nvSpPr>
        <p:spPr>
          <a:xfrm>
            <a:off x="6106767" y="3258378"/>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32" name="Oval 31"/>
          <p:cNvSpPr/>
          <p:nvPr/>
        </p:nvSpPr>
        <p:spPr>
          <a:xfrm>
            <a:off x="3987248" y="3258378"/>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34" name="Oval 33"/>
          <p:cNvSpPr/>
          <p:nvPr/>
        </p:nvSpPr>
        <p:spPr>
          <a:xfrm>
            <a:off x="4333461" y="3258378"/>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35" name="Oval 34"/>
          <p:cNvSpPr/>
          <p:nvPr/>
        </p:nvSpPr>
        <p:spPr>
          <a:xfrm>
            <a:off x="5933661" y="3258378"/>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36" name="Oval 35"/>
          <p:cNvSpPr/>
          <p:nvPr/>
        </p:nvSpPr>
        <p:spPr>
          <a:xfrm>
            <a:off x="6279874" y="3258378"/>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cxnSp>
        <p:nvCxnSpPr>
          <p:cNvPr id="5" name="Straight Arrow Connector 4"/>
          <p:cNvCxnSpPr>
            <a:endCxn id="24" idx="1"/>
          </p:cNvCxnSpPr>
          <p:nvPr/>
        </p:nvCxnSpPr>
        <p:spPr>
          <a:xfrm>
            <a:off x="308920" y="3372678"/>
            <a:ext cx="28742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87748" y="3372678"/>
            <a:ext cx="28742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50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0"/>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3" grpId="0" animBg="1"/>
      <p:bldP spid="28" grpId="0" animBg="1"/>
      <p:bldP spid="28" grpId="1" animBg="1"/>
      <p:bldP spid="30" grpId="0" animBg="1"/>
      <p:bldP spid="30" grpId="1" animBg="1"/>
      <p:bldP spid="32" grpId="0" animBg="1"/>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4" name="Text Placeholder 3"/>
          <p:cNvSpPr>
            <a:spLocks noGrp="1"/>
          </p:cNvSpPr>
          <p:nvPr>
            <p:ph type="body" sz="quarter" idx="14"/>
          </p:nvPr>
        </p:nvSpPr>
        <p:spPr/>
        <p:txBody>
          <a:bodyPr/>
          <a:lstStyle/>
          <a:p>
            <a:r>
              <a:rPr lang="en-US" dirty="0"/>
              <a:t>Black </a:t>
            </a:r>
            <a:r>
              <a:rPr lang="en-US" dirty="0" smtClean="0"/>
              <a:t>Boxes</a:t>
            </a:r>
            <a:endParaRPr lang="en-US" dirty="0"/>
          </a:p>
        </p:txBody>
      </p:sp>
      <p:sp>
        <p:nvSpPr>
          <p:cNvPr id="3" name="TextBox 2"/>
          <p:cNvSpPr txBox="1"/>
          <p:nvPr/>
        </p:nvSpPr>
        <p:spPr>
          <a:xfrm>
            <a:off x="308920" y="1676400"/>
            <a:ext cx="8501448" cy="1295400"/>
          </a:xfrm>
          <a:prstGeom prst="rect">
            <a:avLst/>
          </a:prstGeom>
          <a:noFill/>
          <a:effectLst/>
        </p:spPr>
        <p:txBody>
          <a:bodyPr wrap="square" lIns="45720" rIns="45720" rtlCol="0">
            <a:noAutofit/>
          </a:bodyPr>
          <a:lstStyle/>
          <a:p>
            <a:pPr>
              <a:lnSpc>
                <a:spcPct val="85000"/>
              </a:lnSpc>
              <a:spcBef>
                <a:spcPts val="700"/>
              </a:spcBef>
            </a:pPr>
            <a:r>
              <a:rPr lang="en-US" sz="2000" dirty="0" smtClean="0"/>
              <a:t>Customer Complaint: My web browser can’t connect to my CSP/Zen application.</a:t>
            </a:r>
          </a:p>
          <a:p>
            <a:pPr>
              <a:lnSpc>
                <a:spcPct val="85000"/>
              </a:lnSpc>
              <a:spcBef>
                <a:spcPts val="700"/>
              </a:spcBef>
            </a:pPr>
            <a:endParaRPr lang="en-US" sz="2000" dirty="0"/>
          </a:p>
          <a:p>
            <a:pPr>
              <a:lnSpc>
                <a:spcPct val="85000"/>
              </a:lnSpc>
              <a:spcBef>
                <a:spcPts val="700"/>
              </a:spcBef>
            </a:pPr>
            <a:r>
              <a:rPr lang="en-US" sz="2000" dirty="0" smtClean="0"/>
              <a:t>What are your boxes?</a:t>
            </a:r>
          </a:p>
        </p:txBody>
      </p:sp>
      <p:sp>
        <p:nvSpPr>
          <p:cNvPr id="18" name="Rounded Rectangle 17"/>
          <p:cNvSpPr/>
          <p:nvPr/>
        </p:nvSpPr>
        <p:spPr>
          <a:xfrm>
            <a:off x="609600" y="3359426"/>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Browser</a:t>
            </a:r>
            <a:endParaRPr lang="en-US" sz="1600" dirty="0">
              <a:solidFill>
                <a:schemeClr val="tx1"/>
              </a:solidFill>
            </a:endParaRPr>
          </a:p>
        </p:txBody>
      </p:sp>
      <p:sp>
        <p:nvSpPr>
          <p:cNvPr id="19" name="Rounded Rectangle 18"/>
          <p:cNvSpPr/>
          <p:nvPr/>
        </p:nvSpPr>
        <p:spPr>
          <a:xfrm>
            <a:off x="2514600" y="3359426"/>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Web Server</a:t>
            </a:r>
            <a:endParaRPr lang="en-US" sz="1600" dirty="0">
              <a:solidFill>
                <a:schemeClr val="tx1"/>
              </a:solidFill>
            </a:endParaRPr>
          </a:p>
        </p:txBody>
      </p:sp>
      <p:sp>
        <p:nvSpPr>
          <p:cNvPr id="20" name="Rounded Rectangle 19"/>
          <p:cNvSpPr/>
          <p:nvPr/>
        </p:nvSpPr>
        <p:spPr>
          <a:xfrm>
            <a:off x="4454387" y="3359426"/>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CSP Gateway</a:t>
            </a:r>
            <a:endParaRPr lang="en-US" sz="1600" dirty="0">
              <a:solidFill>
                <a:schemeClr val="tx1"/>
              </a:solidFill>
            </a:endParaRPr>
          </a:p>
        </p:txBody>
      </p:sp>
      <p:sp>
        <p:nvSpPr>
          <p:cNvPr id="21" name="Rounded Rectangle 20"/>
          <p:cNvSpPr/>
          <p:nvPr/>
        </p:nvSpPr>
        <p:spPr>
          <a:xfrm>
            <a:off x="6400800" y="3359426"/>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Caché</a:t>
            </a:r>
            <a:endParaRPr lang="en-US" sz="1600" dirty="0">
              <a:solidFill>
                <a:schemeClr val="tx1"/>
              </a:solidFill>
            </a:endParaRPr>
          </a:p>
        </p:txBody>
      </p:sp>
      <p:cxnSp>
        <p:nvCxnSpPr>
          <p:cNvPr id="24" name="Straight Arrow Connector 23"/>
          <p:cNvCxnSpPr>
            <a:stCxn id="18" idx="3"/>
            <a:endCxn id="19" idx="1"/>
          </p:cNvCxnSpPr>
          <p:nvPr/>
        </p:nvCxnSpPr>
        <p:spPr>
          <a:xfrm>
            <a:off x="2209800" y="3626126"/>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3"/>
            <a:endCxn id="20" idx="1"/>
          </p:cNvCxnSpPr>
          <p:nvPr/>
        </p:nvCxnSpPr>
        <p:spPr>
          <a:xfrm>
            <a:off x="4114800" y="3626126"/>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3"/>
            <a:endCxn id="21" idx="1"/>
          </p:cNvCxnSpPr>
          <p:nvPr/>
        </p:nvCxnSpPr>
        <p:spPr>
          <a:xfrm>
            <a:off x="6054587" y="3626126"/>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5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4" name="Text Placeholder 3"/>
          <p:cNvSpPr>
            <a:spLocks noGrp="1"/>
          </p:cNvSpPr>
          <p:nvPr>
            <p:ph type="body" sz="quarter" idx="14"/>
          </p:nvPr>
        </p:nvSpPr>
        <p:spPr/>
        <p:txBody>
          <a:bodyPr/>
          <a:lstStyle/>
          <a:p>
            <a:r>
              <a:rPr lang="en-US" dirty="0"/>
              <a:t>Black </a:t>
            </a:r>
            <a:r>
              <a:rPr lang="en-US" dirty="0" smtClean="0"/>
              <a:t>Boxes</a:t>
            </a:r>
            <a:endParaRPr lang="en-US" dirty="0"/>
          </a:p>
        </p:txBody>
      </p:sp>
      <p:sp>
        <p:nvSpPr>
          <p:cNvPr id="24" name="Rounded Rectangle 23"/>
          <p:cNvSpPr/>
          <p:nvPr/>
        </p:nvSpPr>
        <p:spPr>
          <a:xfrm>
            <a:off x="596348" y="30877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Web </a:t>
            </a:r>
            <a:r>
              <a:rPr lang="en-US" sz="1600" dirty="0" smtClean="0">
                <a:solidFill>
                  <a:schemeClr val="tx1"/>
                </a:solidFill>
              </a:rPr>
              <a:t>Browser</a:t>
            </a:r>
            <a:endParaRPr lang="en-US" sz="1600" dirty="0">
              <a:solidFill>
                <a:schemeClr val="tx1"/>
              </a:solidFill>
            </a:endParaRPr>
          </a:p>
        </p:txBody>
      </p:sp>
      <p:sp>
        <p:nvSpPr>
          <p:cNvPr id="25" name="Rounded Rectangle 24"/>
          <p:cNvSpPr/>
          <p:nvPr/>
        </p:nvSpPr>
        <p:spPr>
          <a:xfrm>
            <a:off x="2501348" y="30877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Web Server</a:t>
            </a:r>
            <a:endParaRPr lang="en-US" sz="1600" dirty="0">
              <a:solidFill>
                <a:schemeClr val="tx1"/>
              </a:solidFill>
            </a:endParaRPr>
          </a:p>
        </p:txBody>
      </p:sp>
      <p:sp>
        <p:nvSpPr>
          <p:cNvPr id="26" name="Rounded Rectangle 25"/>
          <p:cNvSpPr/>
          <p:nvPr/>
        </p:nvSpPr>
        <p:spPr>
          <a:xfrm>
            <a:off x="4441135" y="30877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CSP Gateway</a:t>
            </a:r>
            <a:endParaRPr lang="en-US" dirty="0">
              <a:solidFill>
                <a:schemeClr val="tx1"/>
              </a:solidFill>
            </a:endParaRPr>
          </a:p>
        </p:txBody>
      </p:sp>
      <p:sp>
        <p:nvSpPr>
          <p:cNvPr id="27" name="Rounded Rectangle 26"/>
          <p:cNvSpPr/>
          <p:nvPr/>
        </p:nvSpPr>
        <p:spPr>
          <a:xfrm>
            <a:off x="6387548" y="30877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Caché</a:t>
            </a:r>
            <a:endParaRPr lang="en-US" dirty="0">
              <a:solidFill>
                <a:schemeClr val="tx1"/>
              </a:solidFill>
            </a:endParaRPr>
          </a:p>
        </p:txBody>
      </p:sp>
      <p:cxnSp>
        <p:nvCxnSpPr>
          <p:cNvPr id="29" name="Straight Arrow Connector 28"/>
          <p:cNvCxnSpPr>
            <a:stCxn id="24" idx="3"/>
            <a:endCxn id="25" idx="1"/>
          </p:cNvCxnSpPr>
          <p:nvPr/>
        </p:nvCxnSpPr>
        <p:spPr>
          <a:xfrm>
            <a:off x="2196548" y="3354457"/>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01548" y="3354457"/>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41335" y="3354457"/>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6348" y="1905000"/>
            <a:ext cx="7391400" cy="381000"/>
          </a:xfrm>
          <a:prstGeom prst="rect">
            <a:avLst/>
          </a:prstGeom>
          <a:noFill/>
          <a:effectLst/>
        </p:spPr>
        <p:txBody>
          <a:bodyPr wrap="square" lIns="45720" rIns="45720" rtlCol="0">
            <a:noAutofit/>
          </a:bodyPr>
          <a:lstStyle/>
          <a:p>
            <a:pPr algn="ctr">
              <a:lnSpc>
                <a:spcPct val="85000"/>
              </a:lnSpc>
              <a:spcBef>
                <a:spcPts val="700"/>
              </a:spcBef>
            </a:pPr>
            <a:r>
              <a:rPr lang="en-US" sz="2000" dirty="0" smtClean="0"/>
              <a:t>Where might something go wrong?</a:t>
            </a:r>
          </a:p>
        </p:txBody>
      </p:sp>
      <p:sp>
        <p:nvSpPr>
          <p:cNvPr id="17" name="Oval 16"/>
          <p:cNvSpPr/>
          <p:nvPr/>
        </p:nvSpPr>
        <p:spPr>
          <a:xfrm>
            <a:off x="596348" y="3011557"/>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18" name="Oval 17"/>
          <p:cNvSpPr/>
          <p:nvPr/>
        </p:nvSpPr>
        <p:spPr>
          <a:xfrm>
            <a:off x="2501348" y="3011557"/>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19" name="Oval 18"/>
          <p:cNvSpPr/>
          <p:nvPr/>
        </p:nvSpPr>
        <p:spPr>
          <a:xfrm>
            <a:off x="4441135" y="3011557"/>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20" name="Oval 19"/>
          <p:cNvSpPr/>
          <p:nvPr/>
        </p:nvSpPr>
        <p:spPr>
          <a:xfrm>
            <a:off x="6387548" y="3011557"/>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21" name="Oval 20"/>
          <p:cNvSpPr/>
          <p:nvPr/>
        </p:nvSpPr>
        <p:spPr>
          <a:xfrm>
            <a:off x="2241274" y="3240157"/>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22" name="Oval 21"/>
          <p:cNvSpPr/>
          <p:nvPr/>
        </p:nvSpPr>
        <p:spPr>
          <a:xfrm>
            <a:off x="2088874" y="3240157"/>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23" name="Oval 22"/>
          <p:cNvSpPr/>
          <p:nvPr/>
        </p:nvSpPr>
        <p:spPr>
          <a:xfrm>
            <a:off x="2393674" y="3240157"/>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28" name="Oval 27"/>
          <p:cNvSpPr/>
          <p:nvPr/>
        </p:nvSpPr>
        <p:spPr>
          <a:xfrm>
            <a:off x="4163667" y="3240157"/>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30" name="Oval 29"/>
          <p:cNvSpPr/>
          <p:nvPr/>
        </p:nvSpPr>
        <p:spPr>
          <a:xfrm>
            <a:off x="6106767" y="3240157"/>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32" name="Oval 31"/>
          <p:cNvSpPr/>
          <p:nvPr/>
        </p:nvSpPr>
        <p:spPr>
          <a:xfrm>
            <a:off x="3987248" y="3240157"/>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34" name="Oval 33"/>
          <p:cNvSpPr/>
          <p:nvPr/>
        </p:nvSpPr>
        <p:spPr>
          <a:xfrm>
            <a:off x="4333461" y="3240157"/>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35" name="Oval 34"/>
          <p:cNvSpPr/>
          <p:nvPr/>
        </p:nvSpPr>
        <p:spPr>
          <a:xfrm>
            <a:off x="5933661" y="3240157"/>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
        <p:nvSpPr>
          <p:cNvPr id="36" name="Oval 35"/>
          <p:cNvSpPr/>
          <p:nvPr/>
        </p:nvSpPr>
        <p:spPr>
          <a:xfrm>
            <a:off x="6279874" y="3240157"/>
            <a:ext cx="21534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Tree>
    <p:extLst>
      <p:ext uri="{BB962C8B-B14F-4D97-AF65-F5344CB8AC3E}">
        <p14:creationId xmlns:p14="http://schemas.microsoft.com/office/powerpoint/2010/main" val="185278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0"/>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3" grpId="0" animBg="1"/>
      <p:bldP spid="28" grpId="0" animBg="1"/>
      <p:bldP spid="28" grpId="1" animBg="1"/>
      <p:bldP spid="30" grpId="0" animBg="1"/>
      <p:bldP spid="30" grpId="1" animBg="1"/>
      <p:bldP spid="32" grpId="0" animBg="1"/>
      <p:bldP spid="34" grpId="0" animBg="1"/>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4" name="Text Placeholder 3"/>
          <p:cNvSpPr>
            <a:spLocks noGrp="1"/>
          </p:cNvSpPr>
          <p:nvPr>
            <p:ph type="body" sz="quarter" idx="14"/>
          </p:nvPr>
        </p:nvSpPr>
        <p:spPr/>
        <p:txBody>
          <a:bodyPr/>
          <a:lstStyle/>
          <a:p>
            <a:r>
              <a:rPr lang="en-US" dirty="0" smtClean="0"/>
              <a:t>Troubleshooting CSP Problems Review</a:t>
            </a:r>
            <a:endParaRPr lang="en-US" dirty="0"/>
          </a:p>
        </p:txBody>
      </p:sp>
      <p:sp>
        <p:nvSpPr>
          <p:cNvPr id="24" name="Rounded Rectangle 23"/>
          <p:cNvSpPr/>
          <p:nvPr/>
        </p:nvSpPr>
        <p:spPr>
          <a:xfrm>
            <a:off x="596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Web </a:t>
            </a:r>
            <a:r>
              <a:rPr lang="en-US" sz="1600" dirty="0" smtClean="0">
                <a:solidFill>
                  <a:schemeClr val="tx1"/>
                </a:solidFill>
              </a:rPr>
              <a:t>Browser</a:t>
            </a:r>
            <a:endParaRPr lang="en-US" sz="1600" dirty="0">
              <a:solidFill>
                <a:schemeClr val="tx1"/>
              </a:solidFill>
            </a:endParaRPr>
          </a:p>
        </p:txBody>
      </p:sp>
      <p:sp>
        <p:nvSpPr>
          <p:cNvPr id="25" name="Rounded Rectangle 24"/>
          <p:cNvSpPr/>
          <p:nvPr/>
        </p:nvSpPr>
        <p:spPr>
          <a:xfrm>
            <a:off x="2501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Web Server</a:t>
            </a:r>
            <a:endParaRPr lang="en-US" sz="1600" dirty="0">
              <a:solidFill>
                <a:schemeClr val="tx1"/>
              </a:solidFill>
            </a:endParaRPr>
          </a:p>
        </p:txBody>
      </p:sp>
      <p:sp>
        <p:nvSpPr>
          <p:cNvPr id="26" name="Rounded Rectangle 25"/>
          <p:cNvSpPr/>
          <p:nvPr/>
        </p:nvSpPr>
        <p:spPr>
          <a:xfrm>
            <a:off x="4441135"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CSP Gateway</a:t>
            </a:r>
            <a:endParaRPr lang="en-US" dirty="0">
              <a:solidFill>
                <a:schemeClr val="tx1"/>
              </a:solidFill>
            </a:endParaRPr>
          </a:p>
        </p:txBody>
      </p:sp>
      <p:sp>
        <p:nvSpPr>
          <p:cNvPr id="27" name="Rounded Rectangle 26"/>
          <p:cNvSpPr/>
          <p:nvPr/>
        </p:nvSpPr>
        <p:spPr>
          <a:xfrm>
            <a:off x="63875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Caché</a:t>
            </a:r>
            <a:endParaRPr lang="en-US" dirty="0">
              <a:solidFill>
                <a:schemeClr val="tx1"/>
              </a:solidFill>
            </a:endParaRPr>
          </a:p>
        </p:txBody>
      </p:sp>
      <p:cxnSp>
        <p:nvCxnSpPr>
          <p:cNvPr id="29" name="Straight Arrow Connector 28"/>
          <p:cNvCxnSpPr>
            <a:stCxn id="24" idx="3"/>
            <a:endCxn id="25" idx="1"/>
          </p:cNvCxnSpPr>
          <p:nvPr/>
        </p:nvCxnSpPr>
        <p:spPr>
          <a:xfrm>
            <a:off x="2196548" y="2706757"/>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01548" y="2706757"/>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41335" y="2706757"/>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6348" y="1905000"/>
            <a:ext cx="7391400" cy="381000"/>
          </a:xfrm>
          <a:prstGeom prst="rect">
            <a:avLst/>
          </a:prstGeom>
          <a:noFill/>
          <a:effectLst/>
        </p:spPr>
        <p:txBody>
          <a:bodyPr wrap="square" lIns="45720" rIns="45720" rtlCol="0">
            <a:noAutofit/>
          </a:bodyPr>
          <a:lstStyle/>
          <a:p>
            <a:pPr algn="ctr">
              <a:lnSpc>
                <a:spcPct val="85000"/>
              </a:lnSpc>
              <a:spcBef>
                <a:spcPts val="700"/>
              </a:spcBef>
            </a:pPr>
            <a:r>
              <a:rPr lang="en-US" sz="2000" dirty="0" smtClean="0"/>
              <a:t>What information is available?</a:t>
            </a:r>
          </a:p>
        </p:txBody>
      </p:sp>
    </p:spTree>
    <p:extLst>
      <p:ext uri="{BB962C8B-B14F-4D97-AF65-F5344CB8AC3E}">
        <p14:creationId xmlns:p14="http://schemas.microsoft.com/office/powerpoint/2010/main" val="363619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4" name="Text Placeholder 3"/>
          <p:cNvSpPr>
            <a:spLocks noGrp="1"/>
          </p:cNvSpPr>
          <p:nvPr>
            <p:ph type="body" sz="quarter" idx="14"/>
          </p:nvPr>
        </p:nvSpPr>
        <p:spPr/>
        <p:txBody>
          <a:bodyPr/>
          <a:lstStyle/>
          <a:p>
            <a:r>
              <a:rPr lang="en-US" dirty="0" smtClean="0"/>
              <a:t>Troubleshooting CSP Problems Review</a:t>
            </a:r>
            <a:endParaRPr lang="en-US" dirty="0"/>
          </a:p>
        </p:txBody>
      </p:sp>
      <p:sp>
        <p:nvSpPr>
          <p:cNvPr id="24" name="Rounded Rectangle 23"/>
          <p:cNvSpPr/>
          <p:nvPr/>
        </p:nvSpPr>
        <p:spPr>
          <a:xfrm>
            <a:off x="596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Web </a:t>
            </a:r>
            <a:r>
              <a:rPr lang="en-US" sz="1600" dirty="0" smtClean="0">
                <a:solidFill>
                  <a:schemeClr val="tx1"/>
                </a:solidFill>
              </a:rPr>
              <a:t>Browser</a:t>
            </a:r>
            <a:endParaRPr lang="en-US" sz="1600" dirty="0">
              <a:solidFill>
                <a:schemeClr val="tx1"/>
              </a:solidFill>
            </a:endParaRPr>
          </a:p>
        </p:txBody>
      </p:sp>
      <p:sp>
        <p:nvSpPr>
          <p:cNvPr id="25" name="Rounded Rectangle 24"/>
          <p:cNvSpPr/>
          <p:nvPr/>
        </p:nvSpPr>
        <p:spPr>
          <a:xfrm>
            <a:off x="2501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Web Server</a:t>
            </a:r>
            <a:endParaRPr lang="en-US" sz="1600" dirty="0">
              <a:solidFill>
                <a:schemeClr val="tx1"/>
              </a:solidFill>
            </a:endParaRPr>
          </a:p>
        </p:txBody>
      </p:sp>
      <p:sp>
        <p:nvSpPr>
          <p:cNvPr id="26" name="Rounded Rectangle 25"/>
          <p:cNvSpPr/>
          <p:nvPr/>
        </p:nvSpPr>
        <p:spPr>
          <a:xfrm>
            <a:off x="4441135"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CSP Gateway</a:t>
            </a:r>
            <a:endParaRPr lang="en-US" dirty="0">
              <a:solidFill>
                <a:schemeClr val="tx1"/>
              </a:solidFill>
            </a:endParaRPr>
          </a:p>
        </p:txBody>
      </p:sp>
      <p:sp>
        <p:nvSpPr>
          <p:cNvPr id="27" name="Rounded Rectangle 26"/>
          <p:cNvSpPr/>
          <p:nvPr/>
        </p:nvSpPr>
        <p:spPr>
          <a:xfrm>
            <a:off x="63875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Caché</a:t>
            </a:r>
            <a:endParaRPr lang="en-US" dirty="0">
              <a:solidFill>
                <a:schemeClr val="tx1"/>
              </a:solidFill>
            </a:endParaRPr>
          </a:p>
        </p:txBody>
      </p:sp>
      <p:cxnSp>
        <p:nvCxnSpPr>
          <p:cNvPr id="29" name="Straight Arrow Connector 28"/>
          <p:cNvCxnSpPr>
            <a:stCxn id="24" idx="3"/>
            <a:endCxn id="25" idx="1"/>
          </p:cNvCxnSpPr>
          <p:nvPr/>
        </p:nvCxnSpPr>
        <p:spPr>
          <a:xfrm>
            <a:off x="2196548" y="2706757"/>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01548" y="2706757"/>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41335" y="2706757"/>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6348" y="1905000"/>
            <a:ext cx="7391400" cy="381000"/>
          </a:xfrm>
          <a:prstGeom prst="rect">
            <a:avLst/>
          </a:prstGeom>
          <a:noFill/>
          <a:effectLst/>
        </p:spPr>
        <p:txBody>
          <a:bodyPr wrap="square" lIns="45720" rIns="45720" rtlCol="0">
            <a:noAutofit/>
          </a:bodyPr>
          <a:lstStyle/>
          <a:p>
            <a:pPr algn="ctr">
              <a:lnSpc>
                <a:spcPct val="85000"/>
              </a:lnSpc>
              <a:spcBef>
                <a:spcPts val="700"/>
              </a:spcBef>
            </a:pPr>
            <a:r>
              <a:rPr lang="en-US" sz="2000" dirty="0" smtClean="0"/>
              <a:t>What information is available?</a:t>
            </a:r>
          </a:p>
        </p:txBody>
      </p:sp>
      <p:sp>
        <p:nvSpPr>
          <p:cNvPr id="3" name="TextBox 2"/>
          <p:cNvSpPr txBox="1"/>
          <p:nvPr/>
        </p:nvSpPr>
        <p:spPr>
          <a:xfrm>
            <a:off x="596348" y="3200400"/>
            <a:ext cx="7391400" cy="2667000"/>
          </a:xfrm>
          <a:prstGeom prst="rect">
            <a:avLst/>
          </a:prstGeom>
          <a:noFill/>
          <a:effectLst/>
        </p:spPr>
        <p:txBody>
          <a:bodyPr wrap="square" lIns="45720" rIns="45720" rtlCol="0">
            <a:noAutofit/>
          </a:bodyPr>
          <a:lstStyle/>
          <a:p>
            <a:pPr marL="342900" indent="-342900">
              <a:lnSpc>
                <a:spcPct val="85000"/>
              </a:lnSpc>
              <a:spcBef>
                <a:spcPts val="700"/>
              </a:spcBef>
              <a:buFont typeface="Arial" panose="020B0604020202020204" pitchFamily="34" charset="0"/>
              <a:buChar char="•"/>
            </a:pPr>
            <a:r>
              <a:rPr lang="en-US" sz="2000" dirty="0" smtClean="0"/>
              <a:t>HTTP errors</a:t>
            </a:r>
          </a:p>
          <a:p>
            <a:pPr marL="342900" indent="-342900">
              <a:lnSpc>
                <a:spcPct val="85000"/>
              </a:lnSpc>
              <a:spcBef>
                <a:spcPts val="700"/>
              </a:spcBef>
              <a:buFont typeface="Arial" panose="020B0604020202020204" pitchFamily="34" charset="0"/>
              <a:buChar char="•"/>
            </a:pPr>
            <a:r>
              <a:rPr lang="en-US" sz="2000" dirty="0" err="1" smtClean="0"/>
              <a:t>Javascript</a:t>
            </a:r>
            <a:r>
              <a:rPr lang="en-US" sz="2000" dirty="0" smtClean="0"/>
              <a:t> errors</a:t>
            </a:r>
          </a:p>
          <a:p>
            <a:pPr marL="342900" indent="-342900">
              <a:lnSpc>
                <a:spcPct val="85000"/>
              </a:lnSpc>
              <a:spcBef>
                <a:spcPts val="700"/>
              </a:spcBef>
              <a:buFont typeface="Arial" panose="020B0604020202020204" pitchFamily="34" charset="0"/>
              <a:buChar char="•"/>
            </a:pPr>
            <a:r>
              <a:rPr lang="en-US" sz="2000" dirty="0" smtClean="0"/>
              <a:t>Browser tools</a:t>
            </a:r>
          </a:p>
          <a:p>
            <a:pPr marL="342900" indent="-342900">
              <a:lnSpc>
                <a:spcPct val="85000"/>
              </a:lnSpc>
              <a:spcBef>
                <a:spcPts val="700"/>
              </a:spcBef>
              <a:buFont typeface="Arial" panose="020B0604020202020204" pitchFamily="34" charset="0"/>
              <a:buChar char="•"/>
            </a:pPr>
            <a:endParaRPr lang="en-US" sz="2000" dirty="0" smtClean="0"/>
          </a:p>
        </p:txBody>
      </p:sp>
      <p:sp>
        <p:nvSpPr>
          <p:cNvPr id="37" name="Oval 36"/>
          <p:cNvSpPr/>
          <p:nvPr/>
        </p:nvSpPr>
        <p:spPr>
          <a:xfrm>
            <a:off x="596348" y="2363857"/>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Tree>
    <p:extLst>
      <p:ext uri="{BB962C8B-B14F-4D97-AF65-F5344CB8AC3E}">
        <p14:creationId xmlns:p14="http://schemas.microsoft.com/office/powerpoint/2010/main" val="265699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4" name="Text Placeholder 3"/>
          <p:cNvSpPr>
            <a:spLocks noGrp="1"/>
          </p:cNvSpPr>
          <p:nvPr>
            <p:ph type="body" sz="quarter" idx="14"/>
          </p:nvPr>
        </p:nvSpPr>
        <p:spPr/>
        <p:txBody>
          <a:bodyPr/>
          <a:lstStyle/>
          <a:p>
            <a:r>
              <a:rPr lang="en-US" dirty="0" smtClean="0"/>
              <a:t>Troubleshooting CSP Problems Review</a:t>
            </a:r>
            <a:endParaRPr lang="en-US" dirty="0"/>
          </a:p>
        </p:txBody>
      </p:sp>
      <p:sp>
        <p:nvSpPr>
          <p:cNvPr id="24" name="Rounded Rectangle 23"/>
          <p:cNvSpPr/>
          <p:nvPr/>
        </p:nvSpPr>
        <p:spPr>
          <a:xfrm>
            <a:off x="596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Web </a:t>
            </a:r>
            <a:r>
              <a:rPr lang="en-US" sz="1600" dirty="0" smtClean="0">
                <a:solidFill>
                  <a:schemeClr val="tx1"/>
                </a:solidFill>
              </a:rPr>
              <a:t>Browser</a:t>
            </a:r>
            <a:endParaRPr lang="en-US" sz="1600" dirty="0">
              <a:solidFill>
                <a:schemeClr val="tx1"/>
              </a:solidFill>
            </a:endParaRPr>
          </a:p>
        </p:txBody>
      </p:sp>
      <p:sp>
        <p:nvSpPr>
          <p:cNvPr id="25" name="Rounded Rectangle 24"/>
          <p:cNvSpPr/>
          <p:nvPr/>
        </p:nvSpPr>
        <p:spPr>
          <a:xfrm>
            <a:off x="2501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Web Server</a:t>
            </a:r>
            <a:endParaRPr lang="en-US" sz="1600" dirty="0">
              <a:solidFill>
                <a:schemeClr val="tx1"/>
              </a:solidFill>
            </a:endParaRPr>
          </a:p>
        </p:txBody>
      </p:sp>
      <p:sp>
        <p:nvSpPr>
          <p:cNvPr id="26" name="Rounded Rectangle 25"/>
          <p:cNvSpPr/>
          <p:nvPr/>
        </p:nvSpPr>
        <p:spPr>
          <a:xfrm>
            <a:off x="4441135"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CSP Gateway</a:t>
            </a:r>
            <a:endParaRPr lang="en-US" dirty="0">
              <a:solidFill>
                <a:schemeClr val="tx1"/>
              </a:solidFill>
            </a:endParaRPr>
          </a:p>
        </p:txBody>
      </p:sp>
      <p:sp>
        <p:nvSpPr>
          <p:cNvPr id="27" name="Rounded Rectangle 26"/>
          <p:cNvSpPr/>
          <p:nvPr/>
        </p:nvSpPr>
        <p:spPr>
          <a:xfrm>
            <a:off x="63875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Caché</a:t>
            </a:r>
            <a:endParaRPr lang="en-US" dirty="0">
              <a:solidFill>
                <a:schemeClr val="tx1"/>
              </a:solidFill>
            </a:endParaRPr>
          </a:p>
        </p:txBody>
      </p:sp>
      <p:cxnSp>
        <p:nvCxnSpPr>
          <p:cNvPr id="29" name="Straight Arrow Connector 28"/>
          <p:cNvCxnSpPr>
            <a:stCxn id="24" idx="3"/>
            <a:endCxn id="25" idx="1"/>
          </p:cNvCxnSpPr>
          <p:nvPr/>
        </p:nvCxnSpPr>
        <p:spPr>
          <a:xfrm>
            <a:off x="2196548" y="2706757"/>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01548" y="2706757"/>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41335" y="2706757"/>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6348" y="1905000"/>
            <a:ext cx="7391400" cy="381000"/>
          </a:xfrm>
          <a:prstGeom prst="rect">
            <a:avLst/>
          </a:prstGeom>
          <a:noFill/>
          <a:effectLst/>
        </p:spPr>
        <p:txBody>
          <a:bodyPr wrap="square" lIns="45720" rIns="45720" rtlCol="0">
            <a:noAutofit/>
          </a:bodyPr>
          <a:lstStyle/>
          <a:p>
            <a:pPr algn="ctr">
              <a:lnSpc>
                <a:spcPct val="85000"/>
              </a:lnSpc>
              <a:spcBef>
                <a:spcPts val="700"/>
              </a:spcBef>
            </a:pPr>
            <a:r>
              <a:rPr lang="en-US" sz="2000" dirty="0" smtClean="0"/>
              <a:t>What information is available?</a:t>
            </a:r>
          </a:p>
        </p:txBody>
      </p:sp>
      <p:sp>
        <p:nvSpPr>
          <p:cNvPr id="12" name="TextBox 11"/>
          <p:cNvSpPr txBox="1"/>
          <p:nvPr/>
        </p:nvSpPr>
        <p:spPr>
          <a:xfrm>
            <a:off x="596348" y="3200400"/>
            <a:ext cx="7391400" cy="2667000"/>
          </a:xfrm>
          <a:prstGeom prst="rect">
            <a:avLst/>
          </a:prstGeom>
          <a:noFill/>
          <a:effectLst/>
        </p:spPr>
        <p:txBody>
          <a:bodyPr wrap="square" lIns="45720" rIns="45720" rtlCol="0">
            <a:noAutofit/>
          </a:bodyPr>
          <a:lstStyle/>
          <a:p>
            <a:pPr marL="342900" indent="-342900">
              <a:lnSpc>
                <a:spcPct val="85000"/>
              </a:lnSpc>
              <a:spcBef>
                <a:spcPts val="700"/>
              </a:spcBef>
              <a:buFont typeface="Arial" panose="020B0604020202020204" pitchFamily="34" charset="0"/>
              <a:buChar char="•"/>
            </a:pPr>
            <a:r>
              <a:rPr lang="en-US" sz="2000" dirty="0" smtClean="0"/>
              <a:t>Web Server log</a:t>
            </a:r>
          </a:p>
          <a:p>
            <a:pPr marL="342900" indent="-342900">
              <a:lnSpc>
                <a:spcPct val="85000"/>
              </a:lnSpc>
              <a:spcBef>
                <a:spcPts val="700"/>
              </a:spcBef>
              <a:buFont typeface="Arial" panose="020B0604020202020204" pitchFamily="34" charset="0"/>
              <a:buChar char="•"/>
            </a:pPr>
            <a:r>
              <a:rPr lang="en-US" sz="2000" dirty="0" smtClean="0"/>
              <a:t>Operating system level logs</a:t>
            </a:r>
          </a:p>
          <a:p>
            <a:pPr marL="342900" indent="-342900">
              <a:lnSpc>
                <a:spcPct val="85000"/>
              </a:lnSpc>
              <a:spcBef>
                <a:spcPts val="700"/>
              </a:spcBef>
              <a:buFont typeface="Arial" panose="020B0604020202020204" pitchFamily="34" charset="0"/>
              <a:buChar char="•"/>
            </a:pPr>
            <a:r>
              <a:rPr lang="en-US" sz="2000" dirty="0"/>
              <a:t>CSP Gateway logs</a:t>
            </a:r>
          </a:p>
          <a:p>
            <a:pPr marL="342900" indent="-342900">
              <a:lnSpc>
                <a:spcPct val="85000"/>
              </a:lnSpc>
              <a:spcBef>
                <a:spcPts val="700"/>
              </a:spcBef>
              <a:buFont typeface="Arial" panose="020B0604020202020204" pitchFamily="34" charset="0"/>
              <a:buChar char="•"/>
            </a:pPr>
            <a:endParaRPr lang="en-US" sz="2000" dirty="0" smtClean="0"/>
          </a:p>
          <a:p>
            <a:pPr marL="342900" indent="-342900">
              <a:lnSpc>
                <a:spcPct val="85000"/>
              </a:lnSpc>
              <a:spcBef>
                <a:spcPts val="700"/>
              </a:spcBef>
              <a:buFont typeface="Arial" panose="020B0604020202020204" pitchFamily="34" charset="0"/>
              <a:buChar char="•"/>
            </a:pPr>
            <a:endParaRPr lang="en-US" sz="2000" dirty="0" smtClean="0"/>
          </a:p>
          <a:p>
            <a:pPr marL="342900" indent="-342900">
              <a:lnSpc>
                <a:spcPct val="85000"/>
              </a:lnSpc>
              <a:spcBef>
                <a:spcPts val="700"/>
              </a:spcBef>
              <a:buFont typeface="Arial" panose="020B0604020202020204" pitchFamily="34" charset="0"/>
              <a:buChar char="•"/>
            </a:pPr>
            <a:endParaRPr lang="en-US" sz="2000" dirty="0" smtClean="0"/>
          </a:p>
        </p:txBody>
      </p:sp>
      <p:sp>
        <p:nvSpPr>
          <p:cNvPr id="13" name="Oval 12"/>
          <p:cNvSpPr/>
          <p:nvPr/>
        </p:nvSpPr>
        <p:spPr>
          <a:xfrm>
            <a:off x="2501347" y="2342323"/>
            <a:ext cx="3539987"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Tree>
    <p:extLst>
      <p:ext uri="{BB962C8B-B14F-4D97-AF65-F5344CB8AC3E}">
        <p14:creationId xmlns:p14="http://schemas.microsoft.com/office/powerpoint/2010/main" val="309538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4" name="Text Placeholder 3"/>
          <p:cNvSpPr>
            <a:spLocks noGrp="1"/>
          </p:cNvSpPr>
          <p:nvPr>
            <p:ph type="body" sz="quarter" idx="14"/>
          </p:nvPr>
        </p:nvSpPr>
        <p:spPr/>
        <p:txBody>
          <a:bodyPr/>
          <a:lstStyle/>
          <a:p>
            <a:r>
              <a:rPr lang="en-US" dirty="0" smtClean="0"/>
              <a:t>Troubleshooting CSP Problems Review</a:t>
            </a:r>
            <a:endParaRPr lang="en-US" dirty="0"/>
          </a:p>
        </p:txBody>
      </p:sp>
      <p:sp>
        <p:nvSpPr>
          <p:cNvPr id="24" name="Rounded Rectangle 23"/>
          <p:cNvSpPr/>
          <p:nvPr/>
        </p:nvSpPr>
        <p:spPr>
          <a:xfrm>
            <a:off x="596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Web </a:t>
            </a:r>
            <a:r>
              <a:rPr lang="en-US" sz="1600" dirty="0" smtClean="0">
                <a:solidFill>
                  <a:schemeClr val="tx1"/>
                </a:solidFill>
              </a:rPr>
              <a:t>Browser</a:t>
            </a:r>
            <a:endParaRPr lang="en-US" sz="1600" dirty="0">
              <a:solidFill>
                <a:schemeClr val="tx1"/>
              </a:solidFill>
            </a:endParaRPr>
          </a:p>
        </p:txBody>
      </p:sp>
      <p:sp>
        <p:nvSpPr>
          <p:cNvPr id="25" name="Rounded Rectangle 24"/>
          <p:cNvSpPr/>
          <p:nvPr/>
        </p:nvSpPr>
        <p:spPr>
          <a:xfrm>
            <a:off x="25013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Web Server</a:t>
            </a:r>
            <a:endParaRPr lang="en-US" sz="1600" dirty="0">
              <a:solidFill>
                <a:schemeClr val="tx1"/>
              </a:solidFill>
            </a:endParaRPr>
          </a:p>
        </p:txBody>
      </p:sp>
      <p:sp>
        <p:nvSpPr>
          <p:cNvPr id="26" name="Rounded Rectangle 25"/>
          <p:cNvSpPr/>
          <p:nvPr/>
        </p:nvSpPr>
        <p:spPr>
          <a:xfrm>
            <a:off x="4441135"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smtClean="0">
                <a:solidFill>
                  <a:schemeClr val="tx1"/>
                </a:solidFill>
              </a:rPr>
              <a:t>CSP Gateway</a:t>
            </a:r>
            <a:endParaRPr lang="en-US" dirty="0">
              <a:solidFill>
                <a:schemeClr val="tx1"/>
              </a:solidFill>
            </a:endParaRPr>
          </a:p>
        </p:txBody>
      </p:sp>
      <p:sp>
        <p:nvSpPr>
          <p:cNvPr id="27" name="Rounded Rectangle 26"/>
          <p:cNvSpPr/>
          <p:nvPr/>
        </p:nvSpPr>
        <p:spPr>
          <a:xfrm>
            <a:off x="6387548" y="2440057"/>
            <a:ext cx="1600200"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tx1"/>
                </a:solidFill>
              </a:rPr>
              <a:t>Caché</a:t>
            </a:r>
            <a:endParaRPr lang="en-US" dirty="0">
              <a:solidFill>
                <a:schemeClr val="tx1"/>
              </a:solidFill>
            </a:endParaRPr>
          </a:p>
        </p:txBody>
      </p:sp>
      <p:cxnSp>
        <p:nvCxnSpPr>
          <p:cNvPr id="29" name="Straight Arrow Connector 28"/>
          <p:cNvCxnSpPr>
            <a:stCxn id="24" idx="3"/>
            <a:endCxn id="25" idx="1"/>
          </p:cNvCxnSpPr>
          <p:nvPr/>
        </p:nvCxnSpPr>
        <p:spPr>
          <a:xfrm>
            <a:off x="2196548" y="2706757"/>
            <a:ext cx="304800"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a:off x="4101548" y="2706757"/>
            <a:ext cx="339587"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3"/>
            <a:endCxn id="27" idx="1"/>
          </p:cNvCxnSpPr>
          <p:nvPr/>
        </p:nvCxnSpPr>
        <p:spPr>
          <a:xfrm>
            <a:off x="6041335" y="2706757"/>
            <a:ext cx="346213" cy="0"/>
          </a:xfrm>
          <a:prstGeom prst="straightConnector1">
            <a:avLst/>
          </a:prstGeom>
          <a:ln>
            <a:solidFill>
              <a:schemeClr val="tx1">
                <a:lumMod val="75000"/>
                <a:lumOff val="2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6348" y="1905000"/>
            <a:ext cx="7391400" cy="381000"/>
          </a:xfrm>
          <a:prstGeom prst="rect">
            <a:avLst/>
          </a:prstGeom>
          <a:noFill/>
          <a:effectLst/>
        </p:spPr>
        <p:txBody>
          <a:bodyPr wrap="square" lIns="45720" rIns="45720" rtlCol="0">
            <a:noAutofit/>
          </a:bodyPr>
          <a:lstStyle/>
          <a:p>
            <a:pPr algn="ctr">
              <a:lnSpc>
                <a:spcPct val="85000"/>
              </a:lnSpc>
              <a:spcBef>
                <a:spcPts val="700"/>
              </a:spcBef>
            </a:pPr>
            <a:r>
              <a:rPr lang="en-US" sz="2000" dirty="0" smtClean="0"/>
              <a:t>What information is available?</a:t>
            </a:r>
          </a:p>
        </p:txBody>
      </p:sp>
      <p:sp>
        <p:nvSpPr>
          <p:cNvPr id="12" name="TextBox 11"/>
          <p:cNvSpPr txBox="1"/>
          <p:nvPr/>
        </p:nvSpPr>
        <p:spPr>
          <a:xfrm>
            <a:off x="596348" y="3200400"/>
            <a:ext cx="7391400" cy="2667000"/>
          </a:xfrm>
          <a:prstGeom prst="rect">
            <a:avLst/>
          </a:prstGeom>
          <a:noFill/>
          <a:effectLst/>
        </p:spPr>
        <p:txBody>
          <a:bodyPr wrap="square" lIns="45720" rIns="45720" rtlCol="0">
            <a:noAutofit/>
          </a:bodyPr>
          <a:lstStyle/>
          <a:p>
            <a:pPr marL="342900" indent="-342900">
              <a:lnSpc>
                <a:spcPct val="85000"/>
              </a:lnSpc>
              <a:spcBef>
                <a:spcPts val="700"/>
              </a:spcBef>
              <a:buFont typeface="Arial" panose="020B0604020202020204" pitchFamily="34" charset="0"/>
              <a:buChar char="•"/>
            </a:pPr>
            <a:r>
              <a:rPr lang="en-US" sz="2000" dirty="0" smtClean="0"/>
              <a:t>cconsole.log</a:t>
            </a:r>
          </a:p>
          <a:p>
            <a:pPr marL="342900" indent="-342900">
              <a:lnSpc>
                <a:spcPct val="85000"/>
              </a:lnSpc>
              <a:spcBef>
                <a:spcPts val="700"/>
              </a:spcBef>
              <a:buFont typeface="Arial" panose="020B0604020202020204" pitchFamily="34" charset="0"/>
              <a:buChar char="•"/>
            </a:pPr>
            <a:r>
              <a:rPr lang="en-US" sz="2000" dirty="0" smtClean="0"/>
              <a:t>SYSLOG</a:t>
            </a:r>
          </a:p>
          <a:p>
            <a:pPr marL="342900" indent="-342900">
              <a:lnSpc>
                <a:spcPct val="85000"/>
              </a:lnSpc>
              <a:spcBef>
                <a:spcPts val="700"/>
              </a:spcBef>
              <a:buFont typeface="Arial" panose="020B0604020202020204" pitchFamily="34" charset="0"/>
              <a:buChar char="•"/>
            </a:pPr>
            <a:r>
              <a:rPr lang="en-US" sz="2000" dirty="0" smtClean="0"/>
              <a:t>ISCLOG</a:t>
            </a:r>
          </a:p>
          <a:p>
            <a:pPr marL="342900" indent="-342900">
              <a:lnSpc>
                <a:spcPct val="85000"/>
              </a:lnSpc>
              <a:spcBef>
                <a:spcPts val="700"/>
              </a:spcBef>
              <a:buFont typeface="Arial" panose="020B0604020202020204" pitchFamily="34" charset="0"/>
              <a:buChar char="•"/>
            </a:pPr>
            <a:r>
              <a:rPr lang="en-US" sz="2000" dirty="0" smtClean="0"/>
              <a:t>Read application code</a:t>
            </a:r>
          </a:p>
          <a:p>
            <a:pPr marL="342900" indent="-342900">
              <a:lnSpc>
                <a:spcPct val="85000"/>
              </a:lnSpc>
              <a:spcBef>
                <a:spcPts val="700"/>
              </a:spcBef>
              <a:buFont typeface="Arial" panose="020B0604020202020204" pitchFamily="34" charset="0"/>
              <a:buChar char="•"/>
            </a:pPr>
            <a:r>
              <a:rPr lang="en-US" sz="2000" dirty="0" err="1" smtClean="0"/>
              <a:t>etc</a:t>
            </a:r>
            <a:endParaRPr lang="en-US" sz="2000" dirty="0" smtClean="0"/>
          </a:p>
          <a:p>
            <a:pPr marL="342900" indent="-342900">
              <a:lnSpc>
                <a:spcPct val="85000"/>
              </a:lnSpc>
              <a:spcBef>
                <a:spcPts val="700"/>
              </a:spcBef>
              <a:buFont typeface="Arial" panose="020B0604020202020204" pitchFamily="34" charset="0"/>
              <a:buChar char="•"/>
            </a:pPr>
            <a:endParaRPr lang="en-US" sz="2000" dirty="0" smtClean="0"/>
          </a:p>
        </p:txBody>
      </p:sp>
      <p:sp>
        <p:nvSpPr>
          <p:cNvPr id="13" name="Oval 12"/>
          <p:cNvSpPr/>
          <p:nvPr/>
        </p:nvSpPr>
        <p:spPr>
          <a:xfrm>
            <a:off x="6387548" y="2362201"/>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chemeClr val="tx1"/>
              </a:solidFill>
            </a:endParaRPr>
          </a:p>
        </p:txBody>
      </p:sp>
    </p:spTree>
    <p:extLst>
      <p:ext uri="{BB962C8B-B14F-4D97-AF65-F5344CB8AC3E}">
        <p14:creationId xmlns:p14="http://schemas.microsoft.com/office/powerpoint/2010/main" val="331338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33&quot;&gt;&lt;property id=&quot;20148&quot; value=&quot;5&quot;/&gt;&lt;property id=&quot;20300&quot; value=&quot;Slide 2 - &amp;quot;Slide Heading&amp;quot;&quot;/&gt;&lt;property id=&quot;20307&quot; value=&quot;257&quot;/&gt;&lt;/object&gt;&lt;object type=&quot;3&quot; unique_id=&quot;10046&quot;&gt;&lt;property id=&quot;20148&quot; value=&quot;5&quot;/&gt;&lt;property id=&quot;20300&quot; value=&quot;Slide 3 - &amp;quot;Color Palette&amp;quot;&quot;/&gt;&lt;property id=&quot;20307&quot; value=&quot;258&quot;/&gt;&lt;/object&gt;&lt;object type=&quot;3&quot; unique_id=&quot;10163&quot;&gt;&lt;property id=&quot;20148&quot; value=&quot;5&quot;/&gt;&lt;property id=&quot;20300&quot; value=&quot;Slide 1 - &amp;quot;Presentation Title&amp;quot;&quot;/&gt;&lt;property id=&quot;20307&quot; value=&quot;256&quot;/&gt;&lt;/object&gt;&lt;/object&gt;&lt;/object&gt;&lt;/database&gt;"/>
  <p:tag name="SECTOMILLISECCONVERTED" val="1"/>
</p:tagLst>
</file>

<file path=ppt/theme/theme1.xml><?xml version="1.0" encoding="utf-8"?>
<a:theme xmlns:a="http://schemas.openxmlformats.org/drawingml/2006/main" name="Intersystems Template">
  <a:themeElements>
    <a:clrScheme name="In9">
      <a:dk1>
        <a:sysClr val="windowText" lastClr="000000"/>
      </a:dk1>
      <a:lt1>
        <a:sysClr val="window" lastClr="FFFFFF"/>
      </a:lt1>
      <a:dk2>
        <a:srgbClr val="000000"/>
      </a:dk2>
      <a:lt2>
        <a:srgbClr val="FFFFFF"/>
      </a:lt2>
      <a:accent1>
        <a:srgbClr val="29348A"/>
      </a:accent1>
      <a:accent2>
        <a:srgbClr val="5C88B1"/>
      </a:accent2>
      <a:accent3>
        <a:srgbClr val="829F59"/>
      </a:accent3>
      <a:accent4>
        <a:srgbClr val="FAAF40"/>
      </a:accent4>
      <a:accent5>
        <a:srgbClr val="D11E63"/>
      </a:accent5>
      <a:accent6>
        <a:srgbClr val="46535D"/>
      </a:accent6>
      <a:hlink>
        <a:srgbClr val="C00000"/>
      </a:hlink>
      <a:folHlink>
        <a:srgbClr val="3D505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txDef>
      <a:spPr>
        <a:noFill/>
        <a:effectLst/>
      </a:spPr>
      <a:bodyPr wrap="square" lIns="45720" rIns="45720" rtlCol="0">
        <a:noAutofit/>
      </a:bodyPr>
      <a:lstStyle>
        <a:defPPr>
          <a:lnSpc>
            <a:spcPct val="85000"/>
          </a:lnSpc>
          <a:spcBef>
            <a:spcPts val="700"/>
          </a:spcBef>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8156A8C9070C4C83581BF9732AE6AF" ma:contentTypeVersion="0" ma:contentTypeDescription="Create a new document." ma:contentTypeScope="" ma:versionID="310eafb1a412cc47153867e02ad5d48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7B20E7-CEC5-4056-AB75-DD6D761770E3}"/>
</file>

<file path=customXml/itemProps2.xml><?xml version="1.0" encoding="utf-8"?>
<ds:datastoreItem xmlns:ds="http://schemas.openxmlformats.org/officeDocument/2006/customXml" ds:itemID="{F0A77A77-DCEB-4741-8637-C5F39DC3F334}"/>
</file>

<file path=customXml/itemProps3.xml><?xml version="1.0" encoding="utf-8"?>
<ds:datastoreItem xmlns:ds="http://schemas.openxmlformats.org/officeDocument/2006/customXml" ds:itemID="{A12F0054-8572-473C-B6E5-275A7B2379C7}"/>
</file>

<file path=docProps/app.xml><?xml version="1.0" encoding="utf-8"?>
<Properties xmlns="http://schemas.openxmlformats.org/officeDocument/2006/extended-properties" xmlns:vt="http://schemas.openxmlformats.org/officeDocument/2006/docPropsVTypes">
  <Template>Intersystems Template</Template>
  <TotalTime>9371</TotalTime>
  <Words>769</Words>
  <Application>Microsoft Office PowerPoint</Application>
  <PresentationFormat>On-screen Show (4:3)</PresentationFormat>
  <Paragraphs>235</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Intersystems Template</vt:lpstr>
      <vt:lpstr>Ensemble</vt:lpstr>
      <vt:lpstr>Troubleshooting</vt:lpstr>
      <vt:lpstr>Troubleshooting</vt:lpstr>
      <vt:lpstr>Troubleshooting</vt:lpstr>
      <vt:lpstr>Troubleshooting</vt:lpstr>
      <vt:lpstr>Troubleshooting</vt:lpstr>
      <vt:lpstr>Troubleshooting</vt:lpstr>
      <vt:lpstr>Troubleshooting</vt:lpstr>
      <vt:lpstr>Troubleshooting</vt:lpstr>
      <vt:lpstr>Troubleshooting</vt:lpstr>
      <vt:lpstr>Troubleshooting</vt:lpstr>
      <vt:lpstr>Troubleshooting</vt:lpstr>
      <vt:lpstr>Troubleshooting</vt:lpstr>
      <vt:lpstr>Troubleshooting</vt:lpstr>
      <vt:lpstr>Troubleshooting</vt:lpstr>
      <vt:lpstr>Troubleshooting</vt:lpstr>
      <vt:lpstr>Troubleshooting</vt:lpstr>
      <vt:lpstr>Troubleshooting Ensemble Adapter problems</vt:lpstr>
      <vt:lpstr>Troubleshooting Ensemble Adapter problems</vt:lpstr>
      <vt:lpstr>Troubleshooting Ensemble Adapter problems</vt:lpstr>
      <vt:lpstr>Troubleshooting Ensemble Adapter problems</vt:lpstr>
      <vt:lpstr>Troubleshooting Ensemble Adapter problems</vt:lpstr>
      <vt:lpstr>Troubleshooting Ensemble Adapter problems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Brendan Batchelder</dc:creator>
  <cp:lastModifiedBy>Brendan Batchelder</cp:lastModifiedBy>
  <cp:revision>66</cp:revision>
  <dcterms:created xsi:type="dcterms:W3CDTF">2016-01-25T18:13:50Z</dcterms:created>
  <dcterms:modified xsi:type="dcterms:W3CDTF">2016-09-09T18:41:30Z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0x010100368156A8C9070C4C83581BF9732AE6AF</vt:lpwstr>
  </property>
</Properties>
</file>