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rebuchet MS"/>
          <a:ea typeface="Trebuchet MS"/>
          <a:cs typeface="Trebuchet MS"/>
        </a:font>
        <a:srgbClr val="2F35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1DE"/>
          </a:solidFill>
        </a:fill>
      </a:tcStyle>
    </a:wholeTbl>
    <a:band2H>
      <a:tcTxStyle/>
      <a:tcStyle>
        <a:tcBdr/>
        <a:fill>
          <a:solidFill>
            <a:srgbClr val="E6F1EF"/>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rebuchet MS"/>
          <a:ea typeface="Trebuchet MS"/>
          <a:cs typeface="Trebuchet MS"/>
        </a:font>
        <a:srgbClr val="2F35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F3CD"/>
          </a:solidFill>
        </a:fill>
      </a:tcStyle>
    </a:wholeTbl>
    <a:band2H>
      <a:tcTxStyle/>
      <a:tcStyle>
        <a:tcBdr/>
        <a:fill>
          <a:solidFill>
            <a:srgbClr val="FEF9E7"/>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rebuchet MS"/>
          <a:ea typeface="Trebuchet MS"/>
          <a:cs typeface="Trebuchet MS"/>
        </a:font>
        <a:srgbClr val="2F35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CACD"/>
          </a:solidFill>
        </a:fill>
      </a:tcStyle>
    </a:wholeTbl>
    <a:band2H>
      <a:tcTxStyle/>
      <a:tcStyle>
        <a:tcBdr/>
        <a:fill>
          <a:solidFill>
            <a:srgbClr val="EEE6E8"/>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rebuchet MS"/>
          <a:ea typeface="Trebuchet MS"/>
          <a:cs typeface="Trebuchet MS"/>
        </a:font>
        <a:srgbClr val="2F35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8"/>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rebuchet MS"/>
          <a:ea typeface="Trebuchet MS"/>
          <a:cs typeface="Trebuchet MS"/>
        </a:font>
        <a:srgbClr val="2F3541"/>
      </a:tcTxStyle>
      <a:tcStyle>
        <a:tcBdr>
          <a:left>
            <a:ln w="12700" cap="flat">
              <a:noFill/>
              <a:miter lim="400000"/>
            </a:ln>
          </a:left>
          <a:right>
            <a:ln w="12700" cap="flat">
              <a:noFill/>
              <a:miter lim="400000"/>
            </a:ln>
          </a:right>
          <a:top>
            <a:ln w="50800" cap="flat">
              <a:solidFill>
                <a:srgbClr val="2F3541"/>
              </a:solidFill>
              <a:prstDash val="solid"/>
              <a:round/>
            </a:ln>
          </a:top>
          <a:bottom>
            <a:ln w="25400" cap="flat">
              <a:solidFill>
                <a:srgbClr val="2F354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rebuchet MS"/>
          <a:ea typeface="Trebuchet MS"/>
          <a:cs typeface="Trebuchet MS"/>
        </a:font>
        <a:srgbClr val="FFFFFF"/>
      </a:tcTxStyle>
      <a:tcStyle>
        <a:tcBdr>
          <a:left>
            <a:ln w="12700" cap="flat">
              <a:noFill/>
              <a:miter lim="400000"/>
            </a:ln>
          </a:left>
          <a:right>
            <a:ln w="12700" cap="flat">
              <a:noFill/>
              <a:miter lim="400000"/>
            </a:ln>
          </a:right>
          <a:top>
            <a:ln w="25400" cap="flat">
              <a:solidFill>
                <a:srgbClr val="2F3541"/>
              </a:solidFill>
              <a:prstDash val="solid"/>
              <a:round/>
            </a:ln>
          </a:top>
          <a:bottom>
            <a:ln w="25400" cap="flat">
              <a:solidFill>
                <a:srgbClr val="2F354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rebuchet MS"/>
          <a:ea typeface="Trebuchet MS"/>
          <a:cs typeface="Trebuchet MS"/>
        </a:font>
        <a:srgbClr val="2F354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D"/>
          </a:solidFill>
        </a:fill>
      </a:tcStyle>
    </a:wholeTbl>
    <a:band2H>
      <a:tcTxStyle/>
      <a:tcStyle>
        <a:tcBdr/>
        <a:fill>
          <a:solidFill>
            <a:srgbClr val="E7E7E8"/>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F3541"/>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F3541"/>
          </a:solid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F3541"/>
          </a:solidFill>
        </a:fill>
      </a:tcStyle>
    </a:firstRow>
  </a:tblStyle>
  <a:tblStyle styleId="{2708684C-4D16-4618-839F-0558EEFCDFE6}" styleName="">
    <a:tblBg/>
    <a:wholeTbl>
      <a:tcTxStyle b="off"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Trebuchet MS"/>
          <a:ea typeface="Trebuchet MS"/>
          <a:cs typeface="Trebuchet MS"/>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17" d="100"/>
          <a:sy n="117" d="100"/>
        </p:scale>
        <p:origin x="8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1143000" y="685800"/>
            <a:ext cx="4572000" cy="3429000"/>
          </a:xfrm>
          <a:prstGeom prst="rect">
            <a:avLst/>
          </a:prstGeom>
        </p:spPr>
        <p:txBody>
          <a:bodyPr/>
          <a:lstStyle/>
          <a:p>
            <a:endParaRPr/>
          </a:p>
        </p:txBody>
      </p:sp>
      <p:sp>
        <p:nvSpPr>
          <p:cNvPr id="223" name="Shape 2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localhost:57779/csp/docbook/DocBook.UI.Page.cls?KEY=EGDV_message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localhost:57779/csp/documatic/%25CSP.Documatic.cls?APP=1&amp;LIBRARY=%25SYS&amp;CLASSNAME=%25Library.Statu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p>
            <a:r>
              <a:t>11_Messages</a:t>
            </a:r>
            <a:r>
              <a:rPr>
                <a:latin typeface="Songti SC Regular"/>
                <a:ea typeface="Songti SC Regular"/>
                <a:cs typeface="Songti SC Regular"/>
                <a:sym typeface="Songti SC Regular"/>
              </a:rPr>
              <a:t>消息章节，我有一些修改建议：</a:t>
            </a:r>
          </a:p>
          <a:p>
            <a:r>
              <a:t>1. </a:t>
            </a:r>
            <a:r>
              <a:rPr>
                <a:latin typeface="Songti SC Regular"/>
                <a:ea typeface="Songti SC Regular"/>
                <a:cs typeface="Songti SC Regular"/>
                <a:sym typeface="Songti SC Regular"/>
              </a:rPr>
              <a:t>增加消息持久化的细节（</a:t>
            </a:r>
            <a:r>
              <a:t>10_EnsSystemManagement</a:t>
            </a:r>
            <a:r>
              <a:rPr>
                <a:latin typeface="Songti SC Regular"/>
                <a:ea typeface="Songti SC Regular"/>
                <a:cs typeface="Songti SC Regular"/>
                <a:sym typeface="Songti SC Regular"/>
              </a:rPr>
              <a:t>里有，可以参考那里的信息）</a:t>
            </a:r>
          </a:p>
          <a:p>
            <a:r>
              <a:t>2. </a:t>
            </a:r>
            <a:r>
              <a:rPr>
                <a:latin typeface="Songti SC Regular"/>
                <a:ea typeface="Songti SC Regular"/>
                <a:cs typeface="Songti SC Regular"/>
                <a:sym typeface="Songti SC Regular"/>
              </a:rPr>
              <a:t>把进程池部分的内容去掉，这需要有后面章节（业务组件部分）的知识</a:t>
            </a:r>
          </a:p>
          <a:p>
            <a:endParaRPr>
              <a:latin typeface="Songti SC Regular"/>
              <a:ea typeface="Songti SC Regular"/>
              <a:cs typeface="Songti SC Regular"/>
              <a:sym typeface="Songti SC Regular"/>
            </a:endParaRPr>
          </a:p>
          <a:p>
            <a:r>
              <a:t>3. </a:t>
            </a:r>
            <a:r>
              <a:rPr>
                <a:latin typeface="Songti SC Regular"/>
                <a:ea typeface="Songti SC Regular"/>
                <a:cs typeface="Songti SC Regular"/>
                <a:sym typeface="Songti SC Regular"/>
              </a:rPr>
              <a:t>有很多页面没有翻译</a:t>
            </a:r>
          </a:p>
          <a:p>
            <a:r>
              <a:t>4. "queue" and "inProc"</a:t>
            </a:r>
            <a:r>
              <a:rPr>
                <a:latin typeface="Songti SC Regular"/>
                <a:ea typeface="Songti SC Regular"/>
                <a:cs typeface="Songti SC Regular"/>
                <a:sym typeface="Songti SC Regular"/>
              </a:rPr>
              <a:t>，建议放在后面章节（业务组件章节）</a:t>
            </a:r>
          </a:p>
          <a:p>
            <a:endParaRPr>
              <a:latin typeface="Songti SC Regular"/>
              <a:ea typeface="Songti SC Regular"/>
              <a:cs typeface="Songti SC Regular"/>
              <a:sym typeface="Songti SC Regular"/>
            </a:endParaRPr>
          </a:p>
          <a:p>
            <a:r>
              <a:t>5. “</a:t>
            </a:r>
            <a:r>
              <a:rPr>
                <a:latin typeface="Songti SC Regular"/>
                <a:ea typeface="Songti SC Regular"/>
                <a:cs typeface="Songti SC Regular"/>
                <a:sym typeface="Songti SC Regular"/>
              </a:rPr>
              <a:t>消息的创建</a:t>
            </a:r>
            <a:r>
              <a:t>”</a:t>
            </a:r>
            <a:r>
              <a:rPr>
                <a:latin typeface="Songti SC Regular"/>
                <a:ea typeface="Songti SC Regular"/>
                <a:cs typeface="Songti SC Regular"/>
                <a:sym typeface="Songti SC Regular"/>
              </a:rPr>
              <a:t>有歧义，这里是指消息体的定义，不是消息创建的过程</a:t>
            </a:r>
          </a:p>
          <a:p>
            <a:endParaRPr>
              <a:latin typeface="Songti SC Regular"/>
              <a:ea typeface="Songti SC Regular"/>
              <a:cs typeface="Songti SC Regular"/>
              <a:sym typeface="Songti SC Regular"/>
            </a:endParaRPr>
          </a:p>
          <a:p>
            <a:r>
              <a:t>6. “</a:t>
            </a:r>
            <a:r>
              <a:rPr>
                <a:latin typeface="Songti SC Regular"/>
                <a:ea typeface="Songti SC Regular"/>
                <a:cs typeface="Songti SC Regular"/>
                <a:sym typeface="Songti SC Regular"/>
              </a:rPr>
              <a:t>消息发送机制</a:t>
            </a:r>
            <a:r>
              <a:t>”</a:t>
            </a:r>
            <a:r>
              <a:rPr>
                <a:latin typeface="Songti SC Regular"/>
                <a:ea typeface="Songti SC Regular"/>
                <a:cs typeface="Songti SC Regular"/>
                <a:sym typeface="Songti SC Regular"/>
              </a:rPr>
              <a:t>里面内容基本是空的</a:t>
            </a:r>
          </a:p>
          <a:p>
            <a:endParaRPr>
              <a:latin typeface="Songti SC Regular"/>
              <a:ea typeface="Songti SC Regular"/>
              <a:cs typeface="Songti SC Regular"/>
              <a:sym typeface="Songti SC Regular"/>
            </a:endParaRPr>
          </a:p>
          <a:p>
            <a:r>
              <a:t>7. </a:t>
            </a:r>
            <a:r>
              <a:rPr>
                <a:latin typeface="Songti SC Regular"/>
                <a:ea typeface="Songti SC Regular"/>
                <a:cs typeface="Songti SC Regular"/>
                <a:sym typeface="Songti SC Regular"/>
              </a:rPr>
              <a:t>里面应该提到默认消息持久化，并提到消息可以不持久化，为后面</a:t>
            </a:r>
            <a:r>
              <a:t>Louis</a:t>
            </a:r>
            <a:r>
              <a:rPr>
                <a:latin typeface="Songti SC Regular"/>
                <a:ea typeface="Songti SC Regular"/>
                <a:cs typeface="Songti SC Regular"/>
                <a:sym typeface="Songti SC Regular"/>
              </a:rPr>
              <a:t>的</a:t>
            </a:r>
            <a:r>
              <a:t>passthrough</a:t>
            </a:r>
            <a:r>
              <a:rPr>
                <a:latin typeface="Songti SC Regular"/>
                <a:ea typeface="Songti SC Regular"/>
                <a:cs typeface="Songti SC Regular"/>
                <a:sym typeface="Songti SC Regular"/>
              </a:rPr>
              <a:t>做个铺垫</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a:spLocks noGrp="1" noRot="1" noChangeAspect="1"/>
          </p:cNvSpPr>
          <p:nvPr>
            <p:ph type="sldImg"/>
          </p:nvPr>
        </p:nvSpPr>
        <p:spPr>
          <a:prstGeom prst="rect">
            <a:avLst/>
          </a:prstGeom>
        </p:spPr>
        <p:txBody>
          <a:bodyPr/>
          <a:lstStyle/>
          <a:p>
            <a:endParaRPr/>
          </a:p>
        </p:txBody>
      </p:sp>
      <p:sp>
        <p:nvSpPr>
          <p:cNvPr id="425" name="Shape 425"/>
          <p:cNvSpPr>
            <a:spLocks noGrp="1"/>
          </p:cNvSpPr>
          <p:nvPr>
            <p:ph type="body" sz="quarter" idx="1"/>
          </p:nvPr>
        </p:nvSpPr>
        <p:spPr>
          <a:prstGeom prst="rect">
            <a:avLst/>
          </a:prstGeom>
        </p:spPr>
        <p:txBody>
          <a:bodyPr/>
          <a:lstStyle/>
          <a:p>
            <a:pPr>
              <a:buSzPct val="100000"/>
              <a:buChar char="•"/>
              <a:defRPr sz="1000">
                <a:latin typeface="Songti SC Regular"/>
                <a:ea typeface="Songti SC Regular"/>
                <a:cs typeface="Songti SC Regular"/>
                <a:sym typeface="Songti SC Regular"/>
              </a:defRPr>
            </a:pPr>
            <a:r>
              <a:t>以下来自learning service的ppt, 但实际测试发现Serial Class不行， 必须是Persistent,, 各种vdoc消息实际也是集成的%Persistent</a:t>
            </a:r>
          </a:p>
          <a:p>
            <a:pPr>
              <a:buSzPct val="100000"/>
              <a:buChar char="•"/>
              <a:defRPr sz="1000">
                <a:latin typeface="Songti SC Regular"/>
                <a:ea typeface="Songti SC Regular"/>
                <a:cs typeface="Songti SC Regular"/>
                <a:sym typeface="Songti SC Regular"/>
              </a:defRPr>
            </a:pPr>
            <a:endParaRPr/>
          </a:p>
          <a:p>
            <a:pPr>
              <a:buSzPct val="100000"/>
              <a:buChar char="•"/>
              <a:defRPr sz="1000">
                <a:latin typeface="Songti SC Regular"/>
                <a:ea typeface="Songti SC Regular"/>
                <a:cs typeface="Songti SC Regular"/>
                <a:sym typeface="Songti SC Regular"/>
              </a:defRPr>
            </a:pPr>
            <a:r>
              <a:t>Messages are often a subclass of Ens.Request or Ens.Response. </a:t>
            </a:r>
          </a:p>
          <a:p>
            <a:pPr marL="457200" lvl="1" indent="0">
              <a:buSzPct val="100000"/>
              <a:buChar char="•"/>
              <a:defRPr sz="1000">
                <a:latin typeface="Songti SC Regular"/>
                <a:ea typeface="Songti SC Regular"/>
                <a:cs typeface="Songti SC Regular"/>
                <a:sym typeface="Songti SC Regular"/>
              </a:defRPr>
            </a:pPr>
            <a:r>
              <a:t>A message body can be any of the following:</a:t>
            </a:r>
          </a:p>
          <a:p>
            <a:pPr marL="914400" lvl="2" indent="0">
              <a:buSzPct val="100000"/>
              <a:buChar char="•"/>
              <a:defRPr sz="1000">
                <a:latin typeface="Songti SC Regular"/>
                <a:ea typeface="Songti SC Regular"/>
                <a:cs typeface="Songti SC Regular"/>
                <a:sym typeface="Songti SC Regular"/>
              </a:defRPr>
            </a:pPr>
            <a:r>
              <a:t>Ensemble request.</a:t>
            </a:r>
          </a:p>
          <a:p>
            <a:pPr marL="1371600" lvl="3" indent="0">
              <a:buSzPct val="100000"/>
              <a:buChar char="•"/>
              <a:defRPr sz="1000">
                <a:latin typeface="Songti SC Regular"/>
                <a:ea typeface="Songti SC Regular"/>
                <a:cs typeface="Songti SC Regular"/>
                <a:sym typeface="Songti SC Regular"/>
              </a:defRPr>
            </a:pPr>
            <a:r>
              <a:t>Subclass of Ens.Request.</a:t>
            </a:r>
          </a:p>
          <a:p>
            <a:pPr marL="914400" lvl="2" indent="0">
              <a:buSzPct val="100000"/>
              <a:buChar char="•"/>
              <a:defRPr sz="1000">
                <a:latin typeface="Songti SC Regular"/>
                <a:ea typeface="Songti SC Regular"/>
                <a:cs typeface="Songti SC Regular"/>
                <a:sym typeface="Songti SC Regular"/>
              </a:defRPr>
            </a:pPr>
            <a:r>
              <a:t>Ensemble response.</a:t>
            </a:r>
          </a:p>
          <a:p>
            <a:pPr marL="1371600" lvl="3" indent="0">
              <a:buSzPct val="100000"/>
              <a:buChar char="•"/>
              <a:defRPr sz="1000">
                <a:latin typeface="Songti SC Regular"/>
                <a:ea typeface="Songti SC Regular"/>
                <a:cs typeface="Songti SC Regular"/>
                <a:sym typeface="Songti SC Regular"/>
              </a:defRPr>
            </a:pPr>
            <a:r>
              <a:t>Subclass of Ens.Response.</a:t>
            </a:r>
          </a:p>
          <a:p>
            <a:pPr marL="914400" lvl="2" indent="0">
              <a:buSzPct val="100000"/>
              <a:buChar char="•"/>
              <a:defRPr sz="1000">
                <a:latin typeface="Songti SC Regular"/>
                <a:ea typeface="Songti SC Regular"/>
                <a:cs typeface="Songti SC Regular"/>
                <a:sym typeface="Songti SC Regular"/>
              </a:defRPr>
            </a:pPr>
            <a:r>
              <a:t>Any persistent object.</a:t>
            </a:r>
          </a:p>
          <a:p>
            <a:pPr marL="914400" lvl="2" indent="0">
              <a:buSzPct val="100000"/>
              <a:buChar char="•"/>
              <a:defRPr sz="1000">
                <a:latin typeface="Songti SC Regular"/>
                <a:ea typeface="Songti SC Regular"/>
                <a:cs typeface="Songti SC Regular"/>
                <a:sym typeface="Songti SC Regular"/>
              </a:defRPr>
            </a:pPr>
            <a:r>
              <a:t>Any serial object.</a:t>
            </a:r>
          </a:p>
          <a:p>
            <a:pPr marL="914400" lvl="2" indent="0">
              <a:buSzPct val="100000"/>
              <a:buChar char="•"/>
              <a:defRPr sz="1000">
                <a:latin typeface="Songti SC Regular"/>
                <a:ea typeface="Songti SC Regular"/>
                <a:cs typeface="Songti SC Regular"/>
                <a:sym typeface="Songti SC Regular"/>
              </a:defRPr>
            </a:pPr>
            <a:r>
              <a:t>A virtual document (used with HL7 processing).</a:t>
            </a:r>
          </a:p>
          <a:p>
            <a:pPr marL="1371600" lvl="3" indent="0">
              <a:buSzPct val="100000"/>
              <a:buChar char="•"/>
              <a:defRPr sz="1000">
                <a:latin typeface="Songti SC Regular"/>
                <a:ea typeface="Songti SC Regular"/>
                <a:cs typeface="Songti SC Regular"/>
                <a:sym typeface="Songti SC Regular"/>
              </a:defRPr>
            </a:pPr>
            <a:r>
              <a:t>Refer to Ensemble Virtual Documents for details.</a:t>
            </a:r>
          </a:p>
          <a:p>
            <a:pPr>
              <a:buSzPct val="100000"/>
              <a:buChar char="•"/>
              <a:defRPr sz="1000">
                <a:latin typeface="Songti SC Regular"/>
                <a:ea typeface="Songti SC Regular"/>
                <a:cs typeface="Songti SC Regular"/>
                <a:sym typeface="Songti SC Regular"/>
              </a:defRPr>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noRot="1" noChangeAspect="1"/>
          </p:cNvSpPr>
          <p:nvPr>
            <p:ph type="sldImg"/>
          </p:nvPr>
        </p:nvSpPr>
        <p:spPr>
          <a:prstGeom prst="rect">
            <a:avLst/>
          </a:prstGeom>
        </p:spPr>
        <p:txBody>
          <a:bodyPr/>
          <a:lstStyle/>
          <a:p>
            <a:endParaRPr/>
          </a:p>
        </p:txBody>
      </p:sp>
      <p:sp>
        <p:nvSpPr>
          <p:cNvPr id="445" name="Shape 445"/>
          <p:cNvSpPr>
            <a:spLocks noGrp="1"/>
          </p:cNvSpPr>
          <p:nvPr>
            <p:ph type="body" sz="quarter" idx="1"/>
          </p:nvPr>
        </p:nvSpPr>
        <p:spPr>
          <a:prstGeom prst="rect">
            <a:avLst/>
          </a:prstGeom>
        </p:spPr>
        <p:txBody>
          <a:bodyPr/>
          <a:lstStyle/>
          <a:p>
            <a:pPr>
              <a:defRPr>
                <a:latin typeface="Songti SC Regular"/>
                <a:ea typeface="Songti SC Regular"/>
                <a:cs typeface="Songti SC Regular"/>
                <a:sym typeface="Songti SC Regular"/>
              </a:defRPr>
            </a:pPr>
            <a:r>
              <a:t>If the pass-through service is using the standard Web port, you can further improve efficiency by configuring the service to keep the TCP connection open between calls. To do this, in the pass-through service configuration, check the </a:t>
            </a:r>
            <a:r>
              <a:rPr>
                <a:latin typeface="Songti SC Bold"/>
                <a:ea typeface="Songti SC Bold"/>
                <a:cs typeface="Songti SC Bold"/>
                <a:sym typeface="Songti SC Bold"/>
              </a:rPr>
              <a:t>Keep Standard Request Partition</a:t>
            </a:r>
            <a:r>
              <a:t> check box.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Shape 502"/>
          <p:cNvSpPr>
            <a:spLocks noGrp="1" noRot="1" noChangeAspect="1"/>
          </p:cNvSpPr>
          <p:nvPr>
            <p:ph type="sldImg"/>
          </p:nvPr>
        </p:nvSpPr>
        <p:spPr>
          <a:prstGeom prst="rect">
            <a:avLst/>
          </a:prstGeom>
        </p:spPr>
        <p:txBody>
          <a:bodyPr/>
          <a:lstStyle/>
          <a:p>
            <a:endParaRPr/>
          </a:p>
        </p:txBody>
      </p:sp>
      <p:sp>
        <p:nvSpPr>
          <p:cNvPr id="503" name="Shape 503"/>
          <p:cNvSpPr>
            <a:spLocks noGrp="1"/>
          </p:cNvSpPr>
          <p:nvPr>
            <p:ph type="body" sz="quarter" idx="1"/>
          </p:nvPr>
        </p:nvSpPr>
        <p:spPr>
          <a:prstGeom prst="rect">
            <a:avLst/>
          </a:prstGeom>
        </p:spPr>
        <p:txBody>
          <a:bodyPr/>
          <a:lstStyle/>
          <a:p>
            <a:pPr>
              <a:buSzPct val="100000"/>
              <a:buChar char="•"/>
              <a:defRPr sz="1000">
                <a:latin typeface="Songti SC Regular"/>
                <a:ea typeface="Songti SC Regular"/>
                <a:cs typeface="Songti SC Regular"/>
                <a:sym typeface="Songti SC Regular"/>
              </a:defRPr>
            </a:pPr>
            <a:r>
              <a:t>The Enterprise Message Bank is a separate Production usually installed on a machine not running any live Productions.</a:t>
            </a:r>
          </a:p>
          <a:p>
            <a:pPr marL="457200" lvl="1" indent="0">
              <a:buSzPct val="100000"/>
              <a:buChar char="•"/>
              <a:defRPr sz="1000">
                <a:latin typeface="Songti SC Regular"/>
                <a:ea typeface="Songti SC Regular"/>
                <a:cs typeface="Songti SC Regular"/>
                <a:sym typeface="Songti SC Regular"/>
              </a:defRPr>
            </a:pPr>
            <a:r>
              <a:t>To send messages and Event Log entries to the Enterprise Message Bank, the client Productions only requires the Message Bank Business Operation be added and configured. </a:t>
            </a:r>
          </a:p>
          <a:p>
            <a:pPr marL="457200" lvl="1" indent="0">
              <a:buSzPct val="100000"/>
              <a:buChar char="•"/>
              <a:defRPr sz="1000">
                <a:latin typeface="Songti SC Regular"/>
                <a:ea typeface="Songti SC Regular"/>
                <a:cs typeface="Songti SC Regular"/>
                <a:sym typeface="Songti SC Regular"/>
              </a:defRPr>
            </a:pPr>
            <a:r>
              <a:t>Messages and Event Log entries are automatically sent to the Enterprise Message Bank. The messages and Event Log entries are not removed from the client system.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Shape 511"/>
          <p:cNvSpPr>
            <a:spLocks noGrp="1" noRot="1" noChangeAspect="1"/>
          </p:cNvSpPr>
          <p:nvPr>
            <p:ph type="sldImg"/>
          </p:nvPr>
        </p:nvSpPr>
        <p:spPr>
          <a:prstGeom prst="rect">
            <a:avLst/>
          </a:prstGeom>
        </p:spPr>
        <p:txBody>
          <a:bodyPr/>
          <a:lstStyle/>
          <a:p>
            <a:endParaRPr/>
          </a:p>
        </p:txBody>
      </p:sp>
      <p:sp>
        <p:nvSpPr>
          <p:cNvPr id="512" name="Shape 512"/>
          <p:cNvSpPr>
            <a:spLocks noGrp="1"/>
          </p:cNvSpPr>
          <p:nvPr>
            <p:ph type="body" sz="quarter" idx="1"/>
          </p:nvPr>
        </p:nvSpPr>
        <p:spPr>
          <a:prstGeom prst="rect">
            <a:avLst/>
          </a:prstGeom>
        </p:spPr>
        <p:txBody>
          <a:bodyPr/>
          <a:lstStyle/>
          <a:p>
            <a:r>
              <a:t>http://localhost:57773/csp/docbook/DocBook.UI.Page.cls?KEY=EMONITOR_concepts#EMONITOR_concepts_msg_priority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t>Composite Apps: </a:t>
            </a:r>
            <a:r>
              <a:rPr>
                <a:latin typeface="Songti SC Regular"/>
                <a:ea typeface="Songti SC Regular"/>
                <a:cs typeface="Songti SC Regular"/>
                <a:sym typeface="Songti SC Regular"/>
              </a:rPr>
              <a:t>通过</a:t>
            </a:r>
            <a:r>
              <a:t>CSP GW</a:t>
            </a:r>
            <a:r>
              <a:rPr>
                <a:latin typeface="Songti SC Regular"/>
                <a:ea typeface="Songti SC Regular"/>
                <a:cs typeface="Songti SC Regular"/>
                <a:sym typeface="Songti SC Regular"/>
              </a:rPr>
              <a:t>与外界</a:t>
            </a:r>
            <a:r>
              <a:t>Apps</a:t>
            </a:r>
            <a:r>
              <a:rPr>
                <a:latin typeface="Songti SC Regular"/>
                <a:ea typeface="Songti SC Regular"/>
                <a:cs typeface="Songti SC Regular"/>
                <a:sym typeface="Songti SC Regular"/>
              </a:rPr>
              <a:t>建立与</a:t>
            </a:r>
            <a:r>
              <a:t>BS</a:t>
            </a:r>
            <a:r>
              <a:rPr>
                <a:latin typeface="Songti SC Regular"/>
                <a:ea typeface="Songti SC Regular"/>
                <a:cs typeface="Songti SC Regular"/>
                <a:sym typeface="Songti SC Regular"/>
              </a:rPr>
              <a:t>的直接访问</a:t>
            </a:r>
          </a:p>
          <a:p>
            <a:endParaRPr>
              <a:latin typeface="Songti SC Regular"/>
              <a:ea typeface="Songti SC Regular"/>
              <a:cs typeface="Songti SC Regular"/>
              <a:sym typeface="Songti SC Regular"/>
            </a:endParaRPr>
          </a:p>
          <a:p>
            <a:pPr>
              <a:buSzPct val="100000"/>
              <a:buChar char="•"/>
              <a:defRPr>
                <a:latin typeface="Songti SC Regular"/>
                <a:ea typeface="Songti SC Regular"/>
                <a:cs typeface="Songti SC Regular"/>
                <a:sym typeface="Songti SC Regular"/>
              </a:defRPr>
            </a:pPr>
            <a:r>
              <a:t>Business Operation负责将Ensemble内传递的请求发到外部的数据源、应用或系统</a:t>
            </a:r>
          </a:p>
          <a:p>
            <a:pPr>
              <a:buSzPct val="100000"/>
              <a:buChar char="•"/>
              <a:defRPr>
                <a:latin typeface="Songti SC Regular"/>
                <a:ea typeface="Songti SC Regular"/>
                <a:cs typeface="Songti SC Regular"/>
                <a:sym typeface="Songti SC Regular"/>
              </a:defRPr>
            </a:pPr>
            <a:r>
              <a:t>BO可以调用BP, with alarm, not something user would code</a:t>
            </a:r>
          </a:p>
          <a:p>
            <a:endParaRPr/>
          </a:p>
          <a:p>
            <a:pPr>
              <a:buSzPct val="100000"/>
              <a:buChar char="•"/>
              <a:defRPr sz="1000">
                <a:latin typeface="Songti SC Regular"/>
                <a:ea typeface="Songti SC Regular"/>
                <a:cs typeface="Songti SC Regular"/>
                <a:sym typeface="Songti SC Regular"/>
              </a:defRPr>
            </a:pPr>
            <a:r>
              <a:t>Messages are the communication method between components within an Ensemble application.</a:t>
            </a:r>
          </a:p>
          <a:p>
            <a:pPr marL="457200" lvl="1" indent="0">
              <a:buSzPct val="100000"/>
              <a:buChar char="•"/>
              <a:defRPr sz="1000">
                <a:latin typeface="Songti SC Regular"/>
                <a:ea typeface="Songti SC Regular"/>
                <a:cs typeface="Songti SC Regular"/>
                <a:sym typeface="Songti SC Regular"/>
              </a:defRPr>
            </a:pPr>
            <a:r>
              <a:t>Messages are used between Business Services, Business Processes and Business Operations.</a:t>
            </a:r>
          </a:p>
          <a:p>
            <a:endParaRPr/>
          </a:p>
          <a:p>
            <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a:spLocks noGrp="1" noRot="1" noChangeAspect="1"/>
          </p:cNvSpPr>
          <p:nvPr>
            <p:ph type="sldImg"/>
          </p:nvPr>
        </p:nvSpPr>
        <p:spPr>
          <a:prstGeom prst="rect">
            <a:avLst/>
          </a:prstGeom>
        </p:spPr>
        <p:txBody>
          <a:bodyPr/>
          <a:lstStyle/>
          <a:p>
            <a:endParaRPr/>
          </a:p>
        </p:txBody>
      </p:sp>
      <p:sp>
        <p:nvSpPr>
          <p:cNvPr id="337" name="Shape 337"/>
          <p:cNvSpPr>
            <a:spLocks noGrp="1"/>
          </p:cNvSpPr>
          <p:nvPr>
            <p:ph type="body" sz="quarter" idx="1"/>
          </p:nvPr>
        </p:nvSpPr>
        <p:spPr>
          <a:prstGeom prst="rect">
            <a:avLst/>
          </a:prstGeom>
        </p:spPr>
        <p:txBody>
          <a:bodyPr/>
          <a:lstStyle/>
          <a:p>
            <a:pPr>
              <a:buSzPct val="100000"/>
              <a:buChar char="•"/>
              <a:defRPr>
                <a:latin typeface="Songti SC Regular"/>
                <a:ea typeface="Songti SC Regular"/>
                <a:cs typeface="Songti SC Regular"/>
                <a:sym typeface="Songti SC Regular"/>
              </a:defRPr>
            </a:pPr>
            <a:r>
              <a:t>Business Processes and Business Operations have queues. Business Services do not have queues since they bring in non-Ensemble messages.</a:t>
            </a:r>
          </a:p>
          <a:p>
            <a:pPr>
              <a:buSzPct val="100000"/>
              <a:buChar char="•"/>
              <a:defRPr>
                <a:latin typeface="Songti SC Regular"/>
                <a:ea typeface="Songti SC Regular"/>
                <a:cs typeface="Songti SC Regular"/>
                <a:sym typeface="Songti SC Regular"/>
              </a:defRPr>
            </a:pPr>
            <a:endParaRPr/>
          </a:p>
          <a:p>
            <a:pPr>
              <a:buSzPct val="100000"/>
              <a:buChar char="•"/>
              <a:defRPr sz="1800">
                <a:latin typeface="Songti SC Regular"/>
                <a:ea typeface="Songti SC Regular"/>
                <a:cs typeface="Songti SC Regular"/>
                <a:sym typeface="Songti SC Regular"/>
              </a:defRPr>
            </a:pPr>
            <a:r>
              <a:t>Putting a message on a queue 1) saves the message and creates a message header 2) adds entry to queue – just the message header id 3) signals recipient to wake up (no polling of queue).</a:t>
            </a:r>
          </a:p>
          <a:p>
            <a:pPr>
              <a:buSzPct val="100000"/>
              <a:buChar char="•"/>
              <a:defRPr sz="1800">
                <a:latin typeface="Songti SC Regular"/>
                <a:ea typeface="Songti SC Regular"/>
                <a:cs typeface="Songti SC Regular"/>
                <a:sym typeface="Songti SC Regular"/>
              </a:defRPr>
            </a:pPr>
            <a:endParaRPr/>
          </a:p>
          <a:p>
            <a:pPr>
              <a:spcBef>
                <a:spcPts val="400"/>
              </a:spcBef>
              <a:buSzPct val="100000"/>
              <a:buChar char="•"/>
            </a:pPr>
            <a:r>
              <a:rPr>
                <a:latin typeface="Songti SC Regular"/>
                <a:ea typeface="Songti SC Regular"/>
                <a:cs typeface="Songti SC Regular"/>
                <a:sym typeface="Songti SC Regular"/>
              </a:rPr>
              <a:t>消息被从队列里拿出处理的方式一定是</a:t>
            </a:r>
            <a:r>
              <a:t>FIFO(First In First Out)</a:t>
            </a:r>
          </a:p>
          <a:p>
            <a:pPr>
              <a:spcBef>
                <a:spcPts val="400"/>
              </a:spcBef>
              <a:buSzPct val="100000"/>
              <a:buChar char="•"/>
            </a:pPr>
            <a:r>
              <a:rPr>
                <a:latin typeface="Songti SC Regular"/>
                <a:ea typeface="Songti SC Regular"/>
                <a:cs typeface="Songti SC Regular"/>
                <a:sym typeface="Songti SC Regular"/>
              </a:rPr>
              <a:t>组件</a:t>
            </a:r>
            <a:r>
              <a:t>disable</a:t>
            </a:r>
            <a:r>
              <a:rPr>
                <a:latin typeface="Songti SC Regular"/>
                <a:ea typeface="Songti SC Regular"/>
                <a:cs typeface="Songti SC Regular"/>
                <a:sym typeface="Songti SC Regular"/>
              </a:rPr>
              <a:t>后消息仍然会放到队列， 除非停服务</a:t>
            </a:r>
          </a:p>
          <a:p>
            <a:pPr>
              <a:spcBef>
                <a:spcPts val="400"/>
              </a:spcBef>
              <a:buSzPct val="100000"/>
              <a:buChar char="•"/>
            </a:pPr>
            <a:endParaRPr>
              <a:latin typeface="Songti SC Regular"/>
              <a:ea typeface="Songti SC Regular"/>
              <a:cs typeface="Songti SC Regular"/>
              <a:sym typeface="Songti SC Regular"/>
            </a:endParaRPr>
          </a:p>
          <a:p>
            <a:pPr lvl="2" indent="914400"/>
            <a:r>
              <a:rPr>
                <a:latin typeface="Songti SC Regular"/>
                <a:ea typeface="Songti SC Regular"/>
                <a:cs typeface="Songti SC Regular"/>
                <a:sym typeface="Songti SC Regular"/>
              </a:rPr>
              <a:t>消息一直存在消息队列</a:t>
            </a:r>
            <a:r>
              <a:t>(Queue)</a:t>
            </a:r>
            <a:r>
              <a:rPr>
                <a:latin typeface="Songti SC Regular"/>
                <a:ea typeface="Songti SC Regular"/>
                <a:cs typeface="Songti SC Regular"/>
                <a:sym typeface="Songti SC Regular"/>
              </a:rPr>
              <a:t>，直到被接收方组件处理。</a:t>
            </a:r>
          </a:p>
          <a:p>
            <a:pPr lvl="2" indent="914400"/>
            <a:r>
              <a:rPr>
                <a:latin typeface="Songti SC Regular"/>
                <a:ea typeface="Songti SC Regular"/>
                <a:cs typeface="Songti SC Regular"/>
                <a:sym typeface="Songti SC Regular"/>
              </a:rPr>
              <a:t>队列不仅处理请求消息，还处理异步返回消息</a:t>
            </a:r>
          </a:p>
          <a:p>
            <a:pPr>
              <a:spcBef>
                <a:spcPts val="400"/>
              </a:spcBef>
              <a:buSzPct val="100000"/>
              <a:buChar char="•"/>
            </a:pPr>
            <a:endParaRPr>
              <a:latin typeface="Songti SC Regular"/>
              <a:ea typeface="Songti SC Regular"/>
              <a:cs typeface="Songti SC Regular"/>
              <a:sym typeface="Songti SC Regul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noRot="1" noChangeAspect="1"/>
          </p:cNvSpPr>
          <p:nvPr>
            <p:ph type="sldImg"/>
          </p:nvPr>
        </p:nvSpPr>
        <p:spPr>
          <a:prstGeom prst="rect">
            <a:avLst/>
          </a:prstGeom>
        </p:spPr>
        <p:txBody>
          <a:bodyPr/>
          <a:lstStyle/>
          <a:p>
            <a:endParaRPr/>
          </a:p>
        </p:txBody>
      </p:sp>
      <p:sp>
        <p:nvSpPr>
          <p:cNvPr id="342" name="Shape 342"/>
          <p:cNvSpPr>
            <a:spLocks noGrp="1"/>
          </p:cNvSpPr>
          <p:nvPr>
            <p:ph type="body" sz="quarter" idx="1"/>
          </p:nvPr>
        </p:nvSpPr>
        <p:spPr>
          <a:prstGeom prst="rect">
            <a:avLst/>
          </a:prstGeom>
        </p:spPr>
        <p:txBody>
          <a:bodyPr/>
          <a:lstStyle/>
          <a:p>
            <a:pPr>
              <a:buSzPct val="100000"/>
              <a:buChar char="•"/>
              <a:defRPr sz="1000">
                <a:latin typeface="Songti SC Regular"/>
                <a:ea typeface="Songti SC Regular"/>
                <a:cs typeface="Songti SC Regular"/>
                <a:sym typeface="Songti SC Regular"/>
              </a:defRPr>
            </a:pPr>
            <a:r>
              <a:t>Most calls from a Business Process are asynchronous calls. </a:t>
            </a:r>
          </a:p>
          <a:p>
            <a:pPr>
              <a:buSzPct val="100000"/>
              <a:buChar char="•"/>
              <a:defRPr sz="1000">
                <a:latin typeface="Songti SC Regular"/>
                <a:ea typeface="Songti SC Regular"/>
                <a:cs typeface="Songti SC Regular"/>
                <a:sym typeface="Songti SC Regular"/>
              </a:defRPr>
            </a:pPr>
            <a:r>
              <a:t>For synchronous calls, a timeout setting is used. Once the timeout setting expires, any further responses to that request are discarded.</a:t>
            </a:r>
          </a:p>
          <a:p>
            <a:pPr marL="450850" lvl="1" indent="0">
              <a:buSzPct val="100000"/>
              <a:buChar char="•"/>
              <a:defRPr sz="1000">
                <a:latin typeface="Songti SC Regular"/>
                <a:ea typeface="Songti SC Regular"/>
                <a:cs typeface="Songti SC Regular"/>
                <a:sym typeface="Songti SC Regular"/>
              </a:defRPr>
            </a:pPr>
            <a:r>
              <a:t>In BPL, if you forget to a sync activity for an asynchronous call, the Business Process will not wait.</a:t>
            </a:r>
          </a:p>
          <a:p>
            <a:pPr marL="450850" lvl="1" indent="0">
              <a:buSzPct val="100000"/>
              <a:buChar char="•"/>
              <a:defRPr sz="1000">
                <a:latin typeface="Songti SC Regular"/>
                <a:ea typeface="Songti SC Regular"/>
                <a:cs typeface="Songti SC Regular"/>
                <a:sym typeface="Songti SC Regular"/>
              </a:defRPr>
            </a:pPr>
            <a:r>
              <a:t>In custom code, if you forget to an amount of time to wait for responses for an asynchronous call, the Business Process will wait forever.</a:t>
            </a:r>
          </a:p>
          <a:p>
            <a:pPr marL="450850" lvl="1" indent="0">
              <a:buSzPct val="100000"/>
              <a:buChar char="•"/>
              <a:defRPr sz="1000">
                <a:latin typeface="Songti SC Regular"/>
                <a:ea typeface="Songti SC Regular"/>
                <a:cs typeface="Songti SC Regular"/>
                <a:sym typeface="Songti SC Regular"/>
              </a:defRPr>
            </a:pPr>
            <a:r>
              <a:t>Instead of one asynchronous call activity followed directly by a sync activity, use a synchronous call activity. Underneath the covers, synchronous calls are handled asynchronously. This will allow the actor to work on another Business Processes while waiting for the one synchronous call to return.</a:t>
            </a:r>
          </a:p>
          <a:p>
            <a:pPr marL="903287" lvl="2" indent="0">
              <a:buSzPct val="100000"/>
              <a:buChar char="•"/>
              <a:defRPr sz="1000">
                <a:latin typeface="Songti SC Regular"/>
                <a:ea typeface="Songti SC Regular"/>
                <a:cs typeface="Songti SC Regular"/>
                <a:sym typeface="Songti SC Regular"/>
              </a:defRPr>
            </a:pPr>
            <a:r>
              <a:t>With more than one asynchronous call, you must use the sync activity to wait for the responses.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xfrm>
            <a:off x="381000" y="685800"/>
            <a:ext cx="6096000" cy="3429000"/>
          </a:xfrm>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pPr>
              <a:defRPr>
                <a:latin typeface="Songti SC Regular"/>
                <a:ea typeface="Songti SC Regular"/>
                <a:cs typeface="Songti SC Regular"/>
                <a:sym typeface="Songti SC Regular"/>
              </a:defRPr>
            </a:pPr>
            <a:r>
              <a:t>Where:</a:t>
            </a:r>
          </a:p>
          <a:p>
            <a:pPr>
              <a:defRPr>
                <a:latin typeface="Songti SC Regular"/>
                <a:ea typeface="Songti SC Regular"/>
                <a:cs typeface="Songti SC Regular"/>
                <a:sym typeface="Songti SC Regular"/>
              </a:defRPr>
            </a:pPr>
            <a:r>
              <a:t>token — A string that identifies the deferred response so that the caller can match it to the original request. The business service obtains the token string through some mechanism unique to the production.</a:t>
            </a:r>
          </a:p>
          <a:p>
            <a:pPr>
              <a:defRPr>
                <a:latin typeface="Songti SC Regular"/>
                <a:ea typeface="Songti SC Regular"/>
                <a:cs typeface="Songti SC Regular"/>
                <a:sym typeface="Songti SC Regular"/>
              </a:defRPr>
            </a:pPr>
            <a:r>
              <a:t>For example, if the external destination is email, when sending a request for which it is willing to receive a deferred response, a business operation can include the token string in the subject line of the outgoing email. The entity receiving this email can extract this token from the request subject line and use it in the response subject line. This preserves the token so that the business service receiving the response email can use it in a subsequent call to </a:t>
            </a:r>
            <a:r>
              <a:rPr>
                <a:latin typeface="Songti SC Bold"/>
                <a:ea typeface="Songti SC Bold"/>
                <a:cs typeface="Songti SC Bold"/>
                <a:sym typeface="Songti SC Bold"/>
              </a:rPr>
              <a:t>SendDeferredResponse()</a:t>
            </a:r>
            <a:r>
              <a:t>.</a:t>
            </a:r>
          </a:p>
          <a:p>
            <a:pPr>
              <a:defRPr>
                <a:latin typeface="Songti SC Regular"/>
                <a:ea typeface="Songti SC Regular"/>
                <a:cs typeface="Songti SC Regular"/>
                <a:sym typeface="Songti SC Regular"/>
              </a:defRPr>
            </a:pPr>
            <a:r>
              <a:t>pResponseBody — A response message. This object receives the data returned by the response. See “</a:t>
            </a:r>
            <a:r>
              <a:rPr u="sng">
                <a:solidFill>
                  <a:schemeClr val="accent2"/>
                </a:solidFill>
                <a:uFill>
                  <a:solidFill>
                    <a:schemeClr val="accent2"/>
                  </a:solidFill>
                </a:uFill>
                <a:hlinkClick r:id="rId3"/>
              </a:rPr>
              <a:t>Defining Ensemble Messages</a:t>
            </a:r>
            <a:r>
              <a:t>.”</a:t>
            </a:r>
          </a:p>
          <a:p>
            <a:pPr>
              <a:defRPr>
                <a:latin typeface="Songti SC Regular"/>
                <a:ea typeface="Songti SC Regular"/>
                <a:cs typeface="Songti SC Regular"/>
                <a:sym typeface="Songti SC Regular"/>
              </a:defRPr>
            </a:pPr>
            <a:r>
              <a:t>This method returns a status, an instance of </a:t>
            </a:r>
            <a:r>
              <a:rPr u="sng">
                <a:solidFill>
                  <a:schemeClr val="accent2"/>
                </a:solidFill>
                <a:uFill>
                  <a:solidFill>
                    <a:schemeClr val="accent2"/>
                  </a:solidFill>
                </a:uFill>
                <a:hlinkClick r:id="rId4"/>
              </a:rPr>
              <a:t>%Status</a:t>
            </a:r>
            <a: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Shape 363"/>
          <p:cNvSpPr>
            <a:spLocks noGrp="1" noRot="1" noChangeAspect="1"/>
          </p:cNvSpPr>
          <p:nvPr>
            <p:ph type="sldImg"/>
          </p:nvPr>
        </p:nvSpPr>
        <p:spPr>
          <a:prstGeom prst="rect">
            <a:avLst/>
          </a:prstGeom>
        </p:spPr>
        <p:txBody>
          <a:bodyPr/>
          <a:lstStyle/>
          <a:p>
            <a:endParaRPr/>
          </a:p>
        </p:txBody>
      </p:sp>
      <p:sp>
        <p:nvSpPr>
          <p:cNvPr id="364" name="Shape 364"/>
          <p:cNvSpPr>
            <a:spLocks noGrp="1"/>
          </p:cNvSpPr>
          <p:nvPr>
            <p:ph type="body" sz="quarter" idx="1"/>
          </p:nvPr>
        </p:nvSpPr>
        <p:spPr>
          <a:prstGeom prst="rect">
            <a:avLst/>
          </a:prstGeom>
        </p:spPr>
        <p:txBody>
          <a:bodyPr/>
          <a:lstStyle>
            <a:lvl1pPr>
              <a:defRPr sz="1400"/>
            </a:lvl1pPr>
          </a:lstStyle>
          <a:p>
            <a:r>
              <a:t>Ens.MessageBody  extends %Persistent Ens.Util.MessageBodyMethods, %XML.Adaptor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a:spLocks noGrp="1" noRot="1" noChangeAspect="1"/>
          </p:cNvSpPr>
          <p:nvPr>
            <p:ph type="sldImg"/>
          </p:nvPr>
        </p:nvSpPr>
        <p:spPr>
          <a:prstGeom prst="rect">
            <a:avLst/>
          </a:prstGeom>
        </p:spPr>
        <p:txBody>
          <a:bodyPr/>
          <a:lstStyle/>
          <a:p>
            <a:endParaRPr/>
          </a:p>
        </p:txBody>
      </p:sp>
      <p:sp>
        <p:nvSpPr>
          <p:cNvPr id="369" name="Shape 369"/>
          <p:cNvSpPr>
            <a:spLocks noGrp="1"/>
          </p:cNvSpPr>
          <p:nvPr>
            <p:ph type="body" sz="quarter" idx="1"/>
          </p:nvPr>
        </p:nvSpPr>
        <p:spPr>
          <a:prstGeom prst="rect">
            <a:avLst/>
          </a:prstGeom>
        </p:spPr>
        <p:txBody>
          <a:bodyPr/>
          <a:lstStyle>
            <a:lvl1pPr>
              <a:defRPr sz="1400"/>
            </a:lvl1pPr>
          </a:lstStyle>
          <a:p>
            <a:r>
              <a:t>Ens.MessageBody  extends %Persistent Ens.Util.MessageBodyMethods, %XML.Adaptor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hape 376"/>
          <p:cNvSpPr>
            <a:spLocks noGrp="1" noRot="1" noChangeAspect="1"/>
          </p:cNvSpPr>
          <p:nvPr>
            <p:ph type="sldImg"/>
          </p:nvPr>
        </p:nvSpPr>
        <p:spPr>
          <a:prstGeom prst="rect">
            <a:avLst/>
          </a:prstGeom>
        </p:spPr>
        <p:txBody>
          <a:bodyPr/>
          <a:lstStyle/>
          <a:p>
            <a:endParaRPr/>
          </a:p>
        </p:txBody>
      </p:sp>
      <p:sp>
        <p:nvSpPr>
          <p:cNvPr id="377" name="Shape 377"/>
          <p:cNvSpPr>
            <a:spLocks noGrp="1"/>
          </p:cNvSpPr>
          <p:nvPr>
            <p:ph type="body" sz="quarter" idx="1"/>
          </p:nvPr>
        </p:nvSpPr>
        <p:spPr>
          <a:prstGeom prst="rect">
            <a:avLst/>
          </a:prstGeom>
        </p:spPr>
        <p:txBody>
          <a:bodyPr/>
          <a:lstStyle/>
          <a:p>
            <a:r>
              <a:rPr>
                <a:latin typeface="Songti SC Regular"/>
                <a:ea typeface="Songti SC Regular"/>
                <a:cs typeface="Songti SC Regular"/>
                <a:sym typeface="Songti SC Regular"/>
              </a:rPr>
              <a:t>是一个消息</a:t>
            </a:r>
          </a:p>
          <a:p>
            <a:r>
              <a:rPr>
                <a:latin typeface="Songti SC Regular"/>
                <a:ea typeface="Songti SC Regular"/>
                <a:cs typeface="Songti SC Regular"/>
                <a:sym typeface="Songti SC Regular"/>
              </a:rPr>
              <a:t>只解析消息的一部分</a:t>
            </a:r>
          </a:p>
          <a:p>
            <a:r>
              <a:t>ENSEMBLE</a:t>
            </a:r>
            <a:r>
              <a:rPr>
                <a:latin typeface="Songti SC Regular"/>
                <a:ea typeface="Songti SC Regular"/>
                <a:cs typeface="Songti SC Regular"/>
                <a:sym typeface="Songti SC Regular"/>
              </a:rPr>
              <a:t>用来处理大的消息类型</a:t>
            </a:r>
            <a:r>
              <a:t>(HL7, EDI, XML...)</a:t>
            </a:r>
          </a:p>
          <a:p>
            <a:r>
              <a:rPr>
                <a:latin typeface="Songti SC Regular"/>
                <a:ea typeface="Songti SC Regular"/>
                <a:cs typeface="Songti SC Regular"/>
                <a:sym typeface="Songti SC Regular"/>
              </a:rPr>
              <a:t>不创建</a:t>
            </a:r>
            <a:r>
              <a:t>Object</a:t>
            </a:r>
          </a:p>
          <a:p>
            <a:r>
              <a:rPr>
                <a:latin typeface="Songti SC Regular"/>
                <a:ea typeface="Songti SC Regular"/>
                <a:cs typeface="Songti SC Regular"/>
                <a:sym typeface="Songti SC Regular"/>
              </a:rPr>
              <a:t>整个</a:t>
            </a:r>
            <a:r>
              <a:t>rawData</a:t>
            </a:r>
            <a:r>
              <a:rPr>
                <a:latin typeface="Songti SC Regular"/>
                <a:ea typeface="Songti SC Regular"/>
                <a:cs typeface="Songti SC Regular"/>
                <a:sym typeface="Songti SC Regular"/>
              </a:rPr>
              <a:t>存在</a:t>
            </a:r>
            <a:r>
              <a:t>global</a:t>
            </a:r>
            <a:r>
              <a:rPr>
                <a:latin typeface="Songti SC Regular"/>
                <a:ea typeface="Songti SC Regular"/>
                <a:cs typeface="Songti SC Regular"/>
                <a:sym typeface="Songti SC Regular"/>
              </a:rPr>
              <a:t>里面</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a:spLocks noGrp="1" noRot="1" noChangeAspect="1"/>
          </p:cNvSpPr>
          <p:nvPr>
            <p:ph type="sldImg"/>
          </p:nvPr>
        </p:nvSpPr>
        <p:spPr>
          <a:prstGeom prst="rect">
            <a:avLst/>
          </a:prstGeom>
        </p:spPr>
        <p:txBody>
          <a:bodyPr/>
          <a:lstStyle/>
          <a:p>
            <a:endParaRPr/>
          </a:p>
        </p:txBody>
      </p:sp>
      <p:sp>
        <p:nvSpPr>
          <p:cNvPr id="420" name="Shape 420"/>
          <p:cNvSpPr>
            <a:spLocks noGrp="1"/>
          </p:cNvSpPr>
          <p:nvPr>
            <p:ph type="body" sz="quarter" idx="1"/>
          </p:nvPr>
        </p:nvSpPr>
        <p:spPr>
          <a:prstGeom prst="rect">
            <a:avLst/>
          </a:prstGeom>
        </p:spPr>
        <p:txBody>
          <a:bodyPr/>
          <a:lstStyle/>
          <a:p>
            <a:pPr>
              <a:buSzPct val="100000"/>
              <a:buChar char="•"/>
              <a:defRPr sz="1000">
                <a:latin typeface="Songti SC Regular"/>
                <a:ea typeface="Songti SC Regular"/>
                <a:cs typeface="Songti SC Regular"/>
                <a:sym typeface="Songti SC Regular"/>
              </a:defRPr>
            </a:pPr>
            <a:r>
              <a:t>以下来自learning service的ppt, 但实际测试发现Serial Class不行， 必须是Persistent,, 各种vdoc消息实际也是集成的%Persistent</a:t>
            </a:r>
          </a:p>
          <a:p>
            <a:pPr>
              <a:buSzPct val="100000"/>
              <a:buChar char="•"/>
              <a:defRPr sz="1000">
                <a:latin typeface="Songti SC Regular"/>
                <a:ea typeface="Songti SC Regular"/>
                <a:cs typeface="Songti SC Regular"/>
                <a:sym typeface="Songti SC Regular"/>
              </a:defRPr>
            </a:pPr>
            <a:endParaRPr/>
          </a:p>
          <a:p>
            <a:pPr>
              <a:buSzPct val="100000"/>
              <a:buChar char="•"/>
              <a:defRPr sz="1000">
                <a:latin typeface="Songti SC Regular"/>
                <a:ea typeface="Songti SC Regular"/>
                <a:cs typeface="Songti SC Regular"/>
                <a:sym typeface="Songti SC Regular"/>
              </a:defRPr>
            </a:pPr>
            <a:r>
              <a:t>Messages are often a subclass of Ens.Request or Ens.Response. </a:t>
            </a:r>
          </a:p>
          <a:p>
            <a:pPr marL="457200" lvl="1" indent="0">
              <a:buSzPct val="100000"/>
              <a:buChar char="•"/>
              <a:defRPr sz="1000">
                <a:latin typeface="Songti SC Regular"/>
                <a:ea typeface="Songti SC Regular"/>
                <a:cs typeface="Songti SC Regular"/>
                <a:sym typeface="Songti SC Regular"/>
              </a:defRPr>
            </a:pPr>
            <a:r>
              <a:t>A message body can be any of the following:</a:t>
            </a:r>
          </a:p>
          <a:p>
            <a:pPr marL="914400" lvl="2" indent="0">
              <a:buSzPct val="100000"/>
              <a:buChar char="•"/>
              <a:defRPr sz="1000">
                <a:latin typeface="Songti SC Regular"/>
                <a:ea typeface="Songti SC Regular"/>
                <a:cs typeface="Songti SC Regular"/>
                <a:sym typeface="Songti SC Regular"/>
              </a:defRPr>
            </a:pPr>
            <a:r>
              <a:t>Ensemble request.</a:t>
            </a:r>
          </a:p>
          <a:p>
            <a:pPr marL="1371600" lvl="3" indent="0">
              <a:buSzPct val="100000"/>
              <a:buChar char="•"/>
              <a:defRPr sz="1000">
                <a:latin typeface="Songti SC Regular"/>
                <a:ea typeface="Songti SC Regular"/>
                <a:cs typeface="Songti SC Regular"/>
                <a:sym typeface="Songti SC Regular"/>
              </a:defRPr>
            </a:pPr>
            <a:r>
              <a:t>Subclass of Ens.Request.</a:t>
            </a:r>
          </a:p>
          <a:p>
            <a:pPr marL="914400" lvl="2" indent="0">
              <a:buSzPct val="100000"/>
              <a:buChar char="•"/>
              <a:defRPr sz="1000">
                <a:latin typeface="Songti SC Regular"/>
                <a:ea typeface="Songti SC Regular"/>
                <a:cs typeface="Songti SC Regular"/>
                <a:sym typeface="Songti SC Regular"/>
              </a:defRPr>
            </a:pPr>
            <a:r>
              <a:t>Ensemble response.</a:t>
            </a:r>
          </a:p>
          <a:p>
            <a:pPr marL="1371600" lvl="3" indent="0">
              <a:buSzPct val="100000"/>
              <a:buChar char="•"/>
              <a:defRPr sz="1000">
                <a:latin typeface="Songti SC Regular"/>
                <a:ea typeface="Songti SC Regular"/>
                <a:cs typeface="Songti SC Regular"/>
                <a:sym typeface="Songti SC Regular"/>
              </a:defRPr>
            </a:pPr>
            <a:r>
              <a:t>Subclass of Ens.Response.</a:t>
            </a:r>
          </a:p>
          <a:p>
            <a:pPr marL="914400" lvl="2" indent="0">
              <a:buSzPct val="100000"/>
              <a:buChar char="•"/>
              <a:defRPr sz="1000">
                <a:latin typeface="Songti SC Regular"/>
                <a:ea typeface="Songti SC Regular"/>
                <a:cs typeface="Songti SC Regular"/>
                <a:sym typeface="Songti SC Regular"/>
              </a:defRPr>
            </a:pPr>
            <a:r>
              <a:t>Any persistent object.</a:t>
            </a:r>
          </a:p>
          <a:p>
            <a:pPr marL="914400" lvl="2" indent="0">
              <a:buSzPct val="100000"/>
              <a:buChar char="•"/>
              <a:defRPr sz="1000">
                <a:latin typeface="Songti SC Regular"/>
                <a:ea typeface="Songti SC Regular"/>
                <a:cs typeface="Songti SC Regular"/>
                <a:sym typeface="Songti SC Regular"/>
              </a:defRPr>
            </a:pPr>
            <a:r>
              <a:t>Any serial object.</a:t>
            </a:r>
          </a:p>
          <a:p>
            <a:pPr marL="914400" lvl="2" indent="0">
              <a:buSzPct val="100000"/>
              <a:buChar char="•"/>
              <a:defRPr sz="1000">
                <a:latin typeface="Songti SC Regular"/>
                <a:ea typeface="Songti SC Regular"/>
                <a:cs typeface="Songti SC Regular"/>
                <a:sym typeface="Songti SC Regular"/>
              </a:defRPr>
            </a:pPr>
            <a:r>
              <a:t>A virtual document (used with HL7 processing).</a:t>
            </a:r>
          </a:p>
          <a:p>
            <a:pPr marL="1371600" lvl="3" indent="0">
              <a:buSzPct val="100000"/>
              <a:buChar char="•"/>
              <a:defRPr sz="1000">
                <a:latin typeface="Songti SC Regular"/>
                <a:ea typeface="Songti SC Regular"/>
                <a:cs typeface="Songti SC Regular"/>
                <a:sym typeface="Songti SC Regular"/>
              </a:defRPr>
            </a:pPr>
            <a:r>
              <a:t>Refer to Ensemble Virtual Documents for details.</a:t>
            </a:r>
          </a:p>
          <a:p>
            <a:pPr>
              <a:buSzPct val="100000"/>
              <a:buChar char="•"/>
              <a:defRPr sz="1000">
                <a:latin typeface="Songti SC Regular"/>
                <a:ea typeface="Songti SC Regular"/>
                <a:cs typeface="Songti SC Regular"/>
                <a:sym typeface="Songti SC Regular"/>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8.jpeg"/><Relationship Id="rId4" Type="http://schemas.openxmlformats.org/officeDocument/2006/relationships/image" Target="../media/image3.jpeg"/><Relationship Id="rId9"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Title Slide (Healthcare)">
    <p:spTree>
      <p:nvGrpSpPr>
        <p:cNvPr id="1" name=""/>
        <p:cNvGrpSpPr/>
        <p:nvPr/>
      </p:nvGrpSpPr>
      <p:grpSpPr>
        <a:xfrm>
          <a:off x="0" y="0"/>
          <a:ext cx="0" cy="0"/>
          <a:chOff x="0" y="0"/>
          <a:chExt cx="0" cy="0"/>
        </a:xfrm>
      </p:grpSpPr>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p:bg>
      <p:bgPr>
        <a:solidFill>
          <a:srgbClr val="2E3541"/>
        </a:solidFill>
        <a:effectLst/>
      </p:bgPr>
    </p:bg>
    <p:spTree>
      <p:nvGrpSpPr>
        <p:cNvPr id="1" name=""/>
        <p:cNvGrpSpPr/>
        <p:nvPr/>
      </p:nvGrpSpPr>
      <p:grpSpPr>
        <a:xfrm>
          <a:off x="0" y="0"/>
          <a:ext cx="0" cy="0"/>
          <a:chOff x="0" y="0"/>
          <a:chExt cx="0" cy="0"/>
        </a:xfrm>
      </p:grpSpPr>
      <p:sp>
        <p:nvSpPr>
          <p:cNvPr id="30" name="Freeform 5"/>
          <p:cNvSpPr/>
          <p:nvPr/>
        </p:nvSpPr>
        <p:spPr>
          <a:xfrm>
            <a:off x="11564056" y="6206840"/>
            <a:ext cx="113748" cy="422562"/>
          </a:xfrm>
          <a:custGeom>
            <a:avLst/>
            <a:gdLst/>
            <a:ahLst/>
            <a:cxnLst>
              <a:cxn ang="0">
                <a:pos x="wd2" y="hd2"/>
              </a:cxn>
              <a:cxn ang="5400000">
                <a:pos x="wd2" y="hd2"/>
              </a:cxn>
              <a:cxn ang="10800000">
                <a:pos x="wd2" y="hd2"/>
              </a:cxn>
              <a:cxn ang="16200000">
                <a:pos x="wd2" y="hd2"/>
              </a:cxn>
            </a:cxnLst>
            <a:rect l="0" t="0" r="r" b="b"/>
            <a:pathLst>
              <a:path w="21600" h="21600" extrusionOk="0">
                <a:moveTo>
                  <a:pt x="10823" y="1457"/>
                </a:moveTo>
                <a:lnTo>
                  <a:pt x="0" y="0"/>
                </a:lnTo>
                <a:lnTo>
                  <a:pt x="0" y="18674"/>
                </a:lnTo>
                <a:lnTo>
                  <a:pt x="21600" y="21600"/>
                </a:lnTo>
                <a:lnTo>
                  <a:pt x="21600" y="18373"/>
                </a:lnTo>
                <a:lnTo>
                  <a:pt x="10823" y="16903"/>
                </a:lnTo>
                <a:lnTo>
                  <a:pt x="10823" y="1457"/>
                </a:lnTo>
                <a:close/>
              </a:path>
            </a:pathLst>
          </a:custGeom>
          <a:solidFill>
            <a:srgbClr val="FFFFFF"/>
          </a:solidFill>
          <a:ln w="12700">
            <a:miter lim="400000"/>
          </a:ln>
        </p:spPr>
        <p:txBody>
          <a:bodyPr lIns="45719" rIns="45719"/>
          <a:lstStyle/>
          <a:p>
            <a:pPr>
              <a:defRPr>
                <a:solidFill>
                  <a:srgbClr val="FFFFFF"/>
                </a:solidFill>
              </a:defRPr>
            </a:pPr>
            <a:endParaRPr/>
          </a:p>
        </p:txBody>
      </p:sp>
      <p:sp>
        <p:nvSpPr>
          <p:cNvPr id="31" name="Freeform 6"/>
          <p:cNvSpPr/>
          <p:nvPr/>
        </p:nvSpPr>
        <p:spPr>
          <a:xfrm>
            <a:off x="11621052" y="6172200"/>
            <a:ext cx="113748" cy="422561"/>
          </a:xfrm>
          <a:custGeom>
            <a:avLst/>
            <a:gdLst/>
            <a:ahLst/>
            <a:cxnLst>
              <a:cxn ang="0">
                <a:pos x="wd2" y="hd2"/>
              </a:cxn>
              <a:cxn ang="5400000">
                <a:pos x="wd2" y="hd2"/>
              </a:cxn>
              <a:cxn ang="10800000">
                <a:pos x="wd2" y="hd2"/>
              </a:cxn>
              <a:cxn ang="16200000">
                <a:pos x="wd2" y="hd2"/>
              </a:cxn>
            </a:cxnLst>
            <a:rect l="0" t="0" r="r" b="b"/>
            <a:pathLst>
              <a:path w="21600" h="21600" extrusionOk="0">
                <a:moveTo>
                  <a:pt x="10777" y="20143"/>
                </a:moveTo>
                <a:lnTo>
                  <a:pt x="21600" y="21600"/>
                </a:lnTo>
                <a:lnTo>
                  <a:pt x="21600" y="2926"/>
                </a:lnTo>
                <a:lnTo>
                  <a:pt x="0" y="0"/>
                </a:lnTo>
                <a:lnTo>
                  <a:pt x="0" y="3227"/>
                </a:lnTo>
                <a:lnTo>
                  <a:pt x="10777" y="4697"/>
                </a:lnTo>
                <a:lnTo>
                  <a:pt x="10777" y="20143"/>
                </a:lnTo>
                <a:close/>
              </a:path>
            </a:pathLst>
          </a:custGeom>
          <a:solidFill>
            <a:schemeClr val="accent1"/>
          </a:solidFill>
          <a:ln w="12700">
            <a:miter lim="400000"/>
          </a:ln>
        </p:spPr>
        <p:txBody>
          <a:bodyPr lIns="45719" rIns="45719"/>
          <a:lstStyle/>
          <a:p>
            <a:pPr>
              <a:defRPr>
                <a:solidFill>
                  <a:srgbClr val="FFFFFF"/>
                </a:solidFill>
              </a:defRPr>
            </a:pPr>
            <a:endParaRPr/>
          </a:p>
        </p:txBody>
      </p:sp>
      <p:sp>
        <p:nvSpPr>
          <p:cNvPr id="32" name="Straight Connector 5"/>
          <p:cNvSpPr/>
          <p:nvPr/>
        </p:nvSpPr>
        <p:spPr>
          <a:xfrm flipH="1" flipV="1">
            <a:off x="457199" y="6048374"/>
            <a:ext cx="11277601" cy="2"/>
          </a:xfrm>
          <a:prstGeom prst="line">
            <a:avLst/>
          </a:prstGeom>
          <a:ln w="6350" cap="rnd">
            <a:solidFill>
              <a:srgbClr val="FFFFFF"/>
            </a:solidFill>
          </a:ln>
        </p:spPr>
        <p:txBody>
          <a:bodyPr lIns="45719" rIns="45719"/>
          <a:lstStyle/>
          <a:p>
            <a:pPr>
              <a:defRPr>
                <a:solidFill>
                  <a:srgbClr val="FFFFFF"/>
                </a:solidFill>
              </a:defRPr>
            </a:pPr>
            <a:endParaRPr/>
          </a:p>
        </p:txBody>
      </p:sp>
      <p:sp>
        <p:nvSpPr>
          <p:cNvPr id="33" name="Title Text"/>
          <p:cNvSpPr txBox="1">
            <a:spLocks noGrp="1"/>
          </p:cNvSpPr>
          <p:nvPr>
            <p:ph type="title"/>
          </p:nvPr>
        </p:nvSpPr>
        <p:spPr>
          <a:xfrm>
            <a:off x="457200" y="457200"/>
            <a:ext cx="11277600" cy="498599"/>
          </a:xfrm>
          <a:prstGeom prst="rect">
            <a:avLst/>
          </a:prstGeom>
        </p:spPr>
        <p:txBody>
          <a:bodyPr/>
          <a:lstStyle>
            <a:lvl1pPr>
              <a:defRPr>
                <a:solidFill>
                  <a:schemeClr val="accent1"/>
                </a:solidFill>
                <a:latin typeface="Trebuchet MS"/>
                <a:ea typeface="Trebuchet MS"/>
                <a:cs typeface="Trebuchet MS"/>
                <a:sym typeface="Trebuchet MS"/>
              </a:defRPr>
            </a:lvl1pPr>
          </a:lstStyle>
          <a:p>
            <a:r>
              <a:t>Title Text</a:t>
            </a:r>
          </a:p>
        </p:txBody>
      </p:sp>
      <p:sp>
        <p:nvSpPr>
          <p:cNvPr id="34" name="Body Level One…"/>
          <p:cNvSpPr txBox="1">
            <a:spLocks noGrp="1"/>
          </p:cNvSpPr>
          <p:nvPr>
            <p:ph type="body" idx="1"/>
          </p:nvPr>
        </p:nvSpPr>
        <p:spPr>
          <a:xfrm>
            <a:off x="457196" y="1412999"/>
            <a:ext cx="11277602" cy="4406776"/>
          </a:xfrm>
          <a:prstGeom prst="rect">
            <a:avLst/>
          </a:prstGeom>
        </p:spPr>
        <p:txBody>
          <a:bodyPr/>
          <a:lstStyle>
            <a:lvl1pPr>
              <a:lnSpc>
                <a:spcPct val="110000"/>
              </a:lnSpc>
              <a:spcBef>
                <a:spcPts val="1000"/>
              </a:spcBef>
              <a:defRPr sz="2200">
                <a:solidFill>
                  <a:srgbClr val="FFFFFF"/>
                </a:solidFill>
                <a:latin typeface="Trebuchet MS"/>
                <a:ea typeface="Trebuchet MS"/>
                <a:cs typeface="Trebuchet MS"/>
                <a:sym typeface="Trebuchet MS"/>
              </a:defRPr>
            </a:lvl1pPr>
            <a:lvl2pPr marL="302895" indent="-188595">
              <a:lnSpc>
                <a:spcPct val="110000"/>
              </a:lnSpc>
              <a:spcBef>
                <a:spcPts val="1000"/>
              </a:spcBef>
              <a:defRPr sz="2200">
                <a:solidFill>
                  <a:srgbClr val="FFFFFF"/>
                </a:solidFill>
                <a:latin typeface="Trebuchet MS"/>
                <a:ea typeface="Trebuchet MS"/>
                <a:cs typeface="Trebuchet MS"/>
                <a:sym typeface="Trebuchet MS"/>
              </a:defRPr>
            </a:lvl2pPr>
            <a:lvl3pPr marL="679450" indent="-279400">
              <a:lnSpc>
                <a:spcPct val="110000"/>
              </a:lnSpc>
              <a:spcBef>
                <a:spcPts val="1000"/>
              </a:spcBef>
              <a:buChar char="―"/>
              <a:defRPr sz="2200">
                <a:solidFill>
                  <a:srgbClr val="FFFFFF"/>
                </a:solidFill>
                <a:latin typeface="Trebuchet MS"/>
                <a:ea typeface="Trebuchet MS"/>
                <a:cs typeface="Trebuchet MS"/>
                <a:sym typeface="Trebuchet MS"/>
              </a:defRPr>
            </a:lvl3pPr>
            <a:lvl4pPr marL="0" indent="0">
              <a:lnSpc>
                <a:spcPct val="110000"/>
              </a:lnSpc>
              <a:spcBef>
                <a:spcPts val="1000"/>
              </a:spcBef>
              <a:buClrTx/>
              <a:buChar char="​"/>
              <a:defRPr sz="2200">
                <a:solidFill>
                  <a:srgbClr val="FFFFFF"/>
                </a:solidFill>
                <a:latin typeface="Trebuchet MS"/>
                <a:ea typeface="Trebuchet MS"/>
                <a:cs typeface="Trebuchet MS"/>
                <a:sym typeface="Trebuchet MS"/>
              </a:defRPr>
            </a:lvl4pPr>
            <a:lvl5pPr indent="0">
              <a:lnSpc>
                <a:spcPct val="110000"/>
              </a:lnSpc>
              <a:spcBef>
                <a:spcPts val="1000"/>
              </a:spcBef>
              <a:buSzPct val="100000"/>
              <a:buFont typeface="Arial"/>
              <a:buChar char="​"/>
              <a:defRPr sz="2200">
                <a:solidFill>
                  <a:srgbClr val="FFFFFF"/>
                </a:solidFill>
                <a:latin typeface="Trebuchet MS"/>
                <a:ea typeface="Trebuchet MS"/>
                <a:cs typeface="Trebuchet MS"/>
                <a:sym typeface="Trebuchet MS"/>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chemeClr val="accent1"/>
        </a:solidFill>
        <a:effectLst/>
      </p:bgPr>
    </p:bg>
    <p:spTree>
      <p:nvGrpSpPr>
        <p:cNvPr id="1" name=""/>
        <p:cNvGrpSpPr/>
        <p:nvPr/>
      </p:nvGrpSpPr>
      <p:grpSpPr>
        <a:xfrm>
          <a:off x="0" y="0"/>
          <a:ext cx="0" cy="0"/>
          <a:chOff x="0" y="0"/>
          <a:chExt cx="0" cy="0"/>
        </a:xfrm>
      </p:grpSpPr>
      <p:sp>
        <p:nvSpPr>
          <p:cNvPr id="42" name="Title Text"/>
          <p:cNvSpPr txBox="1">
            <a:spLocks noGrp="1"/>
          </p:cNvSpPr>
          <p:nvPr>
            <p:ph type="title"/>
          </p:nvPr>
        </p:nvSpPr>
        <p:spPr>
          <a:xfrm>
            <a:off x="457200" y="3479818"/>
            <a:ext cx="8715376" cy="1495795"/>
          </a:xfrm>
          <a:prstGeom prst="rect">
            <a:avLst/>
          </a:prstGeom>
        </p:spPr>
        <p:txBody>
          <a:bodyPr anchor="b"/>
          <a:lstStyle>
            <a:lvl1pPr>
              <a:defRPr sz="5400">
                <a:solidFill>
                  <a:srgbClr val="FFFFFF"/>
                </a:solidFill>
                <a:latin typeface="Trebuchet MS"/>
                <a:ea typeface="Trebuchet MS"/>
                <a:cs typeface="Trebuchet MS"/>
                <a:sym typeface="Trebuchet MS"/>
              </a:defRPr>
            </a:lvl1pPr>
          </a:lstStyle>
          <a:p>
            <a:r>
              <a:t>Title Text</a:t>
            </a:r>
          </a:p>
        </p:txBody>
      </p:sp>
      <p:sp>
        <p:nvSpPr>
          <p:cNvPr id="43" name="Body Level One…"/>
          <p:cNvSpPr txBox="1">
            <a:spLocks noGrp="1"/>
          </p:cNvSpPr>
          <p:nvPr>
            <p:ph type="body" sz="quarter" idx="1"/>
          </p:nvPr>
        </p:nvSpPr>
        <p:spPr>
          <a:xfrm>
            <a:off x="457200" y="5539068"/>
            <a:ext cx="8715376" cy="431801"/>
          </a:xfrm>
          <a:prstGeom prst="rect">
            <a:avLst/>
          </a:prstGeom>
        </p:spPr>
        <p:txBody>
          <a:bodyPr/>
          <a:lstStyle>
            <a:lvl1pPr>
              <a:lnSpc>
                <a:spcPct val="110000"/>
              </a:lnSpc>
              <a:spcBef>
                <a:spcPts val="1000"/>
              </a:spcBef>
              <a:buSzTx/>
              <a:buFontTx/>
              <a:buNone/>
              <a:defRPr>
                <a:latin typeface="Trebuchet MS"/>
                <a:ea typeface="Trebuchet MS"/>
                <a:cs typeface="Trebuchet MS"/>
                <a:sym typeface="Trebuchet MS"/>
              </a:defRPr>
            </a:lvl1pPr>
            <a:lvl2pPr marL="0" indent="457200">
              <a:lnSpc>
                <a:spcPct val="110000"/>
              </a:lnSpc>
              <a:spcBef>
                <a:spcPts val="1000"/>
              </a:spcBef>
              <a:buSzTx/>
              <a:buFontTx/>
              <a:buNone/>
              <a:defRPr>
                <a:latin typeface="Trebuchet MS"/>
                <a:ea typeface="Trebuchet MS"/>
                <a:cs typeface="Trebuchet MS"/>
                <a:sym typeface="Trebuchet MS"/>
              </a:defRPr>
            </a:lvl2pPr>
            <a:lvl3pPr marL="0" indent="914400">
              <a:lnSpc>
                <a:spcPct val="110000"/>
              </a:lnSpc>
              <a:spcBef>
                <a:spcPts val="1000"/>
              </a:spcBef>
              <a:buSzTx/>
              <a:buFontTx/>
              <a:buNone/>
              <a:defRPr sz="2400">
                <a:latin typeface="Trebuchet MS"/>
                <a:ea typeface="Trebuchet MS"/>
                <a:cs typeface="Trebuchet MS"/>
                <a:sym typeface="Trebuchet MS"/>
              </a:defRPr>
            </a:lvl3pPr>
            <a:lvl4pPr marL="0" indent="1371600">
              <a:lnSpc>
                <a:spcPct val="110000"/>
              </a:lnSpc>
              <a:spcBef>
                <a:spcPts val="1000"/>
              </a:spcBef>
              <a:buClrTx/>
              <a:buSzTx/>
              <a:buFontTx/>
              <a:buNone/>
              <a:defRPr sz="2400">
                <a:latin typeface="Trebuchet MS"/>
                <a:ea typeface="Trebuchet MS"/>
                <a:cs typeface="Trebuchet MS"/>
                <a:sym typeface="Trebuchet MS"/>
              </a:defRPr>
            </a:lvl4pPr>
            <a:lvl5pPr indent="1828800">
              <a:lnSpc>
                <a:spcPct val="110000"/>
              </a:lnSpc>
              <a:spcBef>
                <a:spcPts val="1000"/>
              </a:spcBef>
              <a:defRPr sz="2400">
                <a:solidFill>
                  <a:srgbClr val="2F3541"/>
                </a:solidFill>
                <a:latin typeface="Trebuchet MS"/>
                <a:ea typeface="Trebuchet MS"/>
                <a:cs typeface="Trebuchet MS"/>
                <a:sym typeface="Trebuchet MS"/>
              </a:defRPr>
            </a:lvl5pPr>
          </a:lstStyle>
          <a:p>
            <a:r>
              <a:t>Body Level One</a:t>
            </a:r>
          </a:p>
          <a:p>
            <a:pPr lvl="1"/>
            <a:r>
              <a:t>Body Level Two</a:t>
            </a:r>
          </a:p>
          <a:p>
            <a:pPr lvl="2"/>
            <a:r>
              <a:t>Body Level Three</a:t>
            </a:r>
          </a:p>
          <a:p>
            <a:pPr lvl="3"/>
            <a:r>
              <a:t>Body Level Four</a:t>
            </a:r>
          </a:p>
          <a:p>
            <a:pPr lvl="4"/>
            <a:r>
              <a:t>Body Level Five</a:t>
            </a:r>
          </a:p>
        </p:txBody>
      </p:sp>
      <p:sp>
        <p:nvSpPr>
          <p:cNvPr id="44" name="Straight Connector 7"/>
          <p:cNvSpPr/>
          <p:nvPr/>
        </p:nvSpPr>
        <p:spPr>
          <a:xfrm flipH="1" flipV="1">
            <a:off x="457199" y="5273866"/>
            <a:ext cx="11277601" cy="1"/>
          </a:xfrm>
          <a:prstGeom prst="line">
            <a:avLst/>
          </a:prstGeom>
          <a:ln w="6350" cap="rnd">
            <a:solidFill>
              <a:srgbClr val="FFFFFF"/>
            </a:solidFill>
          </a:ln>
        </p:spPr>
        <p:txBody>
          <a:bodyPr lIns="45719" rIns="45719"/>
          <a:lstStyle/>
          <a:p>
            <a:pPr>
              <a:defRPr>
                <a:solidFill>
                  <a:srgbClr val="FFFFFF"/>
                </a:solidFill>
              </a:defRPr>
            </a:pPr>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1_Title Slide (General)">
    <p:spTree>
      <p:nvGrpSpPr>
        <p:cNvPr id="1" name=""/>
        <p:cNvGrpSpPr/>
        <p:nvPr/>
      </p:nvGrpSpPr>
      <p:grpSpPr>
        <a:xfrm>
          <a:off x="0" y="0"/>
          <a:ext cx="0" cy="0"/>
          <a:chOff x="0" y="0"/>
          <a:chExt cx="0" cy="0"/>
        </a:xfrm>
      </p:grpSpPr>
      <p:pic>
        <p:nvPicPr>
          <p:cNvPr id="52" name="Picture 86" descr="Picture 86"/>
          <p:cNvPicPr>
            <a:picLocks noChangeAspect="1"/>
          </p:cNvPicPr>
          <p:nvPr/>
        </p:nvPicPr>
        <p:blipFill>
          <a:blip r:embed="rId2"/>
          <a:stretch>
            <a:fillRect/>
          </a:stretch>
        </p:blipFill>
        <p:spPr>
          <a:xfrm>
            <a:off x="9418390" y="2082345"/>
            <a:ext cx="2571752" cy="1998837"/>
          </a:xfrm>
          <a:prstGeom prst="rect">
            <a:avLst/>
          </a:prstGeom>
          <a:ln w="12700">
            <a:miter lim="400000"/>
          </a:ln>
        </p:spPr>
      </p:pic>
      <p:pic>
        <p:nvPicPr>
          <p:cNvPr id="53" name="Picture 87" descr="Picture 87"/>
          <p:cNvPicPr>
            <a:picLocks noChangeAspect="1"/>
          </p:cNvPicPr>
          <p:nvPr/>
        </p:nvPicPr>
        <p:blipFill>
          <a:blip r:embed="rId3"/>
          <a:stretch>
            <a:fillRect/>
          </a:stretch>
        </p:blipFill>
        <p:spPr>
          <a:xfrm>
            <a:off x="9695929" y="5358050"/>
            <a:ext cx="2237214" cy="1499951"/>
          </a:xfrm>
          <a:prstGeom prst="rect">
            <a:avLst/>
          </a:prstGeom>
          <a:ln w="12700">
            <a:miter lim="400000"/>
          </a:ln>
        </p:spPr>
      </p:pic>
      <p:pic>
        <p:nvPicPr>
          <p:cNvPr id="54" name="Picture 88" descr="Picture 88"/>
          <p:cNvPicPr>
            <a:picLocks noChangeAspect="1"/>
          </p:cNvPicPr>
          <p:nvPr/>
        </p:nvPicPr>
        <p:blipFill>
          <a:blip r:embed="rId4"/>
          <a:stretch>
            <a:fillRect/>
          </a:stretch>
        </p:blipFill>
        <p:spPr>
          <a:xfrm>
            <a:off x="5912012" y="5354363"/>
            <a:ext cx="2097910" cy="1398607"/>
          </a:xfrm>
          <a:prstGeom prst="rect">
            <a:avLst/>
          </a:prstGeom>
          <a:ln w="12700">
            <a:miter lim="400000"/>
          </a:ln>
        </p:spPr>
      </p:pic>
      <p:pic>
        <p:nvPicPr>
          <p:cNvPr id="55" name="Picture 89" descr="Picture 89"/>
          <p:cNvPicPr>
            <a:picLocks noChangeAspect="1"/>
          </p:cNvPicPr>
          <p:nvPr/>
        </p:nvPicPr>
        <p:blipFill>
          <a:blip r:embed="rId5"/>
          <a:stretch>
            <a:fillRect/>
          </a:stretch>
        </p:blipFill>
        <p:spPr>
          <a:xfrm>
            <a:off x="4247186" y="172104"/>
            <a:ext cx="6032501" cy="5778501"/>
          </a:xfrm>
          <a:prstGeom prst="rect">
            <a:avLst/>
          </a:prstGeom>
          <a:ln w="12700">
            <a:miter lim="400000"/>
          </a:ln>
        </p:spPr>
      </p:pic>
      <p:grpSp>
        <p:nvGrpSpPr>
          <p:cNvPr id="58" name="Rectangle 90"/>
          <p:cNvGrpSpPr/>
          <p:nvPr/>
        </p:nvGrpSpPr>
        <p:grpSpPr>
          <a:xfrm>
            <a:off x="321733" y="252473"/>
            <a:ext cx="11590867" cy="1957328"/>
            <a:chOff x="0" y="0"/>
            <a:chExt cx="11590865" cy="1957326"/>
          </a:xfrm>
        </p:grpSpPr>
        <p:sp>
          <p:nvSpPr>
            <p:cNvPr id="56" name="Rectangle"/>
            <p:cNvSpPr/>
            <p:nvPr/>
          </p:nvSpPr>
          <p:spPr>
            <a:xfrm>
              <a:off x="-1" y="-1"/>
              <a:ext cx="11590867" cy="195732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57" name="Text"/>
            <p:cNvSpPr txBox="1"/>
            <p:nvPr/>
          </p:nvSpPr>
          <p:spPr>
            <a:xfrm>
              <a:off x="45719" y="799593"/>
              <a:ext cx="11499427"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pic>
        <p:nvPicPr>
          <p:cNvPr id="59" name="Picture 91" descr="Picture 91"/>
          <p:cNvPicPr>
            <a:picLocks noChangeAspect="1"/>
          </p:cNvPicPr>
          <p:nvPr/>
        </p:nvPicPr>
        <p:blipFill>
          <a:blip r:embed="rId6"/>
          <a:stretch>
            <a:fillRect/>
          </a:stretch>
        </p:blipFill>
        <p:spPr>
          <a:xfrm>
            <a:off x="2444078" y="4131259"/>
            <a:ext cx="3651880" cy="2430345"/>
          </a:xfrm>
          <a:prstGeom prst="rect">
            <a:avLst/>
          </a:prstGeom>
          <a:ln w="12700">
            <a:miter lim="400000"/>
          </a:ln>
        </p:spPr>
      </p:pic>
      <p:pic>
        <p:nvPicPr>
          <p:cNvPr id="60" name="Picture 92" descr="Picture 92"/>
          <p:cNvPicPr>
            <a:picLocks noChangeAspect="1"/>
          </p:cNvPicPr>
          <p:nvPr/>
        </p:nvPicPr>
        <p:blipFill>
          <a:blip r:embed="rId7"/>
          <a:stretch>
            <a:fillRect/>
          </a:stretch>
        </p:blipFill>
        <p:spPr>
          <a:xfrm rot="16200000">
            <a:off x="-172925" y="2973346"/>
            <a:ext cx="3404859" cy="2502825"/>
          </a:xfrm>
          <a:prstGeom prst="rect">
            <a:avLst/>
          </a:prstGeom>
          <a:ln w="12700">
            <a:miter lim="400000"/>
          </a:ln>
        </p:spPr>
      </p:pic>
      <p:pic>
        <p:nvPicPr>
          <p:cNvPr id="61" name="Picture 93" descr="Picture 93"/>
          <p:cNvPicPr>
            <a:picLocks noChangeAspect="1"/>
          </p:cNvPicPr>
          <p:nvPr/>
        </p:nvPicPr>
        <p:blipFill>
          <a:blip r:embed="rId8"/>
          <a:stretch>
            <a:fillRect/>
          </a:stretch>
        </p:blipFill>
        <p:spPr>
          <a:xfrm>
            <a:off x="1312581" y="5578973"/>
            <a:ext cx="1511538" cy="1016160"/>
          </a:xfrm>
          <a:prstGeom prst="rect">
            <a:avLst/>
          </a:prstGeom>
          <a:ln w="12700">
            <a:miter lim="400000"/>
          </a:ln>
        </p:spPr>
      </p:pic>
      <p:sp>
        <p:nvSpPr>
          <p:cNvPr id="62" name="Rectangle 94"/>
          <p:cNvSpPr/>
          <p:nvPr/>
        </p:nvSpPr>
        <p:spPr>
          <a:xfrm>
            <a:off x="321958" y="2191340"/>
            <a:ext cx="5750567" cy="1878293"/>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3" name="Rectangle 95"/>
          <p:cNvSpPr/>
          <p:nvPr/>
        </p:nvSpPr>
        <p:spPr>
          <a:xfrm>
            <a:off x="304074" y="5590154"/>
            <a:ext cx="1663458" cy="965978"/>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4" name="Rectangle 96"/>
          <p:cNvSpPr/>
          <p:nvPr/>
        </p:nvSpPr>
        <p:spPr>
          <a:xfrm>
            <a:off x="10273573" y="4049219"/>
            <a:ext cx="1663459" cy="189014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grpSp>
        <p:nvGrpSpPr>
          <p:cNvPr id="67" name="Rectangle 97"/>
          <p:cNvGrpSpPr/>
          <p:nvPr/>
        </p:nvGrpSpPr>
        <p:grpSpPr>
          <a:xfrm>
            <a:off x="321733" y="-33021"/>
            <a:ext cx="11590867" cy="358142"/>
            <a:chOff x="0" y="0"/>
            <a:chExt cx="11590865" cy="358140"/>
          </a:xfrm>
        </p:grpSpPr>
        <p:sp>
          <p:nvSpPr>
            <p:cNvPr id="65" name="Rectangle"/>
            <p:cNvSpPr/>
            <p:nvPr/>
          </p:nvSpPr>
          <p:spPr>
            <a:xfrm>
              <a:off x="0" y="33020"/>
              <a:ext cx="11590866" cy="2921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6" name="Text"/>
            <p:cNvSpPr txBox="1"/>
            <p:nvPr/>
          </p:nvSpPr>
          <p:spPr>
            <a:xfrm>
              <a:off x="45719" y="0"/>
              <a:ext cx="11499427"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70" name="Rectangle 98"/>
          <p:cNvGrpSpPr/>
          <p:nvPr/>
        </p:nvGrpSpPr>
        <p:grpSpPr>
          <a:xfrm>
            <a:off x="321733" y="6532880"/>
            <a:ext cx="11590867" cy="358141"/>
            <a:chOff x="0" y="0"/>
            <a:chExt cx="11590865" cy="358140"/>
          </a:xfrm>
        </p:grpSpPr>
        <p:sp>
          <p:nvSpPr>
            <p:cNvPr id="68" name="Rectangle"/>
            <p:cNvSpPr/>
            <p:nvPr/>
          </p:nvSpPr>
          <p:spPr>
            <a:xfrm>
              <a:off x="0" y="33020"/>
              <a:ext cx="11590866" cy="2921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69" name="Text"/>
            <p:cNvSpPr txBox="1"/>
            <p:nvPr/>
          </p:nvSpPr>
          <p:spPr>
            <a:xfrm>
              <a:off x="45719" y="0"/>
              <a:ext cx="11499427"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73" name="Rectangle 99"/>
          <p:cNvGrpSpPr/>
          <p:nvPr/>
        </p:nvGrpSpPr>
        <p:grpSpPr>
          <a:xfrm>
            <a:off x="11866880" y="0"/>
            <a:ext cx="358141" cy="6858000"/>
            <a:chOff x="0" y="0"/>
            <a:chExt cx="358140" cy="6858000"/>
          </a:xfrm>
        </p:grpSpPr>
        <p:sp>
          <p:nvSpPr>
            <p:cNvPr id="71" name="Rectangle"/>
            <p:cNvSpPr/>
            <p:nvPr/>
          </p:nvSpPr>
          <p:spPr>
            <a:xfrm rot="16200000">
              <a:off x="-3249930" y="3282950"/>
              <a:ext cx="6858001" cy="29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2" name="Text"/>
            <p:cNvSpPr txBox="1"/>
            <p:nvPr/>
          </p:nvSpPr>
          <p:spPr>
            <a:xfrm rot="16200000">
              <a:off x="-3204211" y="3249930"/>
              <a:ext cx="6766561"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sp>
        <p:nvSpPr>
          <p:cNvPr id="74" name="Rectangle 100"/>
          <p:cNvSpPr/>
          <p:nvPr/>
        </p:nvSpPr>
        <p:spPr>
          <a:xfrm>
            <a:off x="7627739" y="5996554"/>
            <a:ext cx="2095902" cy="59686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75" name="PresentationTitle (44pt)"/>
          <p:cNvSpPr txBox="1">
            <a:spLocks noGrp="1"/>
          </p:cNvSpPr>
          <p:nvPr>
            <p:ph type="title" hasCustomPrompt="1"/>
          </p:nvPr>
        </p:nvSpPr>
        <p:spPr>
          <a:xfrm>
            <a:off x="806008" y="658266"/>
            <a:ext cx="5106005" cy="1112140"/>
          </a:xfrm>
          <a:prstGeom prst="rect">
            <a:avLst/>
          </a:prstGeom>
        </p:spPr>
        <p:txBody>
          <a:bodyPr/>
          <a:lstStyle>
            <a:lvl1pPr>
              <a:defRPr sz="4400" b="1">
                <a:latin typeface="Gotham Black"/>
                <a:ea typeface="Gotham Black"/>
                <a:cs typeface="Gotham Black"/>
                <a:sym typeface="Gotham Black"/>
              </a:defRPr>
            </a:lvl1pPr>
          </a:lstStyle>
          <a:p>
            <a:r>
              <a:t>PresentationTitle (44pt)</a:t>
            </a:r>
          </a:p>
        </p:txBody>
      </p:sp>
      <p:sp>
        <p:nvSpPr>
          <p:cNvPr id="76" name="Body Level One…"/>
          <p:cNvSpPr txBox="1">
            <a:spLocks noGrp="1"/>
          </p:cNvSpPr>
          <p:nvPr>
            <p:ph type="body" sz="quarter" idx="1" hasCustomPrompt="1"/>
          </p:nvPr>
        </p:nvSpPr>
        <p:spPr>
          <a:xfrm>
            <a:off x="815208" y="2571722"/>
            <a:ext cx="4409720" cy="441660"/>
          </a:xfrm>
          <a:prstGeom prst="rect">
            <a:avLst/>
          </a:prstGeom>
        </p:spPr>
        <p:txBody>
          <a:bodyPr/>
          <a:lstStyle>
            <a:lvl1pPr>
              <a:lnSpc>
                <a:spcPct val="110000"/>
              </a:lnSpc>
              <a:spcBef>
                <a:spcPts val="1000"/>
              </a:spcBef>
              <a:buSzTx/>
              <a:buFontTx/>
              <a:buNone/>
              <a:defRPr sz="2800">
                <a:latin typeface="Gotham Book"/>
                <a:ea typeface="Gotham Book"/>
                <a:cs typeface="Gotham Book"/>
                <a:sym typeface="Gotham Book"/>
              </a:defRPr>
            </a:lvl1pPr>
            <a:lvl2pPr marL="0" indent="457200">
              <a:lnSpc>
                <a:spcPct val="110000"/>
              </a:lnSpc>
              <a:spcBef>
                <a:spcPts val="1000"/>
              </a:spcBef>
              <a:buSzTx/>
              <a:buFontTx/>
              <a:buNone/>
              <a:defRPr sz="2800">
                <a:latin typeface="Gotham Book"/>
                <a:ea typeface="Gotham Book"/>
                <a:cs typeface="Gotham Book"/>
                <a:sym typeface="Gotham Book"/>
              </a:defRPr>
            </a:lvl2pPr>
            <a:lvl3pPr marL="0" indent="914400">
              <a:lnSpc>
                <a:spcPct val="110000"/>
              </a:lnSpc>
              <a:spcBef>
                <a:spcPts val="1000"/>
              </a:spcBef>
              <a:buSzTx/>
              <a:buFontTx/>
              <a:buNone/>
              <a:defRPr sz="2800">
                <a:latin typeface="Gotham Book"/>
                <a:ea typeface="Gotham Book"/>
                <a:cs typeface="Gotham Book"/>
                <a:sym typeface="Gotham Book"/>
              </a:defRPr>
            </a:lvl3pPr>
            <a:lvl4pPr marL="0" indent="1371600">
              <a:lnSpc>
                <a:spcPct val="110000"/>
              </a:lnSpc>
              <a:spcBef>
                <a:spcPts val="1000"/>
              </a:spcBef>
              <a:buClrTx/>
              <a:buSzTx/>
              <a:buFontTx/>
              <a:buNone/>
              <a:defRPr sz="2800">
                <a:latin typeface="Gotham Book"/>
                <a:ea typeface="Gotham Book"/>
                <a:cs typeface="Gotham Book"/>
                <a:sym typeface="Gotham Book"/>
              </a:defRPr>
            </a:lvl4pPr>
            <a:lvl5pPr indent="1828800">
              <a:lnSpc>
                <a:spcPct val="110000"/>
              </a:lnSpc>
              <a:spcBef>
                <a:spcPts val="1000"/>
              </a:spcBef>
              <a:defRPr sz="2800">
                <a:solidFill>
                  <a:srgbClr val="2F3541"/>
                </a:solidFill>
                <a:latin typeface="Gotham Book"/>
                <a:ea typeface="Gotham Book"/>
                <a:cs typeface="Gotham Book"/>
                <a:sym typeface="Gotham Book"/>
              </a:defRPr>
            </a:lvl5pPr>
          </a:lstStyle>
          <a:p>
            <a:r>
              <a:t>Presenter Name (28pt)</a:t>
            </a:r>
          </a:p>
          <a:p>
            <a:pPr lvl="1"/>
            <a:endParaRPr/>
          </a:p>
          <a:p>
            <a:pPr lvl="2"/>
            <a:endParaRPr/>
          </a:p>
          <a:p>
            <a:pPr lvl="3"/>
            <a:endParaRPr/>
          </a:p>
          <a:p>
            <a:pPr lvl="4"/>
            <a:endParaRPr/>
          </a:p>
        </p:txBody>
      </p:sp>
      <p:sp>
        <p:nvSpPr>
          <p:cNvPr id="77" name="Text Placeholder 5"/>
          <p:cNvSpPr>
            <a:spLocks noGrp="1"/>
          </p:cNvSpPr>
          <p:nvPr>
            <p:ph type="body" sz="quarter" idx="21" hasCustomPrompt="1"/>
          </p:nvPr>
        </p:nvSpPr>
        <p:spPr>
          <a:xfrm>
            <a:off x="815208" y="3130351"/>
            <a:ext cx="4409720" cy="189284"/>
          </a:xfrm>
          <a:prstGeom prst="rect">
            <a:avLst/>
          </a:prstGeom>
        </p:spPr>
        <p:txBody>
          <a:bodyPr/>
          <a:lstStyle>
            <a:lvl1pPr>
              <a:lnSpc>
                <a:spcPct val="110000"/>
              </a:lnSpc>
              <a:spcBef>
                <a:spcPts val="1000"/>
              </a:spcBef>
              <a:defRPr sz="1200" b="1">
                <a:latin typeface="Gotham Black"/>
                <a:ea typeface="Gotham Black"/>
                <a:cs typeface="Gotham Black"/>
                <a:sym typeface="Gotham Black"/>
              </a:defRPr>
            </a:lvl1pPr>
          </a:lstStyle>
          <a:p>
            <a:r>
              <a:t>Presenter Title (12PT)</a:t>
            </a:r>
          </a:p>
        </p:txBody>
      </p:sp>
      <p:pic>
        <p:nvPicPr>
          <p:cNvPr id="78" name="Picture 38" descr="Picture 38"/>
          <p:cNvPicPr>
            <a:picLocks noChangeAspect="1"/>
          </p:cNvPicPr>
          <p:nvPr/>
        </p:nvPicPr>
        <p:blipFill>
          <a:blip r:embed="rId9"/>
          <a:stretch>
            <a:fillRect/>
          </a:stretch>
        </p:blipFill>
        <p:spPr>
          <a:xfrm>
            <a:off x="9044900" y="954739"/>
            <a:ext cx="2367568" cy="632615"/>
          </a:xfrm>
          <a:prstGeom prst="rect">
            <a:avLst/>
          </a:prstGeom>
          <a:ln w="12700">
            <a:miter lim="400000"/>
          </a:ln>
        </p:spPr>
      </p:pic>
      <p:grpSp>
        <p:nvGrpSpPr>
          <p:cNvPr id="127" name="Group 39"/>
          <p:cNvGrpSpPr/>
          <p:nvPr/>
        </p:nvGrpSpPr>
        <p:grpSpPr>
          <a:xfrm>
            <a:off x="245680" y="246579"/>
            <a:ext cx="11700642" cy="6373710"/>
            <a:chOff x="0" y="0"/>
            <a:chExt cx="11700641" cy="6373709"/>
          </a:xfrm>
        </p:grpSpPr>
        <p:grpSp>
          <p:nvGrpSpPr>
            <p:cNvPr id="81" name="Rectangle 40"/>
            <p:cNvGrpSpPr/>
            <p:nvPr/>
          </p:nvGrpSpPr>
          <p:grpSpPr>
            <a:xfrm>
              <a:off x="898" y="1"/>
              <a:ext cx="94384" cy="6359703"/>
              <a:chOff x="0" y="0"/>
              <a:chExt cx="94382" cy="6359702"/>
            </a:xfrm>
          </p:grpSpPr>
          <p:sp>
            <p:nvSpPr>
              <p:cNvPr id="79" name="Rectangle"/>
              <p:cNvSpPr/>
              <p:nvPr/>
            </p:nvSpPr>
            <p:spPr>
              <a:xfrm>
                <a:off x="0" y="0"/>
                <a:ext cx="94383" cy="635970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0" name="Text"/>
              <p:cNvSpPr txBox="1"/>
              <p:nvPr/>
            </p:nvSpPr>
            <p:spPr>
              <a:xfrm>
                <a:off x="45719" y="3116351"/>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84" name="Rectangle 41"/>
            <p:cNvGrpSpPr/>
            <p:nvPr/>
          </p:nvGrpSpPr>
          <p:grpSpPr>
            <a:xfrm>
              <a:off x="11606255" y="1"/>
              <a:ext cx="94384" cy="6359703"/>
              <a:chOff x="0" y="0"/>
              <a:chExt cx="94382" cy="6359702"/>
            </a:xfrm>
          </p:grpSpPr>
          <p:sp>
            <p:nvSpPr>
              <p:cNvPr id="82" name="Rectangle"/>
              <p:cNvSpPr/>
              <p:nvPr/>
            </p:nvSpPr>
            <p:spPr>
              <a:xfrm>
                <a:off x="0" y="0"/>
                <a:ext cx="94383" cy="635970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3" name="Text"/>
              <p:cNvSpPr txBox="1"/>
              <p:nvPr/>
            </p:nvSpPr>
            <p:spPr>
              <a:xfrm>
                <a:off x="45719" y="3116351"/>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87" name="Rectangle 42"/>
            <p:cNvGrpSpPr/>
            <p:nvPr/>
          </p:nvGrpSpPr>
          <p:grpSpPr>
            <a:xfrm>
              <a:off x="-1" y="0"/>
              <a:ext cx="11700641" cy="91442"/>
              <a:chOff x="0" y="0"/>
              <a:chExt cx="11700640" cy="91441"/>
            </a:xfrm>
          </p:grpSpPr>
          <p:sp>
            <p:nvSpPr>
              <p:cNvPr id="85" name="Rectangle"/>
              <p:cNvSpPr/>
              <p:nvPr/>
            </p:nvSpPr>
            <p:spPr>
              <a:xfrm rot="5400000">
                <a:off x="5804599" y="-5804600"/>
                <a:ext cx="91442" cy="1170064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6" name="Text"/>
              <p:cNvSpPr txBox="1"/>
              <p:nvPr/>
            </p:nvSpPr>
            <p:spPr>
              <a:xfrm rot="5400000">
                <a:off x="5850319" y="-1778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90" name="Rectangle 43"/>
            <p:cNvGrpSpPr/>
            <p:nvPr/>
          </p:nvGrpSpPr>
          <p:grpSpPr>
            <a:xfrm>
              <a:off x="899" y="1912209"/>
              <a:ext cx="11605354" cy="91443"/>
              <a:chOff x="0" y="0"/>
              <a:chExt cx="11605352" cy="91442"/>
            </a:xfrm>
          </p:grpSpPr>
          <p:sp>
            <p:nvSpPr>
              <p:cNvPr id="88" name="Rectangle"/>
              <p:cNvSpPr/>
              <p:nvPr/>
            </p:nvSpPr>
            <p:spPr>
              <a:xfrm rot="5400000">
                <a:off x="5756955" y="-5756956"/>
                <a:ext cx="91443" cy="11605354"/>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9" name="Text"/>
              <p:cNvSpPr txBox="1"/>
              <p:nvPr/>
            </p:nvSpPr>
            <p:spPr>
              <a:xfrm rot="5400000">
                <a:off x="5802675" y="-17779"/>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93" name="Rectangle 44"/>
            <p:cNvGrpSpPr/>
            <p:nvPr/>
          </p:nvGrpSpPr>
          <p:grpSpPr>
            <a:xfrm>
              <a:off x="897" y="3792204"/>
              <a:ext cx="5849421" cy="95059"/>
              <a:chOff x="0" y="0"/>
              <a:chExt cx="5849420" cy="95058"/>
            </a:xfrm>
          </p:grpSpPr>
          <p:sp>
            <p:nvSpPr>
              <p:cNvPr id="91" name="Rectangle"/>
              <p:cNvSpPr/>
              <p:nvPr/>
            </p:nvSpPr>
            <p:spPr>
              <a:xfrm rot="5400000">
                <a:off x="2877180" y="-2877181"/>
                <a:ext cx="95059" cy="584942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2" name="Text"/>
              <p:cNvSpPr txBox="1"/>
              <p:nvPr/>
            </p:nvSpPr>
            <p:spPr>
              <a:xfrm rot="5400000">
                <a:off x="2922901" y="-15972"/>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96" name="Rectangle 45"/>
            <p:cNvGrpSpPr/>
            <p:nvPr/>
          </p:nvGrpSpPr>
          <p:grpSpPr>
            <a:xfrm>
              <a:off x="5832595" y="5677783"/>
              <a:ext cx="5811286" cy="91441"/>
              <a:chOff x="0" y="0"/>
              <a:chExt cx="5811285" cy="91440"/>
            </a:xfrm>
          </p:grpSpPr>
          <p:sp>
            <p:nvSpPr>
              <p:cNvPr id="94" name="Rectangle"/>
              <p:cNvSpPr/>
              <p:nvPr/>
            </p:nvSpPr>
            <p:spPr>
              <a:xfrm rot="5400000">
                <a:off x="2859922" y="-2859923"/>
                <a:ext cx="91441" cy="5811286"/>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5" name="Text"/>
              <p:cNvSpPr txBox="1"/>
              <p:nvPr/>
            </p:nvSpPr>
            <p:spPr>
              <a:xfrm rot="5400000">
                <a:off x="2905642" y="-1778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99" name="Rectangle 46"/>
            <p:cNvGrpSpPr/>
            <p:nvPr/>
          </p:nvGrpSpPr>
          <p:grpSpPr>
            <a:xfrm>
              <a:off x="5793925" y="1913861"/>
              <a:ext cx="93662" cy="4445844"/>
              <a:chOff x="0" y="0"/>
              <a:chExt cx="93660" cy="4445842"/>
            </a:xfrm>
          </p:grpSpPr>
          <p:sp>
            <p:nvSpPr>
              <p:cNvPr id="97" name="Rectangle"/>
              <p:cNvSpPr/>
              <p:nvPr/>
            </p:nvSpPr>
            <p:spPr>
              <a:xfrm>
                <a:off x="0" y="0"/>
                <a:ext cx="93661" cy="444584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8" name="Text"/>
              <p:cNvSpPr txBox="1"/>
              <p:nvPr/>
            </p:nvSpPr>
            <p:spPr>
              <a:xfrm>
                <a:off x="45720" y="2159421"/>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02" name="Rectangle 47"/>
            <p:cNvGrpSpPr/>
            <p:nvPr/>
          </p:nvGrpSpPr>
          <p:grpSpPr>
            <a:xfrm>
              <a:off x="898" y="5305644"/>
              <a:ext cx="2560416" cy="91441"/>
              <a:chOff x="0" y="0"/>
              <a:chExt cx="2560415" cy="91440"/>
            </a:xfrm>
          </p:grpSpPr>
          <p:sp>
            <p:nvSpPr>
              <p:cNvPr id="100" name="Rectangle"/>
              <p:cNvSpPr/>
              <p:nvPr/>
            </p:nvSpPr>
            <p:spPr>
              <a:xfrm rot="5400000">
                <a:off x="1234487" y="-1234488"/>
                <a:ext cx="91441" cy="2560416"/>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1" name="Text"/>
              <p:cNvSpPr txBox="1"/>
              <p:nvPr/>
            </p:nvSpPr>
            <p:spPr>
              <a:xfrm rot="5400000">
                <a:off x="1280207" y="-1778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05" name="Rectangle 48"/>
            <p:cNvGrpSpPr/>
            <p:nvPr/>
          </p:nvGrpSpPr>
          <p:grpSpPr>
            <a:xfrm>
              <a:off x="9952973" y="1956393"/>
              <a:ext cx="93662" cy="3763922"/>
              <a:chOff x="0" y="0"/>
              <a:chExt cx="93660" cy="3763921"/>
            </a:xfrm>
          </p:grpSpPr>
          <p:sp>
            <p:nvSpPr>
              <p:cNvPr id="103" name="Rectangle"/>
              <p:cNvSpPr/>
              <p:nvPr/>
            </p:nvSpPr>
            <p:spPr>
              <a:xfrm>
                <a:off x="0" y="-1"/>
                <a:ext cx="93661" cy="376392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4" name="Text"/>
              <p:cNvSpPr txBox="1"/>
              <p:nvPr/>
            </p:nvSpPr>
            <p:spPr>
              <a:xfrm>
                <a:off x="45720" y="181846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08" name="Rectangle 49"/>
            <p:cNvGrpSpPr/>
            <p:nvPr/>
          </p:nvGrpSpPr>
          <p:grpSpPr>
            <a:xfrm>
              <a:off x="8296461" y="42532"/>
              <a:ext cx="91441" cy="1913862"/>
              <a:chOff x="0" y="0"/>
              <a:chExt cx="91440" cy="1913861"/>
            </a:xfrm>
          </p:grpSpPr>
          <p:sp>
            <p:nvSpPr>
              <p:cNvPr id="106" name="Rectangle"/>
              <p:cNvSpPr/>
              <p:nvPr/>
            </p:nvSpPr>
            <p:spPr>
              <a:xfrm>
                <a:off x="-1" y="-1"/>
                <a:ext cx="91442" cy="191386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Text"/>
              <p:cNvSpPr txBox="1"/>
              <p:nvPr/>
            </p:nvSpPr>
            <p:spPr>
              <a:xfrm>
                <a:off x="45719" y="89343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11" name="Rectangle 50"/>
            <p:cNvGrpSpPr/>
            <p:nvPr/>
          </p:nvGrpSpPr>
          <p:grpSpPr>
            <a:xfrm>
              <a:off x="10012764" y="3797792"/>
              <a:ext cx="1654007" cy="91442"/>
              <a:chOff x="0" y="0"/>
              <a:chExt cx="1654006" cy="91440"/>
            </a:xfrm>
          </p:grpSpPr>
          <p:sp>
            <p:nvSpPr>
              <p:cNvPr id="109" name="Rectangle"/>
              <p:cNvSpPr/>
              <p:nvPr/>
            </p:nvSpPr>
            <p:spPr>
              <a:xfrm rot="5400000">
                <a:off x="781283" y="-781284"/>
                <a:ext cx="91441" cy="1654007"/>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Text"/>
              <p:cNvSpPr txBox="1"/>
              <p:nvPr/>
            </p:nvSpPr>
            <p:spPr>
              <a:xfrm rot="5400000">
                <a:off x="827003" y="-1778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14" name="Rectangle 51"/>
            <p:cNvGrpSpPr/>
            <p:nvPr/>
          </p:nvGrpSpPr>
          <p:grpSpPr>
            <a:xfrm>
              <a:off x="2498828" y="3879182"/>
              <a:ext cx="94384" cy="2480523"/>
              <a:chOff x="0" y="0"/>
              <a:chExt cx="94382" cy="2480521"/>
            </a:xfrm>
          </p:grpSpPr>
          <p:sp>
            <p:nvSpPr>
              <p:cNvPr id="112" name="Rectangle"/>
              <p:cNvSpPr/>
              <p:nvPr/>
            </p:nvSpPr>
            <p:spPr>
              <a:xfrm>
                <a:off x="0" y="-1"/>
                <a:ext cx="94383" cy="248052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Text"/>
              <p:cNvSpPr txBox="1"/>
              <p:nvPr/>
            </p:nvSpPr>
            <p:spPr>
              <a:xfrm>
                <a:off x="45719" y="117676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17" name="Rectangle 52"/>
            <p:cNvGrpSpPr/>
            <p:nvPr/>
          </p:nvGrpSpPr>
          <p:grpSpPr>
            <a:xfrm>
              <a:off x="1669488" y="5305643"/>
              <a:ext cx="94384" cy="1054061"/>
              <a:chOff x="0" y="0"/>
              <a:chExt cx="94382" cy="1054059"/>
            </a:xfrm>
          </p:grpSpPr>
          <p:sp>
            <p:nvSpPr>
              <p:cNvPr id="115" name="Rectangle"/>
              <p:cNvSpPr/>
              <p:nvPr/>
            </p:nvSpPr>
            <p:spPr>
              <a:xfrm>
                <a:off x="0" y="0"/>
                <a:ext cx="94383" cy="1054060"/>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6" name="Text"/>
              <p:cNvSpPr txBox="1"/>
              <p:nvPr/>
            </p:nvSpPr>
            <p:spPr>
              <a:xfrm>
                <a:off x="45719" y="463529"/>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20" name="Rectangle 53"/>
            <p:cNvGrpSpPr/>
            <p:nvPr/>
          </p:nvGrpSpPr>
          <p:grpSpPr>
            <a:xfrm>
              <a:off x="7323746" y="5730897"/>
              <a:ext cx="93662" cy="639390"/>
              <a:chOff x="0" y="0"/>
              <a:chExt cx="93660" cy="639389"/>
            </a:xfrm>
          </p:grpSpPr>
          <p:sp>
            <p:nvSpPr>
              <p:cNvPr id="118" name="Rectangle"/>
              <p:cNvSpPr/>
              <p:nvPr/>
            </p:nvSpPr>
            <p:spPr>
              <a:xfrm>
                <a:off x="0" y="-1"/>
                <a:ext cx="93661" cy="63939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9" name="Text"/>
              <p:cNvSpPr txBox="1"/>
              <p:nvPr/>
            </p:nvSpPr>
            <p:spPr>
              <a:xfrm>
                <a:off x="45720" y="256194"/>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23" name="Rectangle 54"/>
            <p:cNvGrpSpPr/>
            <p:nvPr/>
          </p:nvGrpSpPr>
          <p:grpSpPr>
            <a:xfrm>
              <a:off x="0" y="6282268"/>
              <a:ext cx="11700641" cy="91442"/>
              <a:chOff x="0" y="0"/>
              <a:chExt cx="11700640" cy="91441"/>
            </a:xfrm>
          </p:grpSpPr>
          <p:sp>
            <p:nvSpPr>
              <p:cNvPr id="121" name="Rectangle"/>
              <p:cNvSpPr/>
              <p:nvPr/>
            </p:nvSpPr>
            <p:spPr>
              <a:xfrm rot="5400000">
                <a:off x="5804599" y="-5804600"/>
                <a:ext cx="91442" cy="1170064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2" name="Text"/>
              <p:cNvSpPr txBox="1"/>
              <p:nvPr/>
            </p:nvSpPr>
            <p:spPr>
              <a:xfrm rot="5400000">
                <a:off x="5850319" y="-1778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26" name="Rectangle 55"/>
            <p:cNvGrpSpPr/>
            <p:nvPr/>
          </p:nvGrpSpPr>
          <p:grpSpPr>
            <a:xfrm>
              <a:off x="9429828" y="5730897"/>
              <a:ext cx="93662" cy="639390"/>
              <a:chOff x="0" y="0"/>
              <a:chExt cx="93660" cy="639389"/>
            </a:xfrm>
          </p:grpSpPr>
          <p:sp>
            <p:nvSpPr>
              <p:cNvPr id="124" name="Rectangle"/>
              <p:cNvSpPr/>
              <p:nvPr/>
            </p:nvSpPr>
            <p:spPr>
              <a:xfrm>
                <a:off x="0" y="-1"/>
                <a:ext cx="93661" cy="63939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5" name="Text"/>
              <p:cNvSpPr txBox="1"/>
              <p:nvPr/>
            </p:nvSpPr>
            <p:spPr>
              <a:xfrm>
                <a:off x="45720" y="256194"/>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1_Closing (General)">
    <p:spTree>
      <p:nvGrpSpPr>
        <p:cNvPr id="1" name=""/>
        <p:cNvGrpSpPr/>
        <p:nvPr/>
      </p:nvGrpSpPr>
      <p:grpSpPr>
        <a:xfrm>
          <a:off x="0" y="0"/>
          <a:ext cx="0" cy="0"/>
          <a:chOff x="0" y="0"/>
          <a:chExt cx="0" cy="0"/>
        </a:xfrm>
      </p:grpSpPr>
      <p:pic>
        <p:nvPicPr>
          <p:cNvPr id="135" name="Picture 49" descr="Picture 49"/>
          <p:cNvPicPr>
            <a:picLocks noChangeAspect="1"/>
          </p:cNvPicPr>
          <p:nvPr/>
        </p:nvPicPr>
        <p:blipFill>
          <a:blip r:embed="rId2"/>
          <a:stretch>
            <a:fillRect/>
          </a:stretch>
        </p:blipFill>
        <p:spPr>
          <a:xfrm>
            <a:off x="9418390" y="2082345"/>
            <a:ext cx="2571752" cy="1998837"/>
          </a:xfrm>
          <a:prstGeom prst="rect">
            <a:avLst/>
          </a:prstGeom>
          <a:ln w="12700">
            <a:miter lim="400000"/>
          </a:ln>
        </p:spPr>
      </p:pic>
      <p:pic>
        <p:nvPicPr>
          <p:cNvPr id="136" name="Picture 50" descr="Picture 50"/>
          <p:cNvPicPr>
            <a:picLocks noChangeAspect="1"/>
          </p:cNvPicPr>
          <p:nvPr/>
        </p:nvPicPr>
        <p:blipFill>
          <a:blip r:embed="rId3"/>
          <a:stretch>
            <a:fillRect/>
          </a:stretch>
        </p:blipFill>
        <p:spPr>
          <a:xfrm>
            <a:off x="9695929" y="5358050"/>
            <a:ext cx="2237214" cy="1499951"/>
          </a:xfrm>
          <a:prstGeom prst="rect">
            <a:avLst/>
          </a:prstGeom>
          <a:ln w="12700">
            <a:miter lim="400000"/>
          </a:ln>
        </p:spPr>
      </p:pic>
      <p:pic>
        <p:nvPicPr>
          <p:cNvPr id="137" name="Picture 51" descr="Picture 51"/>
          <p:cNvPicPr>
            <a:picLocks noChangeAspect="1"/>
          </p:cNvPicPr>
          <p:nvPr/>
        </p:nvPicPr>
        <p:blipFill>
          <a:blip r:embed="rId4"/>
          <a:stretch>
            <a:fillRect/>
          </a:stretch>
        </p:blipFill>
        <p:spPr>
          <a:xfrm>
            <a:off x="5912012" y="5354363"/>
            <a:ext cx="2097910" cy="1398607"/>
          </a:xfrm>
          <a:prstGeom prst="rect">
            <a:avLst/>
          </a:prstGeom>
          <a:ln w="12700">
            <a:miter lim="400000"/>
          </a:ln>
        </p:spPr>
      </p:pic>
      <p:pic>
        <p:nvPicPr>
          <p:cNvPr id="138" name="Picture 75" descr="Picture 75"/>
          <p:cNvPicPr>
            <a:picLocks noChangeAspect="1"/>
          </p:cNvPicPr>
          <p:nvPr/>
        </p:nvPicPr>
        <p:blipFill>
          <a:blip r:embed="rId5"/>
          <a:stretch>
            <a:fillRect/>
          </a:stretch>
        </p:blipFill>
        <p:spPr>
          <a:xfrm>
            <a:off x="4247186" y="172104"/>
            <a:ext cx="6032501" cy="5778501"/>
          </a:xfrm>
          <a:prstGeom prst="rect">
            <a:avLst/>
          </a:prstGeom>
          <a:ln w="12700">
            <a:miter lim="400000"/>
          </a:ln>
        </p:spPr>
      </p:pic>
      <p:grpSp>
        <p:nvGrpSpPr>
          <p:cNvPr id="141" name="Rectangle 76"/>
          <p:cNvGrpSpPr/>
          <p:nvPr/>
        </p:nvGrpSpPr>
        <p:grpSpPr>
          <a:xfrm>
            <a:off x="321733" y="252473"/>
            <a:ext cx="11590867" cy="1957328"/>
            <a:chOff x="0" y="0"/>
            <a:chExt cx="11590865" cy="1957326"/>
          </a:xfrm>
        </p:grpSpPr>
        <p:sp>
          <p:nvSpPr>
            <p:cNvPr id="139" name="Rectangle"/>
            <p:cNvSpPr/>
            <p:nvPr/>
          </p:nvSpPr>
          <p:spPr>
            <a:xfrm>
              <a:off x="-1" y="-1"/>
              <a:ext cx="11590867" cy="195732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0" name="Text"/>
            <p:cNvSpPr txBox="1"/>
            <p:nvPr/>
          </p:nvSpPr>
          <p:spPr>
            <a:xfrm>
              <a:off x="45719" y="799593"/>
              <a:ext cx="11499427" cy="358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pic>
        <p:nvPicPr>
          <p:cNvPr id="142" name="Picture 78" descr="Picture 78"/>
          <p:cNvPicPr>
            <a:picLocks noChangeAspect="1"/>
          </p:cNvPicPr>
          <p:nvPr/>
        </p:nvPicPr>
        <p:blipFill>
          <a:blip r:embed="rId6"/>
          <a:stretch>
            <a:fillRect/>
          </a:stretch>
        </p:blipFill>
        <p:spPr>
          <a:xfrm>
            <a:off x="2444078" y="4131259"/>
            <a:ext cx="3651880" cy="2430345"/>
          </a:xfrm>
          <a:prstGeom prst="rect">
            <a:avLst/>
          </a:prstGeom>
          <a:ln w="12700">
            <a:miter lim="400000"/>
          </a:ln>
        </p:spPr>
      </p:pic>
      <p:pic>
        <p:nvPicPr>
          <p:cNvPr id="143" name="Picture 79" descr="Picture 79"/>
          <p:cNvPicPr>
            <a:picLocks noChangeAspect="1"/>
          </p:cNvPicPr>
          <p:nvPr/>
        </p:nvPicPr>
        <p:blipFill>
          <a:blip r:embed="rId7"/>
          <a:stretch>
            <a:fillRect/>
          </a:stretch>
        </p:blipFill>
        <p:spPr>
          <a:xfrm rot="16200000">
            <a:off x="-172925" y="2973346"/>
            <a:ext cx="3404859" cy="2502825"/>
          </a:xfrm>
          <a:prstGeom prst="rect">
            <a:avLst/>
          </a:prstGeom>
          <a:ln w="12700">
            <a:miter lim="400000"/>
          </a:ln>
        </p:spPr>
      </p:pic>
      <p:pic>
        <p:nvPicPr>
          <p:cNvPr id="144" name="Picture 80" descr="Picture 80"/>
          <p:cNvPicPr>
            <a:picLocks noChangeAspect="1"/>
          </p:cNvPicPr>
          <p:nvPr/>
        </p:nvPicPr>
        <p:blipFill>
          <a:blip r:embed="rId8"/>
          <a:stretch>
            <a:fillRect/>
          </a:stretch>
        </p:blipFill>
        <p:spPr>
          <a:xfrm>
            <a:off x="1312581" y="5578973"/>
            <a:ext cx="1511538" cy="1016160"/>
          </a:xfrm>
          <a:prstGeom prst="rect">
            <a:avLst/>
          </a:prstGeom>
          <a:ln w="12700">
            <a:miter lim="400000"/>
          </a:ln>
        </p:spPr>
      </p:pic>
      <p:sp>
        <p:nvSpPr>
          <p:cNvPr id="145" name="Rectangle 81"/>
          <p:cNvSpPr/>
          <p:nvPr/>
        </p:nvSpPr>
        <p:spPr>
          <a:xfrm>
            <a:off x="321958" y="2191340"/>
            <a:ext cx="5750567" cy="1878293"/>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6" name="Rectangle 82"/>
          <p:cNvSpPr/>
          <p:nvPr/>
        </p:nvSpPr>
        <p:spPr>
          <a:xfrm>
            <a:off x="304074" y="5590154"/>
            <a:ext cx="1663458" cy="965978"/>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7" name="Rectangle 83"/>
          <p:cNvSpPr/>
          <p:nvPr/>
        </p:nvSpPr>
        <p:spPr>
          <a:xfrm>
            <a:off x="10273573" y="4049219"/>
            <a:ext cx="1663459" cy="1890147"/>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8" name="Rectangle 84"/>
          <p:cNvSpPr/>
          <p:nvPr/>
        </p:nvSpPr>
        <p:spPr>
          <a:xfrm>
            <a:off x="7627739" y="5996554"/>
            <a:ext cx="2095902" cy="596864"/>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grpSp>
        <p:nvGrpSpPr>
          <p:cNvPr id="151" name="Rectangle 98"/>
          <p:cNvGrpSpPr/>
          <p:nvPr/>
        </p:nvGrpSpPr>
        <p:grpSpPr>
          <a:xfrm>
            <a:off x="321733" y="6532880"/>
            <a:ext cx="11590867" cy="358141"/>
            <a:chOff x="0" y="0"/>
            <a:chExt cx="11590865" cy="358140"/>
          </a:xfrm>
        </p:grpSpPr>
        <p:sp>
          <p:nvSpPr>
            <p:cNvPr id="149" name="Rectangle"/>
            <p:cNvSpPr/>
            <p:nvPr/>
          </p:nvSpPr>
          <p:spPr>
            <a:xfrm>
              <a:off x="0" y="33020"/>
              <a:ext cx="11590866" cy="2921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0" name="Text"/>
            <p:cNvSpPr txBox="1"/>
            <p:nvPr/>
          </p:nvSpPr>
          <p:spPr>
            <a:xfrm>
              <a:off x="45719" y="0"/>
              <a:ext cx="11499427"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54" name="Rectangle 99"/>
          <p:cNvGrpSpPr/>
          <p:nvPr/>
        </p:nvGrpSpPr>
        <p:grpSpPr>
          <a:xfrm>
            <a:off x="11866880" y="0"/>
            <a:ext cx="358141" cy="6858000"/>
            <a:chOff x="0" y="0"/>
            <a:chExt cx="358140" cy="6858000"/>
          </a:xfrm>
        </p:grpSpPr>
        <p:sp>
          <p:nvSpPr>
            <p:cNvPr id="152" name="Rectangle"/>
            <p:cNvSpPr/>
            <p:nvPr/>
          </p:nvSpPr>
          <p:spPr>
            <a:xfrm rot="16200000">
              <a:off x="-3249930" y="3282950"/>
              <a:ext cx="6858001" cy="29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3" name="Text"/>
            <p:cNvSpPr txBox="1"/>
            <p:nvPr/>
          </p:nvSpPr>
          <p:spPr>
            <a:xfrm rot="16200000">
              <a:off x="-3204211" y="3249930"/>
              <a:ext cx="6766561"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57" name="Rectangle 52"/>
          <p:cNvGrpSpPr/>
          <p:nvPr/>
        </p:nvGrpSpPr>
        <p:grpSpPr>
          <a:xfrm>
            <a:off x="321733" y="-33021"/>
            <a:ext cx="11590867" cy="358142"/>
            <a:chOff x="0" y="0"/>
            <a:chExt cx="11590865" cy="358140"/>
          </a:xfrm>
        </p:grpSpPr>
        <p:sp>
          <p:nvSpPr>
            <p:cNvPr id="155" name="Rectangle"/>
            <p:cNvSpPr/>
            <p:nvPr/>
          </p:nvSpPr>
          <p:spPr>
            <a:xfrm>
              <a:off x="0" y="33020"/>
              <a:ext cx="11590866" cy="2921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6" name="Text"/>
            <p:cNvSpPr txBox="1"/>
            <p:nvPr/>
          </p:nvSpPr>
          <p:spPr>
            <a:xfrm>
              <a:off x="45719" y="0"/>
              <a:ext cx="11499427"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60" name="Rectangle 53"/>
          <p:cNvGrpSpPr/>
          <p:nvPr/>
        </p:nvGrpSpPr>
        <p:grpSpPr>
          <a:xfrm>
            <a:off x="321733" y="6532880"/>
            <a:ext cx="11590867" cy="358141"/>
            <a:chOff x="0" y="0"/>
            <a:chExt cx="11590865" cy="358140"/>
          </a:xfrm>
        </p:grpSpPr>
        <p:sp>
          <p:nvSpPr>
            <p:cNvPr id="158" name="Rectangle"/>
            <p:cNvSpPr/>
            <p:nvPr/>
          </p:nvSpPr>
          <p:spPr>
            <a:xfrm>
              <a:off x="0" y="33020"/>
              <a:ext cx="11590866" cy="292101"/>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9" name="Text"/>
            <p:cNvSpPr txBox="1"/>
            <p:nvPr/>
          </p:nvSpPr>
          <p:spPr>
            <a:xfrm>
              <a:off x="45719" y="0"/>
              <a:ext cx="11499427"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63" name="Rectangle 54"/>
          <p:cNvGrpSpPr/>
          <p:nvPr/>
        </p:nvGrpSpPr>
        <p:grpSpPr>
          <a:xfrm>
            <a:off x="11866880" y="0"/>
            <a:ext cx="358141" cy="6858000"/>
            <a:chOff x="0" y="0"/>
            <a:chExt cx="358140" cy="6858000"/>
          </a:xfrm>
        </p:grpSpPr>
        <p:sp>
          <p:nvSpPr>
            <p:cNvPr id="161" name="Rectangle"/>
            <p:cNvSpPr/>
            <p:nvPr/>
          </p:nvSpPr>
          <p:spPr>
            <a:xfrm rot="16200000">
              <a:off x="-3249930" y="3282950"/>
              <a:ext cx="6858001" cy="2921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2" name="Text"/>
            <p:cNvSpPr txBox="1"/>
            <p:nvPr/>
          </p:nvSpPr>
          <p:spPr>
            <a:xfrm rot="16200000">
              <a:off x="-3204211" y="3249930"/>
              <a:ext cx="6766561" cy="3581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sp>
        <p:nvSpPr>
          <p:cNvPr id="164" name="Thank you."/>
          <p:cNvSpPr txBox="1">
            <a:spLocks noGrp="1"/>
          </p:cNvSpPr>
          <p:nvPr>
            <p:ph type="title" hasCustomPrompt="1"/>
          </p:nvPr>
        </p:nvSpPr>
        <p:spPr>
          <a:xfrm>
            <a:off x="1605626" y="2913488"/>
            <a:ext cx="3360687" cy="514084"/>
          </a:xfrm>
          <a:prstGeom prst="rect">
            <a:avLst/>
          </a:prstGeom>
        </p:spPr>
        <p:txBody>
          <a:bodyPr/>
          <a:lstStyle>
            <a:lvl1pPr>
              <a:defRPr b="1">
                <a:latin typeface="Gotham Black"/>
                <a:ea typeface="Gotham Black"/>
                <a:cs typeface="Gotham Black"/>
                <a:sym typeface="Gotham Black"/>
              </a:defRPr>
            </a:lvl1pPr>
          </a:lstStyle>
          <a:p>
            <a:r>
              <a:t>Thank you.</a:t>
            </a:r>
          </a:p>
        </p:txBody>
      </p:sp>
      <p:pic>
        <p:nvPicPr>
          <p:cNvPr id="165" name="Picture 56" descr="Picture 56"/>
          <p:cNvPicPr>
            <a:picLocks noChangeAspect="1"/>
          </p:cNvPicPr>
          <p:nvPr/>
        </p:nvPicPr>
        <p:blipFill>
          <a:blip r:embed="rId9"/>
          <a:srcRect t="30908" b="22028"/>
          <a:stretch>
            <a:fillRect/>
          </a:stretch>
        </p:blipFill>
        <p:spPr>
          <a:xfrm>
            <a:off x="287106" y="296395"/>
            <a:ext cx="8276302" cy="1891522"/>
          </a:xfrm>
          <a:prstGeom prst="rect">
            <a:avLst/>
          </a:prstGeom>
          <a:ln w="12700">
            <a:miter lim="400000"/>
          </a:ln>
        </p:spPr>
      </p:pic>
      <p:grpSp>
        <p:nvGrpSpPr>
          <p:cNvPr id="214" name="Group 39"/>
          <p:cNvGrpSpPr/>
          <p:nvPr/>
        </p:nvGrpSpPr>
        <p:grpSpPr>
          <a:xfrm>
            <a:off x="245680" y="246579"/>
            <a:ext cx="11700642" cy="6373710"/>
            <a:chOff x="0" y="0"/>
            <a:chExt cx="11700641" cy="6373709"/>
          </a:xfrm>
        </p:grpSpPr>
        <p:grpSp>
          <p:nvGrpSpPr>
            <p:cNvPr id="168" name="Rectangle 40"/>
            <p:cNvGrpSpPr/>
            <p:nvPr/>
          </p:nvGrpSpPr>
          <p:grpSpPr>
            <a:xfrm>
              <a:off x="898" y="1"/>
              <a:ext cx="94384" cy="6359703"/>
              <a:chOff x="0" y="0"/>
              <a:chExt cx="94382" cy="6359702"/>
            </a:xfrm>
          </p:grpSpPr>
          <p:sp>
            <p:nvSpPr>
              <p:cNvPr id="166" name="Rectangle"/>
              <p:cNvSpPr/>
              <p:nvPr/>
            </p:nvSpPr>
            <p:spPr>
              <a:xfrm>
                <a:off x="0" y="0"/>
                <a:ext cx="94383" cy="635970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67" name="Text"/>
              <p:cNvSpPr txBox="1"/>
              <p:nvPr/>
            </p:nvSpPr>
            <p:spPr>
              <a:xfrm>
                <a:off x="45719" y="3116351"/>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71" name="Rectangle 41"/>
            <p:cNvGrpSpPr/>
            <p:nvPr/>
          </p:nvGrpSpPr>
          <p:grpSpPr>
            <a:xfrm>
              <a:off x="11606255" y="1"/>
              <a:ext cx="94384" cy="6359703"/>
              <a:chOff x="0" y="0"/>
              <a:chExt cx="94382" cy="6359702"/>
            </a:xfrm>
          </p:grpSpPr>
          <p:sp>
            <p:nvSpPr>
              <p:cNvPr id="169" name="Rectangle"/>
              <p:cNvSpPr/>
              <p:nvPr/>
            </p:nvSpPr>
            <p:spPr>
              <a:xfrm>
                <a:off x="0" y="0"/>
                <a:ext cx="94383" cy="635970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0" name="Text"/>
              <p:cNvSpPr txBox="1"/>
              <p:nvPr/>
            </p:nvSpPr>
            <p:spPr>
              <a:xfrm>
                <a:off x="45719" y="3116351"/>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74" name="Rectangle 42"/>
            <p:cNvGrpSpPr/>
            <p:nvPr/>
          </p:nvGrpSpPr>
          <p:grpSpPr>
            <a:xfrm>
              <a:off x="-1" y="0"/>
              <a:ext cx="11700641" cy="91442"/>
              <a:chOff x="0" y="0"/>
              <a:chExt cx="11700640" cy="91441"/>
            </a:xfrm>
          </p:grpSpPr>
          <p:sp>
            <p:nvSpPr>
              <p:cNvPr id="172" name="Rectangle"/>
              <p:cNvSpPr/>
              <p:nvPr/>
            </p:nvSpPr>
            <p:spPr>
              <a:xfrm rot="5400000">
                <a:off x="5804599" y="-5804600"/>
                <a:ext cx="91442" cy="1170064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3" name="Text"/>
              <p:cNvSpPr txBox="1"/>
              <p:nvPr/>
            </p:nvSpPr>
            <p:spPr>
              <a:xfrm rot="5400000">
                <a:off x="5850319" y="-1778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77" name="Rectangle 43"/>
            <p:cNvGrpSpPr/>
            <p:nvPr/>
          </p:nvGrpSpPr>
          <p:grpSpPr>
            <a:xfrm>
              <a:off x="899" y="1912209"/>
              <a:ext cx="11605354" cy="91443"/>
              <a:chOff x="0" y="0"/>
              <a:chExt cx="11605352" cy="91442"/>
            </a:xfrm>
          </p:grpSpPr>
          <p:sp>
            <p:nvSpPr>
              <p:cNvPr id="175" name="Rectangle"/>
              <p:cNvSpPr/>
              <p:nvPr/>
            </p:nvSpPr>
            <p:spPr>
              <a:xfrm rot="5400000">
                <a:off x="5756955" y="-5756956"/>
                <a:ext cx="91443" cy="11605354"/>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6" name="Text"/>
              <p:cNvSpPr txBox="1"/>
              <p:nvPr/>
            </p:nvSpPr>
            <p:spPr>
              <a:xfrm rot="5400000">
                <a:off x="5802675" y="-17779"/>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80" name="Rectangle 44"/>
            <p:cNvGrpSpPr/>
            <p:nvPr/>
          </p:nvGrpSpPr>
          <p:grpSpPr>
            <a:xfrm>
              <a:off x="897" y="3792204"/>
              <a:ext cx="5849421" cy="95059"/>
              <a:chOff x="0" y="0"/>
              <a:chExt cx="5849420" cy="95058"/>
            </a:xfrm>
          </p:grpSpPr>
          <p:sp>
            <p:nvSpPr>
              <p:cNvPr id="178" name="Rectangle"/>
              <p:cNvSpPr/>
              <p:nvPr/>
            </p:nvSpPr>
            <p:spPr>
              <a:xfrm rot="5400000">
                <a:off x="2877180" y="-2877181"/>
                <a:ext cx="95059" cy="584942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79" name="Text"/>
              <p:cNvSpPr txBox="1"/>
              <p:nvPr/>
            </p:nvSpPr>
            <p:spPr>
              <a:xfrm rot="5400000">
                <a:off x="2922901" y="-15972"/>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83" name="Rectangle 45"/>
            <p:cNvGrpSpPr/>
            <p:nvPr/>
          </p:nvGrpSpPr>
          <p:grpSpPr>
            <a:xfrm>
              <a:off x="5832595" y="5677783"/>
              <a:ext cx="5811286" cy="91441"/>
              <a:chOff x="0" y="0"/>
              <a:chExt cx="5811285" cy="91440"/>
            </a:xfrm>
          </p:grpSpPr>
          <p:sp>
            <p:nvSpPr>
              <p:cNvPr id="181" name="Rectangle"/>
              <p:cNvSpPr/>
              <p:nvPr/>
            </p:nvSpPr>
            <p:spPr>
              <a:xfrm rot="5400000">
                <a:off x="2859922" y="-2859923"/>
                <a:ext cx="91441" cy="5811286"/>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2" name="Text"/>
              <p:cNvSpPr txBox="1"/>
              <p:nvPr/>
            </p:nvSpPr>
            <p:spPr>
              <a:xfrm rot="5400000">
                <a:off x="2905642" y="-1778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86" name="Rectangle 46"/>
            <p:cNvGrpSpPr/>
            <p:nvPr/>
          </p:nvGrpSpPr>
          <p:grpSpPr>
            <a:xfrm>
              <a:off x="5793925" y="1913861"/>
              <a:ext cx="93662" cy="4445844"/>
              <a:chOff x="0" y="0"/>
              <a:chExt cx="93660" cy="4445842"/>
            </a:xfrm>
          </p:grpSpPr>
          <p:sp>
            <p:nvSpPr>
              <p:cNvPr id="184" name="Rectangle"/>
              <p:cNvSpPr/>
              <p:nvPr/>
            </p:nvSpPr>
            <p:spPr>
              <a:xfrm>
                <a:off x="0" y="0"/>
                <a:ext cx="93661" cy="444584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5" name="Text"/>
              <p:cNvSpPr txBox="1"/>
              <p:nvPr/>
            </p:nvSpPr>
            <p:spPr>
              <a:xfrm>
                <a:off x="45720" y="2159421"/>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89" name="Rectangle 47"/>
            <p:cNvGrpSpPr/>
            <p:nvPr/>
          </p:nvGrpSpPr>
          <p:grpSpPr>
            <a:xfrm>
              <a:off x="898" y="5305644"/>
              <a:ext cx="2560416" cy="91441"/>
              <a:chOff x="0" y="0"/>
              <a:chExt cx="2560415" cy="91440"/>
            </a:xfrm>
          </p:grpSpPr>
          <p:sp>
            <p:nvSpPr>
              <p:cNvPr id="187" name="Rectangle"/>
              <p:cNvSpPr/>
              <p:nvPr/>
            </p:nvSpPr>
            <p:spPr>
              <a:xfrm rot="5400000">
                <a:off x="1234487" y="-1234488"/>
                <a:ext cx="91441" cy="2560416"/>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88" name="Text"/>
              <p:cNvSpPr txBox="1"/>
              <p:nvPr/>
            </p:nvSpPr>
            <p:spPr>
              <a:xfrm rot="5400000">
                <a:off x="1280207" y="-1778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92" name="Rectangle 48"/>
            <p:cNvGrpSpPr/>
            <p:nvPr/>
          </p:nvGrpSpPr>
          <p:grpSpPr>
            <a:xfrm>
              <a:off x="9952973" y="1956393"/>
              <a:ext cx="93662" cy="3763922"/>
              <a:chOff x="0" y="0"/>
              <a:chExt cx="93660" cy="3763921"/>
            </a:xfrm>
          </p:grpSpPr>
          <p:sp>
            <p:nvSpPr>
              <p:cNvPr id="190" name="Rectangle"/>
              <p:cNvSpPr/>
              <p:nvPr/>
            </p:nvSpPr>
            <p:spPr>
              <a:xfrm>
                <a:off x="0" y="-1"/>
                <a:ext cx="93661" cy="376392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1" name="Text"/>
              <p:cNvSpPr txBox="1"/>
              <p:nvPr/>
            </p:nvSpPr>
            <p:spPr>
              <a:xfrm>
                <a:off x="45720" y="181846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95" name="Rectangle 55"/>
            <p:cNvGrpSpPr/>
            <p:nvPr/>
          </p:nvGrpSpPr>
          <p:grpSpPr>
            <a:xfrm>
              <a:off x="8296461" y="42532"/>
              <a:ext cx="91441" cy="1913862"/>
              <a:chOff x="0" y="0"/>
              <a:chExt cx="91440" cy="1913861"/>
            </a:xfrm>
          </p:grpSpPr>
          <p:sp>
            <p:nvSpPr>
              <p:cNvPr id="193" name="Rectangle"/>
              <p:cNvSpPr/>
              <p:nvPr/>
            </p:nvSpPr>
            <p:spPr>
              <a:xfrm>
                <a:off x="-1" y="-1"/>
                <a:ext cx="91442" cy="191386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4" name="Text"/>
              <p:cNvSpPr txBox="1"/>
              <p:nvPr/>
            </p:nvSpPr>
            <p:spPr>
              <a:xfrm>
                <a:off x="45719" y="89343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198" name="Rectangle 85"/>
            <p:cNvGrpSpPr/>
            <p:nvPr/>
          </p:nvGrpSpPr>
          <p:grpSpPr>
            <a:xfrm>
              <a:off x="10012764" y="3797792"/>
              <a:ext cx="1654007" cy="91442"/>
              <a:chOff x="0" y="0"/>
              <a:chExt cx="1654006" cy="91440"/>
            </a:xfrm>
          </p:grpSpPr>
          <p:sp>
            <p:nvSpPr>
              <p:cNvPr id="196" name="Rectangle"/>
              <p:cNvSpPr/>
              <p:nvPr/>
            </p:nvSpPr>
            <p:spPr>
              <a:xfrm rot="5400000">
                <a:off x="781283" y="-781284"/>
                <a:ext cx="91441" cy="1654007"/>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97" name="Text"/>
              <p:cNvSpPr txBox="1"/>
              <p:nvPr/>
            </p:nvSpPr>
            <p:spPr>
              <a:xfrm rot="5400000">
                <a:off x="827003" y="-1778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201" name="Rectangle 86"/>
            <p:cNvGrpSpPr/>
            <p:nvPr/>
          </p:nvGrpSpPr>
          <p:grpSpPr>
            <a:xfrm>
              <a:off x="2498828" y="3879182"/>
              <a:ext cx="94384" cy="2480523"/>
              <a:chOff x="0" y="0"/>
              <a:chExt cx="94382" cy="2480521"/>
            </a:xfrm>
          </p:grpSpPr>
          <p:sp>
            <p:nvSpPr>
              <p:cNvPr id="199" name="Rectangle"/>
              <p:cNvSpPr/>
              <p:nvPr/>
            </p:nvSpPr>
            <p:spPr>
              <a:xfrm>
                <a:off x="0" y="-1"/>
                <a:ext cx="94383" cy="2480523"/>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0" name="Text"/>
              <p:cNvSpPr txBox="1"/>
              <p:nvPr/>
            </p:nvSpPr>
            <p:spPr>
              <a:xfrm>
                <a:off x="45719" y="117676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204" name="Rectangle 87"/>
            <p:cNvGrpSpPr/>
            <p:nvPr/>
          </p:nvGrpSpPr>
          <p:grpSpPr>
            <a:xfrm>
              <a:off x="1669488" y="5305643"/>
              <a:ext cx="94384" cy="1054061"/>
              <a:chOff x="0" y="0"/>
              <a:chExt cx="94382" cy="1054059"/>
            </a:xfrm>
          </p:grpSpPr>
          <p:sp>
            <p:nvSpPr>
              <p:cNvPr id="202" name="Rectangle"/>
              <p:cNvSpPr/>
              <p:nvPr/>
            </p:nvSpPr>
            <p:spPr>
              <a:xfrm>
                <a:off x="0" y="0"/>
                <a:ext cx="94383" cy="1054060"/>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3" name="Text"/>
              <p:cNvSpPr txBox="1"/>
              <p:nvPr/>
            </p:nvSpPr>
            <p:spPr>
              <a:xfrm>
                <a:off x="45719" y="463529"/>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207" name="Rectangle 88"/>
            <p:cNvGrpSpPr/>
            <p:nvPr/>
          </p:nvGrpSpPr>
          <p:grpSpPr>
            <a:xfrm>
              <a:off x="7323746" y="5730897"/>
              <a:ext cx="93662" cy="639390"/>
              <a:chOff x="0" y="0"/>
              <a:chExt cx="93660" cy="639389"/>
            </a:xfrm>
          </p:grpSpPr>
          <p:sp>
            <p:nvSpPr>
              <p:cNvPr id="205" name="Rectangle"/>
              <p:cNvSpPr/>
              <p:nvPr/>
            </p:nvSpPr>
            <p:spPr>
              <a:xfrm>
                <a:off x="0" y="-1"/>
                <a:ext cx="93661" cy="63939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6" name="Text"/>
              <p:cNvSpPr txBox="1"/>
              <p:nvPr/>
            </p:nvSpPr>
            <p:spPr>
              <a:xfrm>
                <a:off x="45720" y="256194"/>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210" name="Rectangle 89"/>
            <p:cNvGrpSpPr/>
            <p:nvPr/>
          </p:nvGrpSpPr>
          <p:grpSpPr>
            <a:xfrm>
              <a:off x="0" y="6282268"/>
              <a:ext cx="11700641" cy="91442"/>
              <a:chOff x="0" y="0"/>
              <a:chExt cx="11700640" cy="91441"/>
            </a:xfrm>
          </p:grpSpPr>
          <p:sp>
            <p:nvSpPr>
              <p:cNvPr id="208" name="Rectangle"/>
              <p:cNvSpPr/>
              <p:nvPr/>
            </p:nvSpPr>
            <p:spPr>
              <a:xfrm rot="5400000">
                <a:off x="5804599" y="-5804600"/>
                <a:ext cx="91442" cy="1170064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09" name="Text"/>
              <p:cNvSpPr txBox="1"/>
              <p:nvPr/>
            </p:nvSpPr>
            <p:spPr>
              <a:xfrm rot="5400000">
                <a:off x="5850319" y="-17780"/>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nvGrpSpPr>
            <p:cNvPr id="213" name="Rectangle 90"/>
            <p:cNvGrpSpPr/>
            <p:nvPr/>
          </p:nvGrpSpPr>
          <p:grpSpPr>
            <a:xfrm>
              <a:off x="9429828" y="5730897"/>
              <a:ext cx="93662" cy="639390"/>
              <a:chOff x="0" y="0"/>
              <a:chExt cx="93660" cy="639389"/>
            </a:xfrm>
          </p:grpSpPr>
          <p:sp>
            <p:nvSpPr>
              <p:cNvPr id="211" name="Rectangle"/>
              <p:cNvSpPr/>
              <p:nvPr/>
            </p:nvSpPr>
            <p:spPr>
              <a:xfrm>
                <a:off x="0" y="-1"/>
                <a:ext cx="93661" cy="639391"/>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12" name="Text"/>
              <p:cNvSpPr txBox="1"/>
              <p:nvPr/>
            </p:nvSpPr>
            <p:spPr>
              <a:xfrm>
                <a:off x="45720" y="256194"/>
                <a:ext cx="127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a:solidFill>
                      <a:srgbClr val="FFFFFF"/>
                    </a:solidFill>
                  </a:defRPr>
                </a:lvl1pPr>
              </a:lstStyle>
              <a:p>
                <a:r>
                  <a:t> </a:t>
                </a:r>
              </a:p>
            </p:txBody>
          </p:sp>
        </p:grpSp>
      </p:grpSp>
      <p:pic>
        <p:nvPicPr>
          <p:cNvPr id="215" name="Picture 57" descr="Picture 57"/>
          <p:cNvPicPr>
            <a:picLocks noChangeAspect="1"/>
          </p:cNvPicPr>
          <p:nvPr/>
        </p:nvPicPr>
        <p:blipFill>
          <a:blip r:embed="rId10"/>
          <a:stretch>
            <a:fillRect/>
          </a:stretch>
        </p:blipFill>
        <p:spPr>
          <a:xfrm>
            <a:off x="9044900" y="954739"/>
            <a:ext cx="2367568" cy="632615"/>
          </a:xfrm>
          <a:prstGeom prst="rect">
            <a:avLst/>
          </a:prstGeom>
          <a:ln w="12700">
            <a:miter lim="400000"/>
          </a:ln>
        </p:spPr>
      </p:pic>
      <p:sp>
        <p:nvSpPr>
          <p:cNvPr id="2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oup 4"/>
          <p:cNvGrpSpPr/>
          <p:nvPr/>
        </p:nvGrpSpPr>
        <p:grpSpPr>
          <a:xfrm>
            <a:off x="11564056" y="6172200"/>
            <a:ext cx="170745" cy="457202"/>
            <a:chOff x="0" y="0"/>
            <a:chExt cx="170743" cy="457200"/>
          </a:xfrm>
        </p:grpSpPr>
        <p:sp>
          <p:nvSpPr>
            <p:cNvPr id="2" name="Freeform 5"/>
            <p:cNvSpPr/>
            <p:nvPr/>
          </p:nvSpPr>
          <p:spPr>
            <a:xfrm>
              <a:off x="0" y="34640"/>
              <a:ext cx="113748" cy="422562"/>
            </a:xfrm>
            <a:custGeom>
              <a:avLst/>
              <a:gdLst/>
              <a:ahLst/>
              <a:cxnLst>
                <a:cxn ang="0">
                  <a:pos x="wd2" y="hd2"/>
                </a:cxn>
                <a:cxn ang="5400000">
                  <a:pos x="wd2" y="hd2"/>
                </a:cxn>
                <a:cxn ang="10800000">
                  <a:pos x="wd2" y="hd2"/>
                </a:cxn>
                <a:cxn ang="16200000">
                  <a:pos x="wd2" y="hd2"/>
                </a:cxn>
              </a:cxnLst>
              <a:rect l="0" t="0" r="r" b="b"/>
              <a:pathLst>
                <a:path w="21600" h="21600" extrusionOk="0">
                  <a:moveTo>
                    <a:pt x="10823" y="1457"/>
                  </a:moveTo>
                  <a:lnTo>
                    <a:pt x="0" y="0"/>
                  </a:lnTo>
                  <a:lnTo>
                    <a:pt x="0" y="18674"/>
                  </a:lnTo>
                  <a:lnTo>
                    <a:pt x="21600" y="21600"/>
                  </a:lnTo>
                  <a:lnTo>
                    <a:pt x="21600" y="18373"/>
                  </a:lnTo>
                  <a:lnTo>
                    <a:pt x="10823" y="16903"/>
                  </a:lnTo>
                  <a:lnTo>
                    <a:pt x="10823" y="1457"/>
                  </a:lnTo>
                  <a:close/>
                </a:path>
              </a:pathLst>
            </a:custGeom>
            <a:solidFill>
              <a:srgbClr val="27318A"/>
            </a:solidFill>
            <a:ln w="12700" cap="flat">
              <a:noFill/>
              <a:miter lim="400000"/>
            </a:ln>
            <a:effectLst/>
          </p:spPr>
          <p:txBody>
            <a:bodyPr wrap="square" lIns="45719" tIns="45719" rIns="45719" bIns="45719" numCol="1" anchor="t">
              <a:noAutofit/>
            </a:bodyPr>
            <a:lstStyle/>
            <a:p>
              <a:endParaRPr/>
            </a:p>
          </p:txBody>
        </p:sp>
        <p:sp>
          <p:nvSpPr>
            <p:cNvPr id="3" name="Freeform 6"/>
            <p:cNvSpPr/>
            <p:nvPr/>
          </p:nvSpPr>
          <p:spPr>
            <a:xfrm>
              <a:off x="56996" y="0"/>
              <a:ext cx="113748" cy="422561"/>
            </a:xfrm>
            <a:custGeom>
              <a:avLst/>
              <a:gdLst/>
              <a:ahLst/>
              <a:cxnLst>
                <a:cxn ang="0">
                  <a:pos x="wd2" y="hd2"/>
                </a:cxn>
                <a:cxn ang="5400000">
                  <a:pos x="wd2" y="hd2"/>
                </a:cxn>
                <a:cxn ang="10800000">
                  <a:pos x="wd2" y="hd2"/>
                </a:cxn>
                <a:cxn ang="16200000">
                  <a:pos x="wd2" y="hd2"/>
                </a:cxn>
              </a:cxnLst>
              <a:rect l="0" t="0" r="r" b="b"/>
              <a:pathLst>
                <a:path w="21600" h="21600" extrusionOk="0">
                  <a:moveTo>
                    <a:pt x="10777" y="20143"/>
                  </a:moveTo>
                  <a:lnTo>
                    <a:pt x="21600" y="21600"/>
                  </a:lnTo>
                  <a:lnTo>
                    <a:pt x="21600" y="2926"/>
                  </a:lnTo>
                  <a:lnTo>
                    <a:pt x="0" y="0"/>
                  </a:lnTo>
                  <a:lnTo>
                    <a:pt x="0" y="3227"/>
                  </a:lnTo>
                  <a:lnTo>
                    <a:pt x="10777" y="4697"/>
                  </a:lnTo>
                  <a:lnTo>
                    <a:pt x="10777" y="20143"/>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grpSp>
      <p:sp>
        <p:nvSpPr>
          <p:cNvPr id="5" name="Title Text"/>
          <p:cNvSpPr txBox="1">
            <a:spLocks noGrp="1"/>
          </p:cNvSpPr>
          <p:nvPr>
            <p:ph type="title"/>
          </p:nvPr>
        </p:nvSpPr>
        <p:spPr>
          <a:xfrm>
            <a:off x="457200" y="466710"/>
            <a:ext cx="11277600" cy="498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Title Text</a:t>
            </a:r>
          </a:p>
        </p:txBody>
      </p:sp>
      <p:sp>
        <p:nvSpPr>
          <p:cNvPr id="6" name="Body Level One…"/>
          <p:cNvSpPr txBox="1">
            <a:spLocks noGrp="1"/>
          </p:cNvSpPr>
          <p:nvPr>
            <p:ph type="body" idx="1"/>
          </p:nvPr>
        </p:nvSpPr>
        <p:spPr>
          <a:xfrm>
            <a:off x="457196" y="1157599"/>
            <a:ext cx="11277608" cy="48223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2pPr marL="302894" indent="-188594"/>
            <a:lvl3pPr marL="495300" indent="-203200">
              <a:spcBef>
                <a:spcPts val="200"/>
              </a:spcBef>
              <a:buChar char="-"/>
              <a:defRPr sz="2000"/>
            </a:lvl3pPr>
            <a:lvl4pPr marL="698500" indent="-215900">
              <a:buClr>
                <a:srgbClr val="FF2600"/>
              </a:buClr>
              <a:buChar char="‣"/>
              <a:defRPr sz="1800"/>
            </a:lvl4pPr>
            <a:lvl5pPr indent="304800">
              <a:buSzTx/>
              <a:buFontTx/>
              <a:buNone/>
              <a:defRPr sz="1800">
                <a:solidFill>
                  <a:srgbClr val="0433FF"/>
                </a:solidFill>
              </a:defRPr>
            </a:lvl5p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txStyles>
    <p:titleStyle>
      <a:lvl1pPr marL="0" marR="0" indent="0" algn="l" defTabSz="914400" latinLnBrk="0">
        <a:lnSpc>
          <a:spcPct val="90000"/>
        </a:lnSpc>
        <a:spcBef>
          <a:spcPts val="0"/>
        </a:spcBef>
        <a:spcAft>
          <a:spcPts val="0"/>
        </a:spcAft>
        <a:buClrTx/>
        <a:buSzTx/>
        <a:buFontTx/>
        <a:buNone/>
        <a:tabLst/>
        <a:defRPr sz="3600" b="0" i="0" u="none" strike="noStrike" cap="none" spc="0" baseline="0">
          <a:solidFill>
            <a:srgbClr val="2F3541"/>
          </a:solidFill>
          <a:uFillTx/>
          <a:latin typeface="Gill Sans"/>
          <a:ea typeface="Gill Sans"/>
          <a:cs typeface="Gill Sans"/>
          <a:sym typeface="Gill Sans"/>
        </a:defRPr>
      </a:lvl1pPr>
      <a:lvl2pPr marL="0" marR="0" indent="0" algn="l" defTabSz="914400" latinLnBrk="0">
        <a:lnSpc>
          <a:spcPct val="90000"/>
        </a:lnSpc>
        <a:spcBef>
          <a:spcPts val="0"/>
        </a:spcBef>
        <a:spcAft>
          <a:spcPts val="0"/>
        </a:spcAft>
        <a:buClrTx/>
        <a:buSzTx/>
        <a:buFontTx/>
        <a:buNone/>
        <a:tabLst/>
        <a:defRPr sz="3600" b="0" i="0" u="none" strike="noStrike" cap="none" spc="0" baseline="0">
          <a:solidFill>
            <a:srgbClr val="2F3541"/>
          </a:solidFill>
          <a:uFillTx/>
          <a:latin typeface="Gill Sans"/>
          <a:ea typeface="Gill Sans"/>
          <a:cs typeface="Gill Sans"/>
          <a:sym typeface="Gill Sans"/>
        </a:defRPr>
      </a:lvl2pPr>
      <a:lvl3pPr marL="0" marR="0" indent="0" algn="l" defTabSz="914400" latinLnBrk="0">
        <a:lnSpc>
          <a:spcPct val="90000"/>
        </a:lnSpc>
        <a:spcBef>
          <a:spcPts val="0"/>
        </a:spcBef>
        <a:spcAft>
          <a:spcPts val="0"/>
        </a:spcAft>
        <a:buClrTx/>
        <a:buSzTx/>
        <a:buFontTx/>
        <a:buNone/>
        <a:tabLst/>
        <a:defRPr sz="3600" b="0" i="0" u="none" strike="noStrike" cap="none" spc="0" baseline="0">
          <a:solidFill>
            <a:srgbClr val="2F3541"/>
          </a:solidFill>
          <a:uFillTx/>
          <a:latin typeface="Gill Sans"/>
          <a:ea typeface="Gill Sans"/>
          <a:cs typeface="Gill Sans"/>
          <a:sym typeface="Gill Sans"/>
        </a:defRPr>
      </a:lvl3pPr>
      <a:lvl4pPr marL="0" marR="0" indent="0" algn="l" defTabSz="914400" latinLnBrk="0">
        <a:lnSpc>
          <a:spcPct val="90000"/>
        </a:lnSpc>
        <a:spcBef>
          <a:spcPts val="0"/>
        </a:spcBef>
        <a:spcAft>
          <a:spcPts val="0"/>
        </a:spcAft>
        <a:buClrTx/>
        <a:buSzTx/>
        <a:buFontTx/>
        <a:buNone/>
        <a:tabLst/>
        <a:defRPr sz="3600" b="0" i="0" u="none" strike="noStrike" cap="none" spc="0" baseline="0">
          <a:solidFill>
            <a:srgbClr val="2F3541"/>
          </a:solidFill>
          <a:uFillTx/>
          <a:latin typeface="Gill Sans"/>
          <a:ea typeface="Gill Sans"/>
          <a:cs typeface="Gill Sans"/>
          <a:sym typeface="Gill Sans"/>
        </a:defRPr>
      </a:lvl4pPr>
      <a:lvl5pPr marL="0" marR="0" indent="0" algn="l" defTabSz="914400" latinLnBrk="0">
        <a:lnSpc>
          <a:spcPct val="90000"/>
        </a:lnSpc>
        <a:spcBef>
          <a:spcPts val="0"/>
        </a:spcBef>
        <a:spcAft>
          <a:spcPts val="0"/>
        </a:spcAft>
        <a:buClrTx/>
        <a:buSzTx/>
        <a:buFontTx/>
        <a:buNone/>
        <a:tabLst/>
        <a:defRPr sz="3600" b="0" i="0" u="none" strike="noStrike" cap="none" spc="0" baseline="0">
          <a:solidFill>
            <a:srgbClr val="2F3541"/>
          </a:solidFill>
          <a:uFillTx/>
          <a:latin typeface="Gill Sans"/>
          <a:ea typeface="Gill Sans"/>
          <a:cs typeface="Gill Sans"/>
          <a:sym typeface="Gill Sans"/>
        </a:defRPr>
      </a:lvl5pPr>
      <a:lvl6pPr marL="0" marR="0" indent="0" algn="l" defTabSz="914400" latinLnBrk="0">
        <a:lnSpc>
          <a:spcPct val="90000"/>
        </a:lnSpc>
        <a:spcBef>
          <a:spcPts val="0"/>
        </a:spcBef>
        <a:spcAft>
          <a:spcPts val="0"/>
        </a:spcAft>
        <a:buClrTx/>
        <a:buSzTx/>
        <a:buFontTx/>
        <a:buNone/>
        <a:tabLst/>
        <a:defRPr sz="3600" b="0" i="0" u="none" strike="noStrike" cap="none" spc="0" baseline="0">
          <a:solidFill>
            <a:srgbClr val="2F3541"/>
          </a:solidFill>
          <a:uFillTx/>
          <a:latin typeface="Gill Sans"/>
          <a:ea typeface="Gill Sans"/>
          <a:cs typeface="Gill Sans"/>
          <a:sym typeface="Gill Sans"/>
        </a:defRPr>
      </a:lvl6pPr>
      <a:lvl7pPr marL="0" marR="0" indent="0" algn="l" defTabSz="914400" latinLnBrk="0">
        <a:lnSpc>
          <a:spcPct val="90000"/>
        </a:lnSpc>
        <a:spcBef>
          <a:spcPts val="0"/>
        </a:spcBef>
        <a:spcAft>
          <a:spcPts val="0"/>
        </a:spcAft>
        <a:buClrTx/>
        <a:buSzTx/>
        <a:buFontTx/>
        <a:buNone/>
        <a:tabLst/>
        <a:defRPr sz="3600" b="0" i="0" u="none" strike="noStrike" cap="none" spc="0" baseline="0">
          <a:solidFill>
            <a:srgbClr val="2F3541"/>
          </a:solidFill>
          <a:uFillTx/>
          <a:latin typeface="Gill Sans"/>
          <a:ea typeface="Gill Sans"/>
          <a:cs typeface="Gill Sans"/>
          <a:sym typeface="Gill Sans"/>
        </a:defRPr>
      </a:lvl7pPr>
      <a:lvl8pPr marL="0" marR="0" indent="0" algn="l" defTabSz="914400" latinLnBrk="0">
        <a:lnSpc>
          <a:spcPct val="90000"/>
        </a:lnSpc>
        <a:spcBef>
          <a:spcPts val="0"/>
        </a:spcBef>
        <a:spcAft>
          <a:spcPts val="0"/>
        </a:spcAft>
        <a:buClrTx/>
        <a:buSzTx/>
        <a:buFontTx/>
        <a:buNone/>
        <a:tabLst/>
        <a:defRPr sz="3600" b="0" i="0" u="none" strike="noStrike" cap="none" spc="0" baseline="0">
          <a:solidFill>
            <a:srgbClr val="2F3541"/>
          </a:solidFill>
          <a:uFillTx/>
          <a:latin typeface="Gill Sans"/>
          <a:ea typeface="Gill Sans"/>
          <a:cs typeface="Gill Sans"/>
          <a:sym typeface="Gill Sans"/>
        </a:defRPr>
      </a:lvl8pPr>
      <a:lvl9pPr marL="0" marR="0" indent="0" algn="l" defTabSz="914400" latinLnBrk="0">
        <a:lnSpc>
          <a:spcPct val="90000"/>
        </a:lnSpc>
        <a:spcBef>
          <a:spcPts val="0"/>
        </a:spcBef>
        <a:spcAft>
          <a:spcPts val="0"/>
        </a:spcAft>
        <a:buClrTx/>
        <a:buSzTx/>
        <a:buFontTx/>
        <a:buNone/>
        <a:tabLst/>
        <a:defRPr sz="3600" b="0" i="0" u="none" strike="noStrike" cap="none" spc="0" baseline="0">
          <a:solidFill>
            <a:srgbClr val="2F3541"/>
          </a:solidFill>
          <a:uFillTx/>
          <a:latin typeface="Gill Sans"/>
          <a:ea typeface="Gill Sans"/>
          <a:cs typeface="Gill Sans"/>
          <a:sym typeface="Gill Sans"/>
        </a:defRPr>
      </a:lvl9pPr>
    </p:titleStyle>
    <p:bodyStyle>
      <a:lvl1pPr marL="0" marR="0" indent="0" algn="l" defTabSz="914400" latinLnBrk="0">
        <a:lnSpc>
          <a:spcPct val="100000"/>
        </a:lnSpc>
        <a:spcBef>
          <a:spcPts val="300"/>
        </a:spcBef>
        <a:spcAft>
          <a:spcPts val="0"/>
        </a:spcAft>
        <a:buClrTx/>
        <a:buSzPct val="100000"/>
        <a:buFont typeface="Arial"/>
        <a:buChar char="​"/>
        <a:tabLst/>
        <a:defRPr sz="2400" b="0" i="0" u="none" strike="noStrike" cap="none" spc="0" baseline="0">
          <a:solidFill>
            <a:srgbClr val="2F3541"/>
          </a:solidFill>
          <a:uFillTx/>
          <a:latin typeface="Songti SC Regular"/>
          <a:ea typeface="Songti SC Regular"/>
          <a:cs typeface="Songti SC Regular"/>
          <a:sym typeface="Songti SC Regular"/>
        </a:defRPr>
      </a:lvl1pPr>
      <a:lvl2pPr marL="320040" marR="0" indent="-205740" algn="l" defTabSz="914400" latinLnBrk="0">
        <a:lnSpc>
          <a:spcPct val="100000"/>
        </a:lnSpc>
        <a:spcBef>
          <a:spcPts val="300"/>
        </a:spcBef>
        <a:spcAft>
          <a:spcPts val="0"/>
        </a:spcAft>
        <a:buClrTx/>
        <a:buSzPct val="100000"/>
        <a:buFont typeface="Arial"/>
        <a:buChar char="•"/>
        <a:tabLst/>
        <a:defRPr sz="2400" b="0" i="0" u="none" strike="noStrike" cap="none" spc="0" baseline="0">
          <a:solidFill>
            <a:srgbClr val="2F3541"/>
          </a:solidFill>
          <a:uFillTx/>
          <a:latin typeface="Songti SC Regular"/>
          <a:ea typeface="Songti SC Regular"/>
          <a:cs typeface="Songti SC Regular"/>
          <a:sym typeface="Songti SC Regular"/>
        </a:defRPr>
      </a:lvl2pPr>
      <a:lvl3pPr marL="704850" marR="0" indent="-304800" algn="l" defTabSz="914400" latinLnBrk="0">
        <a:lnSpc>
          <a:spcPct val="100000"/>
        </a:lnSpc>
        <a:spcBef>
          <a:spcPts val="300"/>
        </a:spcBef>
        <a:spcAft>
          <a:spcPts val="0"/>
        </a:spcAft>
        <a:buClrTx/>
        <a:buSzPct val="100000"/>
        <a:buFont typeface="Arial"/>
        <a:buChar char="―"/>
        <a:tabLst/>
        <a:defRPr sz="2400" b="0" i="0" u="none" strike="noStrike" cap="none" spc="0" baseline="0">
          <a:solidFill>
            <a:srgbClr val="2F3541"/>
          </a:solidFill>
          <a:uFillTx/>
          <a:latin typeface="Songti SC Regular"/>
          <a:ea typeface="Songti SC Regular"/>
          <a:cs typeface="Songti SC Regular"/>
          <a:sym typeface="Songti SC Regular"/>
        </a:defRPr>
      </a:lvl3pPr>
      <a:lvl4pPr marL="0" marR="0" indent="0" algn="l" defTabSz="914400" latinLnBrk="0">
        <a:lnSpc>
          <a:spcPct val="100000"/>
        </a:lnSpc>
        <a:spcBef>
          <a:spcPts val="300"/>
        </a:spcBef>
        <a:spcAft>
          <a:spcPts val="0"/>
        </a:spcAft>
        <a:buClrTx/>
        <a:buSzPct val="100000"/>
        <a:buFont typeface="Arial"/>
        <a:buChar char="​"/>
        <a:tabLst/>
        <a:defRPr sz="2400" b="0" i="0" u="none" strike="noStrike" cap="none" spc="0" baseline="0">
          <a:solidFill>
            <a:srgbClr val="2F3541"/>
          </a:solidFill>
          <a:uFillTx/>
          <a:latin typeface="Songti SC Regular"/>
          <a:ea typeface="Songti SC Regular"/>
          <a:cs typeface="Songti SC Regular"/>
          <a:sym typeface="Songti SC Regular"/>
        </a:defRPr>
      </a:lvl4pPr>
      <a:lvl5pPr marL="0" marR="0" indent="0" algn="l" defTabSz="914400" latinLnBrk="0">
        <a:lnSpc>
          <a:spcPct val="100000"/>
        </a:lnSpc>
        <a:spcBef>
          <a:spcPts val="300"/>
        </a:spcBef>
        <a:spcAft>
          <a:spcPts val="0"/>
        </a:spcAft>
        <a:buClrTx/>
        <a:buSzPct val="100000"/>
        <a:buFont typeface="Arial"/>
        <a:buChar char="​"/>
        <a:tabLst/>
        <a:defRPr sz="2400" b="0" i="0" u="none" strike="noStrike" cap="none" spc="0" baseline="0">
          <a:solidFill>
            <a:srgbClr val="2F3541"/>
          </a:solidFill>
          <a:uFillTx/>
          <a:latin typeface="Songti SC Regular"/>
          <a:ea typeface="Songti SC Regular"/>
          <a:cs typeface="Songti SC Regular"/>
          <a:sym typeface="Songti SC Regular"/>
        </a:defRPr>
      </a:lvl5pPr>
      <a:lvl6pPr marL="2590800" marR="0" indent="-304800" algn="l" defTabSz="914400" latinLnBrk="0">
        <a:lnSpc>
          <a:spcPct val="100000"/>
        </a:lnSpc>
        <a:spcBef>
          <a:spcPts val="300"/>
        </a:spcBef>
        <a:spcAft>
          <a:spcPts val="0"/>
        </a:spcAft>
        <a:buClrTx/>
        <a:buSzPct val="100000"/>
        <a:buFont typeface="Arial"/>
        <a:buChar char="•"/>
        <a:tabLst/>
        <a:defRPr sz="2400" b="0" i="0" u="none" strike="noStrike" cap="none" spc="0" baseline="0">
          <a:solidFill>
            <a:srgbClr val="2F3541"/>
          </a:solidFill>
          <a:uFillTx/>
          <a:latin typeface="Songti SC Regular"/>
          <a:ea typeface="Songti SC Regular"/>
          <a:cs typeface="Songti SC Regular"/>
          <a:sym typeface="Songti SC Regular"/>
        </a:defRPr>
      </a:lvl6pPr>
      <a:lvl7pPr marL="3048000" marR="0" indent="-304800" algn="l" defTabSz="914400" latinLnBrk="0">
        <a:lnSpc>
          <a:spcPct val="100000"/>
        </a:lnSpc>
        <a:spcBef>
          <a:spcPts val="300"/>
        </a:spcBef>
        <a:spcAft>
          <a:spcPts val="0"/>
        </a:spcAft>
        <a:buClrTx/>
        <a:buSzPct val="100000"/>
        <a:buFont typeface="Arial"/>
        <a:buChar char="•"/>
        <a:tabLst/>
        <a:defRPr sz="2400" b="0" i="0" u="none" strike="noStrike" cap="none" spc="0" baseline="0">
          <a:solidFill>
            <a:srgbClr val="2F3541"/>
          </a:solidFill>
          <a:uFillTx/>
          <a:latin typeface="Songti SC Regular"/>
          <a:ea typeface="Songti SC Regular"/>
          <a:cs typeface="Songti SC Regular"/>
          <a:sym typeface="Songti SC Regular"/>
        </a:defRPr>
      </a:lvl7pPr>
      <a:lvl8pPr marL="3505200" marR="0" indent="-304800" algn="l" defTabSz="914400" latinLnBrk="0">
        <a:lnSpc>
          <a:spcPct val="100000"/>
        </a:lnSpc>
        <a:spcBef>
          <a:spcPts val="300"/>
        </a:spcBef>
        <a:spcAft>
          <a:spcPts val="0"/>
        </a:spcAft>
        <a:buClrTx/>
        <a:buSzPct val="100000"/>
        <a:buFont typeface="Arial"/>
        <a:buChar char="•"/>
        <a:tabLst/>
        <a:defRPr sz="2400" b="0" i="0" u="none" strike="noStrike" cap="none" spc="0" baseline="0">
          <a:solidFill>
            <a:srgbClr val="2F3541"/>
          </a:solidFill>
          <a:uFillTx/>
          <a:latin typeface="Songti SC Regular"/>
          <a:ea typeface="Songti SC Regular"/>
          <a:cs typeface="Songti SC Regular"/>
          <a:sym typeface="Songti SC Regular"/>
        </a:defRPr>
      </a:lvl8pPr>
      <a:lvl9pPr marL="3962400" marR="0" indent="-304800" algn="l" defTabSz="914400" latinLnBrk="0">
        <a:lnSpc>
          <a:spcPct val="100000"/>
        </a:lnSpc>
        <a:spcBef>
          <a:spcPts val="300"/>
        </a:spcBef>
        <a:spcAft>
          <a:spcPts val="0"/>
        </a:spcAft>
        <a:buClrTx/>
        <a:buSzPct val="100000"/>
        <a:buFont typeface="Arial"/>
        <a:buChar char="•"/>
        <a:tabLst/>
        <a:defRPr sz="2400" b="0" i="0" u="none" strike="noStrike" cap="none" spc="0" baseline="0">
          <a:solidFill>
            <a:srgbClr val="2F3541"/>
          </a:solidFill>
          <a:uFillTx/>
          <a:latin typeface="Songti SC Regular"/>
          <a:ea typeface="Songti SC Regular"/>
          <a:cs typeface="Songti SC Regular"/>
          <a:sym typeface="Songti SC Regular"/>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rebuchet MS"/>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rebuchet MS"/>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rebuchet MS"/>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rebuchet MS"/>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rebuchet MS"/>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rebuchet MS"/>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rebuchet MS"/>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rebuchet MS"/>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intersystems.com/irislatest/csp/docbook/DocBook.UI.Page.cls?KEY=EEDI_search_tables"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127.0.0.1:57779/csp/documatic/%25CSP.Documatic.cls?PAGE=CLASS&amp;LIBRARY=hip3&amp;CLASSNAME=%25Library.Stri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127.0.0.1:57779/csp/documatic/%25CSP.Documatic.cls?PAGE=CLASS&amp;LIBRARY=hip3&amp;CLASSNAME=%25Library.Status" TargetMode="External"/><Relationship Id="rId5" Type="http://schemas.openxmlformats.org/officeDocument/2006/relationships/hyperlink" Target="http://127.0.0.1:57779/csp/documatic/%25CSP.Documatic.cls?PAGE=CLASS&amp;LIBRARY=hip3&amp;CLASSNAME=%25Library.Numeric" TargetMode="External"/><Relationship Id="rId4" Type="http://schemas.openxmlformats.org/officeDocument/2006/relationships/hyperlink" Target="http://127.0.0.1:57779/csp/documatic/%25CSP.Documatic.cls?PAGE=CLASS&amp;LIBRARY=hip3&amp;CLASSNAME=%25Library.Persisten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itle 5"/>
          <p:cNvSpPr txBox="1">
            <a:spLocks noGrp="1"/>
          </p:cNvSpPr>
          <p:nvPr>
            <p:ph type="title"/>
          </p:nvPr>
        </p:nvSpPr>
        <p:spPr>
          <a:prstGeom prst="rect">
            <a:avLst/>
          </a:prstGeom>
        </p:spPr>
        <p:txBody>
          <a:bodyPr/>
          <a:lstStyle/>
          <a:p>
            <a:pPr defTabSz="694944">
              <a:defRPr sz="3343" b="0">
                <a:latin typeface="Songti SC Regular"/>
                <a:ea typeface="Songti SC Regular"/>
                <a:cs typeface="Songti SC Regular"/>
                <a:sym typeface="Songti SC Regular"/>
              </a:defRPr>
            </a:pPr>
            <a:r>
              <a:t>HealthConnect开发 -</a:t>
            </a:r>
            <a:br/>
            <a:r>
              <a:t>Ensemble Message(消息)</a:t>
            </a:r>
          </a:p>
        </p:txBody>
      </p:sp>
      <p:sp>
        <p:nvSpPr>
          <p:cNvPr id="226" name="Subtitle 6"/>
          <p:cNvSpPr txBox="1">
            <a:spLocks noGrp="1"/>
          </p:cNvSpPr>
          <p:nvPr>
            <p:ph type="body" sz="quarter" idx="1"/>
          </p:nvPr>
        </p:nvSpPr>
        <p:spPr>
          <a:prstGeom prst="rect">
            <a:avLst/>
          </a:prstGeom>
        </p:spPr>
        <p:txBody>
          <a:bodyPr/>
          <a:lstStyle/>
          <a:p>
            <a:pPr>
              <a:lnSpc>
                <a:spcPct val="99000"/>
              </a:lnSpc>
            </a:pPr>
            <a:endParaRPr/>
          </a:p>
        </p:txBody>
      </p:sp>
      <p:sp>
        <p:nvSpPr>
          <p:cNvPr id="227" name="Text Placeholder 2"/>
          <p:cNvSpPr>
            <a:spLocks noGrp="1"/>
          </p:cNvSpPr>
          <p:nvPr>
            <p:ph type="body" idx="21"/>
          </p:nvPr>
        </p:nvSpPr>
        <p:spPr>
          <a:prstGeom prst="rect">
            <a:avLst/>
          </a:prstGeom>
        </p:spPr>
        <p:txBody>
          <a:bodyPr/>
          <a:lstStyle/>
          <a:p>
            <a:endParaRPr/>
          </a:p>
        </p:txBody>
      </p:sp>
      <p:sp>
        <p:nvSpPr>
          <p:cNvPr id="228" name="Slide Number Placeholder 1"/>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800"/>
            </a:lvl1p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Ens.MessageHeader"/>
          <p:cNvSpPr txBox="1">
            <a:spLocks noGrp="1"/>
          </p:cNvSpPr>
          <p:nvPr>
            <p:ph type="title"/>
          </p:nvPr>
        </p:nvSpPr>
        <p:spPr>
          <a:prstGeom prst="rect">
            <a:avLst/>
          </a:prstGeom>
        </p:spPr>
        <p:txBody>
          <a:bodyPr/>
          <a:lstStyle>
            <a:lvl1pPr defTabSz="868680">
              <a:defRPr sz="3420"/>
            </a:lvl1pPr>
          </a:lstStyle>
          <a:p>
            <a:r>
              <a:t>Ens.MessageHeader</a:t>
            </a:r>
          </a:p>
        </p:txBody>
      </p:sp>
      <p:sp>
        <p:nvSpPr>
          <p:cNvPr id="358" name="Ens.MessageHeader是消息头的持久化储存于一个表，字段“Status”显示此消息的状态。包括以下选项：…"/>
          <p:cNvSpPr txBox="1">
            <a:spLocks noGrp="1"/>
          </p:cNvSpPr>
          <p:nvPr>
            <p:ph type="body" idx="1"/>
          </p:nvPr>
        </p:nvSpPr>
        <p:spPr>
          <a:prstGeom prst="rect">
            <a:avLst/>
          </a:prstGeom>
        </p:spPr>
        <p:txBody>
          <a:bodyPr/>
          <a:lstStyle/>
          <a:p>
            <a:pPr defTabSz="685800">
              <a:spcBef>
                <a:spcPts val="200"/>
              </a:spcBef>
              <a:defRPr sz="1800"/>
            </a:pPr>
            <a:r>
              <a:t>Ens.MessageHeader是消息头的持久化储存于一个表，字段“Status”显示此消息的状态。包括以下选项：</a:t>
            </a:r>
          </a:p>
          <a:p>
            <a:pPr defTabSz="685800">
              <a:spcBef>
                <a:spcPts val="200"/>
              </a:spcBef>
              <a:defRPr sz="1800"/>
            </a:pPr>
            <a:r>
              <a:t>已创建(Created)：已创建并持久化的消息，尚未进入队列</a:t>
            </a:r>
          </a:p>
          <a:p>
            <a:pPr defTabSz="685800">
              <a:spcBef>
                <a:spcPts val="200"/>
              </a:spcBef>
              <a:defRPr sz="1800"/>
            </a:pPr>
            <a:r>
              <a:t>已排队(Queued)：消息进入队列</a:t>
            </a:r>
          </a:p>
          <a:p>
            <a:pPr defTabSz="685800">
              <a:spcBef>
                <a:spcPts val="200"/>
              </a:spcBef>
              <a:defRPr sz="1800"/>
            </a:pPr>
            <a:r>
              <a:t>已发送 (Delivered)：接收目标已经接收了该消息,非常短暂的过度状态。</a:t>
            </a:r>
          </a:p>
          <a:p>
            <a:pPr defTabSz="685800">
              <a:spcBef>
                <a:spcPts val="200"/>
              </a:spcBef>
              <a:defRPr sz="1800"/>
            </a:pPr>
            <a:r>
              <a:t>已丢弃(Discarded)：人工丢弃或者当响应消息在请求过期超时后才返回时</a:t>
            </a:r>
          </a:p>
          <a:p>
            <a:pPr defTabSz="685800">
              <a:spcBef>
                <a:spcPts val="200"/>
              </a:spcBef>
              <a:defRPr sz="1800"/>
            </a:pPr>
            <a:r>
              <a:t>挂起(Suspended): </a:t>
            </a:r>
          </a:p>
          <a:p>
            <a:pPr defTabSz="685800">
              <a:spcBef>
                <a:spcPts val="200"/>
              </a:spcBef>
              <a:defRPr sz="1800"/>
            </a:pPr>
            <a:r>
              <a:t>已延迟(Deferred)：BO延迟发送一个响应消息时（只针对响应消息）</a:t>
            </a:r>
          </a:p>
          <a:p>
            <a:pPr defTabSz="685800">
              <a:spcBef>
                <a:spcPts val="200"/>
              </a:spcBef>
              <a:defRPr sz="1800"/>
            </a:pPr>
            <a:r>
              <a:t>已中止(Aborted):</a:t>
            </a:r>
          </a:p>
          <a:p>
            <a:pPr defTabSz="685800">
              <a:spcBef>
                <a:spcPts val="200"/>
              </a:spcBef>
              <a:defRPr sz="1800"/>
            </a:pPr>
            <a:r>
              <a:t>错误(Error):</a:t>
            </a:r>
          </a:p>
          <a:p>
            <a:pPr defTabSz="685800">
              <a:spcBef>
                <a:spcPts val="200"/>
              </a:spcBef>
              <a:defRPr sz="1800"/>
            </a:pPr>
            <a:r>
              <a:t>已完成(Completed)：接收目标已经接收并处理了该消息</a:t>
            </a:r>
          </a:p>
          <a:p>
            <a:pPr defTabSz="685800">
              <a:spcBef>
                <a:spcPts val="200"/>
              </a:spcBef>
              <a:defRPr sz="1800"/>
            </a:pPr>
            <a:endParaRPr/>
          </a:p>
          <a:p>
            <a:pPr defTabSz="685800">
              <a:spcBef>
                <a:spcPts val="200"/>
              </a:spcBef>
              <a:defRPr sz="1800"/>
            </a:pPr>
            <a:r>
              <a:t>	Ensemble Message是Ensemble平台内部的消息，在类中(Ens.DataType.MessageStatus)定义了如下的状态：</a:t>
            </a:r>
          </a:p>
          <a:p>
            <a:pPr defTabSz="685800">
              <a:spcBef>
                <a:spcPts val="200"/>
              </a:spcBef>
              <a:defRPr sz="1800"/>
            </a:pPr>
            <a:r>
              <a:t> DISPLAYLIST =",Created,Queued,Delivered,Discarded,Suspended,Deferred,Aborted,Error,Completed";</a:t>
            </a:r>
          </a:p>
          <a:p>
            <a:pPr defTabSz="685800">
              <a:spcBef>
                <a:spcPts val="200"/>
              </a:spcBef>
              <a:defRPr sz="1800"/>
            </a:pPr>
            <a:r>
              <a:t> VALUELIST = ",1,2,3,4,5,6,7,8,9";</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itle 1"/>
          <p:cNvSpPr txBox="1">
            <a:spLocks noGrp="1"/>
          </p:cNvSpPr>
          <p:nvPr>
            <p:ph type="title"/>
          </p:nvPr>
        </p:nvSpPr>
        <p:spPr>
          <a:prstGeom prst="rect">
            <a:avLst/>
          </a:prstGeom>
        </p:spPr>
        <p:txBody>
          <a:bodyPr/>
          <a:lstStyle>
            <a:lvl1pPr defTabSz="704087">
              <a:defRPr sz="2772"/>
            </a:lvl1pPr>
          </a:lstStyle>
          <a:p>
            <a:r>
              <a:t>消息体</a:t>
            </a:r>
          </a:p>
        </p:txBody>
      </p:sp>
      <p:sp>
        <p:nvSpPr>
          <p:cNvPr id="361" name="Content Placeholder 2"/>
          <p:cNvSpPr txBox="1">
            <a:spLocks noGrp="1"/>
          </p:cNvSpPr>
          <p:nvPr>
            <p:ph type="body" idx="1"/>
          </p:nvPr>
        </p:nvSpPr>
        <p:spPr>
          <a:xfrm>
            <a:off x="457196" y="1170036"/>
            <a:ext cx="11277608" cy="4822309"/>
          </a:xfrm>
          <a:prstGeom prst="rect">
            <a:avLst/>
          </a:prstGeom>
        </p:spPr>
        <p:txBody>
          <a:bodyPr/>
          <a:lstStyle/>
          <a:p>
            <a:r>
              <a:t>内建的消息类</a:t>
            </a:r>
          </a:p>
          <a:p>
            <a:pPr lvl="1">
              <a:spcBef>
                <a:spcPts val="600"/>
              </a:spcBef>
              <a:tabLst>
                <a:tab pos="177800" algn="l"/>
              </a:tabLst>
            </a:pPr>
            <a:r>
              <a:t>Ens.Request, Ens.Response</a:t>
            </a:r>
          </a:p>
          <a:p>
            <a:pPr lvl="2">
              <a:lnSpc>
                <a:spcPct val="90000"/>
              </a:lnSpc>
              <a:spcBef>
                <a:spcPts val="300"/>
              </a:spcBef>
              <a:buClr>
                <a:schemeClr val="accent1"/>
              </a:buClr>
            </a:pPr>
            <a:r>
              <a:t>Ens.StringRequest, Ens.StringResponse</a:t>
            </a:r>
          </a:p>
          <a:p>
            <a:pPr lvl="1">
              <a:spcBef>
                <a:spcPts val="600"/>
              </a:spcBef>
              <a:tabLst>
                <a:tab pos="177800" algn="l"/>
              </a:tabLst>
            </a:pPr>
            <a:r>
              <a:t>Ens.StringContainer </a:t>
            </a:r>
          </a:p>
          <a:p>
            <a:pPr lvl="1">
              <a:spcBef>
                <a:spcPts val="600"/>
              </a:spcBef>
              <a:tabLst>
                <a:tab pos="177800" algn="l"/>
              </a:tabLst>
            </a:pPr>
            <a:r>
              <a:t>Ens.StreamContainer</a:t>
            </a:r>
          </a:p>
          <a:p>
            <a:pPr lvl="2">
              <a:lnSpc>
                <a:spcPct val="90000"/>
              </a:lnSpc>
              <a:spcBef>
                <a:spcPts val="300"/>
              </a:spcBef>
              <a:buClr>
                <a:schemeClr val="accent1"/>
              </a:buClr>
            </a:pPr>
            <a:r>
              <a:t>EnsLib.HTTP.GenericMessage</a:t>
            </a:r>
          </a:p>
          <a:p>
            <a:pPr lvl="2">
              <a:lnSpc>
                <a:spcPct val="90000"/>
              </a:lnSpc>
              <a:spcBef>
                <a:spcPts val="300"/>
              </a:spcBef>
              <a:buClr>
                <a:schemeClr val="accent1"/>
              </a:buClr>
            </a:pPr>
            <a:r>
              <a:t>EnsLib.SOAP.GenericMessage</a:t>
            </a:r>
          </a:p>
          <a:p>
            <a:pPr lvl="1">
              <a:spcBef>
                <a:spcPts val="600"/>
              </a:spcBef>
              <a:tabLst>
                <a:tab pos="177800" algn="l"/>
              </a:tabLst>
            </a:pPr>
            <a:r>
              <a:t>EnsLib.HL7.message</a:t>
            </a:r>
          </a:p>
          <a:p>
            <a:pPr lvl="1">
              <a:spcBef>
                <a:spcPts val="600"/>
              </a:spcBef>
              <a:tabLst>
                <a:tab pos="177800" algn="l"/>
              </a:tabLst>
            </a:pPr>
            <a:r>
              <a:t>EnsLib.EDI.XML.Documnet</a:t>
            </a:r>
          </a:p>
          <a:p>
            <a:pPr lvl="1">
              <a:spcBef>
                <a:spcPts val="600"/>
              </a:spcBef>
              <a:tabLst>
                <a:tab pos="177800" algn="l"/>
              </a:tabLst>
            </a:pPr>
            <a:r>
              <a:t>EnsLib.DICOM.xxxxx, and .....</a:t>
            </a:r>
          </a:p>
        </p:txBody>
      </p:sp>
      <p:sp>
        <p:nvSpPr>
          <p:cNvPr id="362" name="Content Placeholder 3"/>
          <p:cNvSpPr txBox="1"/>
          <p:nvPr/>
        </p:nvSpPr>
        <p:spPr>
          <a:xfrm>
            <a:off x="6256020" y="1127342"/>
            <a:ext cx="5478779" cy="49076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110000"/>
              </a:lnSpc>
              <a:spcBef>
                <a:spcPts val="1000"/>
              </a:spcBef>
              <a:buSzPct val="100000"/>
              <a:buFont typeface="Songti SC Regular"/>
              <a:buChar char="​"/>
              <a:defRPr sz="2800">
                <a:latin typeface="Songti SC Regular"/>
                <a:ea typeface="Songti SC Regular"/>
                <a:cs typeface="Songti SC Regular"/>
                <a:sym typeface="Songti SC Regular"/>
              </a:defRPr>
            </a:pPr>
            <a:r>
              <a:t>自定义消息体</a:t>
            </a:r>
          </a:p>
          <a:p>
            <a:pPr marL="285750" lvl="1" indent="-171450">
              <a:spcBef>
                <a:spcPts val="600"/>
              </a:spcBef>
              <a:buSzPct val="100000"/>
              <a:buFont typeface="Songti SC Regular"/>
              <a:buChar char="•"/>
              <a:tabLst>
                <a:tab pos="177800" algn="l"/>
              </a:tabLst>
              <a:defRPr sz="2400">
                <a:latin typeface="Songti SC Regular"/>
                <a:ea typeface="Songti SC Regular"/>
                <a:cs typeface="Songti SC Regular"/>
                <a:sym typeface="Songti SC Regular"/>
              </a:defRPr>
            </a:pPr>
            <a:r>
              <a:t>继承Ens.Request, Ens.Response</a:t>
            </a:r>
          </a:p>
          <a:p>
            <a:pPr marL="285750" lvl="1" indent="-171450">
              <a:spcBef>
                <a:spcPts val="600"/>
              </a:spcBef>
              <a:buSzPct val="100000"/>
              <a:buFont typeface="Songti SC Regular"/>
              <a:buChar char="•"/>
              <a:tabLst>
                <a:tab pos="177800" algn="l"/>
              </a:tabLst>
              <a:defRPr sz="2400">
                <a:latin typeface="Songti SC Regular"/>
                <a:ea typeface="Songti SC Regular"/>
                <a:cs typeface="Songti SC Regular"/>
                <a:sym typeface="Songti SC Regular"/>
              </a:defRPr>
            </a:pPr>
            <a:r>
              <a:t>继承其他的内建消息类</a:t>
            </a:r>
          </a:p>
          <a:p>
            <a:pPr marL="285750" lvl="1" indent="-171450">
              <a:spcBef>
                <a:spcPts val="600"/>
              </a:spcBef>
              <a:buSzPct val="100000"/>
              <a:buFont typeface="Songti SC Regular"/>
              <a:buChar char="•"/>
              <a:tabLst>
                <a:tab pos="177800" algn="l"/>
              </a:tabLst>
              <a:defRPr sz="2400">
                <a:latin typeface="Songti SC Regular"/>
                <a:ea typeface="Songti SC Regular"/>
                <a:cs typeface="Songti SC Regular"/>
                <a:sym typeface="Songti SC Regular"/>
              </a:defRPr>
            </a:pPr>
            <a:r>
              <a:t>继承%Persistent</a:t>
            </a:r>
          </a:p>
          <a:p>
            <a:pPr marL="285750" lvl="1" indent="-171450">
              <a:spcBef>
                <a:spcPts val="600"/>
              </a:spcBef>
              <a:buSzPct val="100000"/>
              <a:buFont typeface="Songti SC Regular"/>
              <a:buChar char="•"/>
              <a:tabLst>
                <a:tab pos="177800" algn="l"/>
              </a:tabLst>
              <a:defRPr sz="2400">
                <a:latin typeface="Songti SC Regular"/>
                <a:ea typeface="Songti SC Regular"/>
                <a:cs typeface="Songti SC Regular"/>
                <a:sym typeface="Songti SC Regular"/>
              </a:defRPr>
            </a:pPr>
            <a:r>
              <a:t>继承%XML.Adaptor(可选)</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Title 1"/>
          <p:cNvSpPr txBox="1">
            <a:spLocks noGrp="1"/>
          </p:cNvSpPr>
          <p:nvPr>
            <p:ph type="title"/>
          </p:nvPr>
        </p:nvSpPr>
        <p:spPr>
          <a:prstGeom prst="rect">
            <a:avLst/>
          </a:prstGeom>
        </p:spPr>
        <p:txBody>
          <a:bodyPr/>
          <a:lstStyle/>
          <a:p>
            <a:pPr defTabSz="704087">
              <a:defRPr sz="2772"/>
            </a:pPr>
            <a:r>
              <a:t>消息体的定义-内建的消息体</a:t>
            </a:r>
          </a:p>
        </p:txBody>
      </p:sp>
      <p:sp>
        <p:nvSpPr>
          <p:cNvPr id="367" name="Content Placeholder 2"/>
          <p:cNvSpPr txBox="1">
            <a:spLocks noGrp="1"/>
          </p:cNvSpPr>
          <p:nvPr>
            <p:ph type="body" idx="1"/>
          </p:nvPr>
        </p:nvSpPr>
        <p:spPr>
          <a:prstGeom prst="rect">
            <a:avLst/>
          </a:prstGeom>
        </p:spPr>
        <p:txBody>
          <a:bodyPr/>
          <a:lstStyle/>
          <a:p>
            <a:pPr lvl="1">
              <a:spcBef>
                <a:spcPts val="600"/>
              </a:spcBef>
              <a:tabLst>
                <a:tab pos="177800" algn="l"/>
              </a:tabLst>
            </a:pPr>
            <a:r>
              <a:t>Ens.MessageBody extends %Persistent, Ens.Util.MessageBodyMethods, %XML.Adaptor </a:t>
            </a:r>
          </a:p>
          <a:p>
            <a:pPr lvl="1">
              <a:spcBef>
                <a:spcPts val="600"/>
              </a:spcBef>
              <a:tabLst>
                <a:tab pos="177800" algn="l"/>
              </a:tabLst>
            </a:pPr>
            <a:r>
              <a:t>Ens.Request extends Ens.MessageBody, Ens.Util.RequestBodyMethods </a:t>
            </a:r>
          </a:p>
          <a:p>
            <a:pPr lvl="2">
              <a:lnSpc>
                <a:spcPct val="90000"/>
              </a:lnSpc>
              <a:spcBef>
                <a:spcPts val="300"/>
              </a:spcBef>
              <a:buClr>
                <a:schemeClr val="accent1"/>
              </a:buClr>
            </a:pPr>
            <a:r>
              <a:t>Ens.StringRequest, Ens.StringResponse</a:t>
            </a:r>
          </a:p>
          <a:p>
            <a:pPr lvl="1">
              <a:spcBef>
                <a:spcPts val="600"/>
              </a:spcBef>
              <a:tabLst>
                <a:tab pos="177800" algn="l"/>
              </a:tabLst>
            </a:pPr>
            <a:r>
              <a:t>Ens.StringContainer extends %Persistent, %XML.Adaptor</a:t>
            </a:r>
          </a:p>
          <a:p>
            <a:pPr lvl="1">
              <a:spcBef>
                <a:spcPts val="600"/>
              </a:spcBef>
              <a:tabLst>
                <a:tab pos="177800" algn="l"/>
              </a:tabLst>
            </a:pPr>
            <a:r>
              <a:t>Ens.StreamContainer extends %Persistent, Ens.Util.MessageBodyMethods, %XML.Adaptor</a:t>
            </a:r>
          </a:p>
          <a:p>
            <a:pPr lvl="1">
              <a:spcBef>
                <a:spcPts val="600"/>
              </a:spcBef>
              <a:tabLst>
                <a:tab pos="177800" algn="l"/>
              </a:tabLst>
            </a:pPr>
            <a:r>
              <a:t>EnsLib.HL7.message extends %Persistent, EnsLib.EDI.BatchDocument, EnsLib.EDI.Segmented, EnsLib.HL7.Util.MsgBodyMethods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itle 1"/>
          <p:cNvSpPr txBox="1">
            <a:spLocks noGrp="1"/>
          </p:cNvSpPr>
          <p:nvPr>
            <p:ph type="title"/>
          </p:nvPr>
        </p:nvSpPr>
        <p:spPr>
          <a:prstGeom prst="rect">
            <a:avLst/>
          </a:prstGeom>
        </p:spPr>
        <p:txBody>
          <a:bodyPr/>
          <a:lstStyle>
            <a:lvl1pPr defTabSz="704087">
              <a:defRPr sz="2772"/>
            </a:lvl1pPr>
          </a:lstStyle>
          <a:p>
            <a:r>
              <a:t>消息的存储</a:t>
            </a:r>
          </a:p>
        </p:txBody>
      </p:sp>
      <p:sp>
        <p:nvSpPr>
          <p:cNvPr id="372" name="Content Placeholder 2"/>
          <p:cNvSpPr txBox="1">
            <a:spLocks noGrp="1"/>
          </p:cNvSpPr>
          <p:nvPr>
            <p:ph type="body" idx="1"/>
          </p:nvPr>
        </p:nvSpPr>
        <p:spPr>
          <a:prstGeom prst="rect">
            <a:avLst/>
          </a:prstGeom>
        </p:spPr>
        <p:txBody>
          <a:bodyPr/>
          <a:lstStyle/>
          <a:p>
            <a:pPr lvl="1">
              <a:spcBef>
                <a:spcPts val="600"/>
              </a:spcBef>
              <a:tabLst>
                <a:tab pos="177800" algn="l"/>
              </a:tabLst>
            </a:pPr>
            <a:r>
              <a:t>Ens.Request, Ens.Response	^Ens.MessageBodyD</a:t>
            </a:r>
          </a:p>
          <a:p>
            <a:pPr lvl="1">
              <a:spcBef>
                <a:spcPts val="600"/>
              </a:spcBef>
              <a:tabLst>
                <a:tab pos="177800" algn="l"/>
              </a:tabLst>
            </a:pPr>
            <a:r>
              <a:t>Ens.StringContainer 		^Ens.StringContainerD</a:t>
            </a:r>
          </a:p>
          <a:p>
            <a:pPr lvl="1">
              <a:spcBef>
                <a:spcPts val="600"/>
              </a:spcBef>
              <a:tabLst>
                <a:tab pos="177800" algn="l"/>
              </a:tabLst>
            </a:pPr>
            <a:r>
              <a:t>Ens.StreamContainer		^Ens.StreamContainerD</a:t>
            </a:r>
          </a:p>
          <a:p>
            <a:pPr lvl="2">
              <a:lnSpc>
                <a:spcPct val="90000"/>
              </a:lnSpc>
              <a:spcBef>
                <a:spcPts val="300"/>
              </a:spcBef>
              <a:buClr>
                <a:schemeClr val="accent1"/>
              </a:buClr>
            </a:pPr>
            <a:r>
              <a:t>EnsLib.HTTP.GenericMessage</a:t>
            </a:r>
          </a:p>
          <a:p>
            <a:pPr lvl="2">
              <a:lnSpc>
                <a:spcPct val="90000"/>
              </a:lnSpc>
              <a:spcBef>
                <a:spcPts val="300"/>
              </a:spcBef>
              <a:buClr>
                <a:schemeClr val="accent1"/>
              </a:buClr>
            </a:pPr>
            <a:r>
              <a:t>EnsLib.SOAP.GenericMessage</a:t>
            </a:r>
          </a:p>
          <a:p>
            <a:pPr lvl="1">
              <a:spcBef>
                <a:spcPts val="600"/>
              </a:spcBef>
              <a:tabLst>
                <a:tab pos="177800" algn="l"/>
              </a:tabLst>
            </a:pPr>
            <a:r>
              <a:t>EnsLib.HL7.message		 ^EnsLib.H.MessageD</a:t>
            </a:r>
          </a:p>
          <a:p>
            <a:pPr lvl="1">
              <a:spcBef>
                <a:spcPts val="600"/>
              </a:spcBef>
              <a:tabLst>
                <a:tab pos="177800" algn="l"/>
              </a:tabLst>
            </a:pPr>
            <a:r>
              <a:t>EnsLib.EDI.XML.Documnet	^EnsLib.EDI.XML.DocumentD		</a:t>
            </a:r>
          </a:p>
          <a:p>
            <a:pPr lvl="1">
              <a:spcBef>
                <a:spcPts val="600"/>
              </a:spcBef>
              <a:tabLst>
                <a:tab pos="177800" algn="l"/>
              </a:tabLst>
            </a:pPr>
            <a:endParaRPr/>
          </a:p>
          <a:p>
            <a:pPr lvl="1">
              <a:spcBef>
                <a:spcPts val="600"/>
              </a:spcBef>
              <a:tabLst>
                <a:tab pos="177800" algn="l"/>
              </a:tabLst>
            </a:pPr>
            <a:r>
              <a:t>自定义消息体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itle 2"/>
          <p:cNvSpPr txBox="1">
            <a:spLocks noGrp="1"/>
          </p:cNvSpPr>
          <p:nvPr>
            <p:ph type="title"/>
          </p:nvPr>
        </p:nvSpPr>
        <p:spPr>
          <a:prstGeom prst="rect">
            <a:avLst/>
          </a:prstGeom>
        </p:spPr>
        <p:txBody>
          <a:bodyPr/>
          <a:lstStyle/>
          <a:p>
            <a:pPr defTabSz="704087">
              <a:defRPr sz="2772">
                <a:latin typeface="Songti SC Regular"/>
                <a:ea typeface="Songti SC Regular"/>
                <a:cs typeface="Songti SC Regular"/>
                <a:sym typeface="Songti SC Regular"/>
              </a:defRPr>
            </a:pPr>
            <a:r>
              <a:t>虚拟文档的概念（ Virtual Documents ）</a:t>
            </a:r>
          </a:p>
        </p:txBody>
      </p:sp>
      <p:sp>
        <p:nvSpPr>
          <p:cNvPr id="375" name="Text Placeholder 1"/>
          <p:cNvSpPr txBox="1">
            <a:spLocks noGrp="1"/>
          </p:cNvSpPr>
          <p:nvPr>
            <p:ph type="body" idx="1"/>
          </p:nvPr>
        </p:nvSpPr>
        <p:spPr>
          <a:prstGeom prst="rect">
            <a:avLst/>
          </a:prstGeom>
        </p:spPr>
        <p:txBody>
          <a:bodyPr/>
          <a:lstStyle/>
          <a:p>
            <a:pPr lvl="1">
              <a:spcBef>
                <a:spcPts val="600"/>
              </a:spcBef>
              <a:tabLst>
                <a:tab pos="177800" algn="l"/>
              </a:tabLst>
            </a:pPr>
            <a:r>
              <a:t>虚拟文档允许你把raw document作为一个整体在Ensemble的消息体里面发送，不需要将文档本身生成拥有一组属性的对象。 这样可以提高消息处理的效率。</a:t>
            </a:r>
          </a:p>
          <a:p>
            <a:pPr lvl="2">
              <a:lnSpc>
                <a:spcPct val="90000"/>
              </a:lnSpc>
              <a:spcBef>
                <a:spcPts val="300"/>
              </a:spcBef>
              <a:buClr>
                <a:schemeClr val="accent1"/>
              </a:buClr>
            </a:pPr>
            <a:r>
              <a:t>配合系统加载的document的schema, 文档中的内容可以用类似对象的访问方式来访问。这样的访问方式在BPL，Rule, DT等工具里尤其方便。 </a:t>
            </a:r>
            <a:endParaRPr sz="2400"/>
          </a:p>
          <a:p>
            <a:pPr lvl="1">
              <a:spcBef>
                <a:spcPts val="600"/>
              </a:spcBef>
              <a:tabLst>
                <a:tab pos="177800" algn="l"/>
              </a:tabLst>
            </a:pPr>
            <a:r>
              <a:t>虚拟文档的种类:</a:t>
            </a:r>
          </a:p>
          <a:p>
            <a:pPr lvl="2">
              <a:lnSpc>
                <a:spcPct val="90000"/>
              </a:lnSpc>
              <a:spcBef>
                <a:spcPts val="300"/>
              </a:spcBef>
              <a:buClr>
                <a:schemeClr val="accent1"/>
              </a:buClr>
            </a:pPr>
            <a:r>
              <a:t>HL7 V2 messages</a:t>
            </a:r>
          </a:p>
          <a:p>
            <a:pPr lvl="2">
              <a:lnSpc>
                <a:spcPct val="90000"/>
              </a:lnSpc>
              <a:spcBef>
                <a:spcPts val="300"/>
              </a:spcBef>
              <a:buClr>
                <a:schemeClr val="accent1"/>
              </a:buClr>
            </a:pPr>
            <a:r>
              <a:t>XML documents</a:t>
            </a:r>
          </a:p>
          <a:p>
            <a:pPr lvl="2">
              <a:lnSpc>
                <a:spcPct val="90000"/>
              </a:lnSpc>
              <a:spcBef>
                <a:spcPts val="300"/>
              </a:spcBef>
              <a:buClr>
                <a:schemeClr val="accent1"/>
              </a:buClr>
            </a:pPr>
            <a:r>
              <a:t>X12 documents</a:t>
            </a:r>
          </a:p>
          <a:p>
            <a:pPr lvl="2">
              <a:lnSpc>
                <a:spcPct val="90000"/>
              </a:lnSpc>
              <a:spcBef>
                <a:spcPts val="300"/>
              </a:spcBef>
              <a:buClr>
                <a:schemeClr val="accent1"/>
              </a:buClr>
            </a:pPr>
            <a:r>
              <a:t>ASTM documents</a:t>
            </a:r>
          </a:p>
          <a:p>
            <a:pPr lvl="2">
              <a:lnSpc>
                <a:spcPct val="90000"/>
              </a:lnSpc>
              <a:spcBef>
                <a:spcPts val="300"/>
              </a:spcBef>
              <a:buClr>
                <a:schemeClr val="accent1"/>
              </a:buClr>
            </a:pPr>
            <a:r>
              <a:t>EDIFACT documents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itle 1"/>
          <p:cNvSpPr txBox="1">
            <a:spLocks noGrp="1"/>
          </p:cNvSpPr>
          <p:nvPr>
            <p:ph type="title"/>
          </p:nvPr>
        </p:nvSpPr>
        <p:spPr>
          <a:prstGeom prst="rect">
            <a:avLst/>
          </a:prstGeom>
        </p:spPr>
        <p:txBody>
          <a:bodyPr/>
          <a:lstStyle>
            <a:lvl1pPr defTabSz="868680">
              <a:defRPr sz="3420"/>
            </a:lvl1pPr>
          </a:lstStyle>
          <a:p>
            <a:r>
              <a:t>EnsLib.HL7.Message</a:t>
            </a:r>
          </a:p>
        </p:txBody>
      </p:sp>
      <p:sp>
        <p:nvSpPr>
          <p:cNvPr id="380" name="Content Placeholder 3"/>
          <p:cNvSpPr txBox="1">
            <a:spLocks noGrp="1"/>
          </p:cNvSpPr>
          <p:nvPr>
            <p:ph type="body" idx="1"/>
          </p:nvPr>
        </p:nvSpPr>
        <p:spPr>
          <a:prstGeom prst="rect">
            <a:avLst/>
          </a:prstGeom>
        </p:spPr>
        <p:txBody>
          <a:bodyPr/>
          <a:lstStyle/>
          <a:p>
            <a:pPr lvl="4">
              <a:lnSpc>
                <a:spcPct val="120000"/>
              </a:lnSpc>
              <a:spcBef>
                <a:spcPts val="0"/>
              </a:spcBef>
              <a:defRPr sz="1600">
                <a:solidFill>
                  <a:srgbClr val="27318A"/>
                </a:solidFill>
              </a:defRPr>
            </a:pPr>
            <a:r>
              <a:t>MSH|^~\&amp;|REGADT|MCM|IFENG||199601061253||ADT^A01|000001|P|2.3.1||||||utf-8</a:t>
            </a:r>
            <a:endParaRPr sz="1800"/>
          </a:p>
          <a:p>
            <a:pPr lvl="4">
              <a:lnSpc>
                <a:spcPct val="120000"/>
              </a:lnSpc>
              <a:spcBef>
                <a:spcPts val="0"/>
              </a:spcBef>
              <a:defRPr sz="1600">
                <a:solidFill>
                  <a:srgbClr val="27318A"/>
                </a:solidFill>
              </a:defRPr>
            </a:pPr>
            <a:r>
              <a:t>EVN|A01|199601061000|199601101400|1</a:t>
            </a:r>
            <a:endParaRPr sz="1800"/>
          </a:p>
          <a:p>
            <a:pPr lvl="4">
              <a:lnSpc>
                <a:spcPct val="120000"/>
              </a:lnSpc>
              <a:spcBef>
                <a:spcPts val="0"/>
              </a:spcBef>
              <a:defRPr sz="1600">
                <a:solidFill>
                  <a:srgbClr val="27318A"/>
                </a:solidFill>
              </a:defRPr>
            </a:pPr>
            <a:r>
              <a:t>PID|||999473857^^^GENHOSP|253763|MASSIE^JAMES^A||19560129|M|||171 ZOBERLEIN^^ISHPEMING^MI^49849^||(900)485-5344|(900)485-5344|ENGLISH|S|C|10199925|371-66-9256</a:t>
            </a:r>
            <a:endParaRPr sz="1800"/>
          </a:p>
          <a:p>
            <a:pPr lvl="4">
              <a:lnSpc>
                <a:spcPct val="120000"/>
              </a:lnSpc>
              <a:spcBef>
                <a:spcPts val="0"/>
              </a:spcBef>
              <a:defRPr sz="1600">
                <a:solidFill>
                  <a:srgbClr val="27318A"/>
                </a:solidFill>
              </a:defRPr>
            </a:pPr>
            <a:r>
              <a:t>PD1|||||||||</a:t>
            </a:r>
            <a:endParaRPr sz="1800"/>
          </a:p>
          <a:p>
            <a:pPr lvl="4">
              <a:lnSpc>
                <a:spcPct val="120000"/>
              </a:lnSpc>
              <a:spcBef>
                <a:spcPts val="0"/>
              </a:spcBef>
              <a:defRPr sz="1600">
                <a:solidFill>
                  <a:srgbClr val="27318A"/>
                </a:solidFill>
              </a:defRPr>
            </a:pPr>
            <a:r>
              <a:t>PV1||O|||||0148^ADDISON^JAMES|0148^ADDISON^JAMES|0148^ADDISON^JAMES|AMB|||||||0148^ADDISON^JAMES|S|1400|A</a:t>
            </a:r>
            <a:endParaRPr sz="1800"/>
          </a:p>
          <a:p>
            <a:pPr lvl="4">
              <a:lnSpc>
                <a:spcPct val="120000"/>
              </a:lnSpc>
              <a:spcBef>
                <a:spcPts val="0"/>
              </a:spcBef>
              <a:defRPr sz="1600">
                <a:solidFill>
                  <a:srgbClr val="27318A"/>
                </a:solidFill>
              </a:defRPr>
            </a:pPr>
            <a:r>
              <a:t>PV2||||||||199601101400|199601101400</a:t>
            </a:r>
            <a:endParaRPr sz="1800"/>
          </a:p>
          <a:p>
            <a:pPr lvl="4">
              <a:lnSpc>
                <a:spcPct val="120000"/>
              </a:lnSpc>
              <a:spcBef>
                <a:spcPts val="0"/>
              </a:spcBef>
              <a:defRPr sz="1600">
                <a:solidFill>
                  <a:srgbClr val="27318A"/>
                </a:solidFill>
              </a:defRPr>
            </a:pPr>
            <a:r>
              <a:t>DB1|||||||||||</a:t>
            </a:r>
            <a:endParaRPr sz="1800"/>
          </a:p>
          <a:p>
            <a:pPr lvl="4">
              <a:lnSpc>
                <a:spcPct val="120000"/>
              </a:lnSpc>
              <a:spcBef>
                <a:spcPts val="0"/>
              </a:spcBef>
              <a:defRPr sz="1600">
                <a:solidFill>
                  <a:srgbClr val="27318A"/>
                </a:solidFill>
              </a:defRPr>
            </a:pPr>
            <a:r>
              <a:t>OBX||ST|1010.1^BODY WEIGHT||62|kg</a:t>
            </a:r>
            <a:endParaRPr sz="1800"/>
          </a:p>
          <a:p>
            <a:pPr lvl="4">
              <a:lnSpc>
                <a:spcPct val="120000"/>
              </a:lnSpc>
              <a:spcBef>
                <a:spcPts val="0"/>
              </a:spcBef>
              <a:defRPr sz="1600">
                <a:solidFill>
                  <a:srgbClr val="27318A"/>
                </a:solidFill>
              </a:defRPr>
            </a:pPr>
            <a:r>
              <a:t>OBX||ST|1010.1^HEIGHT||190|cm</a:t>
            </a:r>
          </a:p>
        </p:txBody>
      </p:sp>
      <p:pic>
        <p:nvPicPr>
          <p:cNvPr id="381" name="Picture 3" descr="Picture 3"/>
          <p:cNvPicPr>
            <a:picLocks noChangeAspect="1"/>
          </p:cNvPicPr>
          <p:nvPr/>
        </p:nvPicPr>
        <p:blipFill>
          <a:blip r:embed="rId2"/>
          <a:stretch>
            <a:fillRect/>
          </a:stretch>
        </p:blipFill>
        <p:spPr>
          <a:xfrm>
            <a:off x="6627018" y="1470025"/>
            <a:ext cx="4737101" cy="45085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itle 1"/>
          <p:cNvSpPr txBox="1">
            <a:spLocks noGrp="1"/>
          </p:cNvSpPr>
          <p:nvPr>
            <p:ph type="title"/>
          </p:nvPr>
        </p:nvSpPr>
        <p:spPr>
          <a:prstGeom prst="rect">
            <a:avLst/>
          </a:prstGeom>
        </p:spPr>
        <p:txBody>
          <a:bodyPr/>
          <a:lstStyle>
            <a:lvl1pPr defTabSz="868680">
              <a:defRPr sz="3420"/>
            </a:lvl1pPr>
          </a:lstStyle>
          <a:p>
            <a:r>
              <a:t>EnsLib.HL7.Message</a:t>
            </a:r>
          </a:p>
        </p:txBody>
      </p:sp>
      <p:sp>
        <p:nvSpPr>
          <p:cNvPr id="384" name="Content Placeholder 2"/>
          <p:cNvSpPr txBox="1">
            <a:spLocks noGrp="1"/>
          </p:cNvSpPr>
          <p:nvPr>
            <p:ph type="body" idx="1"/>
          </p:nvPr>
        </p:nvSpPr>
        <p:spPr>
          <a:prstGeom prst="rect">
            <a:avLst/>
          </a:prstGeom>
        </p:spPr>
        <p:txBody>
          <a:bodyPr/>
          <a:lstStyle/>
          <a:p>
            <a:r>
              <a:t>MessageBody：EnsLib.HL7.Message</a:t>
            </a:r>
          </a:p>
          <a:p>
            <a:r>
              <a:t>Document Type</a:t>
            </a:r>
          </a:p>
          <a:p>
            <a:pPr lvl="2">
              <a:lnSpc>
                <a:spcPct val="90000"/>
              </a:lnSpc>
              <a:spcBef>
                <a:spcPts val="300"/>
              </a:spcBef>
              <a:buClr>
                <a:schemeClr val="accent1"/>
              </a:buClr>
            </a:pPr>
            <a:r>
              <a:t>Schema:structure: 2.3:ADT_A01</a:t>
            </a:r>
          </a:p>
        </p:txBody>
      </p:sp>
      <p:pic>
        <p:nvPicPr>
          <p:cNvPr id="385" name="Picture 2" descr="Picture 2"/>
          <p:cNvPicPr>
            <a:picLocks noChangeAspect="1"/>
          </p:cNvPicPr>
          <p:nvPr/>
        </p:nvPicPr>
        <p:blipFill>
          <a:blip r:embed="rId2"/>
          <a:stretch>
            <a:fillRect/>
          </a:stretch>
        </p:blipFill>
        <p:spPr>
          <a:xfrm>
            <a:off x="3196587" y="4294663"/>
            <a:ext cx="8018157" cy="1740376"/>
          </a:xfrm>
          <a:prstGeom prst="rect">
            <a:avLst/>
          </a:prstGeom>
          <a:ln w="12700">
            <a:miter lim="400000"/>
          </a:ln>
        </p:spPr>
      </p:pic>
      <p:pic>
        <p:nvPicPr>
          <p:cNvPr id="386" name="Picture 3" descr="Picture 3"/>
          <p:cNvPicPr>
            <a:picLocks noChangeAspect="1"/>
          </p:cNvPicPr>
          <p:nvPr/>
        </p:nvPicPr>
        <p:blipFill>
          <a:blip r:embed="rId3"/>
          <a:stretch>
            <a:fillRect/>
          </a:stretch>
        </p:blipFill>
        <p:spPr>
          <a:xfrm>
            <a:off x="8079602" y="1058522"/>
            <a:ext cx="2809876" cy="266549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itle 1"/>
          <p:cNvSpPr txBox="1">
            <a:spLocks noGrp="1"/>
          </p:cNvSpPr>
          <p:nvPr>
            <p:ph type="title"/>
          </p:nvPr>
        </p:nvSpPr>
        <p:spPr>
          <a:prstGeom prst="rect">
            <a:avLst/>
          </a:prstGeom>
        </p:spPr>
        <p:txBody>
          <a:bodyPr/>
          <a:lstStyle>
            <a:lvl1pPr defTabSz="868680">
              <a:defRPr sz="3420"/>
            </a:lvl1pPr>
          </a:lstStyle>
          <a:p>
            <a:r>
              <a:t>Ens.EDI.XML.Document</a:t>
            </a:r>
          </a:p>
        </p:txBody>
      </p:sp>
      <p:sp>
        <p:nvSpPr>
          <p:cNvPr id="389" name="Content Placeholder 2"/>
          <p:cNvSpPr txBox="1">
            <a:spLocks noGrp="1"/>
          </p:cNvSpPr>
          <p:nvPr>
            <p:ph type="body" idx="1"/>
          </p:nvPr>
        </p:nvSpPr>
        <p:spPr>
          <a:prstGeom prst="rect">
            <a:avLst/>
          </a:prstGeom>
        </p:spPr>
        <p:txBody>
          <a:bodyPr/>
          <a:lstStyle/>
          <a:p>
            <a:r>
              <a:t>XML虚拟文档</a:t>
            </a:r>
          </a:p>
          <a:p>
            <a:pPr lvl="2">
              <a:lnSpc>
                <a:spcPct val="90000"/>
              </a:lnSpc>
              <a:spcBef>
                <a:spcPts val="300"/>
              </a:spcBef>
              <a:buClr>
                <a:schemeClr val="accent1"/>
              </a:buClr>
            </a:pPr>
            <a:r>
              <a:t>对于复杂的XML数据，将它映射成对象处理是效率很低的方式， 通常不会这么处理。</a:t>
            </a:r>
          </a:p>
          <a:p>
            <a:pPr lvl="2">
              <a:lnSpc>
                <a:spcPct val="90000"/>
              </a:lnSpc>
              <a:spcBef>
                <a:spcPts val="300"/>
              </a:spcBef>
              <a:buClr>
                <a:schemeClr val="accent1"/>
              </a:buClr>
            </a:pPr>
            <a:r>
              <a:t>XML数据可以使用字符串或者流的容器在Ensemble内部作为消息处理， 使用XPath寻址， 但不如使用XML虚拟文档更方便。</a:t>
            </a:r>
          </a:p>
          <a:p>
            <a:pPr lvl="2">
              <a:lnSpc>
                <a:spcPct val="90000"/>
              </a:lnSpc>
              <a:spcBef>
                <a:spcPts val="300"/>
              </a:spcBef>
              <a:buClr>
                <a:schemeClr val="accent1"/>
              </a:buClr>
            </a:pPr>
            <a:r>
              <a:t>对于XML虚拟文档，Schema有帮助， 但不是必须的。如果有Schema, 可以做validation, 可以用schema-dependent virtual property paths (而不是DOM-Style path); DTL editor和Business Rule Editor也可以变得容易</a:t>
            </a:r>
          </a:p>
          <a:p>
            <a:r>
              <a:t>使用virtual property path方式访问XML内容</a:t>
            </a:r>
          </a:p>
          <a:p>
            <a:pPr lvl="3">
              <a:spcBef>
                <a:spcPts val="0"/>
              </a:spcBef>
              <a:buClr>
                <a:srgbClr val="FF0000"/>
              </a:buClr>
            </a:pPr>
            <a:r>
              <a:t>unit1.unit2.unit3</a:t>
            </a:r>
          </a:p>
          <a:p>
            <a:pPr lvl="3">
              <a:spcBef>
                <a:spcPts val="0"/>
              </a:spcBef>
              <a:buClr>
                <a:srgbClr val="FF0000"/>
              </a:buClr>
            </a:pPr>
            <a:r>
              <a:t>HomeCity.Address</a:t>
            </a:r>
          </a:p>
          <a:p>
            <a:pPr marL="706437" lvl="3" indent="-223837">
              <a:spcBef>
                <a:spcPts val="0"/>
              </a:spcBef>
              <a:buClr>
                <a:srgbClr val="FF0000"/>
              </a:buClr>
              <a:defRPr sz="2000"/>
            </a:pPr>
            <a:r>
              <a:t>controlActProcess.queryByParameter.parameterList.livingSubjectId().value().extension</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itle 2"/>
          <p:cNvSpPr txBox="1">
            <a:spLocks noGrp="1"/>
          </p:cNvSpPr>
          <p:nvPr>
            <p:ph type="title"/>
          </p:nvPr>
        </p:nvSpPr>
        <p:spPr>
          <a:prstGeom prst="rect">
            <a:avLst/>
          </a:prstGeom>
        </p:spPr>
        <p:txBody>
          <a:bodyPr/>
          <a:lstStyle>
            <a:lvl1pPr defTabSz="868680">
              <a:defRPr sz="3420"/>
            </a:lvl1pPr>
          </a:lstStyle>
          <a:p>
            <a:r>
              <a:t>Ens.EDI.XML.Document</a:t>
            </a:r>
          </a:p>
        </p:txBody>
      </p:sp>
      <p:sp>
        <p:nvSpPr>
          <p:cNvPr id="392" name="Text Placeholder 1"/>
          <p:cNvSpPr txBox="1">
            <a:spLocks noGrp="1"/>
          </p:cNvSpPr>
          <p:nvPr>
            <p:ph type="body" idx="1"/>
          </p:nvPr>
        </p:nvSpPr>
        <p:spPr>
          <a:prstGeom prst="rect">
            <a:avLst/>
          </a:prstGeom>
        </p:spPr>
        <p:txBody>
          <a:bodyPr/>
          <a:lstStyle/>
          <a:p>
            <a:pPr>
              <a:buSzTx/>
              <a:buNone/>
            </a:pPr>
            <a:r>
              <a:t>persistent class </a:t>
            </a:r>
            <a:r>
              <a:rPr>
                <a:solidFill>
                  <a:srgbClr val="FF2600"/>
                </a:solidFill>
              </a:rPr>
              <a:t>EnsLib.EDI.XML.Document</a:t>
            </a:r>
            <a:r>
              <a:rPr>
                <a:solidFill>
                  <a:srgbClr val="FFFF00"/>
                </a:solidFill>
              </a:rPr>
              <a:t> </a:t>
            </a:r>
            <a:r>
              <a:t>extends %Persistent, EnsLib.EDI.XML.Prop, %XML.SAX.EntityResolver, %XML.Adaptor</a:t>
            </a:r>
          </a:p>
          <a:p>
            <a:endParaRPr/>
          </a:p>
          <a:p>
            <a:pPr lvl="2">
              <a:spcBef>
                <a:spcPts val="300"/>
              </a:spcBef>
              <a:buClr>
                <a:schemeClr val="accent1"/>
              </a:buClr>
            </a:pPr>
            <a:r>
              <a:t>DocType</a:t>
            </a:r>
          </a:p>
          <a:p>
            <a:pPr lvl="2">
              <a:spcBef>
                <a:spcPts val="300"/>
              </a:spcBef>
              <a:buClr>
                <a:schemeClr val="accent1"/>
              </a:buClr>
            </a:pPr>
            <a:r>
              <a:t>RawContent</a:t>
            </a:r>
          </a:p>
          <a:p>
            <a:pPr lvl="2">
              <a:spcBef>
                <a:spcPts val="300"/>
              </a:spcBef>
              <a:buClr>
                <a:schemeClr val="accent1"/>
              </a:buClr>
            </a:pPr>
            <a:r>
              <a:t>GetValueAt()</a:t>
            </a:r>
          </a:p>
          <a:p>
            <a:pPr lvl="2">
              <a:spcBef>
                <a:spcPts val="300"/>
              </a:spcBef>
              <a:buClr>
                <a:schemeClr val="accent1"/>
              </a:buClr>
            </a:pPr>
            <a:r>
              <a:t>SetValueAt()</a:t>
            </a:r>
          </a:p>
          <a:p>
            <a:pPr lvl="2">
              <a:spcBef>
                <a:spcPts val="300"/>
              </a:spcBef>
              <a:buClr>
                <a:schemeClr val="accent1"/>
              </a:buClr>
            </a:pPr>
            <a:r>
              <a:t>OutputToDevice(), OutputToFile(), OutputToString(), OutputToLibraryStream()</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prstGeom prst="rect">
            <a:avLst/>
          </a:prstGeom>
        </p:spPr>
        <p:txBody>
          <a:bodyPr/>
          <a:lstStyle>
            <a:lvl1pPr defTabSz="704087">
              <a:defRPr sz="2772"/>
            </a:lvl1pPr>
          </a:lstStyle>
          <a:p>
            <a:r>
              <a:t>消息的查看</a:t>
            </a:r>
          </a:p>
        </p:txBody>
      </p:sp>
      <p:sp>
        <p:nvSpPr>
          <p:cNvPr id="395" name="Content Placeholder 2"/>
          <p:cNvSpPr txBox="1">
            <a:spLocks noGrp="1"/>
          </p:cNvSpPr>
          <p:nvPr>
            <p:ph type="body" idx="1"/>
          </p:nvPr>
        </p:nvSpPr>
        <p:spPr>
          <a:prstGeom prst="rect">
            <a:avLst/>
          </a:prstGeom>
        </p:spPr>
        <p:txBody>
          <a:bodyPr/>
          <a:lstStyle/>
          <a:p>
            <a:pPr lvl="1">
              <a:spcBef>
                <a:spcPts val="600"/>
              </a:spcBef>
              <a:tabLst>
                <a:tab pos="177800" algn="l"/>
              </a:tabLst>
            </a:pPr>
            <a:r>
              <a:t>Message Viewer</a:t>
            </a:r>
          </a:p>
          <a:p>
            <a:pPr lvl="2">
              <a:lnSpc>
                <a:spcPct val="90000"/>
              </a:lnSpc>
              <a:spcBef>
                <a:spcPts val="300"/>
              </a:spcBef>
              <a:buClr>
                <a:schemeClr val="accent1"/>
              </a:buClr>
            </a:pPr>
            <a:r>
              <a:t>什么是Search Table</a:t>
            </a:r>
          </a:p>
          <a:p>
            <a:pPr lvl="1">
              <a:spcBef>
                <a:spcPts val="600"/>
              </a:spcBef>
              <a:tabLst>
                <a:tab pos="177800" algn="l"/>
              </a:tabLst>
            </a:pPr>
            <a:r>
              <a:t>Ens.MessageHeader表</a:t>
            </a:r>
          </a:p>
          <a:p>
            <a:pPr lvl="2">
              <a:lnSpc>
                <a:spcPct val="90000"/>
              </a:lnSpc>
              <a:spcBef>
                <a:spcPts val="300"/>
              </a:spcBef>
              <a:buClr>
                <a:schemeClr val="accent1"/>
              </a:buClr>
            </a:pPr>
            <a:r>
              <a:t>有那些index</a:t>
            </a:r>
          </a:p>
          <a:p>
            <a:pPr lvl="2">
              <a:lnSpc>
                <a:spcPct val="90000"/>
              </a:lnSpc>
              <a:spcBef>
                <a:spcPts val="300"/>
              </a:spcBef>
              <a:buClr>
                <a:schemeClr val="accent1"/>
              </a:buClr>
            </a:pPr>
            <a:r>
              <a:t>Tune-Table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Rectangle 2"/>
          <p:cNvSpPr txBox="1">
            <a:spLocks noGrp="1"/>
          </p:cNvSpPr>
          <p:nvPr>
            <p:ph type="title"/>
          </p:nvPr>
        </p:nvSpPr>
        <p:spPr>
          <a:prstGeom prst="rect">
            <a:avLst/>
          </a:prstGeom>
        </p:spPr>
        <p:txBody>
          <a:bodyPr/>
          <a:lstStyle>
            <a:lvl1pPr defTabSz="704087">
              <a:defRPr sz="2772"/>
            </a:lvl1pPr>
          </a:lstStyle>
          <a:p>
            <a:r>
              <a:t>提纲</a:t>
            </a:r>
          </a:p>
        </p:txBody>
      </p:sp>
      <p:sp>
        <p:nvSpPr>
          <p:cNvPr id="290" name="Rectangle 3"/>
          <p:cNvSpPr txBox="1">
            <a:spLocks noGrp="1"/>
          </p:cNvSpPr>
          <p:nvPr>
            <p:ph type="body" idx="1"/>
          </p:nvPr>
        </p:nvSpPr>
        <p:spPr>
          <a:prstGeom prst="rect">
            <a:avLst/>
          </a:prstGeom>
        </p:spPr>
        <p:txBody>
          <a:bodyPr/>
          <a:lstStyle/>
          <a:p>
            <a:pPr lvl="1">
              <a:spcBef>
                <a:spcPts val="600"/>
              </a:spcBef>
              <a:tabLst>
                <a:tab pos="177800" algn="l"/>
              </a:tabLst>
            </a:pPr>
            <a:r>
              <a:t>Message基本概念</a:t>
            </a:r>
          </a:p>
          <a:p>
            <a:pPr lvl="1">
              <a:spcBef>
                <a:spcPts val="600"/>
              </a:spcBef>
              <a:tabLst>
                <a:tab pos="177800" algn="l"/>
              </a:tabLst>
            </a:pPr>
            <a:r>
              <a:t>Message的产生</a:t>
            </a:r>
          </a:p>
          <a:p>
            <a:pPr lvl="1">
              <a:spcBef>
                <a:spcPts val="600"/>
              </a:spcBef>
              <a:tabLst>
                <a:tab pos="177800" algn="l"/>
              </a:tabLst>
            </a:pPr>
            <a:r>
              <a:t>Message的定义</a:t>
            </a:r>
          </a:p>
          <a:p>
            <a:pPr lvl="1">
              <a:spcBef>
                <a:spcPts val="600"/>
              </a:spcBef>
              <a:tabLst>
                <a:tab pos="177800" algn="l"/>
              </a:tabLst>
            </a:pPr>
            <a:r>
              <a:t>Message的查看，trace</a:t>
            </a:r>
          </a:p>
          <a:p>
            <a:pPr lvl="1">
              <a:spcBef>
                <a:spcPts val="600"/>
              </a:spcBef>
              <a:tabLst>
                <a:tab pos="177800" algn="l"/>
              </a:tabLst>
            </a:pPr>
            <a:r>
              <a:t>Message的删除</a:t>
            </a:r>
          </a:p>
          <a:p>
            <a:pPr lvl="1">
              <a:spcBef>
                <a:spcPts val="600"/>
              </a:spcBef>
              <a:tabLst>
                <a:tab pos="177800" algn="l"/>
              </a:tabLst>
            </a:pPr>
            <a:r>
              <a:t>队列管理和Pool Size</a:t>
            </a:r>
          </a:p>
          <a:p>
            <a:pPr lvl="1">
              <a:spcBef>
                <a:spcPts val="600"/>
              </a:spcBef>
              <a:tabLst>
                <a:tab pos="177800" algn="l"/>
              </a:tabLst>
            </a:pPr>
            <a:r>
              <a:t>同步发送还是异步发送?</a:t>
            </a:r>
          </a:p>
          <a:p>
            <a:pPr lvl="1">
              <a:spcBef>
                <a:spcPts val="600"/>
              </a:spcBef>
              <a:tabLst>
                <a:tab pos="177800" algn="l"/>
              </a:tabLst>
            </a:pPr>
            <a:r>
              <a:t>Pass-through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itle 2"/>
          <p:cNvSpPr txBox="1">
            <a:spLocks noGrp="1"/>
          </p:cNvSpPr>
          <p:nvPr>
            <p:ph type="title"/>
          </p:nvPr>
        </p:nvSpPr>
        <p:spPr>
          <a:prstGeom prst="rect">
            <a:avLst/>
          </a:prstGeom>
        </p:spPr>
        <p:txBody>
          <a:bodyPr/>
          <a:lstStyle/>
          <a:p>
            <a:pPr defTabSz="704087">
              <a:defRPr sz="2772"/>
            </a:pPr>
            <a:r>
              <a:t>Search Table 概念</a:t>
            </a:r>
          </a:p>
        </p:txBody>
      </p:sp>
      <p:sp>
        <p:nvSpPr>
          <p:cNvPr id="398" name="Text Placeholder 1"/>
          <p:cNvSpPr txBox="1">
            <a:spLocks noGrp="1"/>
          </p:cNvSpPr>
          <p:nvPr>
            <p:ph type="body" idx="1"/>
          </p:nvPr>
        </p:nvSpPr>
        <p:spPr>
          <a:prstGeom prst="rect">
            <a:avLst/>
          </a:prstGeom>
        </p:spPr>
        <p:txBody>
          <a:bodyPr/>
          <a:lstStyle/>
          <a:p>
            <a:pPr lvl="1">
              <a:spcBef>
                <a:spcPts val="600"/>
              </a:spcBef>
              <a:tabLst>
                <a:tab pos="177800" algn="l"/>
              </a:tabLst>
            </a:pPr>
            <a:r>
              <a:t>虚拟文档不能自动的按其中的virtual property path搜索。</a:t>
            </a:r>
          </a:p>
          <a:p>
            <a:pPr lvl="1">
              <a:spcBef>
                <a:spcPts val="600"/>
              </a:spcBef>
              <a:tabLst>
                <a:tab pos="177800" algn="l"/>
              </a:tabLst>
            </a:pPr>
            <a:r>
              <a:t>当需要在Message Browser, 规则编辑器，以及其他的SMP页面中对虚拟文档进行搜索和过滤， 必须提供相应的Search Table。</a:t>
            </a:r>
            <a:endParaRPr>
              <a:latin typeface="Songti SC Bold"/>
              <a:ea typeface="Songti SC Bold"/>
              <a:cs typeface="Songti SC Bold"/>
              <a:sym typeface="Songti SC Bold"/>
            </a:endParaRPr>
          </a:p>
          <a:p>
            <a:pPr lvl="1">
              <a:spcBef>
                <a:spcPts val="600"/>
              </a:spcBef>
              <a:tabLst>
                <a:tab pos="177800" algn="l"/>
              </a:tabLst>
            </a:pPr>
            <a:r>
              <a:t>用户使用的时候可以不用去考虑virtual property path, 可以对virtual document像对其他消息字段一样过滤和搜索。</a:t>
            </a:r>
          </a:p>
          <a:p>
            <a:pPr>
              <a:defRPr sz="2000"/>
            </a:pPr>
            <a:r>
              <a:rPr u="sng">
                <a:solidFill>
                  <a:schemeClr val="accent2"/>
                </a:solidFill>
                <a:uFill>
                  <a:solidFill>
                    <a:schemeClr val="accent2"/>
                  </a:solidFill>
                </a:uFill>
                <a:hlinkClick r:id="rId2"/>
              </a:rPr>
              <a:t>https://docs.intersystems.com/irislatest/csp/docbook/DocBook.UI.Page.cls?KEY=EEDI_search_tables</a:t>
            </a:r>
          </a:p>
          <a:p>
            <a:pPr lvl="2">
              <a:lnSpc>
                <a:spcPct val="90000"/>
              </a:lnSpc>
              <a:spcBef>
                <a:spcPts val="300"/>
              </a:spcBef>
              <a:buClr>
                <a:schemeClr val="accent1"/>
              </a:buClr>
            </a:pPr>
            <a:r>
              <a:t>HL7 Search Table</a:t>
            </a:r>
          </a:p>
          <a:p>
            <a:pPr lvl="2">
              <a:lnSpc>
                <a:spcPct val="90000"/>
              </a:lnSpc>
              <a:spcBef>
                <a:spcPts val="300"/>
              </a:spcBef>
              <a:buClr>
                <a:schemeClr val="accent1"/>
              </a:buClr>
            </a:pPr>
            <a:r>
              <a:t>XML Search Table</a:t>
            </a:r>
          </a:p>
        </p:txBody>
      </p:sp>
      <p:pic>
        <p:nvPicPr>
          <p:cNvPr id="399" name="Picture 3" descr="Picture 3"/>
          <p:cNvPicPr>
            <a:picLocks noChangeAspect="1"/>
          </p:cNvPicPr>
          <p:nvPr/>
        </p:nvPicPr>
        <p:blipFill>
          <a:blip r:embed="rId3"/>
          <a:stretch>
            <a:fillRect/>
          </a:stretch>
        </p:blipFill>
        <p:spPr>
          <a:xfrm>
            <a:off x="7924797" y="4293165"/>
            <a:ext cx="3810001" cy="14859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itle 1"/>
          <p:cNvSpPr txBox="1">
            <a:spLocks noGrp="1"/>
          </p:cNvSpPr>
          <p:nvPr>
            <p:ph type="title"/>
          </p:nvPr>
        </p:nvSpPr>
        <p:spPr>
          <a:prstGeom prst="rect">
            <a:avLst/>
          </a:prstGeom>
        </p:spPr>
        <p:txBody>
          <a:bodyPr/>
          <a:lstStyle>
            <a:lvl1pPr defTabSz="704087">
              <a:defRPr sz="2772"/>
            </a:lvl1pPr>
          </a:lstStyle>
          <a:p>
            <a:r>
              <a:t>消息的删除</a:t>
            </a:r>
          </a:p>
        </p:txBody>
      </p:sp>
      <p:sp>
        <p:nvSpPr>
          <p:cNvPr id="402" name="Content Placeholder 2"/>
          <p:cNvSpPr txBox="1">
            <a:spLocks noGrp="1"/>
          </p:cNvSpPr>
          <p:nvPr>
            <p:ph type="body" idx="1"/>
          </p:nvPr>
        </p:nvSpPr>
        <p:spPr>
          <a:prstGeom prst="rect">
            <a:avLst/>
          </a:prstGeom>
        </p:spPr>
        <p:txBody>
          <a:bodyPr/>
          <a:lstStyle/>
          <a:p>
            <a:pPr lvl="1">
              <a:spcBef>
                <a:spcPts val="600"/>
              </a:spcBef>
              <a:tabLst>
                <a:tab pos="177800" algn="l"/>
              </a:tabLst>
            </a:pPr>
            <a:r>
              <a:t>设置任务</a:t>
            </a:r>
          </a:p>
          <a:p>
            <a:pPr lvl="2">
              <a:lnSpc>
                <a:spcPct val="90000"/>
              </a:lnSpc>
              <a:spcBef>
                <a:spcPts val="300"/>
              </a:spcBef>
              <a:buClr>
                <a:schemeClr val="accent1"/>
              </a:buClr>
            </a:pPr>
            <a:r>
              <a:t>管理门户&gt;系统操作&gt;任务管理器, 选择Ens.Util.Tasks.Purge，选择某个namespace</a:t>
            </a:r>
          </a:p>
          <a:p>
            <a:pPr lvl="2">
              <a:lnSpc>
                <a:spcPct val="90000"/>
              </a:lnSpc>
              <a:spcBef>
                <a:spcPts val="300"/>
              </a:spcBef>
              <a:buClr>
                <a:schemeClr val="accent1"/>
              </a:buClr>
            </a:pPr>
            <a:r>
              <a:t>选择保留天数</a:t>
            </a:r>
          </a:p>
          <a:p>
            <a:pPr lvl="2">
              <a:lnSpc>
                <a:spcPct val="90000"/>
              </a:lnSpc>
              <a:spcBef>
                <a:spcPts val="300"/>
              </a:spcBef>
              <a:buClr>
                <a:schemeClr val="accent1"/>
              </a:buClr>
              <a:defRPr>
                <a:solidFill>
                  <a:srgbClr val="FF0000"/>
                </a:solidFill>
              </a:defRPr>
            </a:pPr>
            <a:r>
              <a:t>选择包含消息正文</a:t>
            </a:r>
          </a:p>
          <a:p>
            <a:pPr lvl="2">
              <a:lnSpc>
                <a:spcPct val="90000"/>
              </a:lnSpc>
              <a:spcBef>
                <a:spcPts val="300"/>
              </a:spcBef>
              <a:buClr>
                <a:schemeClr val="accent1"/>
              </a:buClr>
              <a:defRPr>
                <a:solidFill>
                  <a:srgbClr val="FF40FF"/>
                </a:solidFill>
              </a:defRPr>
            </a:pPr>
            <a:r>
              <a:t>选择数据完整性(新版本”Purge only completed sessions“)</a:t>
            </a:r>
          </a:p>
          <a:p>
            <a:pPr lvl="2">
              <a:lnSpc>
                <a:spcPct val="90000"/>
              </a:lnSpc>
              <a:spcBef>
                <a:spcPts val="300"/>
              </a:spcBef>
              <a:buClr>
                <a:schemeClr val="accent1"/>
              </a:buClr>
            </a:pPr>
            <a:r>
              <a:t>删除^Ens.MessageHeaderD， ^Ens.MessageBodyD</a:t>
            </a:r>
          </a:p>
          <a:p>
            <a:pPr lvl="2">
              <a:lnSpc>
                <a:spcPct val="90000"/>
              </a:lnSpc>
              <a:spcBef>
                <a:spcPts val="300"/>
              </a:spcBef>
              <a:buClr>
                <a:schemeClr val="accent1"/>
              </a:buClr>
            </a:pPr>
            <a:endParaRPr/>
          </a:p>
          <a:p>
            <a:pPr lvl="1">
              <a:spcBef>
                <a:spcPts val="600"/>
              </a:spcBef>
              <a:tabLst>
                <a:tab pos="177800" algn="l"/>
              </a:tabLst>
            </a:pPr>
            <a:r>
              <a:t>Interoperability&gt;管理&gt;清理管理数据，手工清除</a:t>
            </a:r>
          </a:p>
          <a:p>
            <a:pPr lvl="1">
              <a:spcBef>
                <a:spcPts val="600"/>
              </a:spcBef>
              <a:tabLst>
                <a:tab pos="177800" algn="l"/>
              </a:tabLst>
            </a:pPr>
            <a:r>
              <a:t>运行命令清除</a:t>
            </a:r>
          </a:p>
          <a:p>
            <a:pPr marL="0" lvl="2" indent="457200">
              <a:lnSpc>
                <a:spcPct val="90000"/>
              </a:lnSpc>
              <a:spcBef>
                <a:spcPts val="300"/>
              </a:spcBef>
              <a:buSzTx/>
              <a:buNone/>
              <a:defRPr sz="1600"/>
            </a:pPr>
            <a:r>
              <a:t>do ##Class(Ens.Util.Tasks.Purge).PurgeAll(,7,)</a:t>
            </a:r>
            <a:endParaRPr sz="2000"/>
          </a:p>
          <a:p>
            <a:pPr marL="0" lvl="2" indent="457200">
              <a:lnSpc>
                <a:spcPct val="90000"/>
              </a:lnSpc>
              <a:spcBef>
                <a:spcPts val="300"/>
              </a:spcBef>
              <a:buSzTx/>
              <a:buNone/>
              <a:defRPr sz="1600"/>
            </a:pPr>
            <a:r>
              <a:t>classmethod PurgeAll(pTypesToPurge As %String = "all", pNumberOfDaysToKeep As %Integer = 0, pBodiesToo As %Boolean = 1) as %Status</a:t>
            </a:r>
          </a:p>
        </p:txBody>
      </p:sp>
      <p:pic>
        <p:nvPicPr>
          <p:cNvPr id="403" name="Content Placeholder 4" descr="Content Placeholder 4"/>
          <p:cNvPicPr>
            <a:picLocks noChangeAspect="1"/>
          </p:cNvPicPr>
          <p:nvPr/>
        </p:nvPicPr>
        <p:blipFill>
          <a:blip r:embed="rId2"/>
          <a:stretch>
            <a:fillRect/>
          </a:stretch>
        </p:blipFill>
        <p:spPr>
          <a:xfrm>
            <a:off x="9344415" y="1454530"/>
            <a:ext cx="2847585" cy="37338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Purge任务的解释"/>
          <p:cNvSpPr txBox="1">
            <a:spLocks noGrp="1"/>
          </p:cNvSpPr>
          <p:nvPr>
            <p:ph type="title"/>
          </p:nvPr>
        </p:nvSpPr>
        <p:spPr>
          <a:prstGeom prst="rect">
            <a:avLst/>
          </a:prstGeom>
        </p:spPr>
        <p:txBody>
          <a:bodyPr/>
          <a:lstStyle>
            <a:lvl1pPr defTabSz="704087">
              <a:defRPr sz="2772"/>
            </a:lvl1pPr>
          </a:lstStyle>
          <a:p>
            <a:r>
              <a:t>Purge任务的解释</a:t>
            </a:r>
          </a:p>
        </p:txBody>
      </p:sp>
      <p:sp>
        <p:nvSpPr>
          <p:cNvPr id="406" name="Double-click to edit"/>
          <p:cNvSpPr txBox="1">
            <a:spLocks noGrp="1"/>
          </p:cNvSpPr>
          <p:nvPr>
            <p:ph type="body" idx="1"/>
          </p:nvPr>
        </p:nvSpPr>
        <p:spPr>
          <a:prstGeom prst="rect">
            <a:avLst/>
          </a:prstGeom>
        </p:spPr>
        <p:txBody>
          <a:bodyPr/>
          <a:lstStyle/>
          <a:p>
            <a:pPr lvl="1"/>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urge only completed sessions"/>
          <p:cNvSpPr txBox="1">
            <a:spLocks noGrp="1"/>
          </p:cNvSpPr>
          <p:nvPr>
            <p:ph type="title"/>
          </p:nvPr>
        </p:nvSpPr>
        <p:spPr>
          <a:prstGeom prst="rect">
            <a:avLst/>
          </a:prstGeom>
        </p:spPr>
        <p:txBody>
          <a:bodyPr/>
          <a:lstStyle>
            <a:lvl1pPr defTabSz="868680">
              <a:defRPr sz="3420"/>
            </a:lvl1pPr>
          </a:lstStyle>
          <a:p>
            <a:r>
              <a:t>Purge only completed sessions</a:t>
            </a:r>
          </a:p>
        </p:txBody>
      </p:sp>
      <p:sp>
        <p:nvSpPr>
          <p:cNvPr id="409" name="如果这个被选中，只有completed消息会被删除， 也就是status=…"/>
          <p:cNvSpPr txBox="1">
            <a:spLocks noGrp="1"/>
          </p:cNvSpPr>
          <p:nvPr>
            <p:ph type="body" idx="1"/>
          </p:nvPr>
        </p:nvSpPr>
        <p:spPr>
          <a:prstGeom prst="rect">
            <a:avLst/>
          </a:prstGeom>
        </p:spPr>
        <p:txBody>
          <a:bodyPr/>
          <a:lstStyle/>
          <a:p>
            <a:pPr lvl="1"/>
            <a:r>
              <a:t>如果这个被选中，只有completed消息会被删除， 也就是status= </a:t>
            </a:r>
          </a:p>
          <a:p>
            <a:pPr lvl="2"/>
            <a:r>
              <a:t>Complete</a:t>
            </a:r>
          </a:p>
          <a:p>
            <a:pPr lvl="2"/>
            <a:r>
              <a:t>Error</a:t>
            </a:r>
          </a:p>
          <a:p>
            <a:pPr lvl="2"/>
            <a:r>
              <a:t>Aborted</a:t>
            </a:r>
          </a:p>
          <a:p>
            <a:pPr lvl="2"/>
            <a:r>
              <a:t>Discarded</a:t>
            </a:r>
          </a:p>
          <a:p>
            <a:pPr lvl="2"/>
            <a:r>
              <a:t>其他状态的消息不会被删除</a:t>
            </a:r>
          </a:p>
          <a:p>
            <a:pPr lvl="1"/>
            <a:r>
              <a:t>时间会很长</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Rectangle 2"/>
          <p:cNvSpPr txBox="1">
            <a:spLocks noGrp="1"/>
          </p:cNvSpPr>
          <p:nvPr>
            <p:ph type="title"/>
          </p:nvPr>
        </p:nvSpPr>
        <p:spPr>
          <a:prstGeom prst="rect">
            <a:avLst/>
          </a:prstGeom>
        </p:spPr>
        <p:txBody>
          <a:bodyPr/>
          <a:lstStyle>
            <a:lvl1pPr defTabSz="704087">
              <a:defRPr sz="2772"/>
            </a:lvl1pPr>
          </a:lstStyle>
          <a:p>
            <a:r>
              <a:t>消息的删除</a:t>
            </a:r>
          </a:p>
        </p:txBody>
      </p:sp>
      <p:sp>
        <p:nvSpPr>
          <p:cNvPr id="412" name="Rectangle 3"/>
          <p:cNvSpPr txBox="1">
            <a:spLocks noGrp="1"/>
          </p:cNvSpPr>
          <p:nvPr>
            <p:ph type="body" idx="1"/>
          </p:nvPr>
        </p:nvSpPr>
        <p:spPr>
          <a:prstGeom prst="rect">
            <a:avLst/>
          </a:prstGeom>
        </p:spPr>
        <p:txBody>
          <a:bodyPr/>
          <a:lstStyle/>
          <a:p>
            <a:pPr lvl="1">
              <a:spcBef>
                <a:spcPts val="600"/>
              </a:spcBef>
              <a:tabLst>
                <a:tab pos="177800" algn="l"/>
              </a:tabLst>
            </a:pPr>
            <a:r>
              <a:t>删除消息头</a:t>
            </a:r>
          </a:p>
          <a:p>
            <a:pPr lvl="1">
              <a:spcBef>
                <a:spcPts val="600"/>
              </a:spcBef>
              <a:tabLst>
                <a:tab pos="177800" algn="l"/>
              </a:tabLst>
            </a:pPr>
            <a:r>
              <a:t>删除什么消息体</a:t>
            </a:r>
          </a:p>
          <a:p>
            <a:pPr lvl="1">
              <a:spcBef>
                <a:spcPts val="600"/>
              </a:spcBef>
              <a:tabLst>
                <a:tab pos="177800" algn="l"/>
              </a:tabLst>
            </a:pPr>
            <a:r>
              <a:t>消息的删除不自动删除对象属性引用的持久化（%Persistent)对象</a:t>
            </a:r>
          </a:p>
          <a:p>
            <a:pPr lvl="2">
              <a:lnSpc>
                <a:spcPct val="90000"/>
              </a:lnSpc>
              <a:spcBef>
                <a:spcPts val="300"/>
              </a:spcBef>
              <a:buClr>
                <a:schemeClr val="accent1"/>
              </a:buClr>
            </a:pPr>
            <a:r>
              <a:t>解决的方法</a:t>
            </a:r>
          </a:p>
          <a:p>
            <a:pPr lvl="2">
              <a:lnSpc>
                <a:spcPct val="90000"/>
              </a:lnSpc>
              <a:spcBef>
                <a:spcPts val="300"/>
              </a:spcBef>
              <a:buClr>
                <a:schemeClr val="accent1"/>
              </a:buClr>
            </a:pPr>
            <a:r>
              <a:t>Create custom purge routine.</a:t>
            </a:r>
          </a:p>
          <a:p>
            <a:pPr lvl="2">
              <a:lnSpc>
                <a:spcPct val="90000"/>
              </a:lnSpc>
              <a:spcBef>
                <a:spcPts val="300"/>
              </a:spcBef>
              <a:buClr>
                <a:schemeClr val="accent1"/>
              </a:buClr>
            </a:pPr>
            <a:r>
              <a:t>Add delete triggers.</a:t>
            </a:r>
          </a:p>
          <a:p>
            <a:pPr lvl="2">
              <a:lnSpc>
                <a:spcPct val="90000"/>
              </a:lnSpc>
              <a:spcBef>
                <a:spcPts val="300"/>
              </a:spcBef>
              <a:buClr>
                <a:schemeClr val="accent1"/>
              </a:buClr>
            </a:pPr>
            <a:r>
              <a:t>Add %OnDelete() callbacks.</a:t>
            </a:r>
          </a:p>
          <a:p>
            <a:pPr lvl="2">
              <a:lnSpc>
                <a:spcPct val="90000"/>
              </a:lnSpc>
              <a:spcBef>
                <a:spcPts val="300"/>
              </a:spcBef>
              <a:buClr>
                <a:schemeClr val="accent1"/>
              </a:buClr>
            </a:pPr>
            <a:endParaRPr/>
          </a:p>
          <a:p>
            <a:pPr marL="0" lvl="2" indent="292100">
              <a:lnSpc>
                <a:spcPct val="90000"/>
              </a:lnSpc>
              <a:spcBef>
                <a:spcPts val="300"/>
              </a:spcBef>
              <a:buSzTx/>
              <a:buNone/>
            </a:pPr>
            <a:r>
              <a:t>最好的解决方案是设计中避免出现这样的情况。</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itle 3"/>
          <p:cNvSpPr txBox="1">
            <a:spLocks noGrp="1"/>
          </p:cNvSpPr>
          <p:nvPr>
            <p:ph type="title"/>
          </p:nvPr>
        </p:nvSpPr>
        <p:spPr>
          <a:prstGeom prst="rect">
            <a:avLst/>
          </a:prstGeom>
        </p:spPr>
        <p:txBody>
          <a:bodyPr/>
          <a:lstStyle/>
          <a:p>
            <a:r>
              <a:t>自定义消息</a:t>
            </a:r>
          </a:p>
        </p:txBody>
      </p:sp>
      <p:sp>
        <p:nvSpPr>
          <p:cNvPr id="415" name="Text Placeholder 4"/>
          <p:cNvSpPr txBox="1">
            <a:spLocks noGrp="1"/>
          </p:cNvSpPr>
          <p:nvPr>
            <p:ph type="body" sz="quarter" idx="1"/>
          </p:nvPr>
        </p:nvSpPr>
        <p:spPr>
          <a:xfrm>
            <a:off x="457200" y="5539068"/>
            <a:ext cx="8715376" cy="431801"/>
          </a:xfrm>
          <a:prstGeom prst="rect">
            <a:avLst/>
          </a:prstGeom>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Rectangle 2"/>
          <p:cNvSpPr txBox="1">
            <a:spLocks noGrp="1"/>
          </p:cNvSpPr>
          <p:nvPr>
            <p:ph type="title"/>
          </p:nvPr>
        </p:nvSpPr>
        <p:spPr>
          <a:prstGeom prst="rect">
            <a:avLst/>
          </a:prstGeom>
        </p:spPr>
        <p:txBody>
          <a:bodyPr/>
          <a:lstStyle/>
          <a:p>
            <a:pPr defTabSz="704087">
              <a:defRPr sz="2772"/>
            </a:pPr>
            <a:r>
              <a:t>消息体的定义-自定义消息体</a:t>
            </a:r>
          </a:p>
        </p:txBody>
      </p:sp>
      <p:sp>
        <p:nvSpPr>
          <p:cNvPr id="418" name="Rectangle 3"/>
          <p:cNvSpPr txBox="1">
            <a:spLocks noGrp="1"/>
          </p:cNvSpPr>
          <p:nvPr>
            <p:ph type="body" idx="1"/>
          </p:nvPr>
        </p:nvSpPr>
        <p:spPr>
          <a:prstGeom prst="rect">
            <a:avLst/>
          </a:prstGeom>
        </p:spPr>
        <p:txBody>
          <a:bodyPr/>
          <a:lstStyle/>
          <a:p>
            <a:pPr lvl="1">
              <a:spcBef>
                <a:spcPts val="600"/>
              </a:spcBef>
              <a:tabLst>
                <a:tab pos="177800" algn="l"/>
              </a:tabLst>
            </a:pPr>
            <a:r>
              <a:t>继承Ens.Request (or Ens.Response)</a:t>
            </a:r>
          </a:p>
          <a:p>
            <a:pPr lvl="1">
              <a:spcBef>
                <a:spcPts val="600"/>
              </a:spcBef>
              <a:tabLst>
                <a:tab pos="177800" algn="l"/>
              </a:tabLst>
            </a:pPr>
            <a:r>
              <a:t>继承%Persistent, %XML.Adapter</a:t>
            </a:r>
          </a:p>
          <a:p>
            <a:pPr lvl="1">
              <a:spcBef>
                <a:spcPts val="600"/>
              </a:spcBef>
              <a:tabLst>
                <a:tab pos="177800" algn="l"/>
              </a:tabLst>
            </a:pPr>
            <a:r>
              <a:t>继承%Persistent,  %JOSN.Adapter</a:t>
            </a:r>
          </a:p>
          <a:p>
            <a:pPr lvl="1">
              <a:spcBef>
                <a:spcPts val="600"/>
              </a:spcBef>
              <a:tabLst>
                <a:tab pos="177800" algn="l"/>
              </a:tabLst>
            </a:pPr>
            <a:endParaRPr/>
          </a:p>
          <a:p>
            <a:pPr marL="534987">
              <a:spcBef>
                <a:spcPts val="0"/>
              </a:spcBef>
              <a:defRPr sz="2000">
                <a:solidFill>
                  <a:srgbClr val="17538C"/>
                </a:solidFill>
              </a:defRPr>
            </a:pPr>
            <a:r>
              <a:t>Class reqUpdatePersonInfo Extends Ens.Request{</a:t>
            </a:r>
          </a:p>
          <a:p>
            <a:pPr marL="534987">
              <a:spcBef>
                <a:spcPts val="0"/>
              </a:spcBef>
              <a:defRPr sz="2000">
                <a:solidFill>
                  <a:srgbClr val="17538C"/>
                </a:solidFill>
              </a:defRPr>
            </a:pPr>
            <a:r>
              <a:t>Property Name As %String;</a:t>
            </a:r>
          </a:p>
          <a:p>
            <a:pPr marL="534987">
              <a:spcBef>
                <a:spcPts val="0"/>
              </a:spcBef>
              <a:defRPr sz="2000">
                <a:solidFill>
                  <a:srgbClr val="17538C"/>
                </a:solidFill>
              </a:defRPr>
            </a:pPr>
            <a:r>
              <a:t>Property SSN As %String;</a:t>
            </a:r>
          </a:p>
          <a:p>
            <a:pPr marL="534987">
              <a:spcBef>
                <a:spcPts val="0"/>
              </a:spcBef>
              <a:defRPr sz="2000">
                <a:solidFill>
                  <a:srgbClr val="17538C"/>
                </a:solidFill>
              </a:defRPr>
            </a:pPr>
            <a:r>
              <a:t>Property DOB As %Date;</a:t>
            </a:r>
          </a:p>
          <a:p>
            <a:pPr marL="534987">
              <a:spcBef>
                <a:spcPts val="0"/>
              </a:spcBef>
              <a:defRPr sz="2000">
                <a:solidFill>
                  <a:srgbClr val="17538C"/>
                </a:solidFill>
              </a:defRPr>
            </a:pPr>
            <a:r>
              <a:t>Property State As %String;</a:t>
            </a:r>
          </a:p>
          <a:p>
            <a:pPr marL="534987">
              <a:spcBef>
                <a:spcPts val="0"/>
              </a:spcBef>
              <a:defRPr sz="2000">
                <a:solidFill>
                  <a:srgbClr val="17538C"/>
                </a:solidFill>
              </a:defRPr>
            </a:pPr>
            <a:r>
              <a:t>}</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Rectangle 2"/>
          <p:cNvSpPr txBox="1">
            <a:spLocks noGrp="1"/>
          </p:cNvSpPr>
          <p:nvPr>
            <p:ph type="title"/>
          </p:nvPr>
        </p:nvSpPr>
        <p:spPr>
          <a:prstGeom prst="rect">
            <a:avLst/>
          </a:prstGeom>
        </p:spPr>
        <p:txBody>
          <a:bodyPr/>
          <a:lstStyle>
            <a:lvl1pPr defTabSz="704087">
              <a:defRPr sz="2772"/>
            </a:lvl1pPr>
          </a:lstStyle>
          <a:p>
            <a:r>
              <a:t>消息体的定义-使用%SerialObject</a:t>
            </a:r>
          </a:p>
        </p:txBody>
      </p:sp>
      <p:sp>
        <p:nvSpPr>
          <p:cNvPr id="423" name="Rectangle 3"/>
          <p:cNvSpPr txBox="1">
            <a:spLocks noGrp="1"/>
          </p:cNvSpPr>
          <p:nvPr>
            <p:ph type="body" idx="1"/>
          </p:nvPr>
        </p:nvSpPr>
        <p:spPr>
          <a:prstGeom prst="rect">
            <a:avLst/>
          </a:prstGeom>
        </p:spPr>
        <p:txBody>
          <a:bodyPr/>
          <a:lstStyle/>
          <a:p>
            <a:pPr indent="534987">
              <a:spcBef>
                <a:spcPts val="0"/>
              </a:spcBef>
              <a:buSzTx/>
              <a:buNone/>
              <a:defRPr sz="2000">
                <a:solidFill>
                  <a:srgbClr val="17538C"/>
                </a:solidFill>
              </a:defRPr>
            </a:pPr>
            <a:r>
              <a:t>Class reqUpdatePersonInfo Extends Ens.Request{</a:t>
            </a:r>
          </a:p>
          <a:p>
            <a:pPr marL="534987">
              <a:spcBef>
                <a:spcPts val="0"/>
              </a:spcBef>
              <a:defRPr sz="2000">
                <a:solidFill>
                  <a:srgbClr val="17538C"/>
                </a:solidFill>
              </a:defRPr>
            </a:pPr>
            <a:r>
              <a:t>Property Name As %String;</a:t>
            </a:r>
          </a:p>
          <a:p>
            <a:pPr marL="534987">
              <a:spcBef>
                <a:spcPts val="0"/>
              </a:spcBef>
              <a:defRPr sz="2000">
                <a:solidFill>
                  <a:srgbClr val="17538C"/>
                </a:solidFill>
              </a:defRPr>
            </a:pPr>
            <a:r>
              <a:t>Property SSN As %String;</a:t>
            </a:r>
          </a:p>
          <a:p>
            <a:pPr marL="534987">
              <a:spcBef>
                <a:spcPts val="0"/>
              </a:spcBef>
              <a:defRPr sz="2000">
                <a:solidFill>
                  <a:srgbClr val="17538C"/>
                </a:solidFill>
              </a:defRPr>
            </a:pPr>
            <a:r>
              <a:t>Property DOB As %Date;</a:t>
            </a:r>
          </a:p>
          <a:p>
            <a:pPr marL="534987">
              <a:spcBef>
                <a:spcPts val="0"/>
              </a:spcBef>
              <a:defRPr sz="2000">
                <a:solidFill>
                  <a:srgbClr val="17538C"/>
                </a:solidFill>
              </a:defRPr>
            </a:pPr>
            <a:r>
              <a:t>Property Address As Address;</a:t>
            </a:r>
          </a:p>
          <a:p>
            <a:pPr marL="534987">
              <a:spcBef>
                <a:spcPts val="0"/>
              </a:spcBef>
              <a:defRPr sz="2000">
                <a:solidFill>
                  <a:srgbClr val="17538C"/>
                </a:solidFill>
              </a:defRPr>
            </a:pPr>
            <a:r>
              <a:t>}</a:t>
            </a:r>
          </a:p>
          <a:p>
            <a:pPr marL="534987">
              <a:spcBef>
                <a:spcPts val="0"/>
              </a:spcBef>
              <a:defRPr sz="2000">
                <a:solidFill>
                  <a:srgbClr val="17538C"/>
                </a:solidFill>
              </a:defRPr>
            </a:pPr>
            <a:endParaRPr/>
          </a:p>
          <a:p>
            <a:pPr marL="534987" lvl="2" indent="0">
              <a:spcBef>
                <a:spcPts val="0"/>
              </a:spcBef>
              <a:buClr>
                <a:schemeClr val="accent1"/>
              </a:buClr>
              <a:buChar char="​"/>
              <a:defRPr>
                <a:solidFill>
                  <a:srgbClr val="17538C"/>
                </a:solidFill>
              </a:defRPr>
            </a:pPr>
            <a:r>
              <a:t>Class Address Extends %SerialObject{</a:t>
            </a:r>
          </a:p>
          <a:p>
            <a:pPr marL="534987" lvl="2" indent="0">
              <a:spcBef>
                <a:spcPts val="0"/>
              </a:spcBef>
              <a:buClr>
                <a:schemeClr val="accent1"/>
              </a:buClr>
              <a:buChar char="​"/>
              <a:defRPr>
                <a:solidFill>
                  <a:srgbClr val="17538C"/>
                </a:solidFill>
              </a:defRPr>
            </a:pPr>
            <a:r>
              <a:t>Property City;</a:t>
            </a:r>
          </a:p>
          <a:p>
            <a:pPr marL="534987" lvl="2" indent="0">
              <a:spcBef>
                <a:spcPts val="0"/>
              </a:spcBef>
              <a:buClr>
                <a:schemeClr val="accent1"/>
              </a:buClr>
              <a:buChar char="​"/>
              <a:defRPr>
                <a:solidFill>
                  <a:srgbClr val="17538C"/>
                </a:solidFill>
              </a:defRPr>
            </a:pPr>
            <a:r>
              <a:t>Property Street;</a:t>
            </a:r>
          </a:p>
          <a:p>
            <a:pPr marL="534987" lvl="2" indent="0">
              <a:spcBef>
                <a:spcPts val="0"/>
              </a:spcBef>
              <a:buClr>
                <a:schemeClr val="accent1"/>
              </a:buClr>
              <a:buChar char="​"/>
              <a:defRPr>
                <a:solidFill>
                  <a:srgbClr val="17538C"/>
                </a:solidFill>
              </a:defRPr>
            </a:pPr>
            <a:r>
              <a:t>}</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itle 1"/>
          <p:cNvSpPr txBox="1">
            <a:spLocks noGrp="1"/>
          </p:cNvSpPr>
          <p:nvPr>
            <p:ph type="title"/>
          </p:nvPr>
        </p:nvSpPr>
        <p:spPr>
          <a:prstGeom prst="rect">
            <a:avLst/>
          </a:prstGeom>
        </p:spPr>
        <p:txBody>
          <a:bodyPr/>
          <a:lstStyle>
            <a:lvl1pPr defTabSz="704087">
              <a:defRPr sz="2772"/>
            </a:lvl1pPr>
          </a:lstStyle>
          <a:p>
            <a:r>
              <a:t>消息体的定义-使用OnDelete</a:t>
            </a:r>
          </a:p>
        </p:txBody>
      </p:sp>
      <p:sp>
        <p:nvSpPr>
          <p:cNvPr id="428" name="Content Placeholder 2"/>
          <p:cNvSpPr txBox="1">
            <a:spLocks noGrp="1"/>
          </p:cNvSpPr>
          <p:nvPr>
            <p:ph type="body" idx="1"/>
          </p:nvPr>
        </p:nvSpPr>
        <p:spPr>
          <a:prstGeom prst="rect">
            <a:avLst/>
          </a:prstGeom>
        </p:spPr>
        <p:txBody>
          <a:bodyPr/>
          <a:lstStyle/>
          <a:p>
            <a:r>
              <a:t>如果在消息里面用到%Persistent的对象， 或者%Persistnent对象的Collection, 需要使用OnDelete来确保删除消息时也可以删除这些保留的对象。</a:t>
            </a:r>
          </a:p>
          <a:p>
            <a:r>
              <a:t>Property p1 As Address[ OnDelete = cascade ];</a:t>
            </a:r>
          </a:p>
          <a:p>
            <a:r>
              <a:t>Property p2 As List of Address[ OnDelete = cascade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itle 1"/>
          <p:cNvSpPr txBox="1">
            <a:spLocks noGrp="1"/>
          </p:cNvSpPr>
          <p:nvPr>
            <p:ph type="title"/>
          </p:nvPr>
        </p:nvSpPr>
        <p:spPr>
          <a:prstGeom prst="rect">
            <a:avLst/>
          </a:prstGeom>
        </p:spPr>
        <p:txBody>
          <a:bodyPr/>
          <a:lstStyle>
            <a:lvl1pPr defTabSz="704087">
              <a:defRPr sz="2772"/>
            </a:lvl1pPr>
          </a:lstStyle>
          <a:p>
            <a:r>
              <a:t>消息体的定义-多层结构</a:t>
            </a:r>
          </a:p>
        </p:txBody>
      </p:sp>
      <p:sp>
        <p:nvSpPr>
          <p:cNvPr id="431" name="Content Placeholder 2"/>
          <p:cNvSpPr txBox="1">
            <a:spLocks noGrp="1"/>
          </p:cNvSpPr>
          <p:nvPr>
            <p:ph type="body" idx="1"/>
          </p:nvPr>
        </p:nvSpPr>
        <p:spPr>
          <a:prstGeom prst="rect">
            <a:avLst/>
          </a:prstGeom>
        </p:spPr>
        <p:txBody>
          <a:bodyPr/>
          <a:lstStyle/>
          <a:p>
            <a:r>
              <a:t>问题: %SerailObject里面可以定义%SearilObject吗?</a:t>
            </a:r>
          </a:p>
          <a:p>
            <a:r>
              <a:t>使用Parent-Children Relationship</a:t>
            </a:r>
          </a:p>
          <a:p>
            <a:endParaRPr/>
          </a:p>
          <a:p>
            <a:pPr lvl="3">
              <a:spcBef>
                <a:spcPts val="0"/>
              </a:spcBef>
              <a:buClr>
                <a:srgbClr val="FF0000"/>
              </a:buClr>
              <a:defRPr>
                <a:solidFill>
                  <a:srgbClr val="0070C0"/>
                </a:solidFill>
              </a:defRPr>
            </a:pPr>
            <a:r>
              <a:t>/// in parent 类</a:t>
            </a:r>
            <a:br/>
            <a:r>
              <a:t>Relationship Orders as FCE.CurrencyOrder[cardinality = children, Inverse = Branch];</a:t>
            </a:r>
            <a:br/>
            <a:r>
              <a:t>/// in children 类</a:t>
            </a:r>
            <a:br/>
            <a:r>
              <a:t>Relationship Branch as FCE.Branch [cardinality = parent, Inverse = Orders];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Rectangle 1026"/>
          <p:cNvSpPr txBox="1">
            <a:spLocks noGrp="1"/>
          </p:cNvSpPr>
          <p:nvPr>
            <p:ph type="title"/>
          </p:nvPr>
        </p:nvSpPr>
        <p:spPr>
          <a:prstGeom prst="rect">
            <a:avLst/>
          </a:prstGeom>
        </p:spPr>
        <p:txBody>
          <a:bodyPr/>
          <a:lstStyle>
            <a:lvl1pPr defTabSz="704087">
              <a:defRPr sz="2772"/>
            </a:lvl1pPr>
          </a:lstStyle>
          <a:p>
            <a:r>
              <a:t>业务组件与消息</a:t>
            </a:r>
          </a:p>
        </p:txBody>
      </p:sp>
      <p:sp>
        <p:nvSpPr>
          <p:cNvPr id="233" name="Content Placeholder 2"/>
          <p:cNvSpPr txBox="1">
            <a:spLocks noGrp="1"/>
          </p:cNvSpPr>
          <p:nvPr>
            <p:ph type="body" idx="1"/>
          </p:nvPr>
        </p:nvSpPr>
        <p:spPr>
          <a:prstGeom prst="rect">
            <a:avLst/>
          </a:prstGeom>
          <a:ln w="6350">
            <a:solidFill>
              <a:srgbClr val="2F3541"/>
            </a:solidFill>
            <a:miter lim="800000"/>
          </a:ln>
        </p:spPr>
        <p:txBody>
          <a:bodyPr/>
          <a:lstStyle/>
          <a:p>
            <a:pPr marL="285750" lvl="1" indent="-171450">
              <a:lnSpc>
                <a:spcPct val="90000"/>
              </a:lnSpc>
              <a:spcBef>
                <a:spcPts val="600"/>
              </a:spcBef>
              <a:tabLst>
                <a:tab pos="177800" algn="l"/>
              </a:tabLst>
              <a:defRPr sz="2000"/>
            </a:pPr>
            <a:r>
              <a:t>BS负责接收或者扫描外部系统（推或者拉），</a:t>
            </a:r>
            <a:endParaRPr sz="2400"/>
          </a:p>
          <a:p>
            <a:pPr marL="285750" lvl="1" indent="-171450">
              <a:lnSpc>
                <a:spcPct val="90000"/>
              </a:lnSpc>
              <a:spcBef>
                <a:spcPts val="600"/>
              </a:spcBef>
              <a:tabLst>
                <a:tab pos="177800" algn="l"/>
              </a:tabLst>
              <a:defRPr sz="2000"/>
            </a:pPr>
            <a:r>
              <a:t>BO负责发送给外部的数据源、应用或系统</a:t>
            </a:r>
            <a:endParaRPr sz="2400"/>
          </a:p>
          <a:p>
            <a:pPr marL="285750" lvl="1" indent="-171450">
              <a:lnSpc>
                <a:spcPct val="90000"/>
              </a:lnSpc>
              <a:spcBef>
                <a:spcPts val="600"/>
              </a:spcBef>
              <a:tabLst>
                <a:tab pos="177800" algn="l"/>
              </a:tabLst>
              <a:defRPr sz="2000"/>
            </a:pPr>
            <a:r>
              <a:t>BP负责内部Ensemble消息的分发，路由，业务编排。。。</a:t>
            </a:r>
            <a:endParaRPr sz="2400"/>
          </a:p>
          <a:p>
            <a:pPr lvl="2">
              <a:lnSpc>
                <a:spcPct val="81000"/>
              </a:lnSpc>
              <a:spcBef>
                <a:spcPts val="300"/>
              </a:spcBef>
              <a:buClr>
                <a:schemeClr val="accent1"/>
              </a:buClr>
            </a:pPr>
            <a:r>
              <a:t>Router</a:t>
            </a:r>
          </a:p>
          <a:p>
            <a:pPr lvl="2">
              <a:lnSpc>
                <a:spcPct val="81000"/>
              </a:lnSpc>
              <a:spcBef>
                <a:spcPts val="300"/>
              </a:spcBef>
              <a:buClr>
                <a:schemeClr val="accent1"/>
              </a:buClr>
            </a:pPr>
            <a:r>
              <a:t>其他组件</a:t>
            </a:r>
          </a:p>
          <a:p>
            <a:pPr marL="285750" lvl="1" indent="-171450">
              <a:lnSpc>
                <a:spcPct val="90000"/>
              </a:lnSpc>
              <a:spcBef>
                <a:spcPts val="600"/>
              </a:spcBef>
              <a:tabLst>
                <a:tab pos="177800" algn="l"/>
              </a:tabLst>
              <a:defRPr sz="2000"/>
            </a:pPr>
            <a:r>
              <a:t>Ensemble消息是在业务组件间传递.</a:t>
            </a:r>
          </a:p>
        </p:txBody>
      </p:sp>
      <p:grpSp>
        <p:nvGrpSpPr>
          <p:cNvPr id="285" name="Group 4"/>
          <p:cNvGrpSpPr/>
          <p:nvPr/>
        </p:nvGrpSpPr>
        <p:grpSpPr>
          <a:xfrm>
            <a:off x="3060699" y="1191731"/>
            <a:ext cx="8762039" cy="5821310"/>
            <a:chOff x="0" y="0"/>
            <a:chExt cx="8762037" cy="5821308"/>
          </a:xfrm>
        </p:grpSpPr>
        <p:sp>
          <p:nvSpPr>
            <p:cNvPr id="234" name="Rectangle 1027"/>
            <p:cNvSpPr/>
            <p:nvPr/>
          </p:nvSpPr>
          <p:spPr>
            <a:xfrm>
              <a:off x="1598140" y="391542"/>
              <a:ext cx="5823137" cy="4413144"/>
            </a:xfrm>
            <a:prstGeom prst="rect">
              <a:avLst/>
            </a:prstGeom>
            <a:solidFill>
              <a:srgbClr val="007C91"/>
            </a:solidFill>
            <a:ln w="9525" cap="flat">
              <a:solidFill>
                <a:srgbClr val="E8E8E8"/>
              </a:solidFill>
              <a:prstDash val="solid"/>
              <a:miter lim="800000"/>
            </a:ln>
            <a:effectLst/>
          </p:spPr>
          <p:txBody>
            <a:bodyPr wrap="square" lIns="45719" tIns="45719" rIns="45719" bIns="45719" numCol="1" anchor="ctr">
              <a:noAutofit/>
            </a:bodyPr>
            <a:lstStyle/>
            <a:p>
              <a:pPr>
                <a:defRPr sz="2400">
                  <a:latin typeface="Songti SC Regular"/>
                  <a:ea typeface="Songti SC Regular"/>
                  <a:cs typeface="Songti SC Regular"/>
                  <a:sym typeface="Songti SC Regular"/>
                </a:defRPr>
              </a:pPr>
              <a:endParaRPr/>
            </a:p>
          </p:txBody>
        </p:sp>
        <p:grpSp>
          <p:nvGrpSpPr>
            <p:cNvPr id="237" name="Rectangle 1028"/>
            <p:cNvGrpSpPr/>
            <p:nvPr/>
          </p:nvGrpSpPr>
          <p:grpSpPr>
            <a:xfrm>
              <a:off x="1982383" y="850395"/>
              <a:ext cx="1867585" cy="2111232"/>
              <a:chOff x="0" y="0"/>
              <a:chExt cx="1867584" cy="2111230"/>
            </a:xfrm>
          </p:grpSpPr>
          <p:sp>
            <p:nvSpPr>
              <p:cNvPr id="235" name="Rectangle"/>
              <p:cNvSpPr/>
              <p:nvPr/>
            </p:nvSpPr>
            <p:spPr>
              <a:xfrm>
                <a:off x="-1" y="-1"/>
                <a:ext cx="1195171" cy="1682463"/>
              </a:xfrm>
              <a:prstGeom prst="rect">
                <a:avLst/>
              </a:prstGeom>
              <a:solidFill>
                <a:srgbClr val="2F3541"/>
              </a:solidFill>
              <a:ln w="9525" cap="flat">
                <a:solidFill>
                  <a:srgbClr val="E8E8E8"/>
                </a:solidFill>
                <a:prstDash val="solid"/>
                <a:miter lim="800000"/>
              </a:ln>
              <a:effectLst/>
            </p:spPr>
            <p:txBody>
              <a:bodyPr wrap="square" lIns="45719" tIns="45719" rIns="45719" bIns="45719" numCol="1" anchor="ctr">
                <a:noAutofit/>
              </a:bodyPr>
              <a:lstStyle/>
              <a:p>
                <a:pPr>
                  <a:defRPr sz="2000">
                    <a:solidFill>
                      <a:srgbClr val="FFFF00"/>
                    </a:solidFill>
                    <a:latin typeface="Songti SC Regular"/>
                    <a:ea typeface="Songti SC Regular"/>
                    <a:cs typeface="Songti SC Regular"/>
                    <a:sym typeface="Songti SC Regular"/>
                  </a:defRPr>
                </a:pPr>
                <a:endParaRPr/>
              </a:p>
            </p:txBody>
          </p:sp>
          <p:sp>
            <p:nvSpPr>
              <p:cNvPr id="236" name="业务服务"/>
              <p:cNvSpPr/>
              <p:nvPr/>
            </p:nvSpPr>
            <p:spPr>
              <a:xfrm>
                <a:off x="597584" y="84123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000">
                    <a:solidFill>
                      <a:srgbClr val="FFFF00"/>
                    </a:solidFill>
                    <a:latin typeface="Songti SC Regular"/>
                    <a:ea typeface="Songti SC Regular"/>
                    <a:cs typeface="Songti SC Regular"/>
                    <a:sym typeface="Songti SC Regular"/>
                  </a:defRPr>
                </a:lvl1pPr>
              </a:lstStyle>
              <a:p>
                <a:r>
                  <a:t>业务服务</a:t>
                </a:r>
              </a:p>
            </p:txBody>
          </p:sp>
        </p:grpSp>
        <p:sp>
          <p:nvSpPr>
            <p:cNvPr id="238" name="Rectangle 1029"/>
            <p:cNvSpPr/>
            <p:nvPr/>
          </p:nvSpPr>
          <p:spPr>
            <a:xfrm>
              <a:off x="1598140" y="850395"/>
              <a:ext cx="1" cy="1682463"/>
            </a:xfrm>
            <a:custGeom>
              <a:avLst/>
              <a:gdLst/>
              <a:ahLst/>
              <a:cxnLst>
                <a:cxn ang="0">
                  <a:pos x="wd2" y="hd2"/>
                </a:cxn>
                <a:cxn ang="5400000">
                  <a:pos x="wd2" y="hd2"/>
                </a:cxn>
                <a:cxn ang="10800000">
                  <a:pos x="wd2" y="hd2"/>
                </a:cxn>
                <a:cxn ang="16200000">
                  <a:pos x="wd2" y="hd2"/>
                </a:cxn>
              </a:cxnLst>
              <a:rect l="0" t="0" r="r" b="b"/>
              <a:pathLst>
                <a:path h="21600" extrusionOk="0">
                  <a:moveTo>
                    <a:pt x="0" y="0"/>
                  </a:moveTo>
                  <a:lnTo>
                    <a:pt x="0" y="0"/>
                  </a:lnTo>
                  <a:lnTo>
                    <a:pt x="0" y="21600"/>
                  </a:lnTo>
                  <a:lnTo>
                    <a:pt x="0" y="21600"/>
                  </a:lnTo>
                  <a:close/>
                </a:path>
              </a:pathLst>
            </a:custGeom>
            <a:solidFill>
              <a:srgbClr val="777777"/>
            </a:solidFill>
            <a:ln w="9525" cap="flat">
              <a:solidFill>
                <a:srgbClr val="E8E8E8"/>
              </a:solidFill>
              <a:prstDash val="solid"/>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eaVert" wrap="square" lIns="45719" tIns="45719" rIns="45719" bIns="45719" numCol="1" anchor="ctr">
              <a:spAutoFit/>
            </a:bodyPr>
            <a:lstStyle>
              <a:lvl1pPr>
                <a:defRPr sz="1400">
                  <a:solidFill>
                    <a:srgbClr val="E8E8E8"/>
                  </a:solidFill>
                  <a:latin typeface="Songti SC Regular"/>
                  <a:ea typeface="Songti SC Regular"/>
                  <a:cs typeface="Songti SC Regular"/>
                  <a:sym typeface="Songti SC Regular"/>
                </a:defRPr>
              </a:lvl1pPr>
            </a:lstStyle>
            <a:p>
              <a:r>
                <a:t>输入型适配器</a:t>
              </a:r>
            </a:p>
          </p:txBody>
        </p:sp>
        <p:sp>
          <p:nvSpPr>
            <p:cNvPr id="239" name="Rectangle 1030"/>
            <p:cNvSpPr/>
            <p:nvPr/>
          </p:nvSpPr>
          <p:spPr>
            <a:xfrm>
              <a:off x="7035199" y="850395"/>
              <a:ext cx="1" cy="3073555"/>
            </a:xfrm>
            <a:custGeom>
              <a:avLst/>
              <a:gdLst/>
              <a:ahLst/>
              <a:cxnLst>
                <a:cxn ang="0">
                  <a:pos x="wd2" y="hd2"/>
                </a:cxn>
                <a:cxn ang="5400000">
                  <a:pos x="wd2" y="hd2"/>
                </a:cxn>
                <a:cxn ang="10800000">
                  <a:pos x="wd2" y="hd2"/>
                </a:cxn>
                <a:cxn ang="16200000">
                  <a:pos x="wd2" y="hd2"/>
                </a:cxn>
              </a:cxnLst>
              <a:rect l="0" t="0" r="r" b="b"/>
              <a:pathLst>
                <a:path h="21600" extrusionOk="0">
                  <a:moveTo>
                    <a:pt x="0" y="0"/>
                  </a:moveTo>
                  <a:lnTo>
                    <a:pt x="0" y="0"/>
                  </a:lnTo>
                  <a:lnTo>
                    <a:pt x="0" y="21600"/>
                  </a:lnTo>
                  <a:lnTo>
                    <a:pt x="0" y="21600"/>
                  </a:lnTo>
                  <a:close/>
                </a:path>
              </a:pathLst>
            </a:custGeom>
            <a:solidFill>
              <a:srgbClr val="777777"/>
            </a:solidFill>
            <a:ln w="9525" cap="flat">
              <a:solidFill>
                <a:srgbClr val="E8E8E8"/>
              </a:solidFill>
              <a:prstDash val="solid"/>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eaVert" wrap="square" lIns="45719" tIns="45719" rIns="45719" bIns="45719" numCol="1" anchor="ctr">
              <a:spAutoFit/>
            </a:bodyPr>
            <a:lstStyle>
              <a:lvl1pPr>
                <a:defRPr sz="1400">
                  <a:solidFill>
                    <a:srgbClr val="E8E8E8"/>
                  </a:solidFill>
                  <a:latin typeface="Songti SC Regular"/>
                  <a:ea typeface="Songti SC Regular"/>
                  <a:cs typeface="Songti SC Regular"/>
                  <a:sym typeface="Songti SC Regular"/>
                </a:defRPr>
              </a:lvl1pPr>
            </a:lstStyle>
            <a:p>
              <a:r>
                <a:t>输出型适配器</a:t>
              </a:r>
            </a:p>
          </p:txBody>
        </p:sp>
        <p:sp>
          <p:nvSpPr>
            <p:cNvPr id="240" name="Freeform 1031"/>
            <p:cNvSpPr/>
            <p:nvPr/>
          </p:nvSpPr>
          <p:spPr>
            <a:xfrm>
              <a:off x="3164324" y="1844577"/>
              <a:ext cx="512247" cy="1"/>
            </a:xfrm>
            <a:prstGeom prst="line">
              <a:avLst/>
            </a:prstGeom>
            <a:noFill/>
            <a:ln w="31750" cap="flat">
              <a:solidFill>
                <a:srgbClr val="E8E8E8"/>
              </a:solidFill>
              <a:prstDash val="solid"/>
              <a:round/>
              <a:headEnd type="triangle" w="med" len="me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41" name="Freeform 1032"/>
            <p:cNvSpPr/>
            <p:nvPr/>
          </p:nvSpPr>
          <p:spPr>
            <a:xfrm>
              <a:off x="3177551" y="1402793"/>
              <a:ext cx="2469785" cy="1"/>
            </a:xfrm>
            <a:prstGeom prst="line">
              <a:avLst/>
            </a:prstGeom>
            <a:noFill/>
            <a:ln w="31750" cap="flat">
              <a:solidFill>
                <a:srgbClr val="E8E8E8"/>
              </a:solidFill>
              <a:prstDash val="solid"/>
              <a:round/>
              <a:headEnd type="triangle" w="med" len="me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42" name="Freeform 1033"/>
            <p:cNvSpPr/>
            <p:nvPr/>
          </p:nvSpPr>
          <p:spPr>
            <a:xfrm>
              <a:off x="5135089" y="2457652"/>
              <a:ext cx="512248" cy="1"/>
            </a:xfrm>
            <a:prstGeom prst="line">
              <a:avLst/>
            </a:prstGeom>
            <a:noFill/>
            <a:ln w="31750" cap="flat">
              <a:solidFill>
                <a:srgbClr val="E8E8E8"/>
              </a:solidFill>
              <a:prstDash val="solid"/>
              <a:round/>
              <a:headEnd type="triangle" w="med" len="me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43" name="Rectangle 1034"/>
            <p:cNvSpPr/>
            <p:nvPr/>
          </p:nvSpPr>
          <p:spPr>
            <a:xfrm>
              <a:off x="8260301" y="850395"/>
              <a:ext cx="1" cy="3594351"/>
            </a:xfrm>
            <a:custGeom>
              <a:avLst/>
              <a:gdLst/>
              <a:ahLst/>
              <a:cxnLst>
                <a:cxn ang="0">
                  <a:pos x="wd2" y="hd2"/>
                </a:cxn>
                <a:cxn ang="5400000">
                  <a:pos x="wd2" y="hd2"/>
                </a:cxn>
                <a:cxn ang="10800000">
                  <a:pos x="wd2" y="hd2"/>
                </a:cxn>
                <a:cxn ang="16200000">
                  <a:pos x="wd2" y="hd2"/>
                </a:cxn>
              </a:cxnLst>
              <a:rect l="0" t="0" r="r" b="b"/>
              <a:pathLst>
                <a:path h="21600" extrusionOk="0">
                  <a:moveTo>
                    <a:pt x="0" y="0"/>
                  </a:moveTo>
                  <a:lnTo>
                    <a:pt x="0" y="0"/>
                  </a:lnTo>
                  <a:lnTo>
                    <a:pt x="0" y="21600"/>
                  </a:lnTo>
                  <a:lnTo>
                    <a:pt x="0" y="21600"/>
                  </a:lnTo>
                  <a:close/>
                </a:path>
              </a:pathLst>
            </a:custGeom>
            <a:solidFill>
              <a:srgbClr val="777777"/>
            </a:solidFill>
            <a:ln w="9525" cap="flat">
              <a:solidFill>
                <a:srgbClr val="E8E8E8"/>
              </a:solidFill>
              <a:prstDash val="solid"/>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eaVert" wrap="square" lIns="45719" tIns="45719" rIns="45719" bIns="45719" numCol="1" anchor="ctr">
              <a:spAutoFit/>
            </a:bodyPr>
            <a:lstStyle>
              <a:lvl1pPr>
                <a:defRPr sz="1600">
                  <a:solidFill>
                    <a:srgbClr val="E8E8E8"/>
                  </a:solidFill>
                  <a:latin typeface="Songti SC Regular"/>
                  <a:ea typeface="Songti SC Regular"/>
                  <a:cs typeface="Songti SC Regular"/>
                  <a:sym typeface="Songti SC Regular"/>
                </a:defRPr>
              </a:lvl1pPr>
            </a:lstStyle>
            <a:p>
              <a:r>
                <a:t>外部应用</a:t>
              </a:r>
            </a:p>
          </p:txBody>
        </p:sp>
        <p:grpSp>
          <p:nvGrpSpPr>
            <p:cNvPr id="247" name="Group 1035"/>
            <p:cNvGrpSpPr/>
            <p:nvPr/>
          </p:nvGrpSpPr>
          <p:grpSpPr>
            <a:xfrm>
              <a:off x="7457865" y="2074004"/>
              <a:ext cx="765848" cy="917708"/>
              <a:chOff x="0" y="0"/>
              <a:chExt cx="765846" cy="917706"/>
            </a:xfrm>
          </p:grpSpPr>
          <p:sp>
            <p:nvSpPr>
              <p:cNvPr id="244" name="Freeform 1036"/>
              <p:cNvSpPr/>
              <p:nvPr/>
            </p:nvSpPr>
            <p:spPr>
              <a:xfrm>
                <a:off x="0" y="0"/>
                <a:ext cx="765847" cy="0"/>
              </a:xfrm>
              <a:prstGeom prst="line">
                <a:avLst/>
              </a:prstGeom>
              <a:noFill/>
              <a:ln w="6350" cap="flat">
                <a:solidFill>
                  <a:srgbClr val="2F3541"/>
                </a:solidFill>
                <a:prstDash val="solid"/>
                <a:miter lim="800000"/>
                <a:headEnd type="triangle" w="med" len="me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45" name="Freeform 1037"/>
              <p:cNvSpPr/>
              <p:nvPr/>
            </p:nvSpPr>
            <p:spPr>
              <a:xfrm>
                <a:off x="0" y="458853"/>
                <a:ext cx="765847" cy="1"/>
              </a:xfrm>
              <a:prstGeom prst="line">
                <a:avLst/>
              </a:prstGeom>
              <a:noFill/>
              <a:ln w="6350" cap="flat">
                <a:solidFill>
                  <a:srgbClr val="2F3541"/>
                </a:solidFill>
                <a:prstDash val="solid"/>
                <a:miter lim="800000"/>
                <a:headEnd type="triangle" w="med" len="me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46" name="Freeform 1038"/>
              <p:cNvSpPr/>
              <p:nvPr/>
            </p:nvSpPr>
            <p:spPr>
              <a:xfrm>
                <a:off x="0" y="917706"/>
                <a:ext cx="765847" cy="1"/>
              </a:xfrm>
              <a:prstGeom prst="line">
                <a:avLst/>
              </a:prstGeom>
              <a:noFill/>
              <a:ln w="6350" cap="flat">
                <a:solidFill>
                  <a:srgbClr val="2F3541"/>
                </a:solidFill>
                <a:prstDash val="solid"/>
                <a:miter lim="800000"/>
                <a:headEnd type="triangle" w="med" len="med"/>
                <a:tailEnd type="triangle" w="med" len="med"/>
              </a:ln>
              <a:effectLst/>
            </p:spPr>
            <p:txBody>
              <a:bodyPr wrap="square" lIns="45719" tIns="45719" rIns="45719" bIns="45719" numCol="1" anchor="t">
                <a:noAutofit/>
              </a:bodyPr>
              <a:lstStyle/>
              <a:p>
                <a:pPr>
                  <a:defRPr>
                    <a:solidFill>
                      <a:srgbClr val="FFFFFF"/>
                    </a:solidFill>
                  </a:defRPr>
                </a:pPr>
                <a:endParaRPr/>
              </a:p>
            </p:txBody>
          </p:sp>
        </p:grpSp>
        <p:grpSp>
          <p:nvGrpSpPr>
            <p:cNvPr id="250" name="Rectangle 1039"/>
            <p:cNvGrpSpPr/>
            <p:nvPr/>
          </p:nvGrpSpPr>
          <p:grpSpPr>
            <a:xfrm>
              <a:off x="1601354" y="2838760"/>
              <a:ext cx="2212834" cy="1805329"/>
              <a:chOff x="0" y="0"/>
              <a:chExt cx="2212833" cy="1805328"/>
            </a:xfrm>
          </p:grpSpPr>
          <p:sp>
            <p:nvSpPr>
              <p:cNvPr id="248" name="Rectangle"/>
              <p:cNvSpPr/>
              <p:nvPr/>
            </p:nvSpPr>
            <p:spPr>
              <a:xfrm>
                <a:off x="-1" y="-1"/>
                <a:ext cx="1885669" cy="1070659"/>
              </a:xfrm>
              <a:prstGeom prst="rect">
                <a:avLst/>
              </a:prstGeom>
              <a:solidFill>
                <a:srgbClr val="B2B2B2"/>
              </a:solidFill>
              <a:ln w="9525" cap="flat">
                <a:solidFill>
                  <a:srgbClr val="E8E8E8"/>
                </a:solidFill>
                <a:prstDash val="solid"/>
                <a:miter lim="800000"/>
              </a:ln>
              <a:effectLst/>
            </p:spPr>
            <p:txBody>
              <a:bodyPr wrap="square" lIns="45719" tIns="45719" rIns="45719" bIns="45719" numCol="1" anchor="ctr">
                <a:noAutofit/>
              </a:bodyPr>
              <a:lstStyle/>
              <a:p>
                <a:pPr>
                  <a:defRPr sz="2000">
                    <a:solidFill>
                      <a:srgbClr val="E8E8E8"/>
                    </a:solidFill>
                    <a:latin typeface="Songti SC Regular"/>
                    <a:ea typeface="Songti SC Regular"/>
                    <a:cs typeface="Songti SC Regular"/>
                    <a:sym typeface="Songti SC Regular"/>
                  </a:defRPr>
                </a:pPr>
                <a:endParaRPr/>
              </a:p>
            </p:txBody>
          </p:sp>
          <p:sp>
            <p:nvSpPr>
              <p:cNvPr id="249" name="复合应用"/>
              <p:cNvSpPr/>
              <p:nvPr/>
            </p:nvSpPr>
            <p:spPr>
              <a:xfrm>
                <a:off x="942833" y="535328"/>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000">
                    <a:solidFill>
                      <a:srgbClr val="E8E8E8"/>
                    </a:solidFill>
                    <a:latin typeface="Songti SC Regular"/>
                    <a:ea typeface="Songti SC Regular"/>
                    <a:cs typeface="Songti SC Regular"/>
                    <a:sym typeface="Songti SC Regular"/>
                  </a:defRPr>
                </a:lvl1pPr>
              </a:lstStyle>
              <a:p>
                <a:r>
                  <a:t>复合应用</a:t>
                </a:r>
              </a:p>
            </p:txBody>
          </p:sp>
        </p:grpSp>
        <p:grpSp>
          <p:nvGrpSpPr>
            <p:cNvPr id="253" name="Rectangle 1040"/>
            <p:cNvGrpSpPr/>
            <p:nvPr/>
          </p:nvGrpSpPr>
          <p:grpSpPr>
            <a:xfrm>
              <a:off x="1671850" y="4384070"/>
              <a:ext cx="5195648" cy="1437239"/>
              <a:chOff x="0" y="0"/>
              <a:chExt cx="5195647" cy="1437237"/>
            </a:xfrm>
          </p:grpSpPr>
          <p:sp>
            <p:nvSpPr>
              <p:cNvPr id="251" name="Rectangle"/>
              <p:cNvSpPr/>
              <p:nvPr/>
            </p:nvSpPr>
            <p:spPr>
              <a:xfrm>
                <a:off x="0" y="0"/>
                <a:ext cx="5195648" cy="334476"/>
              </a:xfrm>
              <a:prstGeom prst="rect">
                <a:avLst/>
              </a:prstGeom>
              <a:solidFill>
                <a:srgbClr val="B2B2B2"/>
              </a:solidFill>
              <a:ln w="9525" cap="flat">
                <a:solidFill>
                  <a:srgbClr val="E8E8E8"/>
                </a:solidFill>
                <a:prstDash val="solid"/>
                <a:miter lim="800000"/>
              </a:ln>
              <a:effectLst/>
            </p:spPr>
            <p:txBody>
              <a:bodyPr wrap="square" lIns="45719" tIns="45719" rIns="45719" bIns="45719" numCol="1" anchor="ctr">
                <a:noAutofit/>
              </a:bodyPr>
              <a:lstStyle/>
              <a:p>
                <a:pPr>
                  <a:defRPr sz="2000">
                    <a:solidFill>
                      <a:srgbClr val="E8E8E8"/>
                    </a:solidFill>
                    <a:latin typeface="Songti SC Regular"/>
                    <a:ea typeface="Songti SC Regular"/>
                    <a:cs typeface="Songti SC Regular"/>
                    <a:sym typeface="Songti SC Regular"/>
                  </a:defRPr>
                </a:pPr>
                <a:endParaRPr/>
              </a:p>
            </p:txBody>
          </p:sp>
          <p:sp>
            <p:nvSpPr>
              <p:cNvPr id="252" name="数据库"/>
              <p:cNvSpPr/>
              <p:nvPr/>
            </p:nvSpPr>
            <p:spPr>
              <a:xfrm>
                <a:off x="2597823" y="1672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000">
                    <a:solidFill>
                      <a:srgbClr val="E8E8E8"/>
                    </a:solidFill>
                    <a:latin typeface="Songti SC Regular"/>
                    <a:ea typeface="Songti SC Regular"/>
                    <a:cs typeface="Songti SC Regular"/>
                    <a:sym typeface="Songti SC Regular"/>
                  </a:defRPr>
                </a:lvl1pPr>
              </a:lstStyle>
              <a:p>
                <a:r>
                  <a:t>数据库</a:t>
                </a:r>
              </a:p>
            </p:txBody>
          </p:sp>
        </p:grpSp>
        <p:sp>
          <p:nvSpPr>
            <p:cNvPr id="254" name="Line 1041"/>
            <p:cNvSpPr/>
            <p:nvPr/>
          </p:nvSpPr>
          <p:spPr>
            <a:xfrm>
              <a:off x="4168067" y="3497200"/>
              <a:ext cx="1" cy="947546"/>
            </a:xfrm>
            <a:prstGeom prst="line">
              <a:avLst/>
            </a:prstGeom>
            <a:noFill/>
            <a:ln w="28575" cap="flat">
              <a:solidFill>
                <a:srgbClr val="E8E8E8"/>
              </a:solidFill>
              <a:prstDash val="solid"/>
              <a:miter lim="800000"/>
              <a:headEnd type="triangle" w="med" len="me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55" name="Line 1042"/>
            <p:cNvSpPr/>
            <p:nvPr/>
          </p:nvSpPr>
          <p:spPr>
            <a:xfrm>
              <a:off x="2225629" y="3877314"/>
              <a:ext cx="1" cy="506756"/>
            </a:xfrm>
            <a:prstGeom prst="line">
              <a:avLst/>
            </a:prstGeom>
            <a:noFill/>
            <a:ln w="28575" cap="flat">
              <a:solidFill>
                <a:srgbClr val="E8E8E8"/>
              </a:solidFill>
              <a:prstDash val="solid"/>
              <a:miter lim="800000"/>
              <a:headEnd type="triangle" w="med" len="me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56" name="Line 1043"/>
            <p:cNvSpPr/>
            <p:nvPr/>
          </p:nvSpPr>
          <p:spPr>
            <a:xfrm>
              <a:off x="6331409" y="3923951"/>
              <a:ext cx="1" cy="460119"/>
            </a:xfrm>
            <a:prstGeom prst="line">
              <a:avLst/>
            </a:prstGeom>
            <a:noFill/>
            <a:ln w="28575" cap="flat">
              <a:solidFill>
                <a:srgbClr val="E8E8E8"/>
              </a:solidFill>
              <a:prstDash val="solid"/>
              <a:miter lim="800000"/>
              <a:headEnd type="triangle" w="med" len="me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57" name="Text Box 1044"/>
            <p:cNvSpPr/>
            <p:nvPr/>
          </p:nvSpPr>
          <p:spPr>
            <a:xfrm>
              <a:off x="3295843" y="315067"/>
              <a:ext cx="195754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spcBef>
                  <a:spcPts val="1400"/>
                </a:spcBef>
                <a:defRPr sz="2400">
                  <a:solidFill>
                    <a:srgbClr val="FFFF66"/>
                  </a:solidFill>
                  <a:latin typeface="Songti SC Regular"/>
                  <a:ea typeface="Songti SC Regular"/>
                  <a:cs typeface="Songti SC Regular"/>
                  <a:sym typeface="Songti SC Regular"/>
                </a:defRPr>
              </a:lvl1pPr>
            </a:lstStyle>
            <a:p>
              <a:r>
                <a:t>Ensemble</a:t>
              </a:r>
            </a:p>
          </p:txBody>
        </p:sp>
        <p:grpSp>
          <p:nvGrpSpPr>
            <p:cNvPr id="261" name="Group 1045"/>
            <p:cNvGrpSpPr/>
            <p:nvPr/>
          </p:nvGrpSpPr>
          <p:grpSpPr>
            <a:xfrm>
              <a:off x="658602" y="1232773"/>
              <a:ext cx="922565" cy="917708"/>
              <a:chOff x="0" y="0"/>
              <a:chExt cx="922563" cy="917706"/>
            </a:xfrm>
          </p:grpSpPr>
          <p:sp>
            <p:nvSpPr>
              <p:cNvPr id="258" name="Freeform 1046"/>
              <p:cNvSpPr/>
              <p:nvPr/>
            </p:nvSpPr>
            <p:spPr>
              <a:xfrm>
                <a:off x="0" y="0"/>
                <a:ext cx="922564" cy="0"/>
              </a:xfrm>
              <a:prstGeom prst="line">
                <a:avLst/>
              </a:prstGeom>
              <a:noFill/>
              <a:ln w="6350" cap="flat">
                <a:solidFill>
                  <a:srgbClr val="2F3541"/>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59" name="Freeform 1047"/>
              <p:cNvSpPr/>
              <p:nvPr/>
            </p:nvSpPr>
            <p:spPr>
              <a:xfrm>
                <a:off x="0" y="458853"/>
                <a:ext cx="922564" cy="1"/>
              </a:xfrm>
              <a:prstGeom prst="line">
                <a:avLst/>
              </a:prstGeom>
              <a:noFill/>
              <a:ln w="6350" cap="flat">
                <a:solidFill>
                  <a:srgbClr val="2F3541"/>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60" name="Freeform 1048"/>
              <p:cNvSpPr/>
              <p:nvPr/>
            </p:nvSpPr>
            <p:spPr>
              <a:xfrm>
                <a:off x="0" y="917706"/>
                <a:ext cx="922564" cy="1"/>
              </a:xfrm>
              <a:prstGeom prst="line">
                <a:avLst/>
              </a:prstGeom>
              <a:noFill/>
              <a:ln w="6350" cap="flat">
                <a:solidFill>
                  <a:srgbClr val="2F3541"/>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grpSp>
        <p:sp>
          <p:nvSpPr>
            <p:cNvPr id="262" name="Oval 1049"/>
            <p:cNvSpPr/>
            <p:nvPr/>
          </p:nvSpPr>
          <p:spPr>
            <a:xfrm>
              <a:off x="4696021" y="2991710"/>
              <a:ext cx="731783" cy="764758"/>
            </a:xfrm>
            <a:prstGeom prst="ellipse">
              <a:avLst/>
            </a:prstGeom>
            <a:solidFill>
              <a:srgbClr val="007C91"/>
            </a:solidFill>
            <a:ln w="28575" cap="flat">
              <a:solidFill>
                <a:srgbClr val="E8E8E8"/>
              </a:solidFill>
              <a:prstDash val="solid"/>
              <a:miter lim="800000"/>
            </a:ln>
            <a:effectLst/>
          </p:spPr>
          <p:txBody>
            <a:bodyPr wrap="square" lIns="45719" tIns="45719" rIns="45719" bIns="45719" numCol="1" anchor="ctr">
              <a:noAutofit/>
            </a:bodyPr>
            <a:lstStyle/>
            <a:p>
              <a:pPr>
                <a:defRPr sz="2400">
                  <a:latin typeface="Songti SC Regular"/>
                  <a:ea typeface="Songti SC Regular"/>
                  <a:cs typeface="Songti SC Regular"/>
                  <a:sym typeface="Songti SC Regular"/>
                </a:defRPr>
              </a:pPr>
              <a:endParaRPr/>
            </a:p>
          </p:txBody>
        </p:sp>
        <p:sp>
          <p:nvSpPr>
            <p:cNvPr id="263" name="Rectangle 1050"/>
            <p:cNvSpPr/>
            <p:nvPr/>
          </p:nvSpPr>
          <p:spPr>
            <a:xfrm>
              <a:off x="268320" y="721916"/>
              <a:ext cx="1" cy="1988366"/>
            </a:xfrm>
            <a:custGeom>
              <a:avLst/>
              <a:gdLst/>
              <a:ahLst/>
              <a:cxnLst>
                <a:cxn ang="0">
                  <a:pos x="wd2" y="hd2"/>
                </a:cxn>
                <a:cxn ang="5400000">
                  <a:pos x="wd2" y="hd2"/>
                </a:cxn>
                <a:cxn ang="10800000">
                  <a:pos x="wd2" y="hd2"/>
                </a:cxn>
                <a:cxn ang="16200000">
                  <a:pos x="wd2" y="hd2"/>
                </a:cxn>
              </a:cxnLst>
              <a:rect l="0" t="0" r="r" b="b"/>
              <a:pathLst>
                <a:path h="21600" extrusionOk="0">
                  <a:moveTo>
                    <a:pt x="0" y="0"/>
                  </a:moveTo>
                  <a:lnTo>
                    <a:pt x="0" y="0"/>
                  </a:lnTo>
                  <a:lnTo>
                    <a:pt x="0" y="21600"/>
                  </a:lnTo>
                  <a:lnTo>
                    <a:pt x="0" y="21600"/>
                  </a:lnTo>
                  <a:close/>
                </a:path>
              </a:pathLst>
            </a:custGeom>
            <a:solidFill>
              <a:srgbClr val="777777"/>
            </a:solidFill>
            <a:ln w="9525" cap="flat">
              <a:solidFill>
                <a:srgbClr val="E8E8E8"/>
              </a:solidFill>
              <a:prstDash val="solid"/>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eaVert" wrap="square" lIns="45719" tIns="45719" rIns="45719" bIns="45719" numCol="1" anchor="ctr">
              <a:spAutoFit/>
            </a:bodyPr>
            <a:lstStyle>
              <a:lvl1pPr>
                <a:defRPr sz="1600">
                  <a:solidFill>
                    <a:srgbClr val="E8E8E8"/>
                  </a:solidFill>
                  <a:latin typeface="Songti SC Regular"/>
                  <a:ea typeface="Songti SC Regular"/>
                  <a:cs typeface="Songti SC Regular"/>
                  <a:sym typeface="Songti SC Regular"/>
                </a:defRPr>
              </a:lvl1pPr>
            </a:lstStyle>
            <a:p>
              <a:r>
                <a:t>外部应用</a:t>
              </a:r>
            </a:p>
          </p:txBody>
        </p:sp>
        <p:grpSp>
          <p:nvGrpSpPr>
            <p:cNvPr id="266" name="Rectangle 1051"/>
            <p:cNvGrpSpPr/>
            <p:nvPr/>
          </p:nvGrpSpPr>
          <p:grpSpPr>
            <a:xfrm>
              <a:off x="3696415" y="1538675"/>
              <a:ext cx="1989338" cy="2225945"/>
              <a:chOff x="0" y="0"/>
              <a:chExt cx="1989337" cy="2225943"/>
            </a:xfrm>
          </p:grpSpPr>
          <p:sp>
            <p:nvSpPr>
              <p:cNvPr id="264" name="Rectangle"/>
              <p:cNvSpPr/>
              <p:nvPr/>
            </p:nvSpPr>
            <p:spPr>
              <a:xfrm>
                <a:off x="-1" y="0"/>
                <a:ext cx="1438676" cy="1911888"/>
              </a:xfrm>
              <a:prstGeom prst="rect">
                <a:avLst/>
              </a:prstGeom>
              <a:solidFill>
                <a:srgbClr val="2F3541"/>
              </a:solidFill>
              <a:ln w="9525" cap="flat">
                <a:solidFill>
                  <a:srgbClr val="E8E8E8"/>
                </a:solidFill>
                <a:prstDash val="solid"/>
                <a:miter lim="800000"/>
              </a:ln>
              <a:effectLst/>
            </p:spPr>
            <p:txBody>
              <a:bodyPr wrap="square" lIns="45719" tIns="45719" rIns="45719" bIns="45719" numCol="1" anchor="ctr">
                <a:noAutofit/>
              </a:bodyPr>
              <a:lstStyle/>
              <a:p>
                <a:pPr>
                  <a:defRPr sz="2000">
                    <a:solidFill>
                      <a:srgbClr val="FFFF00"/>
                    </a:solidFill>
                    <a:latin typeface="Songti SC Regular"/>
                    <a:ea typeface="Songti SC Regular"/>
                    <a:cs typeface="Songti SC Regular"/>
                    <a:sym typeface="Songti SC Regular"/>
                  </a:defRPr>
                </a:pPr>
                <a:endParaRPr/>
              </a:p>
            </p:txBody>
          </p:sp>
          <p:sp>
            <p:nvSpPr>
              <p:cNvPr id="265" name="业务流程"/>
              <p:cNvSpPr/>
              <p:nvPr/>
            </p:nvSpPr>
            <p:spPr>
              <a:xfrm>
                <a:off x="719337" y="95594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000">
                    <a:solidFill>
                      <a:srgbClr val="FFFF00"/>
                    </a:solidFill>
                    <a:latin typeface="Songti SC Regular"/>
                    <a:ea typeface="Songti SC Regular"/>
                    <a:cs typeface="Songti SC Regular"/>
                    <a:sym typeface="Songti SC Regular"/>
                  </a:defRPr>
                </a:lvl1pPr>
              </a:lstStyle>
              <a:p>
                <a:r>
                  <a:t>业务流程</a:t>
                </a:r>
              </a:p>
            </p:txBody>
          </p:sp>
        </p:grpSp>
        <p:sp>
          <p:nvSpPr>
            <p:cNvPr id="267" name="Freeform 1052"/>
            <p:cNvSpPr/>
            <p:nvPr/>
          </p:nvSpPr>
          <p:spPr>
            <a:xfrm flipH="1" flipV="1">
              <a:off x="4645612" y="3355726"/>
              <a:ext cx="78959" cy="130997"/>
            </a:xfrm>
            <a:prstGeom prst="line">
              <a:avLst/>
            </a:prstGeom>
            <a:noFill/>
            <a:ln w="31750" cap="flat">
              <a:solidFill>
                <a:srgbClr val="E8E8E8"/>
              </a:solidFill>
              <a:prstDash val="solid"/>
              <a:round/>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68" name="Oval 1053"/>
            <p:cNvSpPr/>
            <p:nvPr/>
          </p:nvSpPr>
          <p:spPr>
            <a:xfrm>
              <a:off x="5152754" y="468018"/>
              <a:ext cx="731783" cy="764757"/>
            </a:xfrm>
            <a:prstGeom prst="ellipse">
              <a:avLst/>
            </a:prstGeom>
            <a:solidFill>
              <a:srgbClr val="007C91"/>
            </a:solidFill>
            <a:ln w="28575" cap="flat">
              <a:solidFill>
                <a:srgbClr val="E8E8E8"/>
              </a:solidFill>
              <a:prstDash val="solid"/>
              <a:miter lim="800000"/>
            </a:ln>
            <a:effectLst/>
          </p:spPr>
          <p:txBody>
            <a:bodyPr wrap="square" lIns="45719" tIns="45719" rIns="45719" bIns="45719" numCol="1" anchor="ctr">
              <a:noAutofit/>
            </a:bodyPr>
            <a:lstStyle/>
            <a:p>
              <a:pPr>
                <a:defRPr sz="2400">
                  <a:latin typeface="Songti SC Regular"/>
                  <a:ea typeface="Songti SC Regular"/>
                  <a:cs typeface="Songti SC Regular"/>
                  <a:sym typeface="Songti SC Regular"/>
                </a:defRPr>
              </a:pPr>
              <a:endParaRPr/>
            </a:p>
          </p:txBody>
        </p:sp>
        <p:grpSp>
          <p:nvGrpSpPr>
            <p:cNvPr id="271" name="Rectangle 1054"/>
            <p:cNvGrpSpPr/>
            <p:nvPr/>
          </p:nvGrpSpPr>
          <p:grpSpPr>
            <a:xfrm>
              <a:off x="5661287" y="850395"/>
              <a:ext cx="1953628" cy="3073554"/>
              <a:chOff x="0" y="0"/>
              <a:chExt cx="1953627" cy="3073553"/>
            </a:xfrm>
          </p:grpSpPr>
          <p:sp>
            <p:nvSpPr>
              <p:cNvPr id="269" name="Rectangle"/>
              <p:cNvSpPr/>
              <p:nvPr/>
            </p:nvSpPr>
            <p:spPr>
              <a:xfrm>
                <a:off x="-1" y="-1"/>
                <a:ext cx="1367256" cy="3073555"/>
              </a:xfrm>
              <a:prstGeom prst="rect">
                <a:avLst/>
              </a:prstGeom>
              <a:solidFill>
                <a:srgbClr val="2F3541"/>
              </a:solidFill>
              <a:ln w="9525" cap="flat">
                <a:solidFill>
                  <a:srgbClr val="E8E8E8"/>
                </a:solidFill>
                <a:prstDash val="solid"/>
                <a:miter lim="800000"/>
              </a:ln>
              <a:effectLst/>
            </p:spPr>
            <p:txBody>
              <a:bodyPr wrap="square" lIns="45719" tIns="45719" rIns="45719" bIns="45719" numCol="1" anchor="ctr">
                <a:noAutofit/>
              </a:bodyPr>
              <a:lstStyle/>
              <a:p>
                <a:pPr>
                  <a:defRPr sz="2000">
                    <a:solidFill>
                      <a:srgbClr val="FFFF00"/>
                    </a:solidFill>
                    <a:latin typeface="Songti SC Regular"/>
                    <a:ea typeface="Songti SC Regular"/>
                    <a:cs typeface="Songti SC Regular"/>
                    <a:sym typeface="Songti SC Regular"/>
                  </a:defRPr>
                </a:pPr>
                <a:endParaRPr/>
              </a:p>
            </p:txBody>
          </p:sp>
          <p:sp>
            <p:nvSpPr>
              <p:cNvPr id="270" name="业务操作"/>
              <p:cNvSpPr/>
              <p:nvPr/>
            </p:nvSpPr>
            <p:spPr>
              <a:xfrm>
                <a:off x="683627" y="153677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000">
                    <a:solidFill>
                      <a:srgbClr val="FFFF00"/>
                    </a:solidFill>
                    <a:latin typeface="Songti SC Regular"/>
                    <a:ea typeface="Songti SC Regular"/>
                    <a:cs typeface="Songti SC Regular"/>
                    <a:sym typeface="Songti SC Regular"/>
                  </a:defRPr>
                </a:lvl1pPr>
              </a:lstStyle>
              <a:p>
                <a:r>
                  <a:t>业务操作</a:t>
                </a:r>
              </a:p>
            </p:txBody>
          </p:sp>
        </p:grpSp>
        <p:sp>
          <p:nvSpPr>
            <p:cNvPr id="272" name="Freeform 1055"/>
            <p:cNvSpPr/>
            <p:nvPr/>
          </p:nvSpPr>
          <p:spPr>
            <a:xfrm>
              <a:off x="5861958" y="759619"/>
              <a:ext cx="70734" cy="117351"/>
            </a:xfrm>
            <a:prstGeom prst="line">
              <a:avLst/>
            </a:prstGeom>
            <a:noFill/>
            <a:ln w="31750" cap="flat">
              <a:solidFill>
                <a:srgbClr val="E8E8E8"/>
              </a:solidFill>
              <a:prstDash val="solid"/>
              <a:round/>
              <a:tailEnd type="triangle" w="med" len="med"/>
            </a:ln>
            <a:effectLst/>
          </p:spPr>
          <p:txBody>
            <a:bodyPr wrap="square" lIns="45719" tIns="45719" rIns="45719" bIns="45719" numCol="1" anchor="t">
              <a:noAutofit/>
            </a:bodyPr>
            <a:lstStyle/>
            <a:p>
              <a:pPr>
                <a:defRPr>
                  <a:solidFill>
                    <a:srgbClr val="FFFFFF"/>
                  </a:solidFill>
                </a:defRPr>
              </a:pPr>
              <a:endParaRPr/>
            </a:p>
          </p:txBody>
        </p:sp>
        <p:grpSp>
          <p:nvGrpSpPr>
            <p:cNvPr id="276" name="Group 1057"/>
            <p:cNvGrpSpPr/>
            <p:nvPr/>
          </p:nvGrpSpPr>
          <p:grpSpPr>
            <a:xfrm>
              <a:off x="658603" y="2902999"/>
              <a:ext cx="922564" cy="917707"/>
              <a:chOff x="0" y="0"/>
              <a:chExt cx="922562" cy="917706"/>
            </a:xfrm>
          </p:grpSpPr>
          <p:sp>
            <p:nvSpPr>
              <p:cNvPr id="273" name="Freeform 1058"/>
              <p:cNvSpPr/>
              <p:nvPr/>
            </p:nvSpPr>
            <p:spPr>
              <a:xfrm>
                <a:off x="0" y="0"/>
                <a:ext cx="922563" cy="0"/>
              </a:xfrm>
              <a:prstGeom prst="line">
                <a:avLst/>
              </a:prstGeom>
              <a:noFill/>
              <a:ln w="6350" cap="flat">
                <a:solidFill>
                  <a:srgbClr val="2F3541"/>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74" name="Freeform 1059"/>
              <p:cNvSpPr/>
              <p:nvPr/>
            </p:nvSpPr>
            <p:spPr>
              <a:xfrm>
                <a:off x="0" y="458853"/>
                <a:ext cx="922563" cy="1"/>
              </a:xfrm>
              <a:prstGeom prst="line">
                <a:avLst/>
              </a:prstGeom>
              <a:noFill/>
              <a:ln w="6350" cap="flat">
                <a:solidFill>
                  <a:srgbClr val="2F3541"/>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75" name="Freeform 1060"/>
              <p:cNvSpPr/>
              <p:nvPr/>
            </p:nvSpPr>
            <p:spPr>
              <a:xfrm>
                <a:off x="0" y="917706"/>
                <a:ext cx="922563" cy="1"/>
              </a:xfrm>
              <a:prstGeom prst="line">
                <a:avLst/>
              </a:prstGeom>
              <a:noFill/>
              <a:ln w="6350" cap="flat">
                <a:solidFill>
                  <a:srgbClr val="2F3541"/>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grpSp>
        <p:sp>
          <p:nvSpPr>
            <p:cNvPr id="277" name="Text Box 1061"/>
            <p:cNvSpPr/>
            <p:nvPr/>
          </p:nvSpPr>
          <p:spPr>
            <a:xfrm>
              <a:off x="0" y="2824931"/>
              <a:ext cx="80496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777777"/>
            </a:solidFill>
            <a:ln w="9525" cap="flat">
              <a:solidFill>
                <a:srgbClr val="E8E8E8"/>
              </a:solidFill>
              <a:prstDash val="solid"/>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spcBef>
                  <a:spcPts val="900"/>
                </a:spcBef>
                <a:defRPr sz="1600">
                  <a:solidFill>
                    <a:srgbClr val="E8E8E8"/>
                  </a:solidFill>
                  <a:latin typeface="Songti SC Regular"/>
                  <a:ea typeface="Songti SC Regular"/>
                  <a:cs typeface="Songti SC Regular"/>
                  <a:sym typeface="Songti SC Regular"/>
                </a:defRPr>
              </a:pPr>
              <a:r>
                <a:t>Web</a:t>
              </a:r>
              <a:endParaRPr sz="2800">
                <a:solidFill>
                  <a:srgbClr val="FFFF66"/>
                </a:solidFill>
              </a:endParaRPr>
            </a:p>
            <a:p>
              <a:pPr>
                <a:spcBef>
                  <a:spcPts val="900"/>
                </a:spcBef>
                <a:defRPr sz="1600">
                  <a:solidFill>
                    <a:srgbClr val="E8E8E8"/>
                  </a:solidFill>
                  <a:latin typeface="Songti SC Regular"/>
                  <a:ea typeface="Songti SC Regular"/>
                  <a:cs typeface="Songti SC Regular"/>
                  <a:sym typeface="Songti SC Regular"/>
                </a:defRPr>
              </a:pPr>
              <a:r>
                <a:t>SOAP</a:t>
              </a:r>
              <a:endParaRPr sz="2800">
                <a:solidFill>
                  <a:srgbClr val="FFFF66"/>
                </a:solidFill>
              </a:endParaRPr>
            </a:p>
            <a:p>
              <a:pPr>
                <a:spcBef>
                  <a:spcPts val="900"/>
                </a:spcBef>
                <a:defRPr sz="1600">
                  <a:solidFill>
                    <a:srgbClr val="E8E8E8"/>
                  </a:solidFill>
                  <a:latin typeface="Songti SC Regular"/>
                  <a:ea typeface="Songti SC Regular"/>
                  <a:cs typeface="Songti SC Regular"/>
                  <a:sym typeface="Songti SC Regular"/>
                </a:defRPr>
              </a:pPr>
              <a:r>
                <a:t>Java</a:t>
              </a:r>
            </a:p>
          </p:txBody>
        </p:sp>
        <p:sp>
          <p:nvSpPr>
            <p:cNvPr id="278" name="Line 1062"/>
            <p:cNvSpPr/>
            <p:nvPr/>
          </p:nvSpPr>
          <p:spPr>
            <a:xfrm>
              <a:off x="2225629" y="2532857"/>
              <a:ext cx="1" cy="305903"/>
            </a:xfrm>
            <a:prstGeom prst="line">
              <a:avLst/>
            </a:prstGeom>
            <a:noFill/>
            <a:ln w="28575" cap="flat">
              <a:solidFill>
                <a:srgbClr val="E8E8E8"/>
              </a:solidFill>
              <a:prstDash val="solid"/>
              <a:miter lim="800000"/>
              <a:headEnd type="triangle" w="med" len="med"/>
              <a:tailEnd type="triangle" w="med" len="med"/>
            </a:ln>
            <a:effectLst/>
          </p:spPr>
          <p:txBody>
            <a:bodyPr wrap="square" lIns="45719" tIns="45719" rIns="45719" bIns="45719" numCol="1" anchor="t">
              <a:noAutofit/>
            </a:bodyPr>
            <a:lstStyle/>
            <a:p>
              <a:pPr>
                <a:defRPr>
                  <a:solidFill>
                    <a:srgbClr val="FFFFFF"/>
                  </a:solidFill>
                </a:defRPr>
              </a:pPr>
              <a:endParaRPr/>
            </a:p>
          </p:txBody>
        </p:sp>
        <p:grpSp>
          <p:nvGrpSpPr>
            <p:cNvPr id="281" name="组合 43"/>
            <p:cNvGrpSpPr/>
            <p:nvPr/>
          </p:nvGrpSpPr>
          <p:grpSpPr>
            <a:xfrm>
              <a:off x="591111" y="0"/>
              <a:ext cx="1716131" cy="1270000"/>
              <a:chOff x="0" y="0"/>
              <a:chExt cx="1716129" cy="1270000"/>
            </a:xfrm>
          </p:grpSpPr>
          <p:sp>
            <p:nvSpPr>
              <p:cNvPr id="279" name="AutoShape 211"/>
              <p:cNvSpPr/>
              <p:nvPr/>
            </p:nvSpPr>
            <p:spPr>
              <a:xfrm rot="5400000" flipH="1">
                <a:off x="456224" y="-171142"/>
                <a:ext cx="458637" cy="13710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1063"/>
                      <a:pt x="10800" y="2374"/>
                    </a:cubicBezTo>
                    <a:lnTo>
                      <a:pt x="10800" y="8426"/>
                    </a:lnTo>
                    <a:cubicBezTo>
                      <a:pt x="10800" y="9737"/>
                      <a:pt x="15635" y="10800"/>
                      <a:pt x="21600" y="10800"/>
                    </a:cubicBezTo>
                    <a:cubicBezTo>
                      <a:pt x="15635" y="10800"/>
                      <a:pt x="10800" y="11863"/>
                      <a:pt x="10800" y="13174"/>
                    </a:cubicBezTo>
                    <a:lnTo>
                      <a:pt x="10800" y="19226"/>
                    </a:lnTo>
                    <a:cubicBezTo>
                      <a:pt x="10800" y="20537"/>
                      <a:pt x="5965" y="21600"/>
                      <a:pt x="0" y="21600"/>
                    </a:cubicBezTo>
                  </a:path>
                </a:pathLst>
              </a:custGeom>
              <a:noFill/>
              <a:ln w="22225" cap="flat">
                <a:solidFill>
                  <a:srgbClr val="2F3541"/>
                </a:solidFill>
                <a:prstDash val="solid"/>
                <a:round/>
              </a:ln>
              <a:effectLst/>
            </p:spPr>
            <p:txBody>
              <a:bodyPr wrap="square" lIns="45719" tIns="45719" rIns="45719" bIns="45719" numCol="1" anchor="ctr">
                <a:noAutofit/>
              </a:bodyPr>
              <a:lstStyle/>
              <a:p>
                <a:pPr>
                  <a:defRPr>
                    <a:latin typeface="Songti SC Regular"/>
                    <a:ea typeface="Songti SC Regular"/>
                    <a:cs typeface="Songti SC Regular"/>
                    <a:sym typeface="Songti SC Regular"/>
                  </a:defRPr>
                </a:pPr>
                <a:endParaRPr/>
              </a:p>
            </p:txBody>
          </p:sp>
          <p:sp>
            <p:nvSpPr>
              <p:cNvPr id="280" name="文本框 45"/>
              <p:cNvSpPr/>
              <p:nvPr/>
            </p:nvSpPr>
            <p:spPr>
              <a:xfrm>
                <a:off x="446130" y="-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8288" tIns="18288" rIns="18288" bIns="18288" numCol="1" anchor="t">
                <a:spAutoFit/>
              </a:bodyPr>
              <a:lstStyle>
                <a:lvl1pPr>
                  <a:spcBef>
                    <a:spcPts val="400"/>
                  </a:spcBef>
                  <a:defRPr>
                    <a:latin typeface="Songti SC Regular"/>
                    <a:ea typeface="Songti SC Regular"/>
                    <a:cs typeface="Songti SC Regular"/>
                    <a:sym typeface="Songti SC Regular"/>
                  </a:defRPr>
                </a:lvl1pPr>
              </a:lstStyle>
              <a:p>
                <a:r>
                  <a:t>数据</a:t>
                </a:r>
              </a:p>
            </p:txBody>
          </p:sp>
        </p:grpSp>
        <p:grpSp>
          <p:nvGrpSpPr>
            <p:cNvPr id="284" name="组合 46"/>
            <p:cNvGrpSpPr/>
            <p:nvPr/>
          </p:nvGrpSpPr>
          <p:grpSpPr>
            <a:xfrm>
              <a:off x="7045907" y="5275"/>
              <a:ext cx="1716131" cy="1270001"/>
              <a:chOff x="0" y="0"/>
              <a:chExt cx="1716129" cy="1270000"/>
            </a:xfrm>
          </p:grpSpPr>
          <p:sp>
            <p:nvSpPr>
              <p:cNvPr id="282" name="AutoShape 211"/>
              <p:cNvSpPr/>
              <p:nvPr/>
            </p:nvSpPr>
            <p:spPr>
              <a:xfrm rot="5400000" flipH="1">
                <a:off x="456224" y="-171142"/>
                <a:ext cx="458637" cy="13710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1063"/>
                      <a:pt x="10800" y="2374"/>
                    </a:cubicBezTo>
                    <a:lnTo>
                      <a:pt x="10800" y="8426"/>
                    </a:lnTo>
                    <a:cubicBezTo>
                      <a:pt x="10800" y="9737"/>
                      <a:pt x="15635" y="10800"/>
                      <a:pt x="21600" y="10800"/>
                    </a:cubicBezTo>
                    <a:cubicBezTo>
                      <a:pt x="15635" y="10800"/>
                      <a:pt x="10800" y="11863"/>
                      <a:pt x="10800" y="13174"/>
                    </a:cubicBezTo>
                    <a:lnTo>
                      <a:pt x="10800" y="19226"/>
                    </a:lnTo>
                    <a:cubicBezTo>
                      <a:pt x="10800" y="20537"/>
                      <a:pt x="5965" y="21600"/>
                      <a:pt x="0" y="21600"/>
                    </a:cubicBezTo>
                  </a:path>
                </a:pathLst>
              </a:custGeom>
              <a:noFill/>
              <a:ln w="22225" cap="flat">
                <a:solidFill>
                  <a:srgbClr val="2F3541"/>
                </a:solidFill>
                <a:prstDash val="solid"/>
                <a:round/>
              </a:ln>
              <a:effectLst/>
            </p:spPr>
            <p:txBody>
              <a:bodyPr wrap="square" lIns="45719" tIns="45719" rIns="45719" bIns="45719" numCol="1" anchor="ctr">
                <a:noAutofit/>
              </a:bodyPr>
              <a:lstStyle/>
              <a:p>
                <a:pPr>
                  <a:defRPr>
                    <a:latin typeface="Songti SC Regular"/>
                    <a:ea typeface="Songti SC Regular"/>
                    <a:cs typeface="Songti SC Regular"/>
                    <a:sym typeface="Songti SC Regular"/>
                  </a:defRPr>
                </a:pPr>
                <a:endParaRPr/>
              </a:p>
            </p:txBody>
          </p:sp>
          <p:sp>
            <p:nvSpPr>
              <p:cNvPr id="283" name="文本框 48"/>
              <p:cNvSpPr/>
              <p:nvPr/>
            </p:nvSpPr>
            <p:spPr>
              <a:xfrm>
                <a:off x="446130" y="-1"/>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8288" tIns="18288" rIns="18288" bIns="18288" numCol="1" anchor="t">
                <a:spAutoFit/>
              </a:bodyPr>
              <a:lstStyle>
                <a:lvl1pPr>
                  <a:spcBef>
                    <a:spcPts val="400"/>
                  </a:spcBef>
                  <a:defRPr>
                    <a:latin typeface="Songti SC Regular"/>
                    <a:ea typeface="Songti SC Regular"/>
                    <a:cs typeface="Songti SC Regular"/>
                    <a:sym typeface="Songti SC Regular"/>
                  </a:defRPr>
                </a:lvl1pPr>
              </a:lstStyle>
              <a:p>
                <a:r>
                  <a:t>数据</a:t>
                </a:r>
              </a:p>
            </p:txBody>
          </p:sp>
        </p:gr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itle 1"/>
          <p:cNvSpPr txBox="1">
            <a:spLocks noGrp="1"/>
          </p:cNvSpPr>
          <p:nvPr>
            <p:ph type="title"/>
          </p:nvPr>
        </p:nvSpPr>
        <p:spPr>
          <a:prstGeom prst="rect">
            <a:avLst/>
          </a:prstGeom>
        </p:spPr>
        <p:txBody>
          <a:bodyPr/>
          <a:lstStyle/>
          <a:p>
            <a:pPr defTabSz="704087">
              <a:defRPr sz="2772"/>
            </a:pPr>
            <a:r>
              <a:t>使用One-to-Many Relationship</a:t>
            </a:r>
          </a:p>
        </p:txBody>
      </p:sp>
      <p:sp>
        <p:nvSpPr>
          <p:cNvPr id="434" name="Content Placeholder 2"/>
          <p:cNvSpPr txBox="1">
            <a:spLocks noGrp="1"/>
          </p:cNvSpPr>
          <p:nvPr>
            <p:ph type="body" idx="1"/>
          </p:nvPr>
        </p:nvSpPr>
        <p:spPr>
          <a:prstGeom prst="rect">
            <a:avLst/>
          </a:prstGeom>
        </p:spPr>
        <p:txBody>
          <a:bodyPr/>
          <a:lstStyle/>
          <a:p>
            <a:pPr lvl="1">
              <a:lnSpc>
                <a:spcPct val="90000"/>
              </a:lnSpc>
              <a:spcBef>
                <a:spcPts val="600"/>
              </a:spcBef>
              <a:tabLst>
                <a:tab pos="177800" algn="l"/>
              </a:tabLst>
            </a:pPr>
            <a:r>
              <a:t>在A,B类之间建立One-to-Many relationship。</a:t>
            </a:r>
          </a:p>
          <a:p>
            <a:pPr lvl="1">
              <a:lnSpc>
                <a:spcPct val="90000"/>
              </a:lnSpc>
              <a:spcBef>
                <a:spcPts val="600"/>
              </a:spcBef>
              <a:tabLst>
                <a:tab pos="177800" algn="l"/>
              </a:tabLst>
            </a:pPr>
            <a:r>
              <a:t>在B类 (many侧), 修改relationship.</a:t>
            </a:r>
            <a:br/>
            <a:endParaRPr/>
          </a:p>
          <a:p>
            <a:pPr lvl="3">
              <a:lnSpc>
                <a:spcPct val="90000"/>
              </a:lnSpc>
              <a:spcBef>
                <a:spcPts val="0"/>
              </a:spcBef>
              <a:buClr>
                <a:srgbClr val="FF0000"/>
              </a:buClr>
            </a:pPr>
            <a:r>
              <a:t>//在A类</a:t>
            </a:r>
          </a:p>
          <a:p>
            <a:pPr lvl="3">
              <a:lnSpc>
                <a:spcPct val="90000"/>
              </a:lnSpc>
              <a:spcBef>
                <a:spcPts val="0"/>
              </a:spcBef>
              <a:buClr>
                <a:srgbClr val="FF0000"/>
              </a:buClr>
            </a:pPr>
            <a:r>
              <a:t>Relationship Orders as FCE. CurrencyOrder [cardinality = many, Inverse = Branch];</a:t>
            </a:r>
            <a:br/>
            <a:r>
              <a:t>/// in many 类</a:t>
            </a:r>
            <a:br/>
            <a:r>
              <a:t>Relationship Branch as FCE.Branch [Cardinality = one, Inverse = Orders, Required, OnDelete = cascade]</a:t>
            </a:r>
            <a:br/>
            <a:r>
              <a:t>Index BranchIndex on Branch;</a:t>
            </a:r>
          </a:p>
          <a:p>
            <a:pPr>
              <a:lnSpc>
                <a:spcPct val="99000"/>
              </a:lnSpc>
            </a:pPr>
            <a:endParaRPr sz="1800"/>
          </a:p>
          <a:p>
            <a:pPr lvl="1">
              <a:lnSpc>
                <a:spcPct val="90000"/>
              </a:lnSpc>
              <a:spcBef>
                <a:spcPts val="600"/>
              </a:spcBef>
              <a:tabLst>
                <a:tab pos="177800" algn="l"/>
              </a:tabLst>
            </a:pPr>
            <a:r>
              <a:t>结果：</a:t>
            </a:r>
          </a:p>
          <a:p>
            <a:pPr lvl="2">
              <a:lnSpc>
                <a:spcPct val="81000"/>
              </a:lnSpc>
              <a:spcBef>
                <a:spcPts val="300"/>
              </a:spcBef>
              <a:buClr>
                <a:schemeClr val="accent1"/>
              </a:buClr>
            </a:pPr>
            <a:r>
              <a:t>B类ID的是整数，所有可以用bitmap索引.</a:t>
            </a:r>
          </a:p>
          <a:p>
            <a:pPr lvl="2">
              <a:lnSpc>
                <a:spcPct val="81000"/>
              </a:lnSpc>
              <a:spcBef>
                <a:spcPts val="300"/>
              </a:spcBef>
              <a:buClr>
                <a:schemeClr val="accent1"/>
              </a:buClr>
            </a:pPr>
            <a:r>
              <a:t>参数Required保证B类的索引对象有到A类对象的引用</a:t>
            </a:r>
          </a:p>
          <a:p>
            <a:pPr lvl="2">
              <a:lnSpc>
                <a:spcPct val="81000"/>
              </a:lnSpc>
              <a:spcBef>
                <a:spcPts val="300"/>
              </a:spcBef>
              <a:buClr>
                <a:schemeClr val="accent1"/>
              </a:buClr>
            </a:pPr>
            <a:r>
              <a:t>参数cascade保证删除A类对象也删除B类的对象</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itle 1"/>
          <p:cNvSpPr txBox="1">
            <a:spLocks noGrp="1"/>
          </p:cNvSpPr>
          <p:nvPr>
            <p:ph type="title"/>
          </p:nvPr>
        </p:nvSpPr>
        <p:spPr>
          <a:prstGeom prst="rect">
            <a:avLst/>
          </a:prstGeom>
        </p:spPr>
        <p:txBody>
          <a:bodyPr/>
          <a:lstStyle>
            <a:lvl1pPr defTabSz="704087">
              <a:defRPr sz="2772"/>
            </a:lvl1pPr>
          </a:lstStyle>
          <a:p>
            <a:r>
              <a:t>练习1</a:t>
            </a:r>
          </a:p>
        </p:txBody>
      </p:sp>
      <p:sp>
        <p:nvSpPr>
          <p:cNvPr id="437" name="Content Placeholder 2"/>
          <p:cNvSpPr txBox="1">
            <a:spLocks noGrp="1"/>
          </p:cNvSpPr>
          <p:nvPr>
            <p:ph type="body" idx="1"/>
          </p:nvPr>
        </p:nvSpPr>
        <p:spPr>
          <a:prstGeom prst="rect">
            <a:avLst/>
          </a:prstGeom>
        </p:spPr>
        <p:txBody>
          <a:bodyPr/>
          <a:lstStyle/>
          <a:p>
            <a:pPr lvl="1">
              <a:spcBef>
                <a:spcPts val="600"/>
              </a:spcBef>
              <a:tabLst>
                <a:tab pos="177800" algn="l"/>
              </a:tabLst>
            </a:pPr>
            <a:r>
              <a:t>创建消息Test.Patient继承Ens.StringRequest</a:t>
            </a:r>
          </a:p>
          <a:p>
            <a:pPr lvl="2">
              <a:lnSpc>
                <a:spcPct val="90000"/>
              </a:lnSpc>
              <a:spcBef>
                <a:spcPts val="300"/>
              </a:spcBef>
              <a:buClr>
                <a:schemeClr val="accent1"/>
              </a:buClr>
            </a:pPr>
            <a:r>
              <a:t>包括字段name, DOB, address(serialobject),NationalID, </a:t>
            </a:r>
          </a:p>
          <a:p>
            <a:pPr lvl="2">
              <a:lnSpc>
                <a:spcPct val="90000"/>
              </a:lnSpc>
              <a:spcBef>
                <a:spcPts val="300"/>
              </a:spcBef>
              <a:buClr>
                <a:schemeClr val="accent1"/>
              </a:buClr>
            </a:pPr>
            <a:r>
              <a:t>Save并且确认存储</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Title 1"/>
          <p:cNvSpPr txBox="1">
            <a:spLocks noGrp="1"/>
          </p:cNvSpPr>
          <p:nvPr>
            <p:ph type="title"/>
          </p:nvPr>
        </p:nvSpPr>
        <p:spPr>
          <a:prstGeom prst="rect">
            <a:avLst/>
          </a:prstGeom>
        </p:spPr>
        <p:txBody>
          <a:bodyPr/>
          <a:lstStyle>
            <a:lvl1pPr defTabSz="704087">
              <a:defRPr sz="2772"/>
            </a:lvl1pPr>
          </a:lstStyle>
          <a:p>
            <a:r>
              <a:t>练习2</a:t>
            </a:r>
          </a:p>
        </p:txBody>
      </p:sp>
      <p:sp>
        <p:nvSpPr>
          <p:cNvPr id="440" name="Content Placeholder 2"/>
          <p:cNvSpPr txBox="1">
            <a:spLocks noGrp="1"/>
          </p:cNvSpPr>
          <p:nvPr>
            <p:ph type="body" idx="1"/>
          </p:nvPr>
        </p:nvSpPr>
        <p:spPr>
          <a:prstGeom prst="rect">
            <a:avLst/>
          </a:prstGeom>
        </p:spPr>
        <p:txBody>
          <a:bodyPr/>
          <a:lstStyle/>
          <a:p>
            <a:pPr lvl="1">
              <a:spcBef>
                <a:spcPts val="600"/>
              </a:spcBef>
              <a:tabLst>
                <a:tab pos="177800" algn="l"/>
              </a:tabLst>
            </a:pPr>
            <a:r>
              <a:t>构建消息类传递如下XML结构</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标题 1"/>
          <p:cNvSpPr txBox="1">
            <a:spLocks noGrp="1"/>
          </p:cNvSpPr>
          <p:nvPr>
            <p:ph type="title"/>
          </p:nvPr>
        </p:nvSpPr>
        <p:spPr>
          <a:prstGeom prst="rect">
            <a:avLst/>
          </a:prstGeom>
        </p:spPr>
        <p:txBody>
          <a:bodyPr/>
          <a:lstStyle/>
          <a:p>
            <a:pPr defTabSz="704087">
              <a:defRPr sz="2772"/>
            </a:pPr>
            <a:r>
              <a:t>创建非持久化消息的Pass-Through服务</a:t>
            </a:r>
          </a:p>
        </p:txBody>
      </p:sp>
      <p:sp>
        <p:nvSpPr>
          <p:cNvPr id="443" name="文本占位符 2"/>
          <p:cNvSpPr txBox="1">
            <a:spLocks noGrp="1"/>
          </p:cNvSpPr>
          <p:nvPr>
            <p:ph type="body" idx="1"/>
          </p:nvPr>
        </p:nvSpPr>
        <p:spPr>
          <a:prstGeom prst="rect">
            <a:avLst/>
          </a:prstGeom>
        </p:spPr>
        <p:txBody>
          <a:bodyPr/>
          <a:lstStyle/>
          <a:p>
            <a:r>
              <a:t>为了提高效率,可以由BS以InProc的方式直接调用BO, </a:t>
            </a:r>
          </a:p>
          <a:p>
            <a:pPr lvl="2">
              <a:lnSpc>
                <a:spcPct val="90000"/>
              </a:lnSpc>
              <a:spcBef>
                <a:spcPts val="300"/>
              </a:spcBef>
              <a:buClr>
                <a:schemeClr val="accent1"/>
              </a:buClr>
            </a:pPr>
            <a:r>
              <a:t>没有持久化消息， 无法做排错</a:t>
            </a:r>
          </a:p>
          <a:p>
            <a:pPr lvl="2">
              <a:lnSpc>
                <a:spcPct val="90000"/>
              </a:lnSpc>
              <a:spcBef>
                <a:spcPts val="300"/>
              </a:spcBef>
              <a:buClr>
                <a:schemeClr val="accent1"/>
              </a:buClr>
            </a:pPr>
            <a:r>
              <a:t>无法重发，如果发送失败，错误消息直接返回外部客户端</a:t>
            </a:r>
          </a:p>
          <a:p>
            <a:pPr lvl="2">
              <a:lnSpc>
                <a:spcPct val="90000"/>
              </a:lnSpc>
              <a:spcBef>
                <a:spcPts val="300"/>
              </a:spcBef>
              <a:buClr>
                <a:schemeClr val="accent1"/>
              </a:buClr>
            </a:pPr>
            <a:r>
              <a:t>只在path-through的BS和BO间起作用， 中间不能有其他的BP， BO组件，否则还是会出现持久化的消息。</a:t>
            </a:r>
          </a:p>
          <a:p>
            <a:endParaRPr sz="2000"/>
          </a:p>
          <a:p>
            <a:r>
              <a:t>添加下面操作类</a:t>
            </a:r>
          </a:p>
          <a:p>
            <a:pPr marL="747712" lvl="2" indent="-285750">
              <a:lnSpc>
                <a:spcPct val="90000"/>
              </a:lnSpc>
              <a:spcBef>
                <a:spcPts val="300"/>
              </a:spcBef>
              <a:buClr>
                <a:schemeClr val="accent1"/>
              </a:buClr>
              <a:buChar char="•"/>
            </a:pPr>
            <a:r>
              <a:t>EnsLib.HTTP.GenericOperationInProc</a:t>
            </a:r>
          </a:p>
          <a:p>
            <a:pPr marL="747712" lvl="2" indent="-285750">
              <a:lnSpc>
                <a:spcPct val="90000"/>
              </a:lnSpc>
              <a:spcBef>
                <a:spcPts val="300"/>
              </a:spcBef>
              <a:buClr>
                <a:schemeClr val="accent1"/>
              </a:buClr>
              <a:buChar char="•"/>
            </a:pPr>
            <a:r>
              <a:t>EnsLib.REST.GenericOperationInProc</a:t>
            </a:r>
          </a:p>
          <a:p>
            <a:pPr marL="747712" lvl="2" indent="-285750">
              <a:lnSpc>
                <a:spcPct val="90000"/>
              </a:lnSpc>
              <a:spcBef>
                <a:spcPts val="300"/>
              </a:spcBef>
              <a:buClr>
                <a:schemeClr val="accent1"/>
              </a:buClr>
              <a:buChar char="•"/>
            </a:pPr>
            <a:r>
              <a:t>EnsLib.SOAP.GenericOperationInProc</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标题 4"/>
          <p:cNvSpPr txBox="1">
            <a:spLocks noGrp="1"/>
          </p:cNvSpPr>
          <p:nvPr>
            <p:ph type="title"/>
          </p:nvPr>
        </p:nvSpPr>
        <p:spPr>
          <a:prstGeom prst="rect">
            <a:avLst/>
          </a:prstGeom>
        </p:spPr>
        <p:txBody>
          <a:bodyPr/>
          <a:lstStyle/>
          <a:p>
            <a:pPr defTabSz="704087">
              <a:defRPr sz="2772">
                <a:latin typeface="Songti SC Regular"/>
                <a:ea typeface="Songti SC Regular"/>
                <a:cs typeface="Songti SC Regular"/>
                <a:sym typeface="Songti SC Regular"/>
              </a:defRPr>
            </a:pPr>
            <a:r>
              <a:t>预置的Pass-through业务组件(1)</a:t>
            </a:r>
          </a:p>
        </p:txBody>
      </p:sp>
      <p:sp>
        <p:nvSpPr>
          <p:cNvPr id="448" name="内容占位符 5"/>
          <p:cNvSpPr txBox="1">
            <a:spLocks noGrp="1"/>
          </p:cNvSpPr>
          <p:nvPr>
            <p:ph type="body" idx="1"/>
          </p:nvPr>
        </p:nvSpPr>
        <p:spPr>
          <a:prstGeom prst="rect">
            <a:avLst/>
          </a:prstGeom>
        </p:spPr>
        <p:txBody>
          <a:bodyPr/>
          <a:lstStyle/>
          <a:p>
            <a:pPr lvl="1">
              <a:spcBef>
                <a:spcPts val="600"/>
              </a:spcBef>
              <a:tabLst>
                <a:tab pos="177800" algn="l"/>
              </a:tabLst>
            </a:pPr>
            <a:r>
              <a:t>Business Service：</a:t>
            </a:r>
          </a:p>
          <a:p>
            <a:pPr marL="855662" lvl="2" indent="-285750">
              <a:lnSpc>
                <a:spcPct val="90000"/>
              </a:lnSpc>
              <a:spcBef>
                <a:spcPts val="300"/>
              </a:spcBef>
              <a:buClr>
                <a:schemeClr val="accent1"/>
              </a:buClr>
              <a:buChar char="•"/>
            </a:pPr>
            <a:r>
              <a:t>EnsLib.HTTP.GenericService</a:t>
            </a:r>
          </a:p>
          <a:p>
            <a:pPr marL="855662" lvl="2" indent="-285750">
              <a:lnSpc>
                <a:spcPct val="90000"/>
              </a:lnSpc>
              <a:spcBef>
                <a:spcPts val="300"/>
              </a:spcBef>
              <a:buClr>
                <a:schemeClr val="accent1"/>
              </a:buClr>
              <a:buChar char="•"/>
            </a:pPr>
            <a:r>
              <a:t>EnsLib.REST.GenericService</a:t>
            </a:r>
          </a:p>
          <a:p>
            <a:pPr marL="855662" lvl="2" indent="-285750">
              <a:lnSpc>
                <a:spcPct val="90000"/>
              </a:lnSpc>
              <a:spcBef>
                <a:spcPts val="300"/>
              </a:spcBef>
              <a:buClr>
                <a:schemeClr val="accent1"/>
              </a:buClr>
              <a:buChar char="•"/>
            </a:pPr>
            <a:r>
              <a:t>EnsLib.REST.SAMLGenericService</a:t>
            </a:r>
          </a:p>
          <a:p>
            <a:pPr marL="855662" lvl="2" indent="-285750">
              <a:lnSpc>
                <a:spcPct val="90000"/>
              </a:lnSpc>
              <a:spcBef>
                <a:spcPts val="300"/>
              </a:spcBef>
              <a:buClr>
                <a:schemeClr val="accent1"/>
              </a:buClr>
              <a:buChar char="•"/>
            </a:pPr>
            <a:r>
              <a:t>EnsLib.SOAP.GenericService</a:t>
            </a:r>
          </a:p>
          <a:p>
            <a:pPr marL="855662" lvl="2" indent="-285750">
              <a:lnSpc>
                <a:spcPct val="90000"/>
              </a:lnSpc>
              <a:spcBef>
                <a:spcPts val="300"/>
              </a:spcBef>
              <a:buClr>
                <a:schemeClr val="accent1"/>
              </a:buClr>
              <a:buChar char="•"/>
            </a:pPr>
            <a:r>
              <a:t>EnsLib.SOAP.SAMLGenericService</a:t>
            </a:r>
          </a:p>
        </p:txBody>
      </p:sp>
      <p:sp>
        <p:nvSpPr>
          <p:cNvPr id="449" name="内容占位符 1"/>
          <p:cNvSpPr txBox="1"/>
          <p:nvPr/>
        </p:nvSpPr>
        <p:spPr>
          <a:xfrm>
            <a:off x="5520906" y="1325562"/>
            <a:ext cx="6671095" cy="44275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285750" lvl="1" indent="-171450">
              <a:spcBef>
                <a:spcPts val="600"/>
              </a:spcBef>
              <a:buSzPct val="100000"/>
              <a:buFont typeface="Songti SC Regular"/>
              <a:buChar char="•"/>
              <a:tabLst>
                <a:tab pos="177800" algn="l"/>
              </a:tabLst>
              <a:defRPr sz="2400">
                <a:latin typeface="Songti SC Regular"/>
                <a:ea typeface="Songti SC Regular"/>
                <a:cs typeface="Songti SC Regular"/>
                <a:sym typeface="Songti SC Regular"/>
              </a:defRPr>
            </a:pPr>
            <a:r>
              <a:t>Business Operation</a:t>
            </a:r>
          </a:p>
          <a:p>
            <a:pPr marL="855662" lvl="2" indent="-285750">
              <a:lnSpc>
                <a:spcPct val="90000"/>
              </a:lnSpc>
              <a:spcBef>
                <a:spcPts val="300"/>
              </a:spcBef>
              <a:buClr>
                <a:schemeClr val="accent1"/>
              </a:buClr>
              <a:buSzPct val="100000"/>
              <a:buFont typeface="Songti SC Regular"/>
              <a:buChar char="•"/>
              <a:defRPr sz="2000">
                <a:latin typeface="Songti SC Regular"/>
                <a:ea typeface="Songti SC Regular"/>
                <a:cs typeface="Songti SC Regular"/>
                <a:sym typeface="Songti SC Regular"/>
              </a:defRPr>
            </a:pPr>
            <a:r>
              <a:t>EnsLib.HTTP.GenericOperation</a:t>
            </a:r>
          </a:p>
          <a:p>
            <a:pPr marL="855662" lvl="2" indent="-285750">
              <a:lnSpc>
                <a:spcPct val="90000"/>
              </a:lnSpc>
              <a:spcBef>
                <a:spcPts val="300"/>
              </a:spcBef>
              <a:buClr>
                <a:schemeClr val="accent1"/>
              </a:buClr>
              <a:buSzPct val="100000"/>
              <a:buFont typeface="Songti SC Regular"/>
              <a:buChar char="•"/>
              <a:defRPr sz="2000">
                <a:latin typeface="Songti SC Regular"/>
                <a:ea typeface="Songti SC Regular"/>
                <a:cs typeface="Songti SC Regular"/>
                <a:sym typeface="Songti SC Regular"/>
              </a:defRPr>
            </a:pPr>
            <a:r>
              <a:t>EnsLib.HTTP.GenericOperationInProc</a:t>
            </a:r>
          </a:p>
          <a:p>
            <a:pPr marL="855662" lvl="2" indent="-285750">
              <a:lnSpc>
                <a:spcPct val="90000"/>
              </a:lnSpc>
              <a:spcBef>
                <a:spcPts val="300"/>
              </a:spcBef>
              <a:buClr>
                <a:schemeClr val="accent1"/>
              </a:buClr>
              <a:buSzPct val="100000"/>
              <a:buFont typeface="Songti SC Regular"/>
              <a:buChar char="•"/>
              <a:defRPr sz="2000">
                <a:latin typeface="Songti SC Regular"/>
                <a:ea typeface="Songti SC Regular"/>
                <a:cs typeface="Songti SC Regular"/>
                <a:sym typeface="Songti SC Regular"/>
              </a:defRPr>
            </a:pPr>
            <a:r>
              <a:t>EnsLib.REST. GenericOperation</a:t>
            </a:r>
          </a:p>
          <a:p>
            <a:pPr marL="855662" lvl="2" indent="-285750">
              <a:lnSpc>
                <a:spcPct val="90000"/>
              </a:lnSpc>
              <a:spcBef>
                <a:spcPts val="300"/>
              </a:spcBef>
              <a:buClr>
                <a:schemeClr val="accent1"/>
              </a:buClr>
              <a:buSzPct val="100000"/>
              <a:buFont typeface="Songti SC Regular"/>
              <a:buChar char="•"/>
              <a:defRPr sz="2000">
                <a:latin typeface="Songti SC Regular"/>
                <a:ea typeface="Songti SC Regular"/>
                <a:cs typeface="Songti SC Regular"/>
                <a:sym typeface="Songti SC Regular"/>
              </a:defRPr>
            </a:pPr>
            <a:r>
              <a:t>EnsLib.REST. GenericOperationInProc</a:t>
            </a:r>
          </a:p>
          <a:p>
            <a:pPr marL="855662" lvl="2" indent="-285750">
              <a:lnSpc>
                <a:spcPct val="90000"/>
              </a:lnSpc>
              <a:spcBef>
                <a:spcPts val="300"/>
              </a:spcBef>
              <a:buClr>
                <a:schemeClr val="accent1"/>
              </a:buClr>
              <a:buSzPct val="100000"/>
              <a:buFont typeface="Songti SC Regular"/>
              <a:buChar char="•"/>
              <a:defRPr sz="2000">
                <a:latin typeface="Songti SC Regular"/>
                <a:ea typeface="Songti SC Regular"/>
                <a:cs typeface="Songti SC Regular"/>
                <a:sym typeface="Songti SC Regular"/>
              </a:defRPr>
            </a:pPr>
            <a:r>
              <a:t>EnsLib.SOAP. GenericOperation </a:t>
            </a:r>
          </a:p>
          <a:p>
            <a:pPr marL="855662" lvl="2" indent="-285750">
              <a:lnSpc>
                <a:spcPct val="90000"/>
              </a:lnSpc>
              <a:spcBef>
                <a:spcPts val="300"/>
              </a:spcBef>
              <a:buClr>
                <a:schemeClr val="accent1"/>
              </a:buClr>
              <a:buSzPct val="100000"/>
              <a:buFont typeface="Songti SC Regular"/>
              <a:buChar char="•"/>
              <a:defRPr sz="2000">
                <a:latin typeface="Songti SC Regular"/>
                <a:ea typeface="Songti SC Regular"/>
                <a:cs typeface="Songti SC Regular"/>
                <a:sym typeface="Songti SC Regular"/>
              </a:defRPr>
            </a:pPr>
            <a:r>
              <a:t>EnsLib.SOAP. GenericOperationInProc</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Title 1"/>
          <p:cNvSpPr txBox="1">
            <a:spLocks noGrp="1"/>
          </p:cNvSpPr>
          <p:nvPr>
            <p:ph type="title"/>
          </p:nvPr>
        </p:nvSpPr>
        <p:spPr>
          <a:prstGeom prst="rect">
            <a:avLst/>
          </a:prstGeom>
        </p:spPr>
        <p:txBody>
          <a:bodyPr/>
          <a:lstStyle/>
          <a:p>
            <a:r>
              <a:t>Message Bank</a:t>
            </a:r>
          </a:p>
        </p:txBody>
      </p:sp>
      <p:sp>
        <p:nvSpPr>
          <p:cNvPr id="452" name="Text Placeholder 2"/>
          <p:cNvSpPr txBox="1">
            <a:spLocks noGrp="1"/>
          </p:cNvSpPr>
          <p:nvPr>
            <p:ph type="body" sz="quarter" idx="1"/>
          </p:nvPr>
        </p:nvSpPr>
        <p:spPr>
          <a:xfrm>
            <a:off x="457200" y="5539068"/>
            <a:ext cx="8715376" cy="431801"/>
          </a:xfrm>
          <a:prstGeom prst="rect">
            <a:avLst/>
          </a:prstGeom>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Rectangle 2"/>
          <p:cNvSpPr txBox="1">
            <a:spLocks noGrp="1"/>
          </p:cNvSpPr>
          <p:nvPr>
            <p:ph type="title"/>
          </p:nvPr>
        </p:nvSpPr>
        <p:spPr>
          <a:prstGeom prst="rect">
            <a:avLst/>
          </a:prstGeom>
        </p:spPr>
        <p:txBody>
          <a:bodyPr/>
          <a:lstStyle>
            <a:lvl1pPr defTabSz="868680">
              <a:defRPr sz="3420"/>
            </a:lvl1pPr>
          </a:lstStyle>
          <a:p>
            <a:r>
              <a:t>Enterprise Tools (v2010.1+)</a:t>
            </a:r>
          </a:p>
        </p:txBody>
      </p:sp>
      <p:sp>
        <p:nvSpPr>
          <p:cNvPr id="455" name="Rectangle 3"/>
          <p:cNvSpPr txBox="1">
            <a:spLocks noGrp="1"/>
          </p:cNvSpPr>
          <p:nvPr>
            <p:ph type="body" idx="1"/>
          </p:nvPr>
        </p:nvSpPr>
        <p:spPr>
          <a:prstGeom prst="rect">
            <a:avLst/>
          </a:prstGeom>
        </p:spPr>
        <p:txBody>
          <a:bodyPr/>
          <a:lstStyle/>
          <a:p>
            <a:pPr>
              <a:lnSpc>
                <a:spcPct val="90000"/>
              </a:lnSpc>
            </a:pPr>
            <a:r>
              <a:t>在一个界面(Portal)管理多个产品</a:t>
            </a:r>
          </a:p>
          <a:p>
            <a:pPr lvl="1">
              <a:lnSpc>
                <a:spcPct val="90000"/>
              </a:lnSpc>
              <a:spcBef>
                <a:spcPts val="600"/>
              </a:spcBef>
              <a:tabLst>
                <a:tab pos="177800" algn="l"/>
              </a:tabLst>
            </a:pPr>
            <a:r>
              <a:t>Enterprise Monitor page.</a:t>
            </a:r>
          </a:p>
          <a:p>
            <a:pPr lvl="2">
              <a:lnSpc>
                <a:spcPct val="90000"/>
              </a:lnSpc>
              <a:buClr>
                <a:schemeClr val="accent1"/>
              </a:buClr>
            </a:pPr>
            <a:r>
              <a:t>监控多个产品的状态</a:t>
            </a:r>
          </a:p>
          <a:p>
            <a:pPr lvl="1">
              <a:lnSpc>
                <a:spcPct val="90000"/>
              </a:lnSpc>
              <a:spcBef>
                <a:spcPts val="600"/>
              </a:spcBef>
              <a:tabLst>
                <a:tab pos="177800" algn="l"/>
              </a:tabLst>
            </a:pPr>
            <a:r>
              <a:t>Enterprise Message Viewer. (v2013.1+)</a:t>
            </a:r>
          </a:p>
          <a:p>
            <a:pPr lvl="2">
              <a:lnSpc>
                <a:spcPct val="90000"/>
              </a:lnSpc>
              <a:buClr>
                <a:schemeClr val="accent1"/>
              </a:buClr>
            </a:pPr>
            <a:r>
              <a:t>允许查看和搜索多个产品的消息</a:t>
            </a:r>
          </a:p>
          <a:p>
            <a:pPr lvl="2">
              <a:lnSpc>
                <a:spcPct val="90000"/>
              </a:lnSpc>
              <a:buClr>
                <a:schemeClr val="accent1"/>
              </a:buClr>
            </a:pPr>
            <a:r>
              <a:t>访问各产品中的原始消息</a:t>
            </a:r>
          </a:p>
          <a:p>
            <a:pPr lvl="1">
              <a:lnSpc>
                <a:spcPct val="90000"/>
              </a:lnSpc>
              <a:spcBef>
                <a:spcPts val="600"/>
              </a:spcBef>
              <a:tabLst>
                <a:tab pos="177800" algn="l"/>
              </a:tabLst>
            </a:pPr>
            <a:r>
              <a:t>Message Bank Viewer.</a:t>
            </a:r>
          </a:p>
          <a:p>
            <a:pPr lvl="2">
              <a:lnSpc>
                <a:spcPct val="90000"/>
              </a:lnSpc>
              <a:buClr>
                <a:schemeClr val="accent1"/>
              </a:buClr>
            </a:pPr>
            <a:r>
              <a:t>允许查看，搜索和重发 Enterprise Message Bank中的消息</a:t>
            </a:r>
          </a:p>
          <a:p>
            <a:pPr lvl="2">
              <a:lnSpc>
                <a:spcPct val="90000"/>
              </a:lnSpc>
              <a:buClr>
                <a:schemeClr val="accent1"/>
              </a:buClr>
            </a:pPr>
            <a:r>
              <a:t>Enterprise Message Bank contains copies of original messages.</a:t>
            </a:r>
          </a:p>
          <a:p>
            <a:pPr lvl="1">
              <a:lnSpc>
                <a:spcPct val="90000"/>
              </a:lnSpc>
              <a:spcBef>
                <a:spcPts val="600"/>
              </a:spcBef>
              <a:tabLst>
                <a:tab pos="177800" algn="l"/>
              </a:tabLst>
            </a:pPr>
            <a:r>
              <a:t>Message Bank Event Log.</a:t>
            </a:r>
          </a:p>
          <a:p>
            <a:pPr lvl="2">
              <a:lnSpc>
                <a:spcPct val="90000"/>
              </a:lnSpc>
              <a:buClr>
                <a:schemeClr val="accent1"/>
              </a:buClr>
            </a:pPr>
            <a:r>
              <a:t>允许查看，搜索Event Log entries in Enterprise Message Bank.</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Rectangle 2"/>
          <p:cNvSpPr txBox="1">
            <a:spLocks noGrp="1"/>
          </p:cNvSpPr>
          <p:nvPr>
            <p:ph type="title"/>
          </p:nvPr>
        </p:nvSpPr>
        <p:spPr>
          <a:prstGeom prst="rect">
            <a:avLst/>
          </a:prstGeom>
        </p:spPr>
        <p:txBody>
          <a:bodyPr/>
          <a:lstStyle>
            <a:lvl1pPr defTabSz="868680">
              <a:defRPr sz="3420"/>
            </a:lvl1pPr>
          </a:lstStyle>
          <a:p>
            <a:r>
              <a:t>Enterprise Message Bank (v2010.1+)</a:t>
            </a:r>
          </a:p>
        </p:txBody>
      </p:sp>
      <p:sp>
        <p:nvSpPr>
          <p:cNvPr id="458" name="Content Placeholder 1"/>
          <p:cNvSpPr txBox="1">
            <a:spLocks noGrp="1"/>
          </p:cNvSpPr>
          <p:nvPr>
            <p:ph type="body" idx="1"/>
          </p:nvPr>
        </p:nvSpPr>
        <p:spPr>
          <a:prstGeom prst="rect">
            <a:avLst/>
          </a:prstGeom>
        </p:spPr>
        <p:txBody>
          <a:bodyPr/>
          <a:lstStyle/>
          <a:p>
            <a:endParaRPr/>
          </a:p>
        </p:txBody>
      </p:sp>
      <p:sp>
        <p:nvSpPr>
          <p:cNvPr id="459" name="Rectangle 3"/>
          <p:cNvSpPr/>
          <p:nvPr/>
        </p:nvSpPr>
        <p:spPr>
          <a:xfrm>
            <a:off x="7112000" y="1562100"/>
            <a:ext cx="3479800" cy="4267200"/>
          </a:xfrm>
          <a:prstGeom prst="rect">
            <a:avLst/>
          </a:prstGeom>
          <a:solidFill>
            <a:srgbClr val="007C91"/>
          </a:solidFill>
          <a:ln>
            <a:solidFill>
              <a:srgbClr val="E8E8E8"/>
            </a:solidFill>
            <a:miter/>
          </a:ln>
        </p:spPr>
        <p:txBody>
          <a:bodyPr lIns="45719" rIns="45719" anchor="ctr"/>
          <a:lstStyle/>
          <a:p>
            <a:pPr>
              <a:defRPr sz="2400">
                <a:latin typeface="Songti SC Regular"/>
                <a:ea typeface="Songti SC Regular"/>
                <a:cs typeface="Songti SC Regular"/>
                <a:sym typeface="Songti SC Regular"/>
              </a:defRPr>
            </a:pPr>
            <a:endParaRPr/>
          </a:p>
        </p:txBody>
      </p:sp>
      <p:sp>
        <p:nvSpPr>
          <p:cNvPr id="460" name="Text Box 4"/>
          <p:cNvSpPr txBox="1"/>
          <p:nvPr/>
        </p:nvSpPr>
        <p:spPr>
          <a:xfrm>
            <a:off x="7132319" y="1638300"/>
            <a:ext cx="3337561"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spcBef>
                <a:spcPts val="900"/>
              </a:spcBef>
              <a:defRPr sz="1600">
                <a:solidFill>
                  <a:srgbClr val="E8E8E8"/>
                </a:solidFill>
                <a:latin typeface="Songti SC Regular"/>
                <a:ea typeface="Songti SC Regular"/>
                <a:cs typeface="Songti SC Regular"/>
                <a:sym typeface="Songti SC Regular"/>
              </a:defRPr>
            </a:lvl1pPr>
          </a:lstStyle>
          <a:p>
            <a:r>
              <a:t>Enterprise Message Bank Production</a:t>
            </a:r>
          </a:p>
        </p:txBody>
      </p:sp>
      <p:sp>
        <p:nvSpPr>
          <p:cNvPr id="461" name="Line 5"/>
          <p:cNvSpPr/>
          <p:nvPr/>
        </p:nvSpPr>
        <p:spPr>
          <a:xfrm>
            <a:off x="5105399" y="1790700"/>
            <a:ext cx="1981201" cy="762000"/>
          </a:xfrm>
          <a:prstGeom prst="line">
            <a:avLst/>
          </a:prstGeom>
          <a:ln w="38100">
            <a:solidFill>
              <a:srgbClr val="FFFF66"/>
            </a:solidFill>
            <a:miter/>
            <a:tailEnd type="triangle"/>
          </a:ln>
        </p:spPr>
        <p:txBody>
          <a:bodyPr lIns="45719" rIns="45719"/>
          <a:lstStyle/>
          <a:p>
            <a:pPr>
              <a:defRPr>
                <a:solidFill>
                  <a:srgbClr val="FFFFFF"/>
                </a:solidFill>
              </a:defRPr>
            </a:pPr>
            <a:endParaRPr/>
          </a:p>
        </p:txBody>
      </p:sp>
      <p:grpSp>
        <p:nvGrpSpPr>
          <p:cNvPr id="464" name="Rectangle 6"/>
          <p:cNvGrpSpPr/>
          <p:nvPr/>
        </p:nvGrpSpPr>
        <p:grpSpPr>
          <a:xfrm>
            <a:off x="7113588" y="2325688"/>
            <a:ext cx="1803401" cy="1943101"/>
            <a:chOff x="0" y="0"/>
            <a:chExt cx="1803400" cy="1943100"/>
          </a:xfrm>
        </p:grpSpPr>
        <p:sp>
          <p:nvSpPr>
            <p:cNvPr id="462" name="Rectangle"/>
            <p:cNvSpPr/>
            <p:nvPr/>
          </p:nvSpPr>
          <p:spPr>
            <a:xfrm>
              <a:off x="0" y="0"/>
              <a:ext cx="1066800" cy="1346200"/>
            </a:xfrm>
            <a:prstGeom prst="rect">
              <a:avLst/>
            </a:prstGeom>
            <a:solidFill>
              <a:srgbClr val="3333CC"/>
            </a:solidFill>
            <a:ln w="9525" cap="flat">
              <a:solidFill>
                <a:srgbClr val="E8E8E8"/>
              </a:solidFill>
              <a:prstDash val="solid"/>
              <a:miter lim="800000"/>
            </a:ln>
            <a:effectLst/>
          </p:spPr>
          <p:txBody>
            <a:bodyPr wrap="square" lIns="45719" tIns="45719" rIns="45719" bIns="45719" numCol="1" anchor="ctr">
              <a:noAutofit/>
            </a:bodyPr>
            <a:lstStyle/>
            <a:p>
              <a:pPr>
                <a:defRPr sz="1200">
                  <a:solidFill>
                    <a:srgbClr val="FFFF66"/>
                  </a:solidFill>
                  <a:latin typeface="Songti SC Regular"/>
                  <a:ea typeface="Songti SC Regular"/>
                  <a:cs typeface="Songti SC Regular"/>
                  <a:sym typeface="Songti SC Regular"/>
                </a:defRPr>
              </a:pPr>
              <a:endParaRPr/>
            </a:p>
          </p:txBody>
        </p:sp>
        <p:sp>
          <p:nvSpPr>
            <p:cNvPr id="463" name="Message…"/>
            <p:cNvSpPr/>
            <p:nvPr/>
          </p:nvSpPr>
          <p:spPr>
            <a:xfrm>
              <a:off x="533400" y="673100"/>
              <a:ext cx="1270000"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defRPr sz="1200">
                  <a:solidFill>
                    <a:srgbClr val="FFFF66"/>
                  </a:solidFill>
                  <a:latin typeface="Songti SC Regular"/>
                  <a:ea typeface="Songti SC Regular"/>
                  <a:cs typeface="Songti SC Regular"/>
                  <a:sym typeface="Songti SC Regular"/>
                </a:defRPr>
              </a:pPr>
              <a:r>
                <a:t>Message</a:t>
              </a:r>
              <a:endParaRPr sz="2800"/>
            </a:p>
            <a:p>
              <a:pPr>
                <a:defRPr sz="1200">
                  <a:solidFill>
                    <a:srgbClr val="FFFF66"/>
                  </a:solidFill>
                  <a:latin typeface="Songti SC Regular"/>
                  <a:ea typeface="Songti SC Regular"/>
                  <a:cs typeface="Songti SC Regular"/>
                  <a:sym typeface="Songti SC Regular"/>
                </a:defRPr>
              </a:pPr>
              <a:r>
                <a:t>Bank</a:t>
              </a:r>
              <a:endParaRPr sz="2800"/>
            </a:p>
            <a:p>
              <a:pPr>
                <a:defRPr sz="1200">
                  <a:solidFill>
                    <a:srgbClr val="FFFF66"/>
                  </a:solidFill>
                  <a:latin typeface="Songti SC Regular"/>
                  <a:ea typeface="Songti SC Regular"/>
                  <a:cs typeface="Songti SC Regular"/>
                  <a:sym typeface="Songti SC Regular"/>
                </a:defRPr>
              </a:pPr>
              <a:r>
                <a:t>Business</a:t>
              </a:r>
              <a:endParaRPr sz="2800"/>
            </a:p>
            <a:p>
              <a:pPr>
                <a:defRPr sz="1200">
                  <a:solidFill>
                    <a:srgbClr val="FFFF66"/>
                  </a:solidFill>
                  <a:latin typeface="Songti SC Regular"/>
                  <a:ea typeface="Songti SC Regular"/>
                  <a:cs typeface="Songti SC Regular"/>
                  <a:sym typeface="Songti SC Regular"/>
                </a:defRPr>
              </a:pPr>
              <a:r>
                <a:t>Service</a:t>
              </a:r>
            </a:p>
          </p:txBody>
        </p:sp>
      </p:grpSp>
      <p:grpSp>
        <p:nvGrpSpPr>
          <p:cNvPr id="467" name="Rectangle 7"/>
          <p:cNvGrpSpPr/>
          <p:nvPr/>
        </p:nvGrpSpPr>
        <p:grpSpPr>
          <a:xfrm>
            <a:off x="7099300" y="4078287"/>
            <a:ext cx="1803401" cy="1943101"/>
            <a:chOff x="0" y="0"/>
            <a:chExt cx="1803400" cy="1943100"/>
          </a:xfrm>
        </p:grpSpPr>
        <p:sp>
          <p:nvSpPr>
            <p:cNvPr id="465" name="Rectangle"/>
            <p:cNvSpPr/>
            <p:nvPr/>
          </p:nvSpPr>
          <p:spPr>
            <a:xfrm>
              <a:off x="0" y="0"/>
              <a:ext cx="1066800" cy="1346200"/>
            </a:xfrm>
            <a:prstGeom prst="rect">
              <a:avLst/>
            </a:prstGeom>
            <a:solidFill>
              <a:srgbClr val="3333CC"/>
            </a:solidFill>
            <a:ln w="9525" cap="flat">
              <a:solidFill>
                <a:srgbClr val="E8E8E8"/>
              </a:solidFill>
              <a:prstDash val="solid"/>
              <a:miter lim="800000"/>
            </a:ln>
            <a:effectLst/>
          </p:spPr>
          <p:txBody>
            <a:bodyPr wrap="square" lIns="45719" tIns="45719" rIns="45719" bIns="45719" numCol="1" anchor="ctr">
              <a:noAutofit/>
            </a:bodyPr>
            <a:lstStyle/>
            <a:p>
              <a:pPr>
                <a:defRPr sz="2800">
                  <a:solidFill>
                    <a:srgbClr val="FFFF66"/>
                  </a:solidFill>
                  <a:latin typeface="Songti SC Regular"/>
                  <a:ea typeface="Songti SC Regular"/>
                  <a:cs typeface="Songti SC Regular"/>
                  <a:sym typeface="Songti SC Regular"/>
                </a:defRPr>
              </a:pPr>
              <a:endParaRPr/>
            </a:p>
          </p:txBody>
        </p:sp>
        <p:sp>
          <p:nvSpPr>
            <p:cNvPr id="466" name="Monitor…"/>
            <p:cNvSpPr/>
            <p:nvPr/>
          </p:nvSpPr>
          <p:spPr>
            <a:xfrm>
              <a:off x="533400" y="673100"/>
              <a:ext cx="1270000"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a:defRPr sz="1200">
                  <a:solidFill>
                    <a:srgbClr val="FFFF66"/>
                  </a:solidFill>
                  <a:latin typeface="Songti SC Regular"/>
                  <a:ea typeface="Songti SC Regular"/>
                  <a:cs typeface="Songti SC Regular"/>
                  <a:sym typeface="Songti SC Regular"/>
                </a:defRPr>
              </a:pPr>
              <a:r>
                <a:t>Monitor</a:t>
              </a:r>
              <a:endParaRPr sz="2800"/>
            </a:p>
            <a:p>
              <a:pPr>
                <a:defRPr sz="1200">
                  <a:solidFill>
                    <a:srgbClr val="FFFF66"/>
                  </a:solidFill>
                  <a:latin typeface="Songti SC Regular"/>
                  <a:ea typeface="Songti SC Regular"/>
                  <a:cs typeface="Songti SC Regular"/>
                  <a:sym typeface="Songti SC Regular"/>
                </a:defRPr>
              </a:pPr>
              <a:r>
                <a:t>Business</a:t>
              </a:r>
              <a:endParaRPr sz="2800"/>
            </a:p>
            <a:p>
              <a:pPr>
                <a:defRPr sz="1200">
                  <a:solidFill>
                    <a:srgbClr val="FFFF66"/>
                  </a:solidFill>
                  <a:latin typeface="Songti SC Regular"/>
                  <a:ea typeface="Songti SC Regular"/>
                  <a:cs typeface="Songti SC Regular"/>
                  <a:sym typeface="Songti SC Regular"/>
                </a:defRPr>
              </a:pPr>
              <a:r>
                <a:t>Service</a:t>
              </a:r>
            </a:p>
          </p:txBody>
        </p:sp>
      </p:grpSp>
      <p:sp>
        <p:nvSpPr>
          <p:cNvPr id="468" name="Rectangle 8"/>
          <p:cNvSpPr/>
          <p:nvPr/>
        </p:nvSpPr>
        <p:spPr>
          <a:xfrm>
            <a:off x="1835150" y="1143000"/>
            <a:ext cx="3262314" cy="2514600"/>
          </a:xfrm>
          <a:prstGeom prst="rect">
            <a:avLst/>
          </a:prstGeom>
          <a:solidFill>
            <a:srgbClr val="007C91"/>
          </a:solidFill>
          <a:ln>
            <a:solidFill>
              <a:srgbClr val="E8E8E8"/>
            </a:solidFill>
            <a:miter/>
          </a:ln>
        </p:spPr>
        <p:txBody>
          <a:bodyPr lIns="45719" rIns="45719" anchor="ctr"/>
          <a:lstStyle/>
          <a:p>
            <a:pPr>
              <a:defRPr sz="2400">
                <a:latin typeface="Songti SC Regular"/>
                <a:ea typeface="Songti SC Regular"/>
                <a:cs typeface="Songti SC Regular"/>
                <a:sym typeface="Songti SC Regular"/>
              </a:defRPr>
            </a:pPr>
            <a:endParaRPr/>
          </a:p>
        </p:txBody>
      </p:sp>
      <p:grpSp>
        <p:nvGrpSpPr>
          <p:cNvPr id="471" name="Rectangle 9"/>
          <p:cNvGrpSpPr/>
          <p:nvPr/>
        </p:nvGrpSpPr>
        <p:grpSpPr>
          <a:xfrm>
            <a:off x="4148139" y="1257300"/>
            <a:ext cx="1743869" cy="1880394"/>
            <a:chOff x="0" y="0"/>
            <a:chExt cx="1743868" cy="1880393"/>
          </a:xfrm>
        </p:grpSpPr>
        <p:sp>
          <p:nvSpPr>
            <p:cNvPr id="469" name="Rectangle"/>
            <p:cNvSpPr/>
            <p:nvPr/>
          </p:nvSpPr>
          <p:spPr>
            <a:xfrm>
              <a:off x="-1" y="0"/>
              <a:ext cx="947739" cy="1220788"/>
            </a:xfrm>
            <a:prstGeom prst="rect">
              <a:avLst/>
            </a:prstGeom>
            <a:solidFill>
              <a:srgbClr val="3333CC"/>
            </a:solidFill>
            <a:ln w="9525" cap="flat">
              <a:solidFill>
                <a:srgbClr val="E8E8E8"/>
              </a:solidFill>
              <a:prstDash val="solid"/>
              <a:miter lim="800000"/>
            </a:ln>
            <a:effectLst/>
          </p:spPr>
          <p:txBody>
            <a:bodyPr wrap="square" lIns="45719" tIns="45719" rIns="45719" bIns="45719" numCol="1" anchor="ctr">
              <a:noAutofit/>
            </a:bodyPr>
            <a:lstStyle/>
            <a:p>
              <a:pPr>
                <a:defRPr sz="2800">
                  <a:solidFill>
                    <a:srgbClr val="FFFF66"/>
                  </a:solidFill>
                  <a:latin typeface="Songti SC Regular"/>
                  <a:ea typeface="Songti SC Regular"/>
                  <a:cs typeface="Songti SC Regular"/>
                  <a:sym typeface="Songti SC Regular"/>
                </a:defRPr>
              </a:pPr>
              <a:endParaRPr/>
            </a:p>
          </p:txBody>
        </p:sp>
        <p:sp>
          <p:nvSpPr>
            <p:cNvPr id="470" name="Message…"/>
            <p:cNvSpPr/>
            <p:nvPr/>
          </p:nvSpPr>
          <p:spPr>
            <a:xfrm>
              <a:off x="473868" y="61039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a:defRPr sz="1200">
                  <a:solidFill>
                    <a:srgbClr val="FFFF66"/>
                  </a:solidFill>
                  <a:latin typeface="Songti SC Regular"/>
                  <a:ea typeface="Songti SC Regular"/>
                  <a:cs typeface="Songti SC Regular"/>
                  <a:sym typeface="Songti SC Regular"/>
                </a:defRPr>
              </a:pPr>
              <a:r>
                <a:t>Message </a:t>
              </a:r>
              <a:endParaRPr sz="2800"/>
            </a:p>
            <a:p>
              <a:pPr>
                <a:defRPr sz="1200">
                  <a:solidFill>
                    <a:srgbClr val="FFFF66"/>
                  </a:solidFill>
                  <a:latin typeface="Songti SC Regular"/>
                  <a:ea typeface="Songti SC Regular"/>
                  <a:cs typeface="Songti SC Regular"/>
                  <a:sym typeface="Songti SC Regular"/>
                </a:defRPr>
              </a:pPr>
              <a:r>
                <a:t>Bank </a:t>
              </a:r>
              <a:endParaRPr sz="2800"/>
            </a:p>
            <a:p>
              <a:pPr>
                <a:defRPr sz="1200">
                  <a:solidFill>
                    <a:srgbClr val="FFFF66"/>
                  </a:solidFill>
                  <a:latin typeface="Songti SC Regular"/>
                  <a:ea typeface="Songti SC Regular"/>
                  <a:cs typeface="Songti SC Regular"/>
                  <a:sym typeface="Songti SC Regular"/>
                </a:defRPr>
              </a:pPr>
              <a:r>
                <a:t>Business</a:t>
              </a:r>
              <a:endParaRPr sz="2800"/>
            </a:p>
            <a:p>
              <a:pPr>
                <a:defRPr sz="1200">
                  <a:solidFill>
                    <a:srgbClr val="FFFF66"/>
                  </a:solidFill>
                  <a:latin typeface="Songti SC Regular"/>
                  <a:ea typeface="Songti SC Regular"/>
                  <a:cs typeface="Songti SC Regular"/>
                  <a:sym typeface="Songti SC Regular"/>
                </a:defRPr>
              </a:pPr>
              <a:r>
                <a:t>Operation</a:t>
              </a:r>
            </a:p>
          </p:txBody>
        </p:sp>
      </p:grpSp>
      <p:sp>
        <p:nvSpPr>
          <p:cNvPr id="472" name="Freeform 10"/>
          <p:cNvSpPr/>
          <p:nvPr/>
        </p:nvSpPr>
        <p:spPr>
          <a:xfrm>
            <a:off x="2640014" y="3006725"/>
            <a:ext cx="407988" cy="1"/>
          </a:xfrm>
          <a:prstGeom prst="line">
            <a:avLst/>
          </a:prstGeom>
          <a:ln w="31750">
            <a:solidFill>
              <a:srgbClr val="E8E8E8"/>
            </a:solidFill>
            <a:tailEnd type="triangle"/>
          </a:ln>
        </p:spPr>
        <p:txBody>
          <a:bodyPr lIns="45719" rIns="45719"/>
          <a:lstStyle/>
          <a:p>
            <a:pPr>
              <a:defRPr>
                <a:solidFill>
                  <a:srgbClr val="FFFFFF"/>
                </a:solidFill>
              </a:defRPr>
            </a:pPr>
            <a:endParaRPr/>
          </a:p>
        </p:txBody>
      </p:sp>
      <p:sp>
        <p:nvSpPr>
          <p:cNvPr id="473" name="Text Box 11"/>
          <p:cNvSpPr txBox="1"/>
          <p:nvPr/>
        </p:nvSpPr>
        <p:spPr>
          <a:xfrm>
            <a:off x="2712720" y="1257300"/>
            <a:ext cx="1356361"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900"/>
              </a:spcBef>
              <a:defRPr sz="1600">
                <a:solidFill>
                  <a:srgbClr val="E8E8E8"/>
                </a:solidFill>
                <a:latin typeface="Songti SC Regular"/>
                <a:ea typeface="Songti SC Regular"/>
                <a:cs typeface="Songti SC Regular"/>
                <a:sym typeface="Songti SC Regular"/>
              </a:defRPr>
            </a:pPr>
            <a:r>
              <a:t>Live </a:t>
            </a:r>
            <a:br/>
            <a:r>
              <a:t>Production</a:t>
            </a:r>
          </a:p>
        </p:txBody>
      </p:sp>
      <p:sp>
        <p:nvSpPr>
          <p:cNvPr id="474" name="Rectangle 12"/>
          <p:cNvSpPr/>
          <p:nvPr/>
        </p:nvSpPr>
        <p:spPr>
          <a:xfrm>
            <a:off x="4273551" y="2552700"/>
            <a:ext cx="817564" cy="908050"/>
          </a:xfrm>
          <a:prstGeom prst="rect">
            <a:avLst/>
          </a:prstGeom>
          <a:solidFill>
            <a:srgbClr val="B2B2B2"/>
          </a:solidFill>
          <a:ln>
            <a:solidFill>
              <a:srgbClr val="E8E8E8"/>
            </a:solidFill>
            <a:miter/>
          </a:ln>
        </p:spPr>
        <p:txBody>
          <a:bodyPr lIns="45719" rIns="45719" anchor="ctr"/>
          <a:lstStyle/>
          <a:p>
            <a:pPr>
              <a:defRPr sz="1200">
                <a:solidFill>
                  <a:srgbClr val="E8E8E8"/>
                </a:solidFill>
                <a:latin typeface="Songti SC Regular"/>
                <a:ea typeface="Songti SC Regular"/>
                <a:cs typeface="Songti SC Regular"/>
                <a:sym typeface="Songti SC Regular"/>
              </a:defRPr>
            </a:pPr>
            <a:endParaRPr/>
          </a:p>
        </p:txBody>
      </p:sp>
      <p:sp>
        <p:nvSpPr>
          <p:cNvPr id="475" name="Rectangle 13"/>
          <p:cNvSpPr/>
          <p:nvPr/>
        </p:nvSpPr>
        <p:spPr>
          <a:xfrm>
            <a:off x="3048000" y="2552700"/>
            <a:ext cx="817564" cy="908050"/>
          </a:xfrm>
          <a:prstGeom prst="rect">
            <a:avLst/>
          </a:prstGeom>
          <a:solidFill>
            <a:srgbClr val="B2B2B2"/>
          </a:solidFill>
          <a:ln>
            <a:solidFill>
              <a:srgbClr val="E8E8E8"/>
            </a:solidFill>
            <a:miter/>
          </a:ln>
        </p:spPr>
        <p:txBody>
          <a:bodyPr lIns="45719" rIns="45719" anchor="ctr"/>
          <a:lstStyle/>
          <a:p>
            <a:pPr>
              <a:defRPr sz="1200">
                <a:solidFill>
                  <a:srgbClr val="E8E8E8"/>
                </a:solidFill>
                <a:latin typeface="Songti SC Regular"/>
                <a:ea typeface="Songti SC Regular"/>
                <a:cs typeface="Songti SC Regular"/>
                <a:sym typeface="Songti SC Regular"/>
              </a:defRPr>
            </a:pPr>
            <a:endParaRPr/>
          </a:p>
        </p:txBody>
      </p:sp>
      <p:sp>
        <p:nvSpPr>
          <p:cNvPr id="476" name="Rectangle 14"/>
          <p:cNvSpPr/>
          <p:nvPr/>
        </p:nvSpPr>
        <p:spPr>
          <a:xfrm>
            <a:off x="1822450" y="2552700"/>
            <a:ext cx="817564" cy="908050"/>
          </a:xfrm>
          <a:prstGeom prst="rect">
            <a:avLst/>
          </a:prstGeom>
          <a:solidFill>
            <a:srgbClr val="B2B2B2"/>
          </a:solidFill>
          <a:ln>
            <a:solidFill>
              <a:srgbClr val="E8E8E8"/>
            </a:solidFill>
            <a:miter/>
          </a:ln>
        </p:spPr>
        <p:txBody>
          <a:bodyPr lIns="45719" rIns="45719" anchor="ctr"/>
          <a:lstStyle/>
          <a:p>
            <a:pPr>
              <a:defRPr sz="1200">
                <a:solidFill>
                  <a:srgbClr val="E8E8E8"/>
                </a:solidFill>
                <a:latin typeface="Songti SC Regular"/>
                <a:ea typeface="Songti SC Regular"/>
                <a:cs typeface="Songti SC Regular"/>
                <a:sym typeface="Songti SC Regular"/>
              </a:defRPr>
            </a:pPr>
            <a:endParaRPr/>
          </a:p>
        </p:txBody>
      </p:sp>
      <p:sp>
        <p:nvSpPr>
          <p:cNvPr id="477" name="Freeform 15"/>
          <p:cNvSpPr/>
          <p:nvPr/>
        </p:nvSpPr>
        <p:spPr>
          <a:xfrm>
            <a:off x="3887789" y="3025775"/>
            <a:ext cx="409576" cy="1"/>
          </a:xfrm>
          <a:prstGeom prst="line">
            <a:avLst/>
          </a:prstGeom>
          <a:ln w="31750">
            <a:solidFill>
              <a:srgbClr val="E8E8E8"/>
            </a:solidFill>
            <a:tailEnd type="triangle"/>
          </a:ln>
        </p:spPr>
        <p:txBody>
          <a:bodyPr lIns="45719" rIns="45719"/>
          <a:lstStyle/>
          <a:p>
            <a:pPr>
              <a:defRPr>
                <a:solidFill>
                  <a:srgbClr val="FFFFFF"/>
                </a:solidFill>
              </a:defRPr>
            </a:pPr>
            <a:endParaRPr/>
          </a:p>
        </p:txBody>
      </p:sp>
      <p:sp>
        <p:nvSpPr>
          <p:cNvPr id="478" name="Rectangle 16"/>
          <p:cNvSpPr/>
          <p:nvPr/>
        </p:nvSpPr>
        <p:spPr>
          <a:xfrm>
            <a:off x="1835150" y="3695700"/>
            <a:ext cx="3262314" cy="2514600"/>
          </a:xfrm>
          <a:prstGeom prst="rect">
            <a:avLst/>
          </a:prstGeom>
          <a:solidFill>
            <a:srgbClr val="007C91"/>
          </a:solidFill>
          <a:ln>
            <a:solidFill>
              <a:srgbClr val="E8E8E8"/>
            </a:solidFill>
            <a:miter/>
          </a:ln>
        </p:spPr>
        <p:txBody>
          <a:bodyPr lIns="45719" rIns="45719" anchor="ctr"/>
          <a:lstStyle/>
          <a:p>
            <a:pPr>
              <a:defRPr sz="2400">
                <a:latin typeface="Songti SC Regular"/>
                <a:ea typeface="Songti SC Regular"/>
                <a:cs typeface="Songti SC Regular"/>
                <a:sym typeface="Songti SC Regular"/>
              </a:defRPr>
            </a:pPr>
            <a:endParaRPr/>
          </a:p>
        </p:txBody>
      </p:sp>
      <p:grpSp>
        <p:nvGrpSpPr>
          <p:cNvPr id="481" name="Rectangle 17"/>
          <p:cNvGrpSpPr/>
          <p:nvPr/>
        </p:nvGrpSpPr>
        <p:grpSpPr>
          <a:xfrm>
            <a:off x="4168775" y="3848100"/>
            <a:ext cx="1743869" cy="1880394"/>
            <a:chOff x="0" y="0"/>
            <a:chExt cx="1743868" cy="1880393"/>
          </a:xfrm>
        </p:grpSpPr>
        <p:sp>
          <p:nvSpPr>
            <p:cNvPr id="479" name="Rectangle"/>
            <p:cNvSpPr/>
            <p:nvPr/>
          </p:nvSpPr>
          <p:spPr>
            <a:xfrm>
              <a:off x="0" y="0"/>
              <a:ext cx="947738" cy="1220788"/>
            </a:xfrm>
            <a:prstGeom prst="rect">
              <a:avLst/>
            </a:prstGeom>
            <a:solidFill>
              <a:srgbClr val="3333CC"/>
            </a:solidFill>
            <a:ln w="9525" cap="flat">
              <a:solidFill>
                <a:srgbClr val="E8E8E8"/>
              </a:solidFill>
              <a:prstDash val="solid"/>
              <a:miter lim="800000"/>
            </a:ln>
            <a:effectLst/>
          </p:spPr>
          <p:txBody>
            <a:bodyPr wrap="square" lIns="45719" tIns="45719" rIns="45719" bIns="45719" numCol="1" anchor="ctr">
              <a:noAutofit/>
            </a:bodyPr>
            <a:lstStyle/>
            <a:p>
              <a:pPr>
                <a:defRPr sz="2800">
                  <a:solidFill>
                    <a:srgbClr val="FFFF66"/>
                  </a:solidFill>
                  <a:latin typeface="Songti SC Regular"/>
                  <a:ea typeface="Songti SC Regular"/>
                  <a:cs typeface="Songti SC Regular"/>
                  <a:sym typeface="Songti SC Regular"/>
                </a:defRPr>
              </a:pPr>
              <a:endParaRPr/>
            </a:p>
          </p:txBody>
        </p:sp>
        <p:sp>
          <p:nvSpPr>
            <p:cNvPr id="480" name="Message…"/>
            <p:cNvSpPr/>
            <p:nvPr/>
          </p:nvSpPr>
          <p:spPr>
            <a:xfrm>
              <a:off x="473868" y="61039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a:defRPr sz="1200">
                  <a:solidFill>
                    <a:srgbClr val="FFFF66"/>
                  </a:solidFill>
                  <a:latin typeface="Songti SC Regular"/>
                  <a:ea typeface="Songti SC Regular"/>
                  <a:cs typeface="Songti SC Regular"/>
                  <a:sym typeface="Songti SC Regular"/>
                </a:defRPr>
              </a:pPr>
              <a:r>
                <a:t>Message </a:t>
              </a:r>
              <a:endParaRPr sz="2800"/>
            </a:p>
            <a:p>
              <a:pPr>
                <a:defRPr sz="1200">
                  <a:solidFill>
                    <a:srgbClr val="FFFF66"/>
                  </a:solidFill>
                  <a:latin typeface="Songti SC Regular"/>
                  <a:ea typeface="Songti SC Regular"/>
                  <a:cs typeface="Songti SC Regular"/>
                  <a:sym typeface="Songti SC Regular"/>
                </a:defRPr>
              </a:pPr>
              <a:r>
                <a:t>Bank </a:t>
              </a:r>
              <a:endParaRPr sz="2800"/>
            </a:p>
            <a:p>
              <a:pPr>
                <a:defRPr sz="1200">
                  <a:solidFill>
                    <a:srgbClr val="FFFF66"/>
                  </a:solidFill>
                  <a:latin typeface="Songti SC Regular"/>
                  <a:ea typeface="Songti SC Regular"/>
                  <a:cs typeface="Songti SC Regular"/>
                  <a:sym typeface="Songti SC Regular"/>
                </a:defRPr>
              </a:pPr>
              <a:r>
                <a:t>Business</a:t>
              </a:r>
              <a:endParaRPr sz="2800"/>
            </a:p>
            <a:p>
              <a:pPr>
                <a:defRPr sz="1200">
                  <a:solidFill>
                    <a:srgbClr val="FFFF66"/>
                  </a:solidFill>
                  <a:latin typeface="Songti SC Regular"/>
                  <a:ea typeface="Songti SC Regular"/>
                  <a:cs typeface="Songti SC Regular"/>
                  <a:sym typeface="Songti SC Regular"/>
                </a:defRPr>
              </a:pPr>
              <a:r>
                <a:t>Operation</a:t>
              </a:r>
            </a:p>
          </p:txBody>
        </p:sp>
      </p:grpSp>
      <p:sp>
        <p:nvSpPr>
          <p:cNvPr id="482" name="Freeform 18"/>
          <p:cNvSpPr/>
          <p:nvPr/>
        </p:nvSpPr>
        <p:spPr>
          <a:xfrm>
            <a:off x="2646364" y="5673726"/>
            <a:ext cx="407988" cy="1"/>
          </a:xfrm>
          <a:prstGeom prst="line">
            <a:avLst/>
          </a:prstGeom>
          <a:ln w="31750">
            <a:solidFill>
              <a:srgbClr val="E8E8E8"/>
            </a:solidFill>
            <a:tailEnd type="triangle"/>
          </a:ln>
        </p:spPr>
        <p:txBody>
          <a:bodyPr lIns="45719" rIns="45719"/>
          <a:lstStyle/>
          <a:p>
            <a:pPr>
              <a:defRPr>
                <a:solidFill>
                  <a:srgbClr val="FFFFFF"/>
                </a:solidFill>
              </a:defRPr>
            </a:pPr>
            <a:endParaRPr/>
          </a:p>
        </p:txBody>
      </p:sp>
      <p:sp>
        <p:nvSpPr>
          <p:cNvPr id="483" name="Rectangle 19"/>
          <p:cNvSpPr/>
          <p:nvPr/>
        </p:nvSpPr>
        <p:spPr>
          <a:xfrm>
            <a:off x="4279901" y="5219700"/>
            <a:ext cx="817564" cy="908050"/>
          </a:xfrm>
          <a:prstGeom prst="rect">
            <a:avLst/>
          </a:prstGeom>
          <a:solidFill>
            <a:srgbClr val="B2B2B2"/>
          </a:solidFill>
          <a:ln>
            <a:solidFill>
              <a:srgbClr val="E8E8E8"/>
            </a:solidFill>
            <a:miter/>
          </a:ln>
        </p:spPr>
        <p:txBody>
          <a:bodyPr lIns="45719" rIns="45719" anchor="ctr"/>
          <a:lstStyle/>
          <a:p>
            <a:pPr>
              <a:defRPr sz="1200">
                <a:solidFill>
                  <a:srgbClr val="E8E8E8"/>
                </a:solidFill>
                <a:latin typeface="Songti SC Regular"/>
                <a:ea typeface="Songti SC Regular"/>
                <a:cs typeface="Songti SC Regular"/>
                <a:sym typeface="Songti SC Regular"/>
              </a:defRPr>
            </a:pPr>
            <a:endParaRPr/>
          </a:p>
        </p:txBody>
      </p:sp>
      <p:sp>
        <p:nvSpPr>
          <p:cNvPr id="484" name="Rectangle 20"/>
          <p:cNvSpPr/>
          <p:nvPr/>
        </p:nvSpPr>
        <p:spPr>
          <a:xfrm>
            <a:off x="3054350" y="5219700"/>
            <a:ext cx="817564" cy="908050"/>
          </a:xfrm>
          <a:prstGeom prst="rect">
            <a:avLst/>
          </a:prstGeom>
          <a:solidFill>
            <a:srgbClr val="B2B2B2"/>
          </a:solidFill>
          <a:ln>
            <a:solidFill>
              <a:srgbClr val="E8E8E8"/>
            </a:solidFill>
            <a:miter/>
          </a:ln>
        </p:spPr>
        <p:txBody>
          <a:bodyPr lIns="45719" rIns="45719" anchor="ctr"/>
          <a:lstStyle/>
          <a:p>
            <a:pPr>
              <a:defRPr sz="1200">
                <a:solidFill>
                  <a:srgbClr val="E8E8E8"/>
                </a:solidFill>
                <a:latin typeface="Songti SC Regular"/>
                <a:ea typeface="Songti SC Regular"/>
                <a:cs typeface="Songti SC Regular"/>
                <a:sym typeface="Songti SC Regular"/>
              </a:defRPr>
            </a:pPr>
            <a:endParaRPr/>
          </a:p>
        </p:txBody>
      </p:sp>
      <p:sp>
        <p:nvSpPr>
          <p:cNvPr id="485" name="Rectangle 21"/>
          <p:cNvSpPr/>
          <p:nvPr/>
        </p:nvSpPr>
        <p:spPr>
          <a:xfrm>
            <a:off x="1828800" y="5219700"/>
            <a:ext cx="817564" cy="908050"/>
          </a:xfrm>
          <a:prstGeom prst="rect">
            <a:avLst/>
          </a:prstGeom>
          <a:solidFill>
            <a:srgbClr val="B2B2B2"/>
          </a:solidFill>
          <a:ln>
            <a:solidFill>
              <a:srgbClr val="E8E8E8"/>
            </a:solidFill>
            <a:miter/>
          </a:ln>
        </p:spPr>
        <p:txBody>
          <a:bodyPr lIns="45719" rIns="45719" anchor="ctr"/>
          <a:lstStyle/>
          <a:p>
            <a:pPr>
              <a:defRPr sz="1200">
                <a:solidFill>
                  <a:srgbClr val="E8E8E8"/>
                </a:solidFill>
                <a:latin typeface="Songti SC Regular"/>
                <a:ea typeface="Songti SC Regular"/>
                <a:cs typeface="Songti SC Regular"/>
                <a:sym typeface="Songti SC Regular"/>
              </a:defRPr>
            </a:pPr>
            <a:endParaRPr/>
          </a:p>
        </p:txBody>
      </p:sp>
      <p:sp>
        <p:nvSpPr>
          <p:cNvPr id="486" name="Freeform 22"/>
          <p:cNvSpPr/>
          <p:nvPr/>
        </p:nvSpPr>
        <p:spPr>
          <a:xfrm>
            <a:off x="3894139" y="5692776"/>
            <a:ext cx="409576" cy="1"/>
          </a:xfrm>
          <a:prstGeom prst="line">
            <a:avLst/>
          </a:prstGeom>
          <a:ln w="31750">
            <a:solidFill>
              <a:srgbClr val="E8E8E8"/>
            </a:solidFill>
            <a:tailEnd type="triangle"/>
          </a:ln>
        </p:spPr>
        <p:txBody>
          <a:bodyPr lIns="45719" rIns="45719"/>
          <a:lstStyle/>
          <a:p>
            <a:pPr>
              <a:defRPr>
                <a:solidFill>
                  <a:srgbClr val="FFFFFF"/>
                </a:solidFill>
              </a:defRPr>
            </a:pPr>
            <a:endParaRPr/>
          </a:p>
        </p:txBody>
      </p:sp>
      <p:sp>
        <p:nvSpPr>
          <p:cNvPr id="487" name="Line 23"/>
          <p:cNvSpPr/>
          <p:nvPr/>
        </p:nvSpPr>
        <p:spPr>
          <a:xfrm flipV="1">
            <a:off x="5105399" y="3162299"/>
            <a:ext cx="1981201" cy="1295402"/>
          </a:xfrm>
          <a:prstGeom prst="line">
            <a:avLst/>
          </a:prstGeom>
          <a:ln w="38100">
            <a:solidFill>
              <a:srgbClr val="FFFF66"/>
            </a:solidFill>
            <a:miter/>
            <a:tailEnd type="triangle"/>
          </a:ln>
        </p:spPr>
        <p:txBody>
          <a:bodyPr lIns="45719" rIns="45719"/>
          <a:lstStyle/>
          <a:p>
            <a:pPr>
              <a:defRPr>
                <a:solidFill>
                  <a:srgbClr val="FFFFFF"/>
                </a:solidFill>
              </a:defRPr>
            </a:pPr>
            <a:endParaRPr/>
          </a:p>
        </p:txBody>
      </p:sp>
      <p:grpSp>
        <p:nvGrpSpPr>
          <p:cNvPr id="490" name="Oval 24"/>
          <p:cNvGrpSpPr/>
          <p:nvPr/>
        </p:nvGrpSpPr>
        <p:grpSpPr>
          <a:xfrm>
            <a:off x="8991600" y="2247900"/>
            <a:ext cx="1993900" cy="1993900"/>
            <a:chOff x="0" y="0"/>
            <a:chExt cx="1993900" cy="1993900"/>
          </a:xfrm>
        </p:grpSpPr>
        <p:sp>
          <p:nvSpPr>
            <p:cNvPr id="488" name="Circle"/>
            <p:cNvSpPr/>
            <p:nvPr/>
          </p:nvSpPr>
          <p:spPr>
            <a:xfrm>
              <a:off x="0" y="-1"/>
              <a:ext cx="1447800" cy="1447801"/>
            </a:xfrm>
            <a:prstGeom prst="ellipse">
              <a:avLst/>
            </a:prstGeom>
            <a:solidFill>
              <a:srgbClr val="C0C0C0"/>
            </a:solidFill>
            <a:ln w="9525" cap="flat">
              <a:solidFill>
                <a:srgbClr val="E8E8E8"/>
              </a:solidFill>
              <a:prstDash val="dash"/>
              <a:miter lim="800000"/>
            </a:ln>
            <a:effectLst/>
          </p:spPr>
          <p:txBody>
            <a:bodyPr wrap="square" lIns="45719" tIns="45719" rIns="45719" bIns="45719" numCol="1" anchor="ctr">
              <a:noAutofit/>
            </a:bodyPr>
            <a:lstStyle/>
            <a:p>
              <a:pPr>
                <a:defRPr sz="2800">
                  <a:solidFill>
                    <a:srgbClr val="FFFF66"/>
                  </a:solidFill>
                  <a:latin typeface="Songti SC Regular"/>
                  <a:ea typeface="Songti SC Regular"/>
                  <a:cs typeface="Songti SC Regular"/>
                  <a:sym typeface="Songti SC Regular"/>
                </a:defRPr>
              </a:pPr>
              <a:endParaRPr/>
            </a:p>
          </p:txBody>
        </p:sp>
        <p:sp>
          <p:nvSpPr>
            <p:cNvPr id="489" name="Message…"/>
            <p:cNvSpPr/>
            <p:nvPr/>
          </p:nvSpPr>
          <p:spPr>
            <a:xfrm>
              <a:off x="723900" y="723900"/>
              <a:ext cx="1270000"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a:defRPr sz="1400">
                  <a:solidFill>
                    <a:srgbClr val="E8E8E8"/>
                  </a:solidFill>
                  <a:latin typeface="Songti SC Regular"/>
                  <a:ea typeface="Songti SC Regular"/>
                  <a:cs typeface="Songti SC Regular"/>
                  <a:sym typeface="Songti SC Regular"/>
                </a:defRPr>
              </a:pPr>
              <a:r>
                <a:t>Message</a:t>
              </a:r>
              <a:endParaRPr sz="2800">
                <a:solidFill>
                  <a:srgbClr val="FFFF66"/>
                </a:solidFill>
              </a:endParaRPr>
            </a:p>
            <a:p>
              <a:pPr>
                <a:defRPr sz="1400">
                  <a:solidFill>
                    <a:srgbClr val="E8E8E8"/>
                  </a:solidFill>
                  <a:latin typeface="Songti SC Regular"/>
                  <a:ea typeface="Songti SC Regular"/>
                  <a:cs typeface="Songti SC Regular"/>
                  <a:sym typeface="Songti SC Regular"/>
                </a:defRPr>
              </a:pPr>
              <a:r>
                <a:t>and </a:t>
              </a:r>
              <a:endParaRPr sz="2800">
                <a:solidFill>
                  <a:srgbClr val="FFFF66"/>
                </a:solidFill>
              </a:endParaRPr>
            </a:p>
            <a:p>
              <a:pPr>
                <a:defRPr sz="1400">
                  <a:solidFill>
                    <a:srgbClr val="E8E8E8"/>
                  </a:solidFill>
                  <a:latin typeface="Songti SC Regular"/>
                  <a:ea typeface="Songti SC Regular"/>
                  <a:cs typeface="Songti SC Regular"/>
                  <a:sym typeface="Songti SC Regular"/>
                </a:defRPr>
              </a:pPr>
              <a:r>
                <a:t>Event Log</a:t>
              </a:r>
              <a:endParaRPr sz="2800">
                <a:solidFill>
                  <a:srgbClr val="FFFF66"/>
                </a:solidFill>
              </a:endParaRPr>
            </a:p>
            <a:p>
              <a:pPr>
                <a:defRPr sz="1400">
                  <a:solidFill>
                    <a:srgbClr val="E8E8E8"/>
                  </a:solidFill>
                  <a:latin typeface="Songti SC Regular"/>
                  <a:ea typeface="Songti SC Regular"/>
                  <a:cs typeface="Songti SC Regular"/>
                  <a:sym typeface="Songti SC Regular"/>
                </a:defRPr>
              </a:pPr>
              <a:r>
                <a:t>repository</a:t>
              </a:r>
            </a:p>
          </p:txBody>
        </p:sp>
      </p:grpSp>
      <p:grpSp>
        <p:nvGrpSpPr>
          <p:cNvPr id="493" name="Oval 25"/>
          <p:cNvGrpSpPr/>
          <p:nvPr/>
        </p:nvGrpSpPr>
        <p:grpSpPr>
          <a:xfrm>
            <a:off x="8991600" y="4000500"/>
            <a:ext cx="1993900" cy="1993900"/>
            <a:chOff x="0" y="0"/>
            <a:chExt cx="1993900" cy="1993900"/>
          </a:xfrm>
        </p:grpSpPr>
        <p:sp>
          <p:nvSpPr>
            <p:cNvPr id="491" name="Circle"/>
            <p:cNvSpPr/>
            <p:nvPr/>
          </p:nvSpPr>
          <p:spPr>
            <a:xfrm>
              <a:off x="0" y="0"/>
              <a:ext cx="1447800" cy="1447800"/>
            </a:xfrm>
            <a:prstGeom prst="ellipse">
              <a:avLst/>
            </a:prstGeom>
            <a:solidFill>
              <a:srgbClr val="C0C0C0"/>
            </a:solidFill>
            <a:ln w="9525" cap="flat">
              <a:solidFill>
                <a:srgbClr val="E8E8E8"/>
              </a:solidFill>
              <a:prstDash val="dash"/>
              <a:miter lim="800000"/>
            </a:ln>
            <a:effectLst/>
          </p:spPr>
          <p:txBody>
            <a:bodyPr wrap="square" lIns="45719" tIns="45719" rIns="45719" bIns="45719" numCol="1" anchor="ctr">
              <a:noAutofit/>
            </a:bodyPr>
            <a:lstStyle/>
            <a:p>
              <a:pPr>
                <a:defRPr sz="2800">
                  <a:solidFill>
                    <a:srgbClr val="FFFF66"/>
                  </a:solidFill>
                  <a:latin typeface="Songti SC Regular"/>
                  <a:ea typeface="Songti SC Regular"/>
                  <a:cs typeface="Songti SC Regular"/>
                  <a:sym typeface="Songti SC Regular"/>
                </a:defRPr>
              </a:pPr>
              <a:endParaRPr/>
            </a:p>
          </p:txBody>
        </p:sp>
        <p:sp>
          <p:nvSpPr>
            <p:cNvPr id="492" name="Status…"/>
            <p:cNvSpPr/>
            <p:nvPr/>
          </p:nvSpPr>
          <p:spPr>
            <a:xfrm>
              <a:off x="723900" y="723900"/>
              <a:ext cx="1270000"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a:defRPr sz="1400">
                  <a:solidFill>
                    <a:srgbClr val="E8E8E8"/>
                  </a:solidFill>
                  <a:latin typeface="Songti SC Regular"/>
                  <a:ea typeface="Songti SC Regular"/>
                  <a:cs typeface="Songti SC Regular"/>
                  <a:sym typeface="Songti SC Regular"/>
                </a:defRPr>
              </a:pPr>
              <a:r>
                <a:t>Status</a:t>
              </a:r>
              <a:endParaRPr sz="2800">
                <a:solidFill>
                  <a:srgbClr val="FFFF66"/>
                </a:solidFill>
              </a:endParaRPr>
            </a:p>
            <a:p>
              <a:pPr>
                <a:defRPr sz="1400">
                  <a:solidFill>
                    <a:srgbClr val="E8E8E8"/>
                  </a:solidFill>
                  <a:latin typeface="Songti SC Regular"/>
                  <a:ea typeface="Songti SC Regular"/>
                  <a:cs typeface="Songti SC Regular"/>
                  <a:sym typeface="Songti SC Regular"/>
                </a:defRPr>
              </a:pPr>
              <a:r>
                <a:t>repository</a:t>
              </a:r>
            </a:p>
          </p:txBody>
        </p:sp>
      </p:grpSp>
      <p:sp>
        <p:nvSpPr>
          <p:cNvPr id="494" name="Line 26"/>
          <p:cNvSpPr/>
          <p:nvPr/>
        </p:nvSpPr>
        <p:spPr>
          <a:xfrm>
            <a:off x="8229600" y="2934970"/>
            <a:ext cx="762000" cy="1"/>
          </a:xfrm>
          <a:prstGeom prst="line">
            <a:avLst/>
          </a:prstGeom>
          <a:ln w="38100">
            <a:solidFill>
              <a:srgbClr val="E8E8E8"/>
            </a:solidFill>
            <a:prstDash val="dash"/>
            <a:miter/>
            <a:tailEnd type="triangle"/>
          </a:ln>
        </p:spPr>
        <p:txBody>
          <a:bodyPr lIns="45719" rIns="45719"/>
          <a:lstStyle/>
          <a:p>
            <a:pPr>
              <a:defRPr>
                <a:solidFill>
                  <a:srgbClr val="FFFFFF"/>
                </a:solidFill>
              </a:defRPr>
            </a:pPr>
            <a:endParaRPr/>
          </a:p>
        </p:txBody>
      </p:sp>
      <p:sp>
        <p:nvSpPr>
          <p:cNvPr id="495" name="Line 27"/>
          <p:cNvSpPr/>
          <p:nvPr/>
        </p:nvSpPr>
        <p:spPr>
          <a:xfrm>
            <a:off x="8229600" y="4763770"/>
            <a:ext cx="762000" cy="1"/>
          </a:xfrm>
          <a:prstGeom prst="line">
            <a:avLst/>
          </a:prstGeom>
          <a:ln w="38100">
            <a:solidFill>
              <a:srgbClr val="E8E8E8"/>
            </a:solidFill>
            <a:prstDash val="dash"/>
            <a:miter/>
            <a:tailEnd type="triangle"/>
          </a:ln>
        </p:spPr>
        <p:txBody>
          <a:bodyPr lIns="45719" rIns="45719"/>
          <a:lstStyle/>
          <a:p>
            <a:pPr>
              <a:defRPr>
                <a:solidFill>
                  <a:srgbClr val="FFFFFF"/>
                </a:solidFill>
              </a:defRPr>
            </a:pPr>
            <a:endParaRPr/>
          </a:p>
        </p:txBody>
      </p:sp>
      <p:sp>
        <p:nvSpPr>
          <p:cNvPr id="496" name="Text Box 28"/>
          <p:cNvSpPr txBox="1"/>
          <p:nvPr/>
        </p:nvSpPr>
        <p:spPr>
          <a:xfrm>
            <a:off x="6022182" y="2324100"/>
            <a:ext cx="1214197"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latin typeface="Songti SC Regular"/>
                <a:ea typeface="Songti SC Regular"/>
                <a:cs typeface="Songti SC Regular"/>
                <a:sym typeface="Songti SC Regular"/>
              </a:defRPr>
            </a:pPr>
            <a:r>
              <a:t>Messages</a:t>
            </a:r>
            <a:endParaRPr sz="2800">
              <a:solidFill>
                <a:srgbClr val="FFFF66"/>
              </a:solidFill>
            </a:endParaRPr>
          </a:p>
          <a:p>
            <a:pPr>
              <a:defRPr>
                <a:latin typeface="Songti SC Regular"/>
                <a:ea typeface="Songti SC Regular"/>
                <a:cs typeface="Songti SC Regular"/>
                <a:sym typeface="Songti SC Regular"/>
              </a:defRPr>
            </a:pPr>
            <a:r>
              <a:t>and </a:t>
            </a:r>
            <a:endParaRPr sz="2800">
              <a:solidFill>
                <a:srgbClr val="FFFF66"/>
              </a:solidFill>
            </a:endParaRPr>
          </a:p>
          <a:p>
            <a:pPr>
              <a:defRPr>
                <a:latin typeface="Songti SC Regular"/>
                <a:ea typeface="Songti SC Regular"/>
                <a:cs typeface="Songti SC Regular"/>
                <a:sym typeface="Songti SC Regular"/>
              </a:defRPr>
            </a:pPr>
            <a:r>
              <a:t>Event Log </a:t>
            </a:r>
            <a:endParaRPr sz="2800">
              <a:solidFill>
                <a:srgbClr val="FFFF66"/>
              </a:solidFill>
            </a:endParaRPr>
          </a:p>
          <a:p>
            <a:pPr>
              <a:defRPr>
                <a:latin typeface="Songti SC Regular"/>
                <a:ea typeface="Songti SC Regular"/>
                <a:cs typeface="Songti SC Regular"/>
                <a:sym typeface="Songti SC Regular"/>
              </a:defRPr>
            </a:pPr>
            <a:r>
              <a:t>items</a:t>
            </a:r>
          </a:p>
        </p:txBody>
      </p:sp>
      <p:sp>
        <p:nvSpPr>
          <p:cNvPr id="497" name="Line 29"/>
          <p:cNvSpPr/>
          <p:nvPr/>
        </p:nvSpPr>
        <p:spPr>
          <a:xfrm>
            <a:off x="2514599" y="1714500"/>
            <a:ext cx="533402" cy="1066800"/>
          </a:xfrm>
          <a:prstGeom prst="line">
            <a:avLst/>
          </a:prstGeom>
          <a:ln w="38100">
            <a:solidFill>
              <a:srgbClr val="E8E8E8"/>
            </a:solidFill>
            <a:miter/>
            <a:tailEnd type="triangle"/>
          </a:ln>
        </p:spPr>
        <p:txBody>
          <a:bodyPr lIns="45719" rIns="45719"/>
          <a:lstStyle/>
          <a:p>
            <a:pPr>
              <a:defRPr>
                <a:solidFill>
                  <a:srgbClr val="FFFFFF"/>
                </a:solidFill>
              </a:defRPr>
            </a:pPr>
            <a:endParaRPr/>
          </a:p>
        </p:txBody>
      </p:sp>
      <p:sp>
        <p:nvSpPr>
          <p:cNvPr id="498" name="Rectangle 30"/>
          <p:cNvSpPr/>
          <p:nvPr/>
        </p:nvSpPr>
        <p:spPr>
          <a:xfrm>
            <a:off x="1828800" y="1485900"/>
            <a:ext cx="817564" cy="908050"/>
          </a:xfrm>
          <a:prstGeom prst="rect">
            <a:avLst/>
          </a:prstGeom>
          <a:solidFill>
            <a:srgbClr val="B2B2B2"/>
          </a:solidFill>
          <a:ln>
            <a:solidFill>
              <a:srgbClr val="E8E8E8"/>
            </a:solidFill>
            <a:miter/>
          </a:ln>
        </p:spPr>
        <p:txBody>
          <a:bodyPr lIns="45719" rIns="45719" anchor="ctr"/>
          <a:lstStyle/>
          <a:p>
            <a:pPr>
              <a:defRPr sz="1200">
                <a:solidFill>
                  <a:srgbClr val="E8E8E8"/>
                </a:solidFill>
                <a:latin typeface="Songti SC Regular"/>
                <a:ea typeface="Songti SC Regular"/>
                <a:cs typeface="Songti SC Regular"/>
                <a:sym typeface="Songti SC Regular"/>
              </a:defRPr>
            </a:pPr>
            <a:endParaRPr/>
          </a:p>
        </p:txBody>
      </p:sp>
      <p:sp>
        <p:nvSpPr>
          <p:cNvPr id="499" name="Text Box 31"/>
          <p:cNvSpPr txBox="1"/>
          <p:nvPr/>
        </p:nvSpPr>
        <p:spPr>
          <a:xfrm>
            <a:off x="2712720" y="3771901"/>
            <a:ext cx="1356361"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spcBef>
                <a:spcPts val="900"/>
              </a:spcBef>
              <a:defRPr sz="1600">
                <a:solidFill>
                  <a:srgbClr val="E8E8E8"/>
                </a:solidFill>
                <a:latin typeface="Songti SC Regular"/>
                <a:ea typeface="Songti SC Regular"/>
                <a:cs typeface="Songti SC Regular"/>
                <a:sym typeface="Songti SC Regular"/>
              </a:defRPr>
            </a:pPr>
            <a:r>
              <a:t>Live </a:t>
            </a:r>
            <a:br/>
            <a:r>
              <a:t>Production</a:t>
            </a:r>
          </a:p>
        </p:txBody>
      </p:sp>
      <p:sp>
        <p:nvSpPr>
          <p:cNvPr id="500" name="Line 32"/>
          <p:cNvSpPr/>
          <p:nvPr/>
        </p:nvSpPr>
        <p:spPr>
          <a:xfrm>
            <a:off x="2514599" y="4229100"/>
            <a:ext cx="533402" cy="1066800"/>
          </a:xfrm>
          <a:prstGeom prst="line">
            <a:avLst/>
          </a:prstGeom>
          <a:ln w="38100">
            <a:solidFill>
              <a:srgbClr val="E8E8E8"/>
            </a:solidFill>
            <a:miter/>
            <a:tailEnd type="triangle"/>
          </a:ln>
        </p:spPr>
        <p:txBody>
          <a:bodyPr lIns="45719" rIns="45719"/>
          <a:lstStyle/>
          <a:p>
            <a:pPr>
              <a:defRPr>
                <a:solidFill>
                  <a:srgbClr val="FFFFFF"/>
                </a:solidFill>
              </a:defRPr>
            </a:pPr>
            <a:endParaRPr/>
          </a:p>
        </p:txBody>
      </p:sp>
      <p:sp>
        <p:nvSpPr>
          <p:cNvPr id="501" name="Rectangle 33"/>
          <p:cNvSpPr/>
          <p:nvPr/>
        </p:nvSpPr>
        <p:spPr>
          <a:xfrm>
            <a:off x="1828800" y="4000500"/>
            <a:ext cx="817564" cy="908050"/>
          </a:xfrm>
          <a:prstGeom prst="rect">
            <a:avLst/>
          </a:prstGeom>
          <a:solidFill>
            <a:srgbClr val="B2B2B2"/>
          </a:solidFill>
          <a:ln>
            <a:solidFill>
              <a:srgbClr val="E8E8E8"/>
            </a:solidFill>
            <a:miter/>
          </a:ln>
        </p:spPr>
        <p:txBody>
          <a:bodyPr lIns="45719" rIns="45719" anchor="ctr"/>
          <a:lstStyle/>
          <a:p>
            <a:pPr>
              <a:defRPr sz="1200">
                <a:solidFill>
                  <a:srgbClr val="E8E8E8"/>
                </a:solidFill>
                <a:latin typeface="Songti SC Regular"/>
                <a:ea typeface="Songti SC Regular"/>
                <a:cs typeface="Songti SC Regular"/>
                <a:sym typeface="Songti SC Regular"/>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Title 1"/>
          <p:cNvSpPr txBox="1">
            <a:spLocks noGrp="1"/>
          </p:cNvSpPr>
          <p:nvPr>
            <p:ph type="title"/>
          </p:nvPr>
        </p:nvSpPr>
        <p:spPr>
          <a:prstGeom prst="rect">
            <a:avLst/>
          </a:prstGeom>
        </p:spPr>
        <p:txBody>
          <a:bodyPr/>
          <a:lstStyle>
            <a:lvl1pPr defTabSz="868680">
              <a:defRPr sz="3420"/>
            </a:lvl1pPr>
          </a:lstStyle>
          <a:p>
            <a:r>
              <a:t>Enterprise Message Viewer (v2013.1+)</a:t>
            </a:r>
          </a:p>
        </p:txBody>
      </p:sp>
      <p:sp>
        <p:nvSpPr>
          <p:cNvPr id="506" name="Content Placeholder 1"/>
          <p:cNvSpPr txBox="1">
            <a:spLocks noGrp="1"/>
          </p:cNvSpPr>
          <p:nvPr>
            <p:ph type="body" idx="1"/>
          </p:nvPr>
        </p:nvSpPr>
        <p:spPr>
          <a:prstGeom prst="rect">
            <a:avLst/>
          </a:prstGeom>
        </p:spPr>
        <p:txBody>
          <a:bodyPr/>
          <a:lstStyle/>
          <a:p>
            <a:endParaRPr/>
          </a:p>
        </p:txBody>
      </p:sp>
      <p:graphicFrame>
        <p:nvGraphicFramePr>
          <p:cNvPr id="507" name="Content Placeholder 3"/>
          <p:cNvGraphicFramePr/>
          <p:nvPr/>
        </p:nvGraphicFramePr>
        <p:xfrm>
          <a:off x="1130156" y="1315092"/>
          <a:ext cx="9299719" cy="4633645"/>
        </p:xfrm>
        <a:graphic>
          <a:graphicData uri="http://schemas.openxmlformats.org/drawingml/2006/table">
            <a:tbl>
              <a:tblPr>
                <a:tableStyleId>{4C3C2611-4C71-4FC5-86AE-919BDF0F9419}</a:tableStyleId>
              </a:tblPr>
              <a:tblGrid>
                <a:gridCol w="1870673">
                  <a:extLst>
                    <a:ext uri="{9D8B030D-6E8A-4147-A177-3AD203B41FA5}">
                      <a16:colId xmlns:a16="http://schemas.microsoft.com/office/drawing/2014/main" val="20000"/>
                    </a:ext>
                  </a:extLst>
                </a:gridCol>
                <a:gridCol w="4087040">
                  <a:extLst>
                    <a:ext uri="{9D8B030D-6E8A-4147-A177-3AD203B41FA5}">
                      <a16:colId xmlns:a16="http://schemas.microsoft.com/office/drawing/2014/main" val="20001"/>
                    </a:ext>
                  </a:extLst>
                </a:gridCol>
                <a:gridCol w="3342006">
                  <a:extLst>
                    <a:ext uri="{9D8B030D-6E8A-4147-A177-3AD203B41FA5}">
                      <a16:colId xmlns:a16="http://schemas.microsoft.com/office/drawing/2014/main" val="20002"/>
                    </a:ext>
                  </a:extLst>
                </a:gridCol>
              </a:tblGrid>
              <a:tr h="701656">
                <a:tc>
                  <a:txBody>
                    <a:bodyPr/>
                    <a:lstStyle/>
                    <a:p>
                      <a:pPr algn="l" defTabSz="457200">
                        <a:defRPr sz="2000">
                          <a:latin typeface="Songti SC Regular"/>
                          <a:ea typeface="Songti SC Regular"/>
                          <a:cs typeface="Songti SC Regular"/>
                          <a:sym typeface="Songti SC Regular"/>
                        </a:defRPr>
                      </a:pPr>
                      <a:endParaRPr/>
                    </a:p>
                  </a:txBody>
                  <a:tcPr marL="0" marR="0" marT="0" marB="0" anchor="ctr" horzOverflow="overflow">
                    <a:lnL w="12700">
                      <a:solidFill>
                        <a:srgbClr val="2F3541"/>
                      </a:solidFill>
                    </a:lnL>
                    <a:lnR w="12700">
                      <a:solidFill>
                        <a:srgbClr val="2F3541"/>
                      </a:solidFill>
                    </a:lnR>
                    <a:lnT w="12700">
                      <a:solidFill>
                        <a:srgbClr val="2F3541"/>
                      </a:solidFill>
                    </a:lnT>
                    <a:lnB w="12700">
                      <a:solidFill>
                        <a:srgbClr val="2F3541"/>
                      </a:solidFill>
                    </a:lnB>
                    <a:solidFill>
                      <a:srgbClr val="007C91"/>
                    </a:solidFill>
                  </a:tcPr>
                </a:tc>
                <a:tc>
                  <a:txBody>
                    <a:bodyPr/>
                    <a:lstStyle/>
                    <a:p>
                      <a:pPr algn="l" defTabSz="457200">
                        <a:defRPr sz="1800">
                          <a:solidFill>
                            <a:srgbClr val="000000"/>
                          </a:solidFill>
                        </a:defRPr>
                      </a:pPr>
                      <a:r>
                        <a:rPr sz="2000">
                          <a:solidFill>
                            <a:srgbClr val="2F3541"/>
                          </a:solidFill>
                          <a:latin typeface="Songti SC Regular"/>
                          <a:ea typeface="Songti SC Regular"/>
                          <a:cs typeface="Songti SC Regular"/>
                          <a:sym typeface="Songti SC Regular"/>
                        </a:rPr>
                        <a:t>Enterprise Message Viewer</a:t>
                      </a:r>
                    </a:p>
                  </a:txBody>
                  <a:tcPr marL="0" marR="0" marT="0" marB="0" anchor="ctr" horzOverflow="overflow">
                    <a:lnL w="12700">
                      <a:solidFill>
                        <a:srgbClr val="2F3541"/>
                      </a:solidFill>
                    </a:lnL>
                    <a:lnR w="12700">
                      <a:solidFill>
                        <a:srgbClr val="2F3541"/>
                      </a:solidFill>
                    </a:lnR>
                    <a:lnT w="12700">
                      <a:solidFill>
                        <a:srgbClr val="2F3541"/>
                      </a:solidFill>
                    </a:lnT>
                    <a:lnB w="12700">
                      <a:solidFill>
                        <a:srgbClr val="2F3541"/>
                      </a:solidFill>
                    </a:lnB>
                    <a:solidFill>
                      <a:srgbClr val="007C91"/>
                    </a:solidFill>
                  </a:tcPr>
                </a:tc>
                <a:tc>
                  <a:txBody>
                    <a:bodyPr/>
                    <a:lstStyle/>
                    <a:p>
                      <a:pPr algn="l" defTabSz="457200">
                        <a:defRPr sz="1800">
                          <a:solidFill>
                            <a:srgbClr val="000000"/>
                          </a:solidFill>
                        </a:defRPr>
                      </a:pPr>
                      <a:r>
                        <a:rPr sz="2000">
                          <a:solidFill>
                            <a:srgbClr val="2F3541"/>
                          </a:solidFill>
                          <a:latin typeface="Songti SC Regular"/>
                          <a:ea typeface="Songti SC Regular"/>
                          <a:cs typeface="Songti SC Regular"/>
                          <a:sym typeface="Songti SC Regular"/>
                        </a:rPr>
                        <a:t>Enterprise Message Bank</a:t>
                      </a:r>
                    </a:p>
                  </a:txBody>
                  <a:tcPr marL="0" marR="0" marT="0" marB="0" anchor="ctr" horzOverflow="overflow">
                    <a:lnL w="12700">
                      <a:solidFill>
                        <a:srgbClr val="2F3541"/>
                      </a:solidFill>
                    </a:lnL>
                    <a:lnR w="12700">
                      <a:solidFill>
                        <a:srgbClr val="2F3541"/>
                      </a:solidFill>
                    </a:lnR>
                    <a:lnT w="12700">
                      <a:solidFill>
                        <a:srgbClr val="2F3541"/>
                      </a:solidFill>
                    </a:lnT>
                    <a:lnB w="12700">
                      <a:solidFill>
                        <a:srgbClr val="2F3541"/>
                      </a:solidFill>
                    </a:lnB>
                    <a:solidFill>
                      <a:srgbClr val="007C91"/>
                    </a:solidFill>
                  </a:tcPr>
                </a:tc>
                <a:extLst>
                  <a:ext uri="{0D108BD9-81ED-4DB2-BD59-A6C34878D82A}">
                    <a16:rowId xmlns:a16="http://schemas.microsoft.com/office/drawing/2014/main" val="10000"/>
                  </a:ext>
                </a:extLst>
              </a:tr>
              <a:tr h="914421">
                <a:tc>
                  <a:txBody>
                    <a:bodyPr/>
                    <a:lstStyle/>
                    <a:p>
                      <a:pPr algn="l" defTabSz="457200">
                        <a:defRPr sz="1800">
                          <a:solidFill>
                            <a:srgbClr val="000000"/>
                          </a:solidFill>
                        </a:defRPr>
                      </a:pPr>
                      <a:r>
                        <a:rPr sz="2000">
                          <a:solidFill>
                            <a:srgbClr val="2F3541"/>
                          </a:solidFill>
                          <a:latin typeface="Songti SC Regular"/>
                          <a:ea typeface="Songti SC Regular"/>
                          <a:cs typeface="Songti SC Regular"/>
                          <a:sym typeface="Songti SC Regular"/>
                        </a:rPr>
                        <a:t>Source
of Message</a:t>
                      </a:r>
                    </a:p>
                  </a:txBody>
                  <a:tcPr marL="45708" marR="45708" marT="45708" marB="45708" horzOverflow="overflow">
                    <a:lnT w="12700">
                      <a:solidFill>
                        <a:srgbClr val="2F3541"/>
                      </a:solidFill>
                    </a:lnT>
                    <a:solidFill>
                      <a:srgbClr val="007C91"/>
                    </a:solidFill>
                  </a:tcPr>
                </a:tc>
                <a:tc>
                  <a:txBody>
                    <a:bodyPr/>
                    <a:lstStyle/>
                    <a:p>
                      <a:pPr algn="l">
                        <a:spcBef>
                          <a:spcPts val="400"/>
                        </a:spcBef>
                        <a:defRPr sz="1800">
                          <a:solidFill>
                            <a:srgbClr val="000000"/>
                          </a:solidFill>
                        </a:defRPr>
                      </a:pPr>
                      <a:r>
                        <a:rPr>
                          <a:solidFill>
                            <a:srgbClr val="2F3541"/>
                          </a:solidFill>
                          <a:latin typeface="Songti SC Regular"/>
                          <a:ea typeface="Songti SC Regular"/>
                          <a:cs typeface="Songti SC Regular"/>
                          <a:sym typeface="Songti SC Regular"/>
                        </a:rPr>
                        <a:t>Original message in client namespace.</a:t>
                      </a:r>
                    </a:p>
                  </a:txBody>
                  <a:tcPr marL="45708" marR="45708" marT="45708" marB="45708" horzOverflow="overflow">
                    <a:lnT w="12700">
                      <a:solidFill>
                        <a:srgbClr val="2F3541"/>
                      </a:solidFill>
                    </a:lnT>
                    <a:noFill/>
                  </a:tcPr>
                </a:tc>
                <a:tc>
                  <a:txBody>
                    <a:bodyPr/>
                    <a:lstStyle/>
                    <a:p>
                      <a:pPr algn="l">
                        <a:spcBef>
                          <a:spcPts val="400"/>
                        </a:spcBef>
                        <a:defRPr sz="1800">
                          <a:solidFill>
                            <a:srgbClr val="000000"/>
                          </a:solidFill>
                        </a:defRPr>
                      </a:pPr>
                      <a:r>
                        <a:rPr>
                          <a:solidFill>
                            <a:srgbClr val="2F3541"/>
                          </a:solidFill>
                          <a:latin typeface="Songti SC Regular"/>
                          <a:ea typeface="Songti SC Regular"/>
                          <a:cs typeface="Songti SC Regular"/>
                          <a:sym typeface="Songti SC Regular"/>
                        </a:rPr>
                        <a:t>Copy of original message stored locally in Enterprise namespace.</a:t>
                      </a:r>
                    </a:p>
                  </a:txBody>
                  <a:tcPr marL="45708" marR="45708" marT="45708" marB="45708" horzOverflow="overflow">
                    <a:lnT w="12700">
                      <a:solidFill>
                        <a:srgbClr val="2F3541"/>
                      </a:solidFill>
                    </a:lnT>
                    <a:noFill/>
                  </a:tcPr>
                </a:tc>
                <a:extLst>
                  <a:ext uri="{0D108BD9-81ED-4DB2-BD59-A6C34878D82A}">
                    <a16:rowId xmlns:a16="http://schemas.microsoft.com/office/drawing/2014/main" val="10001"/>
                  </a:ext>
                </a:extLst>
              </a:tr>
              <a:tr h="701049">
                <a:tc>
                  <a:txBody>
                    <a:bodyPr/>
                    <a:lstStyle/>
                    <a:p>
                      <a:pPr algn="l" defTabSz="457200">
                        <a:defRPr sz="1800">
                          <a:solidFill>
                            <a:srgbClr val="000000"/>
                          </a:solidFill>
                        </a:defRPr>
                      </a:pPr>
                      <a:r>
                        <a:rPr sz="2000">
                          <a:solidFill>
                            <a:srgbClr val="2F3541"/>
                          </a:solidFill>
                          <a:latin typeface="Songti SC Regular"/>
                          <a:ea typeface="Songti SC Regular"/>
                          <a:cs typeface="Songti SC Regular"/>
                          <a:sym typeface="Songti SC Regular"/>
                        </a:rPr>
                        <a:t>Resend
Message</a:t>
                      </a:r>
                    </a:p>
                  </a:txBody>
                  <a:tcPr marL="45708" marR="45708" marT="45708" marB="45708" horzOverflow="overflow">
                    <a:solidFill>
                      <a:srgbClr val="007C91"/>
                    </a:solidFill>
                  </a:tcPr>
                </a:tc>
                <a:tc>
                  <a:txBody>
                    <a:bodyPr/>
                    <a:lstStyle/>
                    <a:p>
                      <a:pPr algn="l">
                        <a:spcBef>
                          <a:spcPts val="400"/>
                        </a:spcBef>
                        <a:defRPr sz="1800">
                          <a:solidFill>
                            <a:srgbClr val="000000"/>
                          </a:solidFill>
                        </a:defRPr>
                      </a:pPr>
                      <a:r>
                        <a:rPr>
                          <a:solidFill>
                            <a:srgbClr val="2F3541"/>
                          </a:solidFill>
                          <a:latin typeface="Songti SC Regular"/>
                          <a:ea typeface="Songti SC Regular"/>
                          <a:cs typeface="Songti SC Regular"/>
                          <a:sym typeface="Songti SC Regular"/>
                        </a:rPr>
                        <a:t>Not possible.</a:t>
                      </a:r>
                    </a:p>
                  </a:txBody>
                  <a:tcPr marL="45708" marR="45708" marT="45708" marB="45708" horzOverflow="overflow">
                    <a:noFill/>
                  </a:tcPr>
                </a:tc>
                <a:tc>
                  <a:txBody>
                    <a:bodyPr/>
                    <a:lstStyle/>
                    <a:p>
                      <a:pPr algn="l">
                        <a:spcBef>
                          <a:spcPts val="400"/>
                        </a:spcBef>
                        <a:defRPr sz="1800">
                          <a:latin typeface="Songti SC Regular"/>
                          <a:ea typeface="Songti SC Regular"/>
                          <a:cs typeface="Songti SC Regular"/>
                          <a:sym typeface="Songti SC Regular"/>
                        </a:defRPr>
                      </a:pPr>
                      <a:r>
                        <a:t>Possible.</a:t>
                      </a:r>
                      <a:endParaRPr>
                        <a:latin typeface="Songti SC Bold"/>
                        <a:ea typeface="Songti SC Bold"/>
                        <a:cs typeface="Songti SC Bold"/>
                        <a:sym typeface="Songti SC Bold"/>
                      </a:endParaRPr>
                    </a:p>
                  </a:txBody>
                  <a:tcPr marL="45708" marR="45708" marT="45708" marB="45708" horzOverflow="overflow">
                    <a:noFill/>
                  </a:tcPr>
                </a:tc>
                <a:extLst>
                  <a:ext uri="{0D108BD9-81ED-4DB2-BD59-A6C34878D82A}">
                    <a16:rowId xmlns:a16="http://schemas.microsoft.com/office/drawing/2014/main" val="10002"/>
                  </a:ext>
                </a:extLst>
              </a:tr>
              <a:tr h="701049">
                <a:tc>
                  <a:txBody>
                    <a:bodyPr/>
                    <a:lstStyle/>
                    <a:p>
                      <a:pPr algn="l" defTabSz="457200">
                        <a:defRPr sz="1800">
                          <a:solidFill>
                            <a:srgbClr val="000000"/>
                          </a:solidFill>
                        </a:defRPr>
                      </a:pPr>
                      <a:r>
                        <a:rPr sz="2000">
                          <a:solidFill>
                            <a:srgbClr val="2F3541"/>
                          </a:solidFill>
                          <a:latin typeface="Songti SC Regular"/>
                          <a:ea typeface="Songti SC Regular"/>
                          <a:cs typeface="Songti SC Regular"/>
                          <a:sym typeface="Songti SC Regular"/>
                        </a:rPr>
                        <a:t>View
Message</a:t>
                      </a:r>
                    </a:p>
                  </a:txBody>
                  <a:tcPr marL="45708" marR="45708" marT="45708" marB="45708" horzOverflow="overflow">
                    <a:solidFill>
                      <a:srgbClr val="007C91"/>
                    </a:solidFill>
                  </a:tcPr>
                </a:tc>
                <a:tc>
                  <a:txBody>
                    <a:bodyPr/>
                    <a:lstStyle/>
                    <a:p>
                      <a:pPr algn="l">
                        <a:spcBef>
                          <a:spcPts val="400"/>
                        </a:spcBef>
                        <a:defRPr sz="1800">
                          <a:solidFill>
                            <a:srgbClr val="000000"/>
                          </a:solidFill>
                        </a:defRPr>
                      </a:pPr>
                      <a:r>
                        <a:rPr>
                          <a:solidFill>
                            <a:srgbClr val="2F3541"/>
                          </a:solidFill>
                          <a:latin typeface="Songti SC Regular"/>
                          <a:ea typeface="Songti SC Regular"/>
                          <a:cs typeface="Songti SC Regular"/>
                          <a:sym typeface="Songti SC Regular"/>
                        </a:rPr>
                        <a:t>Displays basic information about message.</a:t>
                      </a:r>
                    </a:p>
                  </a:txBody>
                  <a:tcPr marL="45708" marR="45708" marT="45708" marB="45708" horzOverflow="overflow">
                    <a:noFill/>
                  </a:tcPr>
                </a:tc>
                <a:tc>
                  <a:txBody>
                    <a:bodyPr/>
                    <a:lstStyle/>
                    <a:p>
                      <a:pPr algn="l">
                        <a:spcBef>
                          <a:spcPts val="400"/>
                        </a:spcBef>
                        <a:defRPr sz="1800">
                          <a:solidFill>
                            <a:srgbClr val="000000"/>
                          </a:solidFill>
                        </a:defRPr>
                      </a:pPr>
                      <a:r>
                        <a:rPr>
                          <a:solidFill>
                            <a:srgbClr val="2F3541"/>
                          </a:solidFill>
                          <a:latin typeface="Songti SC Regular"/>
                          <a:ea typeface="Songti SC Regular"/>
                          <a:cs typeface="Songti SC Regular"/>
                          <a:sym typeface="Songti SC Regular"/>
                        </a:rPr>
                        <a:t>Shows complete message.</a:t>
                      </a:r>
                    </a:p>
                  </a:txBody>
                  <a:tcPr marL="45708" marR="45708" marT="45708" marB="45708" horzOverflow="overflow">
                    <a:noFill/>
                  </a:tcPr>
                </a:tc>
                <a:extLst>
                  <a:ext uri="{0D108BD9-81ED-4DB2-BD59-A6C34878D82A}">
                    <a16:rowId xmlns:a16="http://schemas.microsoft.com/office/drawing/2014/main" val="10003"/>
                  </a:ext>
                </a:extLst>
              </a:tr>
              <a:tr h="701049">
                <a:tc>
                  <a:txBody>
                    <a:bodyPr/>
                    <a:lstStyle/>
                    <a:p>
                      <a:pPr algn="l" defTabSz="457200">
                        <a:defRPr sz="1800">
                          <a:solidFill>
                            <a:srgbClr val="000000"/>
                          </a:solidFill>
                        </a:defRPr>
                      </a:pPr>
                      <a:r>
                        <a:rPr sz="2000">
                          <a:solidFill>
                            <a:srgbClr val="2F3541"/>
                          </a:solidFill>
                          <a:latin typeface="Songti SC Regular"/>
                          <a:ea typeface="Songti SC Regular"/>
                          <a:cs typeface="Songti SC Regular"/>
                          <a:sym typeface="Songti SC Regular"/>
                        </a:rPr>
                        <a:t>Access
Message</a:t>
                      </a:r>
                    </a:p>
                  </a:txBody>
                  <a:tcPr marL="45708" marR="45708" marT="45708" marB="45708" horzOverflow="overflow">
                    <a:solidFill>
                      <a:srgbClr val="007C91"/>
                    </a:solidFill>
                  </a:tcPr>
                </a:tc>
                <a:tc>
                  <a:txBody>
                    <a:bodyPr/>
                    <a:lstStyle/>
                    <a:p>
                      <a:pPr algn="l">
                        <a:spcBef>
                          <a:spcPts val="400"/>
                        </a:spcBef>
                        <a:defRPr sz="1800">
                          <a:solidFill>
                            <a:srgbClr val="000000"/>
                          </a:solidFill>
                        </a:defRPr>
                      </a:pPr>
                      <a:r>
                        <a:rPr>
                          <a:solidFill>
                            <a:srgbClr val="2F3541"/>
                          </a:solidFill>
                          <a:latin typeface="Songti SC Regular"/>
                          <a:ea typeface="Songti SC Regular"/>
                          <a:cs typeface="Songti SC Regular"/>
                          <a:sym typeface="Songti SC Regular"/>
                        </a:rPr>
                        <a:t>Follow link to open Message Viewer in client namespace.</a:t>
                      </a:r>
                    </a:p>
                  </a:txBody>
                  <a:tcPr marL="45708" marR="45708" marT="45708" marB="45708" horzOverflow="overflow">
                    <a:noFill/>
                  </a:tcPr>
                </a:tc>
                <a:tc>
                  <a:txBody>
                    <a:bodyPr/>
                    <a:lstStyle/>
                    <a:p>
                      <a:pPr algn="l">
                        <a:spcBef>
                          <a:spcPts val="400"/>
                        </a:spcBef>
                        <a:defRPr sz="1800">
                          <a:solidFill>
                            <a:srgbClr val="000000"/>
                          </a:solidFill>
                        </a:defRPr>
                      </a:pPr>
                      <a:r>
                        <a:rPr>
                          <a:solidFill>
                            <a:srgbClr val="2F3541"/>
                          </a:solidFill>
                          <a:latin typeface="Songti SC Regular"/>
                          <a:ea typeface="Songti SC Regular"/>
                          <a:cs typeface="Songti SC Regular"/>
                          <a:sym typeface="Songti SC Regular"/>
                        </a:rPr>
                        <a:t>Shows complete message.</a:t>
                      </a:r>
                    </a:p>
                  </a:txBody>
                  <a:tcPr marL="45708" marR="45708" marT="45708" marB="45708" horzOverflow="overflow">
                    <a:noFill/>
                  </a:tcPr>
                </a:tc>
                <a:extLst>
                  <a:ext uri="{0D108BD9-81ED-4DB2-BD59-A6C34878D82A}">
                    <a16:rowId xmlns:a16="http://schemas.microsoft.com/office/drawing/2014/main" val="10004"/>
                  </a:ext>
                </a:extLst>
              </a:tr>
              <a:tr h="914421">
                <a:tc>
                  <a:txBody>
                    <a:bodyPr/>
                    <a:lstStyle/>
                    <a:p>
                      <a:pPr algn="l" defTabSz="457200">
                        <a:defRPr sz="1800">
                          <a:solidFill>
                            <a:srgbClr val="000000"/>
                          </a:solidFill>
                        </a:defRPr>
                      </a:pPr>
                      <a:r>
                        <a:rPr sz="2000">
                          <a:solidFill>
                            <a:srgbClr val="2F3541"/>
                          </a:solidFill>
                          <a:latin typeface="Songti SC Regular"/>
                          <a:ea typeface="Songti SC Regular"/>
                          <a:cs typeface="Songti SC Regular"/>
                          <a:sym typeface="Songti SC Regular"/>
                        </a:rPr>
                        <a:t>Client Production</a:t>
                      </a:r>
                    </a:p>
                  </a:txBody>
                  <a:tcPr marL="45708" marR="45708" marT="45708" marB="45708" horzOverflow="overflow">
                    <a:solidFill>
                      <a:srgbClr val="007C91"/>
                    </a:solidFill>
                  </a:tcPr>
                </a:tc>
                <a:tc>
                  <a:txBody>
                    <a:bodyPr/>
                    <a:lstStyle/>
                    <a:p>
                      <a:pPr algn="l">
                        <a:spcBef>
                          <a:spcPts val="400"/>
                        </a:spcBef>
                        <a:defRPr sz="1800">
                          <a:solidFill>
                            <a:srgbClr val="000000"/>
                          </a:solidFill>
                        </a:defRPr>
                      </a:pPr>
                      <a:r>
                        <a:rPr>
                          <a:solidFill>
                            <a:srgbClr val="2F3541"/>
                          </a:solidFill>
                          <a:latin typeface="Songti SC Regular"/>
                          <a:ea typeface="Songti SC Regular"/>
                          <a:cs typeface="Songti SC Regular"/>
                          <a:sym typeface="Songti SC Regular"/>
                        </a:rPr>
                        <a:t>Need not modify client Production to access messages.</a:t>
                      </a:r>
                    </a:p>
                  </a:txBody>
                  <a:tcPr marL="45708" marR="45708" marT="45708" marB="45708" horzOverflow="overflow">
                    <a:noFill/>
                  </a:tcPr>
                </a:tc>
                <a:tc>
                  <a:txBody>
                    <a:bodyPr/>
                    <a:lstStyle/>
                    <a:p>
                      <a:pPr algn="l">
                        <a:spcBef>
                          <a:spcPts val="400"/>
                        </a:spcBef>
                        <a:defRPr sz="1800">
                          <a:solidFill>
                            <a:srgbClr val="000000"/>
                          </a:solidFill>
                        </a:defRPr>
                      </a:pPr>
                      <a:r>
                        <a:rPr>
                          <a:solidFill>
                            <a:srgbClr val="2F3541"/>
                          </a:solidFill>
                          <a:latin typeface="Songti SC Regular"/>
                          <a:ea typeface="Songti SC Regular"/>
                          <a:cs typeface="Songti SC Regular"/>
                          <a:sym typeface="Songti SC Regular"/>
                        </a:rPr>
                        <a:t>Add Business Operation to client Production.</a:t>
                      </a:r>
                    </a:p>
                  </a:txBody>
                  <a:tcPr marL="45708" marR="45708" marT="45708" marB="45708" horzOverflow="overflow">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标题 1"/>
          <p:cNvSpPr txBox="1">
            <a:spLocks noGrp="1"/>
          </p:cNvSpPr>
          <p:nvPr>
            <p:ph type="title"/>
          </p:nvPr>
        </p:nvSpPr>
        <p:spPr>
          <a:prstGeom prst="rect">
            <a:avLst/>
          </a:prstGeom>
        </p:spPr>
        <p:txBody>
          <a:bodyPr/>
          <a:lstStyle>
            <a:lvl1pPr defTabSz="704087">
              <a:defRPr sz="2772">
                <a:latin typeface="SimSun"/>
                <a:ea typeface="SimSun"/>
                <a:cs typeface="SimSun"/>
                <a:sym typeface="SimSun"/>
              </a:defRPr>
            </a:lvl1pPr>
          </a:lstStyle>
          <a:p>
            <a:r>
              <a:t>消息优先级</a:t>
            </a:r>
          </a:p>
        </p:txBody>
      </p:sp>
      <p:sp>
        <p:nvSpPr>
          <p:cNvPr id="510" name="内容占位符 2"/>
          <p:cNvSpPr txBox="1">
            <a:spLocks noGrp="1"/>
          </p:cNvSpPr>
          <p:nvPr>
            <p:ph type="body" idx="1"/>
          </p:nvPr>
        </p:nvSpPr>
        <p:spPr>
          <a:prstGeom prst="rect">
            <a:avLst/>
          </a:prstGeom>
        </p:spPr>
        <p:txBody>
          <a:bodyPr/>
          <a:lstStyle/>
          <a:p>
            <a:pPr marL="285750" indent="-285750">
              <a:buChar char="•"/>
              <a:defRPr sz="2000"/>
            </a:pPr>
            <a:r>
              <a:t>消息引擎自动决定消息的优先级：</a:t>
            </a:r>
          </a:p>
          <a:p>
            <a:pPr marL="512762" lvl="1" indent="-285750">
              <a:spcBef>
                <a:spcPts val="600"/>
              </a:spcBef>
              <a:tabLst>
                <a:tab pos="177800" algn="l"/>
              </a:tabLst>
              <a:defRPr sz="2000"/>
            </a:pPr>
            <a:r>
              <a:t>高同步HighSync (1) — 用于ACK消息和警告.</a:t>
            </a:r>
            <a:endParaRPr sz="2400"/>
          </a:p>
          <a:p>
            <a:pPr marL="512762" lvl="1" indent="-285750">
              <a:spcBef>
                <a:spcPts val="600"/>
              </a:spcBef>
              <a:tabLst>
                <a:tab pos="177800" algn="l"/>
              </a:tabLst>
              <a:defRPr sz="2000"/>
            </a:pPr>
            <a:r>
              <a:t>同步Sync (2) — 用于需要比普通同步消息更高优先级的同步消息.</a:t>
            </a:r>
            <a:endParaRPr sz="2400"/>
          </a:p>
          <a:p>
            <a:pPr marL="512762" lvl="1" indent="-285750">
              <a:spcBef>
                <a:spcPts val="600"/>
              </a:spcBef>
              <a:tabLst>
                <a:tab pos="177800" algn="l"/>
              </a:tabLst>
              <a:defRPr sz="2000"/>
            </a:pPr>
            <a:r>
              <a:t>普通Normal (3) — 用于大多数同步消息.</a:t>
            </a:r>
            <a:endParaRPr sz="2400"/>
          </a:p>
          <a:p>
            <a:pPr marL="512762" lvl="1" indent="-285750">
              <a:spcBef>
                <a:spcPts val="600"/>
              </a:spcBef>
              <a:tabLst>
                <a:tab pos="177800" algn="l"/>
              </a:tabLst>
              <a:defRPr sz="2000"/>
            </a:pPr>
            <a:r>
              <a:t>半同步SimSync (4) — 用于由BPL 同步 &lt;call&gt;产生的异步调用. 这确保请求和响应消息在排队的一步消息前被处理.</a:t>
            </a:r>
            <a:endParaRPr sz="2400"/>
          </a:p>
          <a:p>
            <a:pPr marL="512762" lvl="1" indent="-285750">
              <a:spcBef>
                <a:spcPts val="600"/>
              </a:spcBef>
              <a:tabLst>
                <a:tab pos="177800" algn="l"/>
              </a:tabLst>
              <a:defRPr sz="2000"/>
            </a:pPr>
            <a:r>
              <a:t>异步Async (6) —用于异步消息.</a:t>
            </a:r>
            <a:endParaRPr sz="2400"/>
          </a:p>
          <a:p>
            <a:pPr marL="285750" indent="-285750">
              <a:buChar char="•"/>
              <a:defRPr sz="2000"/>
            </a:pPr>
            <a:endParaRPr sz="2400"/>
          </a:p>
          <a:p>
            <a:pPr marL="285750" indent="-285750">
              <a:buChar char="•"/>
              <a:defRPr sz="2000"/>
            </a:pPr>
            <a:r>
              <a:t>消息优先级无法人工修改</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Title 1"/>
          <p:cNvSpPr txBox="1">
            <a:spLocks noGrp="1"/>
          </p:cNvSpPr>
          <p:nvPr>
            <p:ph type="title"/>
          </p:nvPr>
        </p:nvSpPr>
        <p:spPr>
          <a:prstGeom prst="rect">
            <a:avLst/>
          </a:prstGeom>
        </p:spPr>
        <p:txBody>
          <a:bodyPr/>
          <a:lstStyle>
            <a:lvl1pPr defTabSz="704087">
              <a:defRPr sz="2772"/>
            </a:lvl1pPr>
          </a:lstStyle>
          <a:p>
            <a:r>
              <a:rPr lang="en-US" altLang="zh-CN"/>
              <a:t>Ensemble</a:t>
            </a:r>
            <a:r>
              <a:t>消息基本概念</a:t>
            </a:r>
          </a:p>
        </p:txBody>
      </p:sp>
      <p:sp>
        <p:nvSpPr>
          <p:cNvPr id="293" name="Content Placeholder 2"/>
          <p:cNvSpPr txBox="1">
            <a:spLocks noGrp="1"/>
          </p:cNvSpPr>
          <p:nvPr>
            <p:ph type="body" idx="1"/>
          </p:nvPr>
        </p:nvSpPr>
        <p:spPr>
          <a:prstGeom prst="rect">
            <a:avLst/>
          </a:prstGeom>
        </p:spPr>
        <p:txBody>
          <a:bodyPr/>
          <a:lstStyle/>
          <a:p>
            <a:pPr marL="290779" lvl="1" indent="-181051" defTabSz="877823">
              <a:spcBef>
                <a:spcPts val="500"/>
              </a:spcBef>
              <a:tabLst>
                <a:tab pos="165100" algn="l"/>
              </a:tabLst>
              <a:defRPr sz="2304"/>
            </a:pPr>
            <a:r>
              <a:t>消息是Ensemble</a:t>
            </a:r>
            <a:r>
              <a:rPr>
                <a:solidFill>
                  <a:srgbClr val="FF0000"/>
                </a:solidFill>
              </a:rPr>
              <a:t>内部</a:t>
            </a:r>
            <a:r>
              <a:t>协调业务步骤所需要传递的数据.</a:t>
            </a:r>
          </a:p>
          <a:p>
            <a:pPr marL="290779" lvl="1" indent="-181051" defTabSz="877823">
              <a:spcBef>
                <a:spcPts val="500"/>
              </a:spcBef>
              <a:tabLst>
                <a:tab pos="165100" algn="l"/>
              </a:tabLst>
              <a:defRPr sz="2304"/>
            </a:pPr>
            <a:r>
              <a:t>消息</a:t>
            </a:r>
            <a:r>
              <a:rPr>
                <a:solidFill>
                  <a:srgbClr val="FF0000"/>
                </a:solidFill>
              </a:rPr>
              <a:t>持久化</a:t>
            </a:r>
            <a:r>
              <a:t>存储</a:t>
            </a:r>
          </a:p>
          <a:p>
            <a:pPr marL="290779" lvl="1" indent="-181051" defTabSz="877823">
              <a:spcBef>
                <a:spcPts val="500"/>
              </a:spcBef>
              <a:tabLst>
                <a:tab pos="165100" algn="l"/>
              </a:tabLst>
              <a:defRPr sz="2304"/>
            </a:pPr>
            <a:r>
              <a:t>术语：</a:t>
            </a:r>
          </a:p>
          <a:p>
            <a:pPr marL="475487" lvl="2" indent="-195071" defTabSz="877823">
              <a:lnSpc>
                <a:spcPct val="90000"/>
              </a:lnSpc>
              <a:buClr>
                <a:schemeClr val="accent1"/>
              </a:buClr>
              <a:defRPr sz="1919"/>
            </a:pPr>
            <a:r>
              <a:t>消息头， 消息体</a:t>
            </a:r>
          </a:p>
          <a:p>
            <a:pPr marL="475487" lvl="2" indent="-195071" defTabSz="877823">
              <a:lnSpc>
                <a:spcPct val="90000"/>
              </a:lnSpc>
              <a:buClr>
                <a:schemeClr val="accent1"/>
              </a:buClr>
              <a:defRPr sz="1919"/>
            </a:pPr>
            <a:r>
              <a:t>会话， SessionID</a:t>
            </a:r>
          </a:p>
          <a:p>
            <a:pPr marL="475487" lvl="2" indent="-195071" defTabSz="877823">
              <a:lnSpc>
                <a:spcPct val="90000"/>
              </a:lnSpc>
              <a:buClr>
                <a:schemeClr val="accent1"/>
              </a:buClr>
              <a:defRPr sz="1919"/>
            </a:pPr>
            <a:r>
              <a:t>消息挂起，Suspended</a:t>
            </a:r>
          </a:p>
          <a:p>
            <a:pPr marL="475487" lvl="2" indent="-195071" defTabSz="877823">
              <a:lnSpc>
                <a:spcPct val="90000"/>
              </a:lnSpc>
              <a:buClr>
                <a:schemeClr val="accent1"/>
              </a:buClr>
              <a:defRPr sz="1919"/>
            </a:pPr>
            <a:r>
              <a:t>消息完成，Completed</a:t>
            </a:r>
          </a:p>
          <a:p>
            <a:pPr marL="475487" lvl="2" indent="-195071" defTabSz="877823">
              <a:lnSpc>
                <a:spcPct val="90000"/>
              </a:lnSpc>
              <a:buClr>
                <a:schemeClr val="accent1"/>
              </a:buClr>
              <a:defRPr sz="1919"/>
            </a:pPr>
            <a:r>
              <a:t>消息队列， Queue</a:t>
            </a:r>
          </a:p>
          <a:p>
            <a:pPr marL="475487" lvl="2" indent="-195071" defTabSz="877823">
              <a:lnSpc>
                <a:spcPct val="90000"/>
              </a:lnSpc>
              <a:buClr>
                <a:schemeClr val="accent1"/>
              </a:buClr>
              <a:defRPr sz="1919"/>
            </a:pPr>
            <a:r>
              <a:t>主请求，primary request</a:t>
            </a:r>
          </a:p>
          <a:p>
            <a:pPr marL="475487" lvl="2" indent="-195071" defTabSz="877823">
              <a:lnSpc>
                <a:spcPct val="90000"/>
              </a:lnSpc>
              <a:buClr>
                <a:schemeClr val="accent1"/>
              </a:buClr>
              <a:defRPr sz="1919"/>
            </a:pPr>
            <a:r>
              <a:t>...</a:t>
            </a:r>
          </a:p>
          <a:p>
            <a:pPr marL="290779" lvl="1" indent="-181051" defTabSz="877823">
              <a:spcBef>
                <a:spcPts val="500"/>
              </a:spcBef>
              <a:tabLst>
                <a:tab pos="165100" algn="l"/>
              </a:tabLst>
              <a:defRPr sz="2304"/>
            </a:pPr>
            <a:r>
              <a:t>Ensemble定义了两个基类，分别处理请求消息和响应消息.</a:t>
            </a:r>
          </a:p>
          <a:p>
            <a:pPr marL="475487" lvl="2" indent="-195071" defTabSz="877823">
              <a:lnSpc>
                <a:spcPct val="90000"/>
              </a:lnSpc>
              <a:buClr>
                <a:schemeClr val="accent1"/>
              </a:buClr>
              <a:defRPr sz="1919"/>
            </a:pPr>
            <a:r>
              <a:t>Ens.Request和Ens.Response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Title 1"/>
          <p:cNvSpPr txBox="1">
            <a:spLocks noGrp="1"/>
          </p:cNvSpPr>
          <p:nvPr>
            <p:ph type="title"/>
          </p:nvPr>
        </p:nvSpPr>
        <p:spPr>
          <a:prstGeom prst="rect">
            <a:avLst/>
          </a:prstGeom>
        </p:spPr>
        <p:txBody>
          <a:bodyPr/>
          <a:lstStyle/>
          <a:p>
            <a:pPr defTabSz="832104">
              <a:defRPr sz="3276"/>
            </a:pPr>
            <a:r>
              <a:t>Thank you</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itle 1"/>
          <p:cNvSpPr txBox="1">
            <a:spLocks noGrp="1"/>
          </p:cNvSpPr>
          <p:nvPr>
            <p:ph type="title"/>
          </p:nvPr>
        </p:nvSpPr>
        <p:spPr>
          <a:prstGeom prst="rect">
            <a:avLst/>
          </a:prstGeom>
        </p:spPr>
        <p:txBody>
          <a:bodyPr/>
          <a:lstStyle>
            <a:lvl1pPr defTabSz="704087">
              <a:defRPr sz="2772"/>
            </a:lvl1pPr>
          </a:lstStyle>
          <a:p>
            <a:r>
              <a:t>消息的产生</a:t>
            </a:r>
          </a:p>
        </p:txBody>
      </p:sp>
      <p:sp>
        <p:nvSpPr>
          <p:cNvPr id="296" name="Content Placeholder 2"/>
          <p:cNvSpPr txBox="1">
            <a:spLocks noGrp="1"/>
          </p:cNvSpPr>
          <p:nvPr>
            <p:ph type="body" idx="1"/>
          </p:nvPr>
        </p:nvSpPr>
        <p:spPr>
          <a:prstGeom prst="rect">
            <a:avLst/>
          </a:prstGeom>
        </p:spPr>
        <p:txBody>
          <a:bodyPr/>
          <a:lstStyle/>
          <a:p>
            <a:pPr>
              <a:lnSpc>
                <a:spcPct val="88000"/>
              </a:lnSpc>
              <a:defRPr sz="1900"/>
            </a:pPr>
            <a:r>
              <a:t>消息在业务组件间传递时，由后台自动创建的。</a:t>
            </a:r>
          </a:p>
          <a:p>
            <a:pPr marL="285750" lvl="1" indent="-171450">
              <a:lnSpc>
                <a:spcPct val="80000"/>
              </a:lnSpc>
              <a:spcBef>
                <a:spcPts val="600"/>
              </a:spcBef>
              <a:tabLst>
                <a:tab pos="177800" algn="l"/>
              </a:tabLst>
              <a:defRPr sz="1600"/>
            </a:pPr>
            <a:r>
              <a:t>执行..SendRequestAsync(“MyTarget“,myObject)的时候发生了什么</a:t>
            </a:r>
          </a:p>
          <a:p>
            <a:pPr marL="520700" lvl="2" indent="-228600">
              <a:lnSpc>
                <a:spcPct val="72000"/>
              </a:lnSpc>
              <a:spcBef>
                <a:spcPts val="300"/>
              </a:spcBef>
              <a:buClr>
                <a:schemeClr val="accent1"/>
              </a:buClr>
              <a:defRPr sz="1400"/>
            </a:pPr>
            <a:r>
              <a:t>消息对象被%Save()</a:t>
            </a:r>
          </a:p>
          <a:p>
            <a:pPr marL="520700" lvl="2" indent="-228600">
              <a:lnSpc>
                <a:spcPct val="72000"/>
              </a:lnSpc>
              <a:spcBef>
                <a:spcPts val="300"/>
              </a:spcBef>
              <a:buClr>
                <a:schemeClr val="accent1"/>
              </a:buClr>
              <a:defRPr sz="1400"/>
            </a:pPr>
            <a:r>
              <a:t>自动产生消息头, 消息头带有如下meta-data</a:t>
            </a:r>
          </a:p>
          <a:p>
            <a:pPr marL="706437" lvl="3" indent="-223837">
              <a:lnSpc>
                <a:spcPct val="80000"/>
              </a:lnSpc>
              <a:spcBef>
                <a:spcPts val="0"/>
              </a:spcBef>
              <a:buClr>
                <a:srgbClr val="FF0000"/>
              </a:buClr>
              <a:defRPr sz="1200"/>
            </a:pPr>
            <a:r>
              <a:t>source, target, Timestamped,Status, MessageBodyID</a:t>
            </a:r>
          </a:p>
          <a:p>
            <a:pPr marL="520700" lvl="2" indent="-228600">
              <a:lnSpc>
                <a:spcPct val="72000"/>
              </a:lnSpc>
              <a:spcBef>
                <a:spcPts val="300"/>
              </a:spcBef>
              <a:buClr>
                <a:schemeClr val="accent1"/>
              </a:buClr>
              <a:defRPr sz="1400"/>
            </a:pPr>
            <a:r>
              <a:t> 消息头被放到目标组件的Queue</a:t>
            </a:r>
          </a:p>
          <a:p>
            <a:pPr marL="706437" lvl="3" indent="-223837">
              <a:lnSpc>
                <a:spcPct val="80000"/>
              </a:lnSpc>
              <a:spcBef>
                <a:spcPts val="0"/>
              </a:spcBef>
              <a:buClr>
                <a:srgbClr val="FF0000"/>
              </a:buClr>
              <a:defRPr sz="1200"/>
            </a:pPr>
            <a:r>
              <a:t>FIFO</a:t>
            </a:r>
          </a:p>
          <a:p>
            <a:pPr marL="706437" lvl="3" indent="-223837">
              <a:lnSpc>
                <a:spcPct val="80000"/>
              </a:lnSpc>
              <a:spcBef>
                <a:spcPts val="0"/>
              </a:spcBef>
              <a:buClr>
                <a:srgbClr val="FF0000"/>
              </a:buClr>
              <a:defRPr sz="1200"/>
            </a:pPr>
            <a:r>
              <a:t>^Ens.Queue(TagetName)</a:t>
            </a:r>
          </a:p>
          <a:p>
            <a:pPr marL="520700" lvl="2" indent="-228600">
              <a:lnSpc>
                <a:spcPct val="72000"/>
              </a:lnSpc>
              <a:spcBef>
                <a:spcPts val="300"/>
              </a:spcBef>
              <a:buClr>
                <a:schemeClr val="accent1"/>
              </a:buClr>
              <a:defRPr sz="1400"/>
            </a:pPr>
            <a:r>
              <a:t>唤醒(Signal)目标组件处理队列。</a:t>
            </a:r>
          </a:p>
          <a:p>
            <a:pPr marL="520700" lvl="2" indent="-228600">
              <a:lnSpc>
                <a:spcPct val="72000"/>
              </a:lnSpc>
              <a:spcBef>
                <a:spcPts val="300"/>
              </a:spcBef>
              <a:buClr>
                <a:schemeClr val="accent1"/>
              </a:buClr>
              <a:defRPr sz="1400"/>
            </a:pPr>
            <a:r>
              <a:t>SendRequestAsync()返回%Status</a:t>
            </a:r>
          </a:p>
          <a:p>
            <a:pPr marL="285750" lvl="1" indent="-171450">
              <a:lnSpc>
                <a:spcPct val="80000"/>
              </a:lnSpc>
              <a:spcBef>
                <a:spcPts val="600"/>
              </a:spcBef>
              <a:tabLst>
                <a:tab pos="177800" algn="l"/>
              </a:tabLst>
              <a:defRPr sz="1600"/>
            </a:pPr>
            <a:r>
              <a:t>(如果消息体的对象不是被组件发送创建，而是用户代码持久化的，那么这个消息体将没有消息头，不会被消息删除任务清除)</a:t>
            </a:r>
          </a:p>
        </p:txBody>
      </p:sp>
      <p:grpSp>
        <p:nvGrpSpPr>
          <p:cNvPr id="335" name="Group 35"/>
          <p:cNvGrpSpPr/>
          <p:nvPr/>
        </p:nvGrpSpPr>
        <p:grpSpPr>
          <a:xfrm>
            <a:off x="2051727" y="4411343"/>
            <a:ext cx="7816837" cy="2280045"/>
            <a:chOff x="0" y="0"/>
            <a:chExt cx="7816836" cy="2280043"/>
          </a:xfrm>
        </p:grpSpPr>
        <p:sp>
          <p:nvSpPr>
            <p:cNvPr id="297" name="Round Diagonal Corner Rectangle 3"/>
            <p:cNvSpPr/>
            <p:nvPr/>
          </p:nvSpPr>
          <p:spPr>
            <a:xfrm>
              <a:off x="1216133" y="0"/>
              <a:ext cx="4753043" cy="1738935"/>
            </a:xfrm>
            <a:custGeom>
              <a:avLst/>
              <a:gdLst/>
              <a:ahLst/>
              <a:cxnLst>
                <a:cxn ang="0">
                  <a:pos x="wd2" y="hd2"/>
                </a:cxn>
                <a:cxn ang="5400000">
                  <a:pos x="wd2" y="hd2"/>
                </a:cxn>
                <a:cxn ang="10800000">
                  <a:pos x="wd2" y="hd2"/>
                </a:cxn>
                <a:cxn ang="16200000">
                  <a:pos x="wd2" y="hd2"/>
                </a:cxn>
              </a:cxnLst>
              <a:rect l="0" t="0" r="r" b="b"/>
              <a:pathLst>
                <a:path w="21600" h="21600" extrusionOk="0">
                  <a:moveTo>
                    <a:pt x="1317" y="0"/>
                  </a:moveTo>
                  <a:lnTo>
                    <a:pt x="21600" y="0"/>
                  </a:lnTo>
                  <a:lnTo>
                    <a:pt x="21600" y="18000"/>
                  </a:lnTo>
                  <a:cubicBezTo>
                    <a:pt x="21600" y="19988"/>
                    <a:pt x="21010" y="21600"/>
                    <a:pt x="20283" y="21600"/>
                  </a:cubicBezTo>
                  <a:lnTo>
                    <a:pt x="0" y="21600"/>
                  </a:lnTo>
                  <a:lnTo>
                    <a:pt x="0" y="3600"/>
                  </a:lnTo>
                  <a:cubicBezTo>
                    <a:pt x="0" y="1612"/>
                    <a:pt x="590" y="0"/>
                    <a:pt x="1317" y="0"/>
                  </a:cubicBezTo>
                  <a:close/>
                </a:path>
              </a:pathLst>
            </a:custGeom>
            <a:solidFill>
              <a:srgbClr val="FFFFFF"/>
            </a:solidFill>
            <a:ln w="12700" cap="flat">
              <a:solidFill>
                <a:srgbClr val="2F3541"/>
              </a:solidFill>
              <a:prstDash val="solid"/>
              <a:miter lim="800000"/>
            </a:ln>
            <a:effectLst/>
          </p:spPr>
          <p:txBody>
            <a:bodyPr wrap="square" lIns="45719" tIns="45719" rIns="45719" bIns="45719" numCol="1" anchor="ctr">
              <a:noAutofit/>
            </a:bodyPr>
            <a:lstStyle/>
            <a:p>
              <a:endParaRPr/>
            </a:p>
          </p:txBody>
        </p:sp>
        <p:sp>
          <p:nvSpPr>
            <p:cNvPr id="298" name="Straight Arrow Connector 4"/>
            <p:cNvSpPr/>
            <p:nvPr/>
          </p:nvSpPr>
          <p:spPr>
            <a:xfrm>
              <a:off x="15201" y="1266015"/>
              <a:ext cx="1216131" cy="1"/>
            </a:xfrm>
            <a:prstGeom prst="line">
              <a:avLst/>
            </a:prstGeom>
            <a:noFill/>
            <a:ln w="6350" cap="flat">
              <a:solidFill>
                <a:srgbClr val="59647B"/>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299" name="Straight Arrow Connector 5"/>
            <p:cNvSpPr/>
            <p:nvPr/>
          </p:nvSpPr>
          <p:spPr>
            <a:xfrm>
              <a:off x="0" y="885081"/>
              <a:ext cx="1216131" cy="1"/>
            </a:xfrm>
            <a:prstGeom prst="line">
              <a:avLst/>
            </a:prstGeom>
            <a:noFill/>
            <a:ln w="6350" cap="flat">
              <a:solidFill>
                <a:srgbClr val="59647B"/>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300" name="TextBox 6"/>
            <p:cNvSpPr/>
            <p:nvPr/>
          </p:nvSpPr>
          <p:spPr>
            <a:xfrm>
              <a:off x="608065" y="63517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nSpc>
                  <a:spcPct val="85000"/>
                </a:lnSpc>
                <a:spcBef>
                  <a:spcPts val="700"/>
                </a:spcBef>
                <a:defRPr sz="1200"/>
              </a:lvl1pPr>
            </a:lstStyle>
            <a:p>
              <a:r>
                <a:t>TargetName</a:t>
              </a:r>
            </a:p>
          </p:txBody>
        </p:sp>
        <p:grpSp>
          <p:nvGrpSpPr>
            <p:cNvPr id="303" name="Flowchart: Process 27"/>
            <p:cNvGrpSpPr/>
            <p:nvPr/>
          </p:nvGrpSpPr>
          <p:grpSpPr>
            <a:xfrm>
              <a:off x="2452531" y="687240"/>
              <a:ext cx="1276937" cy="619563"/>
              <a:chOff x="0" y="0"/>
              <a:chExt cx="1276936" cy="619561"/>
            </a:xfrm>
          </p:grpSpPr>
          <p:sp>
            <p:nvSpPr>
              <p:cNvPr id="301" name="Rectangle"/>
              <p:cNvSpPr/>
              <p:nvPr/>
            </p:nvSpPr>
            <p:spPr>
              <a:xfrm>
                <a:off x="-1" y="0"/>
                <a:ext cx="1276938" cy="619562"/>
              </a:xfrm>
              <a:prstGeom prst="rect">
                <a:avLst/>
              </a:prstGeom>
              <a:solidFill>
                <a:srgbClr val="FFFFFF"/>
              </a:solidFill>
              <a:ln w="12700" cap="flat">
                <a:solidFill>
                  <a:srgbClr val="2F3541"/>
                </a:solidFill>
                <a:prstDash val="solid"/>
                <a:miter lim="800000"/>
              </a:ln>
              <a:effectLst/>
            </p:spPr>
            <p:txBody>
              <a:bodyPr wrap="square" lIns="45719" tIns="45719" rIns="45719" bIns="45719" numCol="1" anchor="ctr">
                <a:noAutofit/>
              </a:bodyPr>
              <a:lstStyle/>
              <a:p>
                <a:endParaRPr/>
              </a:p>
            </p:txBody>
          </p:sp>
          <p:sp>
            <p:nvSpPr>
              <p:cNvPr id="302" name="New Header…"/>
              <p:cNvSpPr/>
              <p:nvPr/>
            </p:nvSpPr>
            <p:spPr>
              <a:xfrm>
                <a:off x="52069" y="309780"/>
                <a:ext cx="117279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sz="1200"/>
                </a:pPr>
                <a:r>
                  <a:t>New Header</a:t>
                </a:r>
              </a:p>
              <a:p>
                <a:pPr>
                  <a:defRPr sz="800"/>
                </a:pPr>
                <a:r>
                  <a:t>(Ens.MessageHeader)</a:t>
                </a:r>
              </a:p>
            </p:txBody>
          </p:sp>
        </p:grpSp>
        <p:grpSp>
          <p:nvGrpSpPr>
            <p:cNvPr id="306" name="Flowchart: Process 29"/>
            <p:cNvGrpSpPr/>
            <p:nvPr/>
          </p:nvGrpSpPr>
          <p:grpSpPr>
            <a:xfrm>
              <a:off x="217890" y="964045"/>
              <a:ext cx="861426" cy="270732"/>
              <a:chOff x="0" y="0"/>
              <a:chExt cx="861425" cy="270731"/>
            </a:xfrm>
          </p:grpSpPr>
          <p:sp>
            <p:nvSpPr>
              <p:cNvPr id="304" name="Rectangle"/>
              <p:cNvSpPr/>
              <p:nvPr/>
            </p:nvSpPr>
            <p:spPr>
              <a:xfrm>
                <a:off x="-1" y="-1"/>
                <a:ext cx="861427" cy="270733"/>
              </a:xfrm>
              <a:prstGeom prst="rect">
                <a:avLst/>
              </a:prstGeom>
              <a:solidFill>
                <a:srgbClr val="FFFFFF"/>
              </a:solidFill>
              <a:ln w="12700" cap="flat">
                <a:solidFill>
                  <a:srgbClr val="2F3541"/>
                </a:solidFill>
                <a:prstDash val="solid"/>
                <a:miter lim="800000"/>
              </a:ln>
              <a:effectLst/>
            </p:spPr>
            <p:txBody>
              <a:bodyPr wrap="square" lIns="45719" tIns="45719" rIns="45719" bIns="45719" numCol="1" anchor="ctr">
                <a:noAutofit/>
              </a:bodyPr>
              <a:lstStyle/>
              <a:p>
                <a:endParaRPr/>
              </a:p>
            </p:txBody>
          </p:sp>
          <p:sp>
            <p:nvSpPr>
              <p:cNvPr id="305" name="Message"/>
              <p:cNvSpPr/>
              <p:nvPr/>
            </p:nvSpPr>
            <p:spPr>
              <a:xfrm>
                <a:off x="52069" y="135365"/>
                <a:ext cx="75728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lvl1pPr>
              </a:lstStyle>
              <a:p>
                <a:r>
                  <a:t>Message</a:t>
                </a:r>
              </a:p>
            </p:txBody>
          </p:sp>
        </p:grpSp>
        <p:sp>
          <p:nvSpPr>
            <p:cNvPr id="307" name="Straight Arrow Connector 9"/>
            <p:cNvSpPr/>
            <p:nvPr/>
          </p:nvSpPr>
          <p:spPr>
            <a:xfrm>
              <a:off x="1231332" y="1266015"/>
              <a:ext cx="1236400" cy="1"/>
            </a:xfrm>
            <a:prstGeom prst="line">
              <a:avLst/>
            </a:prstGeom>
            <a:noFill/>
            <a:ln w="6350" cap="flat">
              <a:solidFill>
                <a:srgbClr val="59647B"/>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308" name="Straight Arrow Connector 10"/>
            <p:cNvSpPr/>
            <p:nvPr/>
          </p:nvSpPr>
          <p:spPr>
            <a:xfrm flipV="1">
              <a:off x="1229643" y="875534"/>
              <a:ext cx="1222888" cy="2605"/>
            </a:xfrm>
            <a:prstGeom prst="line">
              <a:avLst/>
            </a:prstGeom>
            <a:noFill/>
            <a:ln w="6350" cap="flat">
              <a:solidFill>
                <a:srgbClr val="59647B"/>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grpSp>
          <p:nvGrpSpPr>
            <p:cNvPr id="311" name="Oval 11"/>
            <p:cNvGrpSpPr/>
            <p:nvPr/>
          </p:nvGrpSpPr>
          <p:grpSpPr>
            <a:xfrm>
              <a:off x="1352947" y="1239976"/>
              <a:ext cx="962771" cy="343621"/>
              <a:chOff x="0" y="0"/>
              <a:chExt cx="962770" cy="343619"/>
            </a:xfrm>
          </p:grpSpPr>
          <p:sp>
            <p:nvSpPr>
              <p:cNvPr id="309" name="Oval"/>
              <p:cNvSpPr/>
              <p:nvPr/>
            </p:nvSpPr>
            <p:spPr>
              <a:xfrm>
                <a:off x="-1" y="0"/>
                <a:ext cx="962772" cy="343620"/>
              </a:xfrm>
              <a:prstGeom prst="ellipse">
                <a:avLst/>
              </a:prstGeom>
              <a:solidFill>
                <a:srgbClr val="FFFFFF"/>
              </a:solidFill>
              <a:ln w="12700" cap="flat">
                <a:solidFill>
                  <a:srgbClr val="2F3541"/>
                </a:solidFill>
                <a:prstDash val="solid"/>
                <a:miter lim="800000"/>
              </a:ln>
              <a:effectLst/>
            </p:spPr>
            <p:txBody>
              <a:bodyPr wrap="square" lIns="45719" tIns="45719" rIns="45719" bIns="45719" numCol="1" anchor="ctr">
                <a:noAutofit/>
              </a:bodyPr>
              <a:lstStyle/>
              <a:p>
                <a:endParaRPr/>
              </a:p>
            </p:txBody>
          </p:sp>
          <p:sp>
            <p:nvSpPr>
              <p:cNvPr id="310" name="%Save"/>
              <p:cNvSpPr/>
              <p:nvPr/>
            </p:nvSpPr>
            <p:spPr>
              <a:xfrm>
                <a:off x="193063" y="171809"/>
                <a:ext cx="57664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lvl1pPr>
              </a:lstStyle>
              <a:p>
                <a:r>
                  <a:t>%Save</a:t>
                </a:r>
              </a:p>
            </p:txBody>
          </p:sp>
        </p:grpSp>
        <p:sp>
          <p:nvSpPr>
            <p:cNvPr id="312" name="Straight Arrow Connector 12"/>
            <p:cNvSpPr/>
            <p:nvPr/>
          </p:nvSpPr>
          <p:spPr>
            <a:xfrm>
              <a:off x="2300514" y="374860"/>
              <a:ext cx="304033" cy="312381"/>
            </a:xfrm>
            <a:prstGeom prst="line">
              <a:avLst/>
            </a:prstGeom>
            <a:noFill/>
            <a:ln w="6350" cap="flat">
              <a:solidFill>
                <a:srgbClr val="59647B"/>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313" name="TextBox 13"/>
            <p:cNvSpPr/>
            <p:nvPr/>
          </p:nvSpPr>
          <p:spPr>
            <a:xfrm>
              <a:off x="1337745" y="83301"/>
              <a:ext cx="111478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ct val="85000"/>
                </a:lnSpc>
                <a:spcBef>
                  <a:spcPts val="700"/>
                </a:spcBef>
                <a:defRPr sz="1200"/>
              </a:lvl1pPr>
            </a:lstStyle>
            <a:p>
              <a:r>
                <a:t>SourceName</a:t>
              </a:r>
            </a:p>
          </p:txBody>
        </p:sp>
        <p:sp>
          <p:nvSpPr>
            <p:cNvPr id="314" name="TextBox 14"/>
            <p:cNvSpPr/>
            <p:nvPr/>
          </p:nvSpPr>
          <p:spPr>
            <a:xfrm>
              <a:off x="2422127" y="93712"/>
              <a:ext cx="80062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ct val="85000"/>
                </a:lnSpc>
                <a:spcBef>
                  <a:spcPts val="700"/>
                </a:spcBef>
                <a:defRPr sz="1200"/>
              </a:lvl1pPr>
            </a:lstStyle>
            <a:p>
              <a:r>
                <a:t>DateTime</a:t>
              </a:r>
            </a:p>
          </p:txBody>
        </p:sp>
        <p:sp>
          <p:nvSpPr>
            <p:cNvPr id="315" name="Straight Arrow Connector 15"/>
            <p:cNvSpPr/>
            <p:nvPr/>
          </p:nvSpPr>
          <p:spPr>
            <a:xfrm>
              <a:off x="2705892" y="385272"/>
              <a:ext cx="152017" cy="301970"/>
            </a:xfrm>
            <a:prstGeom prst="line">
              <a:avLst/>
            </a:prstGeom>
            <a:noFill/>
            <a:ln w="6350" cap="flat">
              <a:solidFill>
                <a:srgbClr val="59647B"/>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316" name="TextBox 16"/>
            <p:cNvSpPr/>
            <p:nvPr/>
          </p:nvSpPr>
          <p:spPr>
            <a:xfrm>
              <a:off x="3222747" y="93712"/>
              <a:ext cx="89182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ct val="85000"/>
                </a:lnSpc>
                <a:spcBef>
                  <a:spcPts val="700"/>
                </a:spcBef>
                <a:defRPr sz="1200"/>
              </a:lvl1pPr>
            </a:lstStyle>
            <a:p>
              <a:r>
                <a:t>Other data</a:t>
              </a:r>
            </a:p>
          </p:txBody>
        </p:sp>
        <p:sp>
          <p:nvSpPr>
            <p:cNvPr id="317" name="Straight Arrow Connector 17"/>
            <p:cNvSpPr/>
            <p:nvPr/>
          </p:nvSpPr>
          <p:spPr>
            <a:xfrm flipH="1">
              <a:off x="3303823" y="385272"/>
              <a:ext cx="91210" cy="291558"/>
            </a:xfrm>
            <a:prstGeom prst="line">
              <a:avLst/>
            </a:prstGeom>
            <a:noFill/>
            <a:ln w="6350" cap="flat">
              <a:solidFill>
                <a:srgbClr val="59647B"/>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grpSp>
          <p:nvGrpSpPr>
            <p:cNvPr id="324" name="Group 18"/>
            <p:cNvGrpSpPr/>
            <p:nvPr/>
          </p:nvGrpSpPr>
          <p:grpSpPr>
            <a:xfrm>
              <a:off x="4307130" y="687241"/>
              <a:ext cx="1135055" cy="837359"/>
              <a:chOff x="0" y="0"/>
              <a:chExt cx="1135053" cy="837358"/>
            </a:xfrm>
          </p:grpSpPr>
          <p:sp>
            <p:nvSpPr>
              <p:cNvPr id="318" name="Flowchart: Process 65"/>
              <p:cNvSpPr/>
              <p:nvPr/>
            </p:nvSpPr>
            <p:spPr>
              <a:xfrm>
                <a:off x="0" y="0"/>
                <a:ext cx="1135054" cy="145778"/>
              </a:xfrm>
              <a:prstGeom prst="rect">
                <a:avLst/>
              </a:prstGeom>
              <a:solidFill>
                <a:srgbClr val="FFFFFF"/>
              </a:solidFill>
              <a:ln w="12700" cap="flat">
                <a:solidFill>
                  <a:srgbClr val="2F3541"/>
                </a:solidFill>
                <a:prstDash val="solid"/>
                <a:miter lim="800000"/>
              </a:ln>
              <a:effectLst/>
            </p:spPr>
            <p:txBody>
              <a:bodyPr wrap="square" lIns="45719" tIns="45719" rIns="45719" bIns="45719" numCol="1" anchor="ctr">
                <a:noAutofit/>
              </a:bodyPr>
              <a:lstStyle/>
              <a:p>
                <a:endParaRPr/>
              </a:p>
            </p:txBody>
          </p:sp>
          <p:sp>
            <p:nvSpPr>
              <p:cNvPr id="319" name="Flowchart: Process 66"/>
              <p:cNvSpPr/>
              <p:nvPr/>
            </p:nvSpPr>
            <p:spPr>
              <a:xfrm>
                <a:off x="0" y="140569"/>
                <a:ext cx="1135054" cy="145779"/>
              </a:xfrm>
              <a:prstGeom prst="rect">
                <a:avLst/>
              </a:prstGeom>
              <a:solidFill>
                <a:srgbClr val="FFFFFF"/>
              </a:solidFill>
              <a:ln w="12700" cap="flat">
                <a:solidFill>
                  <a:srgbClr val="2F3541"/>
                </a:solidFill>
                <a:prstDash val="solid"/>
                <a:miter lim="800000"/>
              </a:ln>
              <a:effectLst/>
            </p:spPr>
            <p:txBody>
              <a:bodyPr wrap="square" lIns="45719" tIns="45719" rIns="45719" bIns="45719" numCol="1" anchor="ctr">
                <a:noAutofit/>
              </a:bodyPr>
              <a:lstStyle/>
              <a:p>
                <a:endParaRPr/>
              </a:p>
            </p:txBody>
          </p:sp>
          <p:sp>
            <p:nvSpPr>
              <p:cNvPr id="320" name="Flowchart: Process 67"/>
              <p:cNvSpPr/>
              <p:nvPr/>
            </p:nvSpPr>
            <p:spPr>
              <a:xfrm>
                <a:off x="0" y="286347"/>
                <a:ext cx="1135054" cy="145779"/>
              </a:xfrm>
              <a:prstGeom prst="rect">
                <a:avLst/>
              </a:prstGeom>
              <a:solidFill>
                <a:srgbClr val="FFFFFF"/>
              </a:solidFill>
              <a:ln w="12700" cap="flat">
                <a:solidFill>
                  <a:srgbClr val="2F3541"/>
                </a:solidFill>
                <a:prstDash val="solid"/>
                <a:miter lim="800000"/>
              </a:ln>
              <a:effectLst/>
            </p:spPr>
            <p:txBody>
              <a:bodyPr wrap="square" lIns="45719" tIns="45719" rIns="45719" bIns="45719" numCol="1" anchor="ctr">
                <a:noAutofit/>
              </a:bodyPr>
              <a:lstStyle/>
              <a:p>
                <a:endParaRPr/>
              </a:p>
            </p:txBody>
          </p:sp>
          <p:sp>
            <p:nvSpPr>
              <p:cNvPr id="321" name="Flowchart: Process 68"/>
              <p:cNvSpPr/>
              <p:nvPr/>
            </p:nvSpPr>
            <p:spPr>
              <a:xfrm>
                <a:off x="0" y="432125"/>
                <a:ext cx="1135054" cy="145779"/>
              </a:xfrm>
              <a:prstGeom prst="rect">
                <a:avLst/>
              </a:prstGeom>
              <a:solidFill>
                <a:srgbClr val="FFFFFF"/>
              </a:solidFill>
              <a:ln w="12700" cap="flat">
                <a:solidFill>
                  <a:srgbClr val="2F3541"/>
                </a:solidFill>
                <a:prstDash val="solid"/>
                <a:miter lim="800000"/>
              </a:ln>
              <a:effectLst/>
            </p:spPr>
            <p:txBody>
              <a:bodyPr wrap="square" lIns="45719" tIns="45719" rIns="45719" bIns="45719" numCol="1" anchor="ctr">
                <a:noAutofit/>
              </a:bodyPr>
              <a:lstStyle/>
              <a:p>
                <a:endParaRPr/>
              </a:p>
            </p:txBody>
          </p:sp>
          <p:sp>
            <p:nvSpPr>
              <p:cNvPr id="322" name="Flowchart: Process 69"/>
              <p:cNvSpPr/>
              <p:nvPr/>
            </p:nvSpPr>
            <p:spPr>
              <a:xfrm>
                <a:off x="0" y="565759"/>
                <a:ext cx="1135054" cy="145779"/>
              </a:xfrm>
              <a:prstGeom prst="rect">
                <a:avLst/>
              </a:prstGeom>
              <a:solidFill>
                <a:srgbClr val="FFFFFF"/>
              </a:solidFill>
              <a:ln w="12700" cap="flat">
                <a:solidFill>
                  <a:srgbClr val="2F3541"/>
                </a:solidFill>
                <a:prstDash val="solid"/>
                <a:miter lim="800000"/>
              </a:ln>
              <a:effectLst/>
            </p:spPr>
            <p:txBody>
              <a:bodyPr wrap="square" lIns="45719" tIns="45719" rIns="45719" bIns="45719" numCol="1" anchor="ctr">
                <a:noAutofit/>
              </a:bodyPr>
              <a:lstStyle/>
              <a:p>
                <a:endParaRPr/>
              </a:p>
            </p:txBody>
          </p:sp>
          <p:sp>
            <p:nvSpPr>
              <p:cNvPr id="323" name="Flowchart: Process 70"/>
              <p:cNvSpPr/>
              <p:nvPr/>
            </p:nvSpPr>
            <p:spPr>
              <a:xfrm>
                <a:off x="0" y="691580"/>
                <a:ext cx="1135054" cy="145779"/>
              </a:xfrm>
              <a:prstGeom prst="rect">
                <a:avLst/>
              </a:prstGeom>
              <a:solidFill>
                <a:srgbClr val="FFFFFF"/>
              </a:solidFill>
              <a:ln w="12700" cap="flat">
                <a:solidFill>
                  <a:srgbClr val="2F3541"/>
                </a:solidFill>
                <a:prstDash val="solid"/>
                <a:miter lim="800000"/>
              </a:ln>
              <a:effectLst/>
            </p:spPr>
            <p:txBody>
              <a:bodyPr wrap="square" lIns="45719" tIns="45719" rIns="45719" bIns="45719" numCol="1" anchor="ctr">
                <a:noAutofit/>
              </a:bodyPr>
              <a:lstStyle/>
              <a:p>
                <a:endParaRPr/>
              </a:p>
            </p:txBody>
          </p:sp>
        </p:grpSp>
        <p:sp>
          <p:nvSpPr>
            <p:cNvPr id="325" name="Elbow Connector 25"/>
            <p:cNvSpPr/>
            <p:nvPr/>
          </p:nvSpPr>
          <p:spPr>
            <a:xfrm>
              <a:off x="3729468" y="997022"/>
              <a:ext cx="577663" cy="45468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noFill/>
            <a:ln w="6350" cap="flat">
              <a:solidFill>
                <a:srgbClr val="59647B"/>
              </a:solidFill>
              <a:prstDash val="solid"/>
              <a:miter lim="800000"/>
              <a:tailEnd type="triangle" w="med" len="med"/>
            </a:ln>
            <a:effectLst/>
          </p:spPr>
          <p:txBody>
            <a:bodyPr wrap="square" lIns="45719" tIns="45719" rIns="45719" bIns="45719" numCol="1" anchor="ctr">
              <a:noAutofit/>
            </a:bodyPr>
            <a:lstStyle/>
            <a:p>
              <a:endParaRPr/>
            </a:p>
          </p:txBody>
        </p:sp>
        <p:sp>
          <p:nvSpPr>
            <p:cNvPr id="326" name="TextBox 26"/>
            <p:cNvSpPr/>
            <p:nvPr/>
          </p:nvSpPr>
          <p:spPr>
            <a:xfrm>
              <a:off x="4018299" y="374859"/>
              <a:ext cx="195087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nSpc>
                  <a:spcPct val="85000"/>
                </a:lnSpc>
                <a:spcBef>
                  <a:spcPts val="700"/>
                </a:spcBef>
                <a:defRPr sz="1200"/>
              </a:lvl1pPr>
            </a:lstStyle>
            <a:p>
              <a:r>
                <a:t>^Ens.Queue(TargetName)</a:t>
              </a:r>
            </a:p>
          </p:txBody>
        </p:sp>
        <p:sp>
          <p:nvSpPr>
            <p:cNvPr id="327" name="Elbow Connector 27"/>
            <p:cNvSpPr/>
            <p:nvPr/>
          </p:nvSpPr>
          <p:spPr>
            <a:xfrm rot="10800000" flipH="1">
              <a:off x="1216132" y="515438"/>
              <a:ext cx="2802164" cy="3540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37" y="0"/>
                  </a:lnTo>
                  <a:lnTo>
                    <a:pt x="3437" y="21600"/>
                  </a:lnTo>
                  <a:lnTo>
                    <a:pt x="21600" y="21600"/>
                  </a:lnTo>
                </a:path>
              </a:pathLst>
            </a:custGeom>
            <a:noFill/>
            <a:ln w="6350" cap="flat">
              <a:solidFill>
                <a:srgbClr val="59647B"/>
              </a:solidFill>
              <a:prstDash val="solid"/>
              <a:miter lim="800000"/>
              <a:tailEnd type="triangle" w="med" len="med"/>
            </a:ln>
            <a:effectLst/>
          </p:spPr>
          <p:txBody>
            <a:bodyPr wrap="square" lIns="45719" tIns="45719" rIns="45719" bIns="45719" numCol="1" anchor="ctr">
              <a:noAutofit/>
            </a:bodyPr>
            <a:lstStyle/>
            <a:p>
              <a:endParaRPr/>
            </a:p>
          </p:txBody>
        </p:sp>
        <p:sp>
          <p:nvSpPr>
            <p:cNvPr id="328" name="Straight Arrow Connector 28"/>
            <p:cNvSpPr/>
            <p:nvPr/>
          </p:nvSpPr>
          <p:spPr>
            <a:xfrm flipV="1">
              <a:off x="5969175" y="869467"/>
              <a:ext cx="1155324" cy="2"/>
            </a:xfrm>
            <a:prstGeom prst="line">
              <a:avLst/>
            </a:prstGeom>
            <a:noFill/>
            <a:ln w="6350" cap="flat">
              <a:solidFill>
                <a:srgbClr val="59647B"/>
              </a:solidFill>
              <a:prstDash val="solid"/>
              <a:miter lim="800000"/>
              <a:tailEnd type="triangle" w="med" len="med"/>
            </a:ln>
            <a:effectLst/>
          </p:spPr>
          <p:txBody>
            <a:bodyPr wrap="square" lIns="45719" tIns="45719" rIns="45719" bIns="45719" numCol="1" anchor="t">
              <a:noAutofit/>
            </a:bodyPr>
            <a:lstStyle/>
            <a:p>
              <a:pPr>
                <a:defRPr>
                  <a:solidFill>
                    <a:srgbClr val="FFFFFF"/>
                  </a:solidFill>
                </a:defRPr>
              </a:pPr>
              <a:endParaRPr/>
            </a:p>
          </p:txBody>
        </p:sp>
        <p:sp>
          <p:nvSpPr>
            <p:cNvPr id="329" name="TextBox 29"/>
            <p:cNvSpPr/>
            <p:nvPr/>
          </p:nvSpPr>
          <p:spPr>
            <a:xfrm>
              <a:off x="6546836" y="58311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nSpc>
                  <a:spcPct val="85000"/>
                </a:lnSpc>
                <a:spcBef>
                  <a:spcPts val="700"/>
                </a:spcBef>
                <a:defRPr sz="1200"/>
              </a:lvl1pPr>
            </a:lstStyle>
            <a:p>
              <a:r>
                <a:t>%Status</a:t>
              </a:r>
            </a:p>
          </p:txBody>
        </p:sp>
        <p:sp>
          <p:nvSpPr>
            <p:cNvPr id="330" name="TextBox 30"/>
            <p:cNvSpPr/>
            <p:nvPr/>
          </p:nvSpPr>
          <p:spPr>
            <a:xfrm>
              <a:off x="896900" y="38527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nSpc>
                  <a:spcPct val="85000"/>
                </a:lnSpc>
                <a:spcBef>
                  <a:spcPts val="700"/>
                </a:spcBef>
                <a:defRPr sz="2000">
                  <a:solidFill>
                    <a:srgbClr val="FF0000"/>
                  </a:solidFill>
                </a:defRPr>
              </a:lvl1pPr>
            </a:lstStyle>
            <a:p>
              <a:r>
                <a:t>1</a:t>
              </a:r>
            </a:p>
          </p:txBody>
        </p:sp>
        <p:sp>
          <p:nvSpPr>
            <p:cNvPr id="331" name="TextBox 31"/>
            <p:cNvSpPr/>
            <p:nvPr/>
          </p:nvSpPr>
          <p:spPr>
            <a:xfrm>
              <a:off x="1368146" y="101004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nSpc>
                  <a:spcPct val="85000"/>
                </a:lnSpc>
                <a:spcBef>
                  <a:spcPts val="700"/>
                </a:spcBef>
                <a:defRPr sz="2000">
                  <a:solidFill>
                    <a:srgbClr val="FF0000"/>
                  </a:solidFill>
                </a:defRPr>
              </a:lvl1pPr>
            </a:lstStyle>
            <a:p>
              <a:r>
                <a:t>2</a:t>
              </a:r>
            </a:p>
          </p:txBody>
        </p:sp>
        <p:sp>
          <p:nvSpPr>
            <p:cNvPr id="332" name="TextBox 32"/>
            <p:cNvSpPr/>
            <p:nvPr/>
          </p:nvSpPr>
          <p:spPr>
            <a:xfrm>
              <a:off x="2123164" y="54407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nSpc>
                  <a:spcPct val="85000"/>
                </a:lnSpc>
                <a:spcBef>
                  <a:spcPts val="700"/>
                </a:spcBef>
                <a:defRPr sz="2000">
                  <a:solidFill>
                    <a:srgbClr val="FF0000"/>
                  </a:solidFill>
                </a:defRPr>
              </a:lvl1pPr>
            </a:lstStyle>
            <a:p>
              <a:r>
                <a:t>3</a:t>
              </a:r>
            </a:p>
          </p:txBody>
        </p:sp>
        <p:sp>
          <p:nvSpPr>
            <p:cNvPr id="333" name="TextBox 33"/>
            <p:cNvSpPr/>
            <p:nvPr/>
          </p:nvSpPr>
          <p:spPr>
            <a:xfrm>
              <a:off x="3977761" y="69245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nSpc>
                  <a:spcPct val="85000"/>
                </a:lnSpc>
                <a:spcBef>
                  <a:spcPts val="700"/>
                </a:spcBef>
                <a:defRPr sz="2000">
                  <a:solidFill>
                    <a:srgbClr val="FF0000"/>
                  </a:solidFill>
                </a:defRPr>
              </a:lvl1pPr>
            </a:lstStyle>
            <a:p>
              <a:r>
                <a:t>4</a:t>
              </a:r>
            </a:p>
          </p:txBody>
        </p:sp>
        <p:sp>
          <p:nvSpPr>
            <p:cNvPr id="334" name="TextBox 34"/>
            <p:cNvSpPr/>
            <p:nvPr/>
          </p:nvSpPr>
          <p:spPr>
            <a:xfrm>
              <a:off x="5977622" y="434732"/>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nSpc>
                  <a:spcPct val="85000"/>
                </a:lnSpc>
                <a:spcBef>
                  <a:spcPts val="700"/>
                </a:spcBef>
                <a:defRPr sz="2000">
                  <a:solidFill>
                    <a:srgbClr val="FF0000"/>
                  </a:solidFill>
                </a:defRPr>
              </a:lvl1pPr>
            </a:lstStyle>
            <a:p>
              <a:r>
                <a:t>5</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Rectangle 2"/>
          <p:cNvSpPr txBox="1">
            <a:spLocks noGrp="1"/>
          </p:cNvSpPr>
          <p:nvPr>
            <p:ph type="title"/>
          </p:nvPr>
        </p:nvSpPr>
        <p:spPr>
          <a:prstGeom prst="rect">
            <a:avLst/>
          </a:prstGeom>
        </p:spPr>
        <p:txBody>
          <a:bodyPr/>
          <a:lstStyle/>
          <a:p>
            <a:pPr defTabSz="704087">
              <a:defRPr sz="2772"/>
            </a:pPr>
            <a:r>
              <a:t>消息发送机制（1）</a:t>
            </a:r>
          </a:p>
        </p:txBody>
      </p:sp>
      <p:sp>
        <p:nvSpPr>
          <p:cNvPr id="340" name="Rectangle 3"/>
          <p:cNvSpPr txBox="1">
            <a:spLocks noGrp="1"/>
          </p:cNvSpPr>
          <p:nvPr>
            <p:ph type="body" idx="1"/>
          </p:nvPr>
        </p:nvSpPr>
        <p:spPr>
          <a:prstGeom prst="rect">
            <a:avLst/>
          </a:prstGeom>
        </p:spPr>
        <p:txBody>
          <a:bodyPr/>
          <a:lstStyle/>
          <a:p>
            <a:pPr lvl="1">
              <a:lnSpc>
                <a:spcPct val="90000"/>
              </a:lnSpc>
              <a:spcBef>
                <a:spcPts val="600"/>
              </a:spcBef>
              <a:tabLst>
                <a:tab pos="177800" algn="l"/>
              </a:tabLst>
            </a:pPr>
            <a:r>
              <a:t>同步调用</a:t>
            </a:r>
          </a:p>
          <a:p>
            <a:pPr lvl="2">
              <a:lnSpc>
                <a:spcPct val="81000"/>
              </a:lnSpc>
              <a:spcBef>
                <a:spcPts val="300"/>
              </a:spcBef>
              <a:buClr>
                <a:schemeClr val="accent1"/>
              </a:buClr>
            </a:pPr>
            <a:r>
              <a:t>应该设置超时。超时后收到的响应会丢弃</a:t>
            </a:r>
          </a:p>
          <a:p>
            <a:pPr marL="0" lvl="1" indent="622300">
              <a:lnSpc>
                <a:spcPct val="90000"/>
              </a:lnSpc>
              <a:spcBef>
                <a:spcPts val="600"/>
              </a:spcBef>
              <a:buSzTx/>
              <a:buNone/>
              <a:tabLst>
                <a:tab pos="177800" algn="l"/>
              </a:tabLst>
              <a:defRPr sz="2000"/>
            </a:pPr>
            <a:r>
              <a:t>method SendRequestSync(pTargetDispatchName As </a:t>
            </a:r>
            <a:r>
              <a:rPr u="sng">
                <a:solidFill>
                  <a:schemeClr val="accent2"/>
                </a:solidFill>
                <a:uFill>
                  <a:solidFill>
                    <a:schemeClr val="accent2"/>
                  </a:solidFill>
                </a:uFill>
                <a:hlinkClick r:id="rId3"/>
              </a:rPr>
              <a:t>%String</a:t>
            </a:r>
            <a:r>
              <a:t>, pRequest As </a:t>
            </a:r>
            <a:r>
              <a:rPr u="sng">
                <a:solidFill>
                  <a:schemeClr val="accent2"/>
                </a:solidFill>
                <a:uFill>
                  <a:solidFill>
                    <a:schemeClr val="accent2"/>
                  </a:solidFill>
                </a:uFill>
                <a:hlinkClick r:id="rId4"/>
              </a:rPr>
              <a:t>%Library.Persistent</a:t>
            </a:r>
            <a:r>
              <a:t>, ByRef pResponse As </a:t>
            </a:r>
            <a:r>
              <a:rPr u="sng">
                <a:solidFill>
                  <a:schemeClr val="accent2"/>
                </a:solidFill>
                <a:uFill>
                  <a:solidFill>
                    <a:schemeClr val="accent2"/>
                  </a:solidFill>
                </a:uFill>
                <a:hlinkClick r:id="rId4"/>
              </a:rPr>
              <a:t>%Library.Persistent</a:t>
            </a:r>
            <a:r>
              <a:t>, pTimeout As </a:t>
            </a:r>
            <a:r>
              <a:rPr u="sng">
                <a:solidFill>
                  <a:schemeClr val="accent2"/>
                </a:solidFill>
                <a:uFill>
                  <a:solidFill>
                    <a:schemeClr val="accent2"/>
                  </a:solidFill>
                </a:uFill>
                <a:hlinkClick r:id="rId5"/>
              </a:rPr>
              <a:t>%Numeric</a:t>
            </a:r>
            <a:r>
              <a:t> = -1, pDescription As </a:t>
            </a:r>
            <a:r>
              <a:rPr u="sng">
                <a:solidFill>
                  <a:schemeClr val="accent2"/>
                </a:solidFill>
                <a:uFill>
                  <a:solidFill>
                    <a:schemeClr val="accent2"/>
                  </a:solidFill>
                </a:uFill>
                <a:hlinkClick r:id="rId3"/>
              </a:rPr>
              <a:t>%String</a:t>
            </a:r>
            <a:r>
              <a:t> = "") as </a:t>
            </a:r>
            <a:r>
              <a:rPr u="sng">
                <a:solidFill>
                  <a:schemeClr val="accent2"/>
                </a:solidFill>
                <a:uFill>
                  <a:solidFill>
                    <a:schemeClr val="accent2"/>
                  </a:solidFill>
                </a:uFill>
                <a:hlinkClick r:id="rId6"/>
              </a:rPr>
              <a:t>%Status</a:t>
            </a:r>
          </a:p>
          <a:p>
            <a:pPr marL="0" lvl="1" indent="622300">
              <a:lnSpc>
                <a:spcPct val="90000"/>
              </a:lnSpc>
              <a:spcBef>
                <a:spcPts val="600"/>
              </a:spcBef>
              <a:buSzTx/>
              <a:buNone/>
              <a:tabLst>
                <a:tab pos="177800" algn="l"/>
              </a:tabLst>
              <a:defRPr sz="2000"/>
            </a:pPr>
            <a:r>
              <a:t>(注意pTimeout的默认值为-1，意思是永久等待)</a:t>
            </a:r>
          </a:p>
          <a:p>
            <a:pPr lvl="1">
              <a:lnSpc>
                <a:spcPct val="90000"/>
              </a:lnSpc>
              <a:spcBef>
                <a:spcPts val="600"/>
              </a:spcBef>
              <a:tabLst>
                <a:tab pos="177800" algn="l"/>
              </a:tabLst>
            </a:pPr>
            <a:r>
              <a:t>异步调用</a:t>
            </a:r>
          </a:p>
          <a:p>
            <a:pPr lvl="2">
              <a:lnSpc>
                <a:spcPct val="81000"/>
              </a:lnSpc>
              <a:spcBef>
                <a:spcPts val="300"/>
              </a:spcBef>
              <a:buClr>
                <a:schemeClr val="accent1"/>
              </a:buClr>
            </a:pPr>
            <a:r>
              <a:t>不等待返回消息</a:t>
            </a:r>
          </a:p>
          <a:p>
            <a:pPr lvl="2">
              <a:lnSpc>
                <a:spcPct val="81000"/>
              </a:lnSpc>
              <a:spcBef>
                <a:spcPts val="300"/>
              </a:spcBef>
              <a:buClr>
                <a:schemeClr val="accent1"/>
              </a:buClr>
            </a:pPr>
            <a:r>
              <a:t>无法设置超时</a:t>
            </a:r>
          </a:p>
          <a:p>
            <a:pPr lvl="2">
              <a:lnSpc>
                <a:spcPct val="81000"/>
              </a:lnSpc>
              <a:spcBef>
                <a:spcPts val="300"/>
              </a:spcBef>
              <a:buClr>
                <a:schemeClr val="accent1"/>
              </a:buClr>
            </a:pPr>
            <a:r>
              <a:t>如果后面用Sync等待返回消息，收不到消息将永远等待</a:t>
            </a:r>
          </a:p>
          <a:p>
            <a:pPr marL="0" lvl="2" indent="622300">
              <a:lnSpc>
                <a:spcPct val="81000"/>
              </a:lnSpc>
              <a:spcBef>
                <a:spcPts val="300"/>
              </a:spcBef>
              <a:buSzTx/>
              <a:buNone/>
            </a:pPr>
            <a:endParaRPr/>
          </a:p>
          <a:p>
            <a:pPr marL="0" lvl="2" indent="622300">
              <a:lnSpc>
                <a:spcPct val="81000"/>
              </a:lnSpc>
              <a:spcBef>
                <a:spcPts val="300"/>
              </a:spcBef>
              <a:buSzTx/>
              <a:buNone/>
            </a:pPr>
            <a:r>
              <a:t>method SendRequestAsync(pTargetDispatchName As </a:t>
            </a:r>
            <a:r>
              <a:rPr u="sng">
                <a:solidFill>
                  <a:schemeClr val="accent2"/>
                </a:solidFill>
                <a:uFill>
                  <a:solidFill>
                    <a:schemeClr val="accent2"/>
                  </a:solidFill>
                </a:uFill>
                <a:hlinkClick r:id="rId3"/>
              </a:rPr>
              <a:t>%String</a:t>
            </a:r>
            <a:r>
              <a:t>, pRequest As </a:t>
            </a:r>
            <a:r>
              <a:rPr u="sng">
                <a:solidFill>
                  <a:schemeClr val="accent2"/>
                </a:solidFill>
                <a:uFill>
                  <a:solidFill>
                    <a:schemeClr val="accent2"/>
                  </a:solidFill>
                </a:uFill>
                <a:hlinkClick r:id="rId4"/>
              </a:rPr>
              <a:t>%Library.Persistent</a:t>
            </a:r>
            <a:r>
              <a:t>, pDescription As </a:t>
            </a:r>
            <a:r>
              <a:rPr u="sng">
                <a:solidFill>
                  <a:schemeClr val="accent2"/>
                </a:solidFill>
                <a:uFill>
                  <a:solidFill>
                    <a:schemeClr val="accent2"/>
                  </a:solidFill>
                </a:uFill>
                <a:hlinkClick r:id="rId3"/>
              </a:rPr>
              <a:t>%String</a:t>
            </a:r>
            <a:r>
              <a:t> = "")as </a:t>
            </a:r>
            <a:r>
              <a:rPr u="sng">
                <a:solidFill>
                  <a:schemeClr val="accent2"/>
                </a:solidFill>
                <a:uFill>
                  <a:solidFill>
                    <a:schemeClr val="accent2"/>
                  </a:solidFill>
                </a:uFill>
                <a:hlinkClick r:id="rId6"/>
              </a:rPr>
              <a:t>%Status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标题 1"/>
          <p:cNvSpPr txBox="1">
            <a:spLocks noGrp="1"/>
          </p:cNvSpPr>
          <p:nvPr>
            <p:ph type="title"/>
          </p:nvPr>
        </p:nvSpPr>
        <p:spPr>
          <a:prstGeom prst="rect">
            <a:avLst/>
          </a:prstGeom>
        </p:spPr>
        <p:txBody>
          <a:bodyPr/>
          <a:lstStyle/>
          <a:p>
            <a:pPr defTabSz="704087">
              <a:defRPr sz="2772"/>
            </a:pPr>
            <a:r>
              <a:t>消息发送机制（2）</a:t>
            </a:r>
          </a:p>
        </p:txBody>
      </p:sp>
      <p:sp>
        <p:nvSpPr>
          <p:cNvPr id="345" name="内容占位符 2"/>
          <p:cNvSpPr txBox="1">
            <a:spLocks noGrp="1"/>
          </p:cNvSpPr>
          <p:nvPr>
            <p:ph type="body" idx="1"/>
          </p:nvPr>
        </p:nvSpPr>
        <p:spPr>
          <a:xfrm>
            <a:off x="457196" y="1157599"/>
            <a:ext cx="4539347" cy="4822310"/>
          </a:xfrm>
          <a:prstGeom prst="rect">
            <a:avLst/>
          </a:prstGeom>
        </p:spPr>
        <p:txBody>
          <a:bodyPr/>
          <a:lstStyle/>
          <a:p>
            <a:r>
              <a:t>延迟发送(Deferred Sending)</a:t>
            </a:r>
          </a:p>
          <a:p>
            <a:pPr lvl="1">
              <a:spcBef>
                <a:spcPts val="600"/>
              </a:spcBef>
              <a:tabLst>
                <a:tab pos="177800" algn="l"/>
              </a:tabLst>
            </a:pPr>
            <a:r>
              <a:t>SendDeferredResponse()为前面标示为</a:t>
            </a:r>
            <a:r>
              <a:rPr>
                <a:solidFill>
                  <a:srgbClr val="FF0000"/>
                </a:solidFill>
              </a:rPr>
              <a:t>延时</a:t>
            </a:r>
            <a:r>
              <a:t>的消息发送的response消息</a:t>
            </a:r>
          </a:p>
          <a:p>
            <a:pPr marL="0" lvl="2" indent="292100">
              <a:lnSpc>
                <a:spcPct val="90000"/>
              </a:lnSpc>
              <a:spcBef>
                <a:spcPts val="300"/>
              </a:spcBef>
              <a:buSzTx/>
              <a:buNone/>
            </a:pPr>
            <a:r>
              <a:t>Set sc = ..SendDeferredResponse(token, pResponseBody)</a:t>
            </a:r>
          </a:p>
          <a:p>
            <a:endParaRPr sz="2000"/>
          </a:p>
          <a:p>
            <a:pPr>
              <a:defRPr sz="2000"/>
            </a:pPr>
            <a:r>
              <a:t>//例子: EnsLib.Workflow.Engine.cls</a:t>
            </a:r>
          </a:p>
        </p:txBody>
      </p:sp>
      <p:pic>
        <p:nvPicPr>
          <p:cNvPr id="346" name="Picture 2" descr="Picture 2"/>
          <p:cNvPicPr>
            <a:picLocks noChangeAspect="1"/>
          </p:cNvPicPr>
          <p:nvPr/>
        </p:nvPicPr>
        <p:blipFill>
          <a:blip r:embed="rId3"/>
          <a:stretch>
            <a:fillRect/>
          </a:stretch>
        </p:blipFill>
        <p:spPr>
          <a:xfrm>
            <a:off x="5706248" y="1346995"/>
            <a:ext cx="6152563" cy="444351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标题 1"/>
          <p:cNvSpPr txBox="1">
            <a:spLocks noGrp="1"/>
          </p:cNvSpPr>
          <p:nvPr>
            <p:ph type="title"/>
          </p:nvPr>
        </p:nvSpPr>
        <p:spPr>
          <a:prstGeom prst="rect">
            <a:avLst/>
          </a:prstGeom>
        </p:spPr>
        <p:txBody>
          <a:bodyPr/>
          <a:lstStyle>
            <a:lvl1pPr defTabSz="704087">
              <a:defRPr sz="2772"/>
            </a:lvl1pPr>
          </a:lstStyle>
          <a:p>
            <a:r>
              <a:t>消息头</a:t>
            </a:r>
          </a:p>
        </p:txBody>
      </p:sp>
      <p:sp>
        <p:nvSpPr>
          <p:cNvPr id="351" name="Content Placeholder 3"/>
          <p:cNvSpPr txBox="1">
            <a:spLocks noGrp="1"/>
          </p:cNvSpPr>
          <p:nvPr>
            <p:ph type="body" idx="1"/>
          </p:nvPr>
        </p:nvSpPr>
        <p:spPr>
          <a:prstGeom prst="rect">
            <a:avLst/>
          </a:prstGeom>
        </p:spPr>
        <p:txBody>
          <a:bodyPr/>
          <a:lstStyle/>
          <a:p>
            <a:pPr lvl="1">
              <a:spcBef>
                <a:spcPts val="600"/>
              </a:spcBef>
              <a:tabLst>
                <a:tab pos="177800" algn="l"/>
              </a:tabLst>
            </a:pPr>
            <a:r>
              <a:t>自动创建</a:t>
            </a:r>
          </a:p>
          <a:p>
            <a:pPr lvl="1">
              <a:spcBef>
                <a:spcPts val="600"/>
              </a:spcBef>
              <a:tabLst>
                <a:tab pos="177800" algn="l"/>
              </a:tabLst>
            </a:pPr>
            <a:r>
              <a:t>所有消息头一样</a:t>
            </a:r>
          </a:p>
          <a:p>
            <a:pPr lvl="1">
              <a:spcBef>
                <a:spcPts val="600"/>
              </a:spcBef>
              <a:tabLst>
                <a:tab pos="177800" algn="l"/>
              </a:tabLst>
            </a:pPr>
            <a:r>
              <a:t>持久化，</a:t>
            </a:r>
          </a:p>
          <a:p>
            <a:pPr lvl="1">
              <a:spcBef>
                <a:spcPts val="600"/>
              </a:spcBef>
              <a:tabLst>
                <a:tab pos="177800" algn="l"/>
              </a:tabLst>
            </a:pPr>
            <a:r>
              <a:t>每个消息有消息头，对消息体可以多对一</a:t>
            </a:r>
          </a:p>
          <a:p>
            <a:pPr lvl="1">
              <a:spcBef>
                <a:spcPts val="600"/>
              </a:spcBef>
              <a:tabLst>
                <a:tab pos="177800" algn="l"/>
              </a:tabLst>
            </a:pPr>
            <a:r>
              <a:t>SQL查询Ens.MessageHeader</a:t>
            </a:r>
          </a:p>
          <a:p>
            <a:pPr lvl="1">
              <a:spcBef>
                <a:spcPts val="600"/>
              </a:spcBef>
              <a:tabLst>
                <a:tab pos="177800" algn="l"/>
              </a:tabLst>
            </a:pPr>
            <a:r>
              <a:t>那些字段有index? </a:t>
            </a:r>
          </a:p>
        </p:txBody>
      </p:sp>
      <p:pic>
        <p:nvPicPr>
          <p:cNvPr id="352" name="内容占位符 5" descr="内容占位符 5"/>
          <p:cNvPicPr>
            <a:picLocks noChangeAspect="1"/>
          </p:cNvPicPr>
          <p:nvPr/>
        </p:nvPicPr>
        <p:blipFill>
          <a:blip r:embed="rId2"/>
          <a:stretch>
            <a:fillRect/>
          </a:stretch>
        </p:blipFill>
        <p:spPr>
          <a:xfrm>
            <a:off x="7162800" y="519112"/>
            <a:ext cx="5029200" cy="549433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Ens.MessageHeader"/>
          <p:cNvSpPr txBox="1">
            <a:spLocks noGrp="1"/>
          </p:cNvSpPr>
          <p:nvPr>
            <p:ph type="title"/>
          </p:nvPr>
        </p:nvSpPr>
        <p:spPr>
          <a:prstGeom prst="rect">
            <a:avLst/>
          </a:prstGeom>
        </p:spPr>
        <p:txBody>
          <a:bodyPr/>
          <a:lstStyle>
            <a:lvl1pPr defTabSz="868680">
              <a:defRPr sz="3420"/>
            </a:lvl1pPr>
          </a:lstStyle>
          <a:p>
            <a:r>
              <a:t>Ens.MessageHeader</a:t>
            </a:r>
          </a:p>
        </p:txBody>
      </p:sp>
      <p:sp>
        <p:nvSpPr>
          <p:cNvPr id="355" name="ELECT SessionId, id, type, SourceConfigName,TargetConfigName, IsError,Status,ErrorStatus FROM Ens.MessageHeader where sessionid=4884…"/>
          <p:cNvSpPr txBox="1">
            <a:spLocks noGrp="1"/>
          </p:cNvSpPr>
          <p:nvPr>
            <p:ph type="body" idx="1"/>
          </p:nvPr>
        </p:nvSpPr>
        <p:spPr>
          <a:prstGeom prst="rect">
            <a:avLst/>
          </a:prstGeom>
        </p:spPr>
        <p:txBody>
          <a:bodyPr/>
          <a:lstStyle/>
          <a:p>
            <a:pPr defTabSz="731520">
              <a:spcBef>
                <a:spcPts val="200"/>
              </a:spcBef>
              <a:defRPr sz="1920"/>
            </a:pPr>
            <a:r>
              <a:rPr lang="en-US" altLang="zh-CN"/>
              <a:t>S</a:t>
            </a:r>
            <a:r>
              <a:t>ELECT SessionId, id, type, SourceConfigName,TargetConfigName, IsError,Status,ErrorStatus FROM Ens.MessageHeader where sessionid=4884</a:t>
            </a:r>
          </a:p>
          <a:p>
            <a:pPr defTabSz="731520">
              <a:spcBef>
                <a:spcPts val="200"/>
              </a:spcBef>
              <a:defRPr sz="1920"/>
            </a:pPr>
            <a:endParaRPr/>
          </a:p>
          <a:p>
            <a:pPr defTabSz="731520">
              <a:spcBef>
                <a:spcPts val="200"/>
              </a:spcBef>
              <a:defRPr sz="1920"/>
            </a:pPr>
            <a:r>
              <a:t>SessionId ID  Type  SourceConfigName    TargetConfigName   IsError Status   ErrorStatus</a:t>
            </a:r>
          </a:p>
          <a:p>
            <a:pPr defTabSz="731520">
              <a:spcBef>
                <a:spcPts val="200"/>
              </a:spcBef>
              <a:defRPr sz="1920"/>
            </a:pPr>
            <a:r>
              <a:t>4884    4884    1   业务2-HL7文件接入   业务2-HL7路由      0       9	1</a:t>
            </a:r>
          </a:p>
          <a:p>
            <a:pPr defTabSz="731520">
              <a:spcBef>
                <a:spcPts val="200"/>
              </a:spcBef>
              <a:defRPr sz="1920"/>
            </a:pPr>
            <a:r>
              <a:t>4884    4885    1   业务2-HL7路由       业务2-HL7文件输出  0       8	1</a:t>
            </a:r>
          </a:p>
          <a:p>
            <a:pPr defTabSz="731520">
              <a:spcBef>
                <a:spcPts val="200"/>
              </a:spcBef>
              <a:defRPr sz="1920"/>
            </a:pPr>
            <a:r>
              <a:t> </a:t>
            </a:r>
          </a:p>
          <a:p>
            <a:pPr defTabSz="731520">
              <a:spcBef>
                <a:spcPts val="200"/>
              </a:spcBef>
              <a:defRPr sz="1920"/>
            </a:pPr>
            <a:r>
              <a:t>2 Rows(s) Affected</a:t>
            </a:r>
          </a:p>
          <a:p>
            <a:pPr defTabSz="731520">
              <a:spcBef>
                <a:spcPts val="200"/>
              </a:spcBef>
              <a:defRPr sz="1920"/>
            </a:pPr>
            <a:r>
              <a:t>statement prepare time(s)/globals/lines/disk: 0.0876s/62964/372512/0ms</a:t>
            </a:r>
          </a:p>
          <a:p>
            <a:pPr defTabSz="731520">
              <a:spcBef>
                <a:spcPts val="200"/>
              </a:spcBef>
              <a:defRPr sz="1920"/>
            </a:pPr>
            <a:r>
              <a:t>          execute time(s)/globals/lines/disk: 0.0005s/12/1641/0ms</a:t>
            </a:r>
          </a:p>
          <a:p>
            <a:pPr defTabSz="731520">
              <a:spcBef>
                <a:spcPts val="200"/>
              </a:spcBef>
              <a:defRPr sz="1920"/>
            </a:pPr>
            <a:r>
              <a:t>                          cached query class: %sqlcq.ENSEMBLE.cls146</a:t>
            </a:r>
          </a:p>
          <a:p>
            <a:pPr defTabSz="731520">
              <a:spcBef>
                <a:spcPts val="200"/>
              </a:spcBef>
              <a:defRPr sz="1920"/>
            </a:pPr>
            <a:r>
              <a:t>---------------------------------------------------------------------------</a:t>
            </a:r>
          </a:p>
          <a:p>
            <a:pPr defTabSz="731520">
              <a:spcBef>
                <a:spcPts val="200"/>
              </a:spcBef>
              <a:defRPr sz="1920"/>
            </a:pPr>
            <a:r>
              <a:t>ENSEMBLE&gt;&gt;</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theme/theme1.xml><?xml version="1.0" encoding="utf-8"?>
<a:theme xmlns:a="http://schemas.openxmlformats.org/drawingml/2006/main" name="InterSystems Dark">
  <a:themeElements>
    <a:clrScheme name="InterSystems Dark">
      <a:dk1>
        <a:srgbClr val="2F3541"/>
      </a:dk1>
      <a:lt1>
        <a:srgbClr val="FFFFFF"/>
      </a:lt1>
      <a:dk2>
        <a:srgbClr val="A7A7A7"/>
      </a:dk2>
      <a:lt2>
        <a:srgbClr val="535353"/>
      </a:lt2>
      <a:accent1>
        <a:srgbClr val="00A99D"/>
      </a:accent1>
      <a:accent2>
        <a:srgbClr val="62A5E5"/>
      </a:accent2>
      <a:accent3>
        <a:srgbClr val="FBDF3C"/>
      </a:accent3>
      <a:accent4>
        <a:srgbClr val="FB7F41"/>
      </a:accent4>
      <a:accent5>
        <a:srgbClr val="9A6ED1"/>
      </a:accent5>
      <a:accent6>
        <a:srgbClr val="910844"/>
      </a:accent6>
      <a:hlink>
        <a:srgbClr val="0000FF"/>
      </a:hlink>
      <a:folHlink>
        <a:srgbClr val="FF00FF"/>
      </a:folHlink>
    </a:clrScheme>
    <a:fontScheme name="InterSystems Dark">
      <a:majorFont>
        <a:latin typeface="Calibri"/>
        <a:ea typeface="Calibri"/>
        <a:cs typeface="Calibri"/>
      </a:majorFont>
      <a:minorFont>
        <a:latin typeface="Helvetica"/>
        <a:ea typeface="Helvetica"/>
        <a:cs typeface="Helvetica"/>
      </a:minorFont>
    </a:fontScheme>
    <a:fmtScheme name="InterSystems 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terSystems Dark">
  <a:themeElements>
    <a:clrScheme name="InterSystems Dark">
      <a:dk1>
        <a:srgbClr val="000000"/>
      </a:dk1>
      <a:lt1>
        <a:srgbClr val="FFFFFF"/>
      </a:lt1>
      <a:dk2>
        <a:srgbClr val="A7A7A7"/>
      </a:dk2>
      <a:lt2>
        <a:srgbClr val="535353"/>
      </a:lt2>
      <a:accent1>
        <a:srgbClr val="00A99D"/>
      </a:accent1>
      <a:accent2>
        <a:srgbClr val="62A5E5"/>
      </a:accent2>
      <a:accent3>
        <a:srgbClr val="FBDF3C"/>
      </a:accent3>
      <a:accent4>
        <a:srgbClr val="FB7F41"/>
      </a:accent4>
      <a:accent5>
        <a:srgbClr val="9A6ED1"/>
      </a:accent5>
      <a:accent6>
        <a:srgbClr val="910844"/>
      </a:accent6>
      <a:hlink>
        <a:srgbClr val="0000FF"/>
      </a:hlink>
      <a:folHlink>
        <a:srgbClr val="FF00FF"/>
      </a:folHlink>
    </a:clrScheme>
    <a:fontScheme name="InterSystems Dark">
      <a:majorFont>
        <a:latin typeface="Calibri"/>
        <a:ea typeface="Calibri"/>
        <a:cs typeface="Calibri"/>
      </a:majorFont>
      <a:minorFont>
        <a:latin typeface="Helvetica"/>
        <a:ea typeface="Helvetica"/>
        <a:cs typeface="Helvetica"/>
      </a:minorFont>
    </a:fontScheme>
    <a:fmtScheme name="InterSystems 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2F3541"/>
            </a:solidFill>
            <a:effectLst/>
            <a:uFillTx/>
            <a:latin typeface="Trebuchet MS"/>
            <a:ea typeface="Trebuchet MS"/>
            <a:cs typeface="Trebuchet M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2968</Words>
  <Application>Microsoft Macintosh PowerPoint</Application>
  <PresentationFormat>Widescreen</PresentationFormat>
  <Paragraphs>462</Paragraphs>
  <Slides>40</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Gotham Black</vt:lpstr>
      <vt:lpstr>Gotham Book</vt:lpstr>
      <vt:lpstr>SimSun</vt:lpstr>
      <vt:lpstr>Songti SC Bold</vt:lpstr>
      <vt:lpstr>Songti SC Regular</vt:lpstr>
      <vt:lpstr>Arial</vt:lpstr>
      <vt:lpstr>Calibri</vt:lpstr>
      <vt:lpstr>Gill Sans</vt:lpstr>
      <vt:lpstr>Trebuchet MS</vt:lpstr>
      <vt:lpstr>InterSystems Dark</vt:lpstr>
      <vt:lpstr>HealthConnect开发 - Ensemble Message(消息)</vt:lpstr>
      <vt:lpstr>提纲</vt:lpstr>
      <vt:lpstr>业务组件与消息</vt:lpstr>
      <vt:lpstr>Ensemble消息基本概念</vt:lpstr>
      <vt:lpstr>消息的产生</vt:lpstr>
      <vt:lpstr>消息发送机制（1）</vt:lpstr>
      <vt:lpstr>消息发送机制（2）</vt:lpstr>
      <vt:lpstr>消息头</vt:lpstr>
      <vt:lpstr>Ens.MessageHeader</vt:lpstr>
      <vt:lpstr>Ens.MessageHeader</vt:lpstr>
      <vt:lpstr>消息体</vt:lpstr>
      <vt:lpstr>消息体的定义-内建的消息体</vt:lpstr>
      <vt:lpstr>消息的存储</vt:lpstr>
      <vt:lpstr>虚拟文档的概念（ Virtual Documents ）</vt:lpstr>
      <vt:lpstr>EnsLib.HL7.Message</vt:lpstr>
      <vt:lpstr>EnsLib.HL7.Message</vt:lpstr>
      <vt:lpstr>Ens.EDI.XML.Document</vt:lpstr>
      <vt:lpstr>Ens.EDI.XML.Document</vt:lpstr>
      <vt:lpstr>消息的查看</vt:lpstr>
      <vt:lpstr>Search Table 概念</vt:lpstr>
      <vt:lpstr>消息的删除</vt:lpstr>
      <vt:lpstr>Purge任务的解释</vt:lpstr>
      <vt:lpstr>Purge only completed sessions</vt:lpstr>
      <vt:lpstr>消息的删除</vt:lpstr>
      <vt:lpstr>自定义消息</vt:lpstr>
      <vt:lpstr>消息体的定义-自定义消息体</vt:lpstr>
      <vt:lpstr>消息体的定义-使用%SerialObject</vt:lpstr>
      <vt:lpstr>消息体的定义-使用OnDelete</vt:lpstr>
      <vt:lpstr>消息体的定义-多层结构</vt:lpstr>
      <vt:lpstr>使用One-to-Many Relationship</vt:lpstr>
      <vt:lpstr>练习1</vt:lpstr>
      <vt:lpstr>练习2</vt:lpstr>
      <vt:lpstr>创建非持久化消息的Pass-Through服务</vt:lpstr>
      <vt:lpstr>预置的Pass-through业务组件(1)</vt:lpstr>
      <vt:lpstr>Message Bank</vt:lpstr>
      <vt:lpstr>Enterprise Tools (v2010.1+)</vt:lpstr>
      <vt:lpstr>Enterprise Message Bank (v2010.1+)</vt:lpstr>
      <vt:lpstr>Enterprise Message Viewer (v2013.1+)</vt:lpstr>
      <vt:lpstr>消息优先级</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HealthConnect开发 - Ensemble Message(消息)</dc:title>
  <cp:lastModifiedBy>MA HAO</cp:lastModifiedBy>
  <cp:revision>1</cp:revision>
  <dcterms:modified xsi:type="dcterms:W3CDTF">2021-06-29T07:35:55Z</dcterms:modified>
</cp:coreProperties>
</file>