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728" r:id="rId1"/>
  </p:sldMasterIdLst>
  <p:notesMasterIdLst>
    <p:notesMasterId r:id="rId18"/>
  </p:notesMasterIdLst>
  <p:handoutMasterIdLst>
    <p:handoutMasterId r:id="rId19"/>
  </p:handoutMasterIdLst>
  <p:sldIdLst>
    <p:sldId id="613" r:id="rId2"/>
    <p:sldId id="869" r:id="rId3"/>
    <p:sldId id="868" r:id="rId4"/>
    <p:sldId id="295" r:id="rId5"/>
    <p:sldId id="873" r:id="rId6"/>
    <p:sldId id="866" r:id="rId7"/>
    <p:sldId id="867" r:id="rId8"/>
    <p:sldId id="334" r:id="rId9"/>
    <p:sldId id="803" r:id="rId10"/>
    <p:sldId id="863" r:id="rId11"/>
    <p:sldId id="315" r:id="rId12"/>
    <p:sldId id="316" r:id="rId13"/>
    <p:sldId id="312" r:id="rId14"/>
    <p:sldId id="324" r:id="rId15"/>
    <p:sldId id="319" r:id="rId16"/>
    <p:sldId id="317" r:id="rId17"/>
  </p:sldIdLst>
  <p:sldSz cx="12192000" cy="6858000"/>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4462"/>
    <a:srgbClr val="026183"/>
    <a:srgbClr val="49519D"/>
    <a:srgbClr val="27318B"/>
    <a:srgbClr val="508A9F"/>
    <a:srgbClr val="458899"/>
    <a:srgbClr val="1A3D46"/>
    <a:srgbClr val="333333"/>
    <a:srgbClr val="EAEAEA"/>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605" autoAdjust="0"/>
  </p:normalViewPr>
  <p:slideViewPr>
    <p:cSldViewPr snapToGrid="0">
      <p:cViewPr varScale="1">
        <p:scale>
          <a:sx n="101" d="100"/>
          <a:sy n="101" d="100"/>
        </p:scale>
        <p:origin x="1424" y="200"/>
      </p:cViewPr>
      <p:guideLst>
        <p:guide orient="horz" pos="2160"/>
        <p:guide pos="3840"/>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71" d="100"/>
          <a:sy n="71" d="100"/>
        </p:scale>
        <p:origin x="219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1" name="Rectangle 3"/>
          <p:cNvSpPr>
            <a:spLocks noGrp="1" noChangeArrowheads="1"/>
          </p:cNvSpPr>
          <p:nvPr>
            <p:ph type="dt" sz="quarter" idx="1"/>
          </p:nvPr>
        </p:nvSpPr>
        <p:spPr bwMode="auto">
          <a:xfrm>
            <a:off x="3971925"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2" name="Rectangle 4"/>
          <p:cNvSpPr>
            <a:spLocks noGrp="1" noChangeArrowheads="1"/>
          </p:cNvSpPr>
          <p:nvPr>
            <p:ph type="ftr" sz="quarter" idx="2"/>
          </p:nvPr>
        </p:nvSpPr>
        <p:spPr bwMode="auto">
          <a:xfrm>
            <a:off x="0"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3" name="Rectangle 5"/>
          <p:cNvSpPr>
            <a:spLocks noGrp="1" noChangeArrowheads="1"/>
          </p:cNvSpPr>
          <p:nvPr>
            <p:ph type="sldNum" sz="quarter" idx="3"/>
          </p:nvPr>
        </p:nvSpPr>
        <p:spPr bwMode="auto">
          <a:xfrm>
            <a:off x="3971925"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fld id="{01654A70-D3DF-4237-8220-59E012FD205D}" type="slidenum">
              <a:rPr lang="en-US"/>
              <a:pPr>
                <a:defRPr/>
              </a:pPr>
              <a:t>‹#›</a:t>
            </a:fld>
            <a:endParaRPr lang="en-US" dirty="0"/>
          </a:p>
        </p:txBody>
      </p:sp>
    </p:spTree>
    <p:extLst>
      <p:ext uri="{BB962C8B-B14F-4D97-AF65-F5344CB8AC3E}">
        <p14:creationId xmlns:p14="http://schemas.microsoft.com/office/powerpoint/2010/main" val="357712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24579" name="Rectangle 3"/>
          <p:cNvSpPr>
            <a:spLocks noGrp="1" noChangeArrowheads="1"/>
          </p:cNvSpPr>
          <p:nvPr>
            <p:ph type="dt" idx="1"/>
          </p:nvPr>
        </p:nvSpPr>
        <p:spPr bwMode="auto">
          <a:xfrm>
            <a:off x="3971925"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44036" name="Rectangle 4"/>
          <p:cNvSpPr>
            <a:spLocks noGrp="1" noRot="1" noChangeAspect="1" noChangeArrowheads="1" noTextEdit="1"/>
          </p:cNvSpPr>
          <p:nvPr>
            <p:ph type="sldImg" idx="2"/>
          </p:nvPr>
        </p:nvSpPr>
        <p:spPr bwMode="auto">
          <a:xfrm>
            <a:off x="409575" y="696913"/>
            <a:ext cx="6192838" cy="348456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35038" y="4414838"/>
            <a:ext cx="5140325" cy="4184650"/>
          </a:xfrm>
          <a:prstGeom prst="rect">
            <a:avLst/>
          </a:prstGeom>
          <a:noFill/>
          <a:ln w="9525">
            <a:noFill/>
            <a:miter lim="800000"/>
            <a:headEnd/>
            <a:tailEnd/>
          </a:ln>
          <a:effectLst/>
        </p:spPr>
        <p:txBody>
          <a:bodyPr vert="horz" wrap="square" lIns="92738" tIns="46369" rIns="92738" bIns="4636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24583" name="Rectangle 7"/>
          <p:cNvSpPr>
            <a:spLocks noGrp="1" noChangeArrowheads="1"/>
          </p:cNvSpPr>
          <p:nvPr>
            <p:ph type="sldNum" sz="quarter" idx="5"/>
          </p:nvPr>
        </p:nvSpPr>
        <p:spPr bwMode="auto">
          <a:xfrm>
            <a:off x="3971925"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fld id="{35F4FE4D-D970-41C4-A419-AB92A14E0D4F}" type="slidenum">
              <a:rPr lang="en-US"/>
              <a:pPr>
                <a:defRPr/>
              </a:pPr>
              <a:t>‹#›</a:t>
            </a:fld>
            <a:endParaRPr lang="en-US" dirty="0"/>
          </a:p>
        </p:txBody>
      </p:sp>
    </p:spTree>
    <p:extLst>
      <p:ext uri="{BB962C8B-B14F-4D97-AF65-F5344CB8AC3E}">
        <p14:creationId xmlns:p14="http://schemas.microsoft.com/office/powerpoint/2010/main" val="2158706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6"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Times New Roman" pitchFamily="16" charset="0"/>
                <a:ea typeface="+mn-ea"/>
                <a:cs typeface="+mn-cs"/>
              </a:rPr>
              <a:t>Business rule</a:t>
            </a:r>
            <a:r>
              <a:rPr lang="zh-CN" altLang="en-US" sz="1200" b="0" i="0" kern="1200" dirty="0">
                <a:solidFill>
                  <a:schemeClr val="tx1"/>
                </a:solidFill>
                <a:effectLst/>
                <a:latin typeface="Times New Roman" pitchFamily="16" charset="0"/>
                <a:ea typeface="+mn-ea"/>
                <a:cs typeface="+mn-cs"/>
              </a:rPr>
              <a:t>部分，建议：</a:t>
            </a:r>
            <a:endParaRPr lang="en-US" altLang="zh-CN" sz="1200" b="0" i="0" kern="1200" dirty="0">
              <a:solidFill>
                <a:schemeClr val="tx1"/>
              </a:solidFill>
              <a:effectLst/>
              <a:latin typeface="Times New Roman" pitchFamily="16" charset="0"/>
              <a:ea typeface="+mn-ea"/>
              <a:cs typeface="+mn-cs"/>
            </a:endParaRPr>
          </a:p>
          <a:p>
            <a:r>
              <a:rPr lang="zh-CN" altLang="en-US" sz="1200" b="0" i="0" kern="1200" dirty="0">
                <a:solidFill>
                  <a:schemeClr val="tx1"/>
                </a:solidFill>
                <a:effectLst/>
                <a:latin typeface="Times New Roman" pitchFamily="16" charset="0"/>
                <a:ea typeface="+mn-ea"/>
                <a:cs typeface="+mn-cs"/>
              </a:rPr>
              <a:t> </a:t>
            </a:r>
            <a:r>
              <a:rPr lang="en-US" altLang="zh-CN" sz="1200" b="0" i="0" kern="1200" dirty="0">
                <a:solidFill>
                  <a:schemeClr val="tx1"/>
                </a:solidFill>
                <a:effectLst/>
                <a:latin typeface="Times New Roman" pitchFamily="16" charset="0"/>
                <a:ea typeface="+mn-ea"/>
                <a:cs typeface="+mn-cs"/>
              </a:rPr>
              <a:t>1</a:t>
            </a:r>
            <a:r>
              <a:rPr lang="en-US" altLang="zh-CN" sz="1200" b="0" i="0" strike="sngStrike" kern="1200" dirty="0">
                <a:solidFill>
                  <a:schemeClr val="tx1"/>
                </a:solidFill>
                <a:effectLst/>
                <a:latin typeface="Times New Roman" pitchFamily="16" charset="0"/>
                <a:ea typeface="+mn-ea"/>
                <a:cs typeface="+mn-cs"/>
              </a:rPr>
              <a:t>. </a:t>
            </a:r>
            <a:r>
              <a:rPr lang="zh-CN" altLang="en-US" sz="1200" b="0" i="0" strike="sngStrike" kern="1200" dirty="0">
                <a:solidFill>
                  <a:schemeClr val="tx1"/>
                </a:solidFill>
                <a:effectLst/>
                <a:latin typeface="Times New Roman" pitchFamily="16" charset="0"/>
                <a:ea typeface="+mn-ea"/>
                <a:cs typeface="+mn-cs"/>
              </a:rPr>
              <a:t>增加说明</a:t>
            </a:r>
            <a:r>
              <a:rPr lang="en-US" sz="1200" b="0" i="0" strike="sngStrike" kern="1200" dirty="0">
                <a:solidFill>
                  <a:schemeClr val="tx1"/>
                </a:solidFill>
                <a:effectLst/>
                <a:latin typeface="Times New Roman" pitchFamily="16" charset="0"/>
                <a:ea typeface="+mn-ea"/>
                <a:cs typeface="+mn-cs"/>
              </a:rPr>
              <a:t>rule</a:t>
            </a:r>
            <a:r>
              <a:rPr lang="zh-CN" altLang="en-US" sz="1200" b="0" i="0" strike="sngStrike" kern="1200" dirty="0">
                <a:solidFill>
                  <a:schemeClr val="tx1"/>
                </a:solidFill>
                <a:effectLst/>
                <a:latin typeface="Times New Roman" pitchFamily="16" charset="0"/>
                <a:ea typeface="+mn-ea"/>
                <a:cs typeface="+mn-cs"/>
              </a:rPr>
              <a:t>是一个</a:t>
            </a:r>
            <a:r>
              <a:rPr lang="en-US" sz="1200" b="0" i="0" strike="sngStrike" kern="1200" dirty="0">
                <a:solidFill>
                  <a:schemeClr val="tx1"/>
                </a:solidFill>
                <a:effectLst/>
                <a:latin typeface="Times New Roman" pitchFamily="16" charset="0"/>
                <a:ea typeface="+mn-ea"/>
                <a:cs typeface="+mn-cs"/>
              </a:rPr>
              <a:t>Ensemble</a:t>
            </a:r>
            <a:r>
              <a:rPr lang="zh-CN" altLang="en-US" sz="1200" b="0" i="0" strike="sngStrike" kern="1200" dirty="0">
                <a:solidFill>
                  <a:schemeClr val="tx1"/>
                </a:solidFill>
                <a:effectLst/>
                <a:latin typeface="Times New Roman" pitchFamily="16" charset="0"/>
                <a:ea typeface="+mn-ea"/>
                <a:cs typeface="+mn-cs"/>
              </a:rPr>
              <a:t>类，及其继承关系</a:t>
            </a:r>
            <a:endParaRPr lang="en-US" altLang="zh-CN" sz="1200" b="0" i="0" strike="sngStrike" kern="1200" dirty="0">
              <a:solidFill>
                <a:schemeClr val="tx1"/>
              </a:solidFill>
              <a:effectLst/>
              <a:latin typeface="Times New Roman" pitchFamily="16" charset="0"/>
              <a:ea typeface="+mn-ea"/>
              <a:cs typeface="+mn-cs"/>
            </a:endParaRPr>
          </a:p>
          <a:p>
            <a:r>
              <a:rPr lang="zh-CN" altLang="en-US" sz="1200" b="0" i="0" kern="1200" dirty="0">
                <a:solidFill>
                  <a:schemeClr val="tx1"/>
                </a:solidFill>
                <a:effectLst/>
                <a:latin typeface="Times New Roman" pitchFamily="16" charset="0"/>
                <a:ea typeface="+mn-ea"/>
                <a:cs typeface="+mn-cs"/>
              </a:rPr>
              <a:t> </a:t>
            </a:r>
            <a:r>
              <a:rPr lang="en-US" altLang="zh-CN" sz="1200" b="0" i="0" kern="1200" dirty="0">
                <a:solidFill>
                  <a:schemeClr val="tx1"/>
                </a:solidFill>
                <a:effectLst/>
                <a:latin typeface="Times New Roman" pitchFamily="16" charset="0"/>
                <a:ea typeface="+mn-ea"/>
                <a:cs typeface="+mn-cs"/>
              </a:rPr>
              <a:t>2. </a:t>
            </a:r>
            <a:r>
              <a:rPr lang="zh-CN" altLang="en-US" sz="1200" b="0" i="0" kern="1200" dirty="0">
                <a:solidFill>
                  <a:schemeClr val="tx1"/>
                </a:solidFill>
                <a:effectLst/>
                <a:latin typeface="Times New Roman" pitchFamily="16" charset="0"/>
                <a:ea typeface="+mn-ea"/>
                <a:cs typeface="+mn-cs"/>
              </a:rPr>
              <a:t>需要增加</a:t>
            </a:r>
            <a:r>
              <a:rPr lang="en-US" sz="1200" b="0" i="0" kern="1200" dirty="0">
                <a:solidFill>
                  <a:schemeClr val="tx1"/>
                </a:solidFill>
                <a:effectLst/>
                <a:latin typeface="Times New Roman" pitchFamily="16" charset="0"/>
                <a:ea typeface="+mn-ea"/>
                <a:cs typeface="+mn-cs"/>
              </a:rPr>
              <a:t>Business rule</a:t>
            </a:r>
            <a:r>
              <a:rPr lang="zh-CN" altLang="en-US" sz="1200" b="0" i="0" kern="1200" dirty="0">
                <a:solidFill>
                  <a:schemeClr val="tx1"/>
                </a:solidFill>
                <a:effectLst/>
                <a:latin typeface="Times New Roman" pitchFamily="16" charset="0"/>
                <a:ea typeface="+mn-ea"/>
                <a:cs typeface="+mn-cs"/>
              </a:rPr>
              <a:t>的上下文类的信息 （</a:t>
            </a:r>
            <a:r>
              <a:rPr lang="en-US" sz="1200" b="0" i="0" kern="1200" dirty="0" err="1">
                <a:solidFill>
                  <a:schemeClr val="tx1"/>
                </a:solidFill>
                <a:effectLst/>
                <a:latin typeface="Times New Roman" pitchFamily="16" charset="0"/>
                <a:ea typeface="+mn-ea"/>
                <a:cs typeface="+mn-cs"/>
              </a:rPr>
              <a:t>QP</a:t>
            </a:r>
            <a:r>
              <a:rPr lang="zh-CN" altLang="en-US" sz="1200" b="0" i="0" kern="1200" dirty="0">
                <a:solidFill>
                  <a:schemeClr val="tx1"/>
                </a:solidFill>
                <a:effectLst/>
                <a:latin typeface="Times New Roman" pitchFamily="16" charset="0"/>
                <a:ea typeface="+mn-ea"/>
                <a:cs typeface="+mn-cs"/>
              </a:rPr>
              <a:t>会提供） </a:t>
            </a:r>
            <a:endParaRPr lang="en-US" altLang="zh-CN" sz="1200" b="0" i="0" kern="1200" dirty="0">
              <a:solidFill>
                <a:schemeClr val="tx1"/>
              </a:solidFill>
              <a:effectLst/>
              <a:latin typeface="Times New Roman" pitchFamily="16" charset="0"/>
              <a:ea typeface="+mn-ea"/>
              <a:cs typeface="+mn-cs"/>
            </a:endParaRPr>
          </a:p>
          <a:p>
            <a:r>
              <a:rPr lang="en-US" altLang="zh-CN" sz="1200" b="0" i="0" strike="sngStrike" kern="1200" dirty="0">
                <a:solidFill>
                  <a:schemeClr val="tx1"/>
                </a:solidFill>
                <a:effectLst/>
                <a:latin typeface="Times New Roman" pitchFamily="16" charset="0"/>
                <a:ea typeface="+mn-ea"/>
                <a:cs typeface="+mn-cs"/>
              </a:rPr>
              <a:t>3. </a:t>
            </a:r>
            <a:r>
              <a:rPr lang="zh-CN" altLang="en-US" sz="1200" b="0" i="0" strike="sngStrike" kern="1200" dirty="0">
                <a:solidFill>
                  <a:schemeClr val="tx1"/>
                </a:solidFill>
                <a:effectLst/>
                <a:latin typeface="Times New Roman" pitchFamily="16" charset="0"/>
                <a:ea typeface="+mn-ea"/>
                <a:cs typeface="+mn-cs"/>
              </a:rPr>
              <a:t>增加详细说明多个</a:t>
            </a:r>
            <a:r>
              <a:rPr lang="en-US" sz="1200" b="0" i="0" strike="sngStrike" kern="1200" dirty="0">
                <a:solidFill>
                  <a:schemeClr val="tx1"/>
                </a:solidFill>
                <a:effectLst/>
                <a:latin typeface="Times New Roman" pitchFamily="16" charset="0"/>
                <a:ea typeface="+mn-ea"/>
                <a:cs typeface="+mn-cs"/>
              </a:rPr>
              <a:t>ruleset</a:t>
            </a:r>
            <a:r>
              <a:rPr lang="zh-CN" altLang="en-US" sz="1200" b="0" i="0" strike="sngStrike" kern="1200" dirty="0">
                <a:solidFill>
                  <a:schemeClr val="tx1"/>
                </a:solidFill>
                <a:effectLst/>
                <a:latin typeface="Times New Roman" pitchFamily="16" charset="0"/>
                <a:ea typeface="+mn-ea"/>
                <a:cs typeface="+mn-cs"/>
              </a:rPr>
              <a:t>时的处理过程</a:t>
            </a:r>
            <a:endParaRPr lang="en-US" altLang="zh-CN" sz="1200" b="0" i="0" strike="sngStrike" kern="1200" dirty="0">
              <a:solidFill>
                <a:schemeClr val="tx1"/>
              </a:solidFill>
              <a:effectLst/>
              <a:latin typeface="Times New Roman" pitchFamily="16" charset="0"/>
              <a:ea typeface="+mn-ea"/>
              <a:cs typeface="+mn-cs"/>
            </a:endParaRPr>
          </a:p>
          <a:p>
            <a:r>
              <a:rPr lang="zh-CN" altLang="en-US" sz="1200" b="0" i="0" kern="1200" dirty="0">
                <a:solidFill>
                  <a:schemeClr val="tx1"/>
                </a:solidFill>
                <a:effectLst/>
                <a:latin typeface="Times New Roman" pitchFamily="16" charset="0"/>
                <a:ea typeface="+mn-ea"/>
                <a:cs typeface="+mn-cs"/>
              </a:rPr>
              <a:t> </a:t>
            </a:r>
            <a:r>
              <a:rPr lang="en-US" altLang="zh-CN" sz="1200" b="0" i="0" kern="1200" dirty="0">
                <a:solidFill>
                  <a:schemeClr val="tx1"/>
                </a:solidFill>
                <a:effectLst/>
                <a:latin typeface="Times New Roman" pitchFamily="16" charset="0"/>
                <a:ea typeface="+mn-ea"/>
                <a:cs typeface="+mn-cs"/>
              </a:rPr>
              <a:t>4. </a:t>
            </a:r>
            <a:r>
              <a:rPr lang="zh-CN" altLang="en-US" sz="1200" b="0" i="0" kern="1200" dirty="0">
                <a:solidFill>
                  <a:schemeClr val="tx1"/>
                </a:solidFill>
                <a:effectLst/>
                <a:latin typeface="Times New Roman" pitchFamily="16" charset="0"/>
                <a:ea typeface="+mn-ea"/>
                <a:cs typeface="+mn-cs"/>
              </a:rPr>
              <a:t>一些内容未被翻译，请翻译</a:t>
            </a:r>
            <a:endParaRPr kumimoji="1" lang="zh-CN" altLang="en-US" dirty="0"/>
          </a:p>
        </p:txBody>
      </p:sp>
      <p:sp>
        <p:nvSpPr>
          <p:cNvPr id="4" name="幻灯片编号占位符 3"/>
          <p:cNvSpPr>
            <a:spLocks noGrp="1"/>
          </p:cNvSpPr>
          <p:nvPr>
            <p:ph type="sldNum" sz="quarter" idx="10"/>
          </p:nvPr>
        </p:nvSpPr>
        <p:spPr/>
        <p:txBody>
          <a:bodyPr/>
          <a:lstStyle/>
          <a:p>
            <a:pPr>
              <a:defRPr/>
            </a:pPr>
            <a:fld id="{35F4FE4D-D970-41C4-A419-AB92A14E0D4F}" type="slidenum">
              <a:rPr lang="en-US" smtClean="0"/>
              <a:pPr>
                <a:defRPr/>
              </a:pPr>
              <a:t>0</a:t>
            </a:fld>
            <a:endParaRPr lang="en-US" dirty="0"/>
          </a:p>
        </p:txBody>
      </p:sp>
    </p:spTree>
    <p:extLst>
      <p:ext uri="{BB962C8B-B14F-4D97-AF65-F5344CB8AC3E}">
        <p14:creationId xmlns:p14="http://schemas.microsoft.com/office/powerpoint/2010/main" val="242464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5B417958-BBF4-4C86-A4C7-9D42F34963C4}"/>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21507" name="Rectangle 7">
            <a:extLst>
              <a:ext uri="{FF2B5EF4-FFF2-40B4-BE49-F238E27FC236}">
                <a16:creationId xmlns:a16="http://schemas.microsoft.com/office/drawing/2014/main" id="{4157B6A5-BD59-4EB2-9029-D40B77BDBD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56912EE8-5605-44E1-AC48-5E13C45B0165}" type="slidenum">
              <a:rPr kumimoji="0" lang="en-US" altLang="en-US" smtClean="0"/>
              <a:pPr>
                <a:spcBef>
                  <a:spcPct val="0"/>
                </a:spcBef>
              </a:pPr>
              <a:t>11</a:t>
            </a:fld>
            <a:endParaRPr kumimoji="0" lang="en-US" altLang="en-US"/>
          </a:p>
        </p:txBody>
      </p:sp>
      <p:sp>
        <p:nvSpPr>
          <p:cNvPr id="21508" name="Rectangle 2">
            <a:extLst>
              <a:ext uri="{FF2B5EF4-FFF2-40B4-BE49-F238E27FC236}">
                <a16:creationId xmlns:a16="http://schemas.microsoft.com/office/drawing/2014/main" id="{10F92DFA-8F99-477A-ACAA-6B268C72721E}"/>
              </a:ext>
            </a:extLst>
          </p:cNvPr>
          <p:cNvSpPr>
            <a:spLocks noGrp="1" noRot="1" noChangeAspect="1" noChangeArrowheads="1" noTextEdit="1"/>
          </p:cNvSpPr>
          <p:nvPr>
            <p:ph type="sldImg"/>
          </p:nvPr>
        </p:nvSpPr>
        <p:spPr>
          <a:ln/>
        </p:spPr>
      </p:sp>
      <p:sp>
        <p:nvSpPr>
          <p:cNvPr id="21509" name="Rectangle 3">
            <a:extLst>
              <a:ext uri="{FF2B5EF4-FFF2-40B4-BE49-F238E27FC236}">
                <a16:creationId xmlns:a16="http://schemas.microsoft.com/office/drawing/2014/main" id="{8FB14B9B-6765-44A8-A377-86D7B8043006}"/>
              </a:ext>
            </a:extLst>
          </p:cNvPr>
          <p:cNvSpPr>
            <a:spLocks noGrp="1" noChangeArrowheads="1"/>
          </p:cNvSpPr>
          <p:nvPr>
            <p:ph type="body" idx="1"/>
          </p:nvPr>
        </p:nvSpPr>
        <p:spPr>
          <a:xfrm>
            <a:off x="522288" y="4264025"/>
            <a:ext cx="5965825" cy="424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zh-CN" altLang="en-US" sz="1000" dirty="0">
                <a:latin typeface="Arial" panose="020B0604020202020204" pitchFamily="34" charset="0"/>
                <a:ea typeface="ＭＳ Ｐゴシック" panose="020B0600070205080204" pitchFamily="34" charset="-128"/>
              </a:rPr>
              <a:t>管理门户中的规则编辑器职能访问上下文中的变量</a:t>
            </a:r>
            <a:r>
              <a:rPr lang="en-US" altLang="en-US" sz="1000" dirty="0">
                <a:latin typeface="Arial" panose="020B0604020202020204" pitchFamily="34" charset="0"/>
                <a:ea typeface="ＭＳ Ｐゴシック" panose="020B0600070205080204" pitchFamily="34" charset="-128"/>
              </a:rPr>
              <a:t>; </a:t>
            </a:r>
            <a:r>
              <a:rPr lang="zh-CN" altLang="en-US" sz="1000" dirty="0">
                <a:latin typeface="Arial" panose="020B0604020202020204" pitchFamily="34" charset="0"/>
                <a:ea typeface="ＭＳ Ｐゴシック" panose="020B0600070205080204" pitchFamily="34" charset="-128"/>
              </a:rPr>
              <a:t>因此</a:t>
            </a:r>
            <a:r>
              <a:rPr lang="en-US" altLang="en-US" sz="1000" dirty="0">
                <a:latin typeface="Arial" panose="020B0604020202020204" pitchFamily="34" charset="0"/>
                <a:ea typeface="ＭＳ Ｐゴシック" panose="020B0600070205080204" pitchFamily="34" charset="-128"/>
              </a:rPr>
              <a:t>, </a:t>
            </a:r>
            <a:r>
              <a:rPr lang="zh-CN" altLang="en-US" sz="1000" dirty="0">
                <a:latin typeface="Arial" panose="020B0604020202020204" pitchFamily="34" charset="0"/>
                <a:ea typeface="ＭＳ Ｐゴシック" panose="020B0600070205080204" pitchFamily="34" charset="-128"/>
              </a:rPr>
              <a:t>规则需要用到的所有变量都需要被放在上下文中</a:t>
            </a:r>
            <a:r>
              <a:rPr lang="en-US" altLang="en-US" sz="1000" dirty="0">
                <a:latin typeface="Arial" panose="020B0604020202020204" pitchFamily="34" charset="0"/>
                <a:ea typeface="ＭＳ Ｐゴシック" panose="020B0600070205080204" pitchFamily="34" charset="-128"/>
              </a:rPr>
              <a:t>.</a:t>
            </a:r>
          </a:p>
          <a:p>
            <a:pPr marL="458788" lvl="1" indent="0">
              <a:buFontTx/>
              <a:buChar char="•"/>
            </a:pPr>
            <a:r>
              <a:rPr lang="zh-CN" altLang="en-US" sz="1000" dirty="0">
                <a:latin typeface="Arial" panose="020B0604020202020204" pitchFamily="34" charset="0"/>
                <a:ea typeface="ＭＳ Ｐゴシック" panose="020B0600070205080204" pitchFamily="34" charset="-128"/>
              </a:rPr>
              <a:t>首先，在上下文中创建要使用的变量</a:t>
            </a:r>
            <a:r>
              <a:rPr lang="en-US" altLang="en-US" sz="1000" dirty="0">
                <a:latin typeface="Arial" panose="020B0604020202020204" pitchFamily="34" charset="0"/>
                <a:ea typeface="ＭＳ Ｐゴシック" panose="020B0600070205080204" pitchFamily="34" charset="-128"/>
              </a:rPr>
              <a:t>. </a:t>
            </a:r>
            <a:r>
              <a:rPr lang="zh-CN" altLang="en-US" sz="1000" dirty="0">
                <a:latin typeface="Arial" panose="020B0604020202020204" pitchFamily="34" charset="0"/>
                <a:ea typeface="ＭＳ Ｐゴシック" panose="020B0600070205080204" pitchFamily="34" charset="-128"/>
              </a:rPr>
              <a:t>在调用</a:t>
            </a:r>
            <a:r>
              <a:rPr lang="en-US" altLang="zh-CN" sz="1000" dirty="0">
                <a:latin typeface="Arial" panose="020B0604020202020204" pitchFamily="34" charset="0"/>
                <a:ea typeface="ＭＳ Ｐゴシック" panose="020B0600070205080204" pitchFamily="34" charset="-128"/>
              </a:rPr>
              <a:t>business</a:t>
            </a:r>
            <a:r>
              <a:rPr lang="zh-CN" altLang="en-US" sz="1000" dirty="0">
                <a:latin typeface="Arial" panose="020B0604020202020204" pitchFamily="34" charset="0"/>
                <a:ea typeface="ＭＳ Ｐゴシック" panose="020B0600070205080204" pitchFamily="34" charset="-128"/>
              </a:rPr>
              <a:t> </a:t>
            </a:r>
            <a:r>
              <a:rPr lang="en-US" altLang="zh-CN" sz="1000" dirty="0">
                <a:latin typeface="Arial" panose="020B0604020202020204" pitchFamily="34" charset="0"/>
                <a:ea typeface="ＭＳ Ｐゴシック" panose="020B0600070205080204" pitchFamily="34" charset="-128"/>
              </a:rPr>
              <a:t>rule</a:t>
            </a:r>
            <a:r>
              <a:rPr lang="zh-CN" altLang="en-US" sz="1000" dirty="0">
                <a:latin typeface="Arial" panose="020B0604020202020204" pitchFamily="34" charset="0"/>
                <a:ea typeface="ＭＳ Ｐゴシック" panose="020B0600070205080204" pitchFamily="34" charset="-128"/>
              </a:rPr>
              <a:t>之前，根据需要在</a:t>
            </a:r>
            <a:r>
              <a:rPr lang="en-US" altLang="zh-CN" sz="1000" dirty="0">
                <a:latin typeface="Arial" panose="020B0604020202020204" pitchFamily="34" charset="0"/>
                <a:ea typeface="ＭＳ Ｐゴシック" panose="020B0600070205080204" pitchFamily="34" charset="-128"/>
              </a:rPr>
              <a:t>Business</a:t>
            </a:r>
            <a:r>
              <a:rPr lang="zh-CN" altLang="en-US" sz="1000" dirty="0">
                <a:latin typeface="Arial" panose="020B0604020202020204" pitchFamily="34" charset="0"/>
                <a:ea typeface="ＭＳ Ｐゴシック" panose="020B0600070205080204" pitchFamily="34" charset="-128"/>
              </a:rPr>
              <a:t> </a:t>
            </a:r>
            <a:r>
              <a:rPr lang="en-US" altLang="zh-CN" sz="1000" dirty="0">
                <a:latin typeface="Arial" panose="020B0604020202020204" pitchFamily="34" charset="0"/>
                <a:ea typeface="ＭＳ Ｐゴシック" panose="020B0600070205080204" pitchFamily="34" charset="-128"/>
              </a:rPr>
              <a:t>Process</a:t>
            </a:r>
            <a:r>
              <a:rPr lang="zh-CN" altLang="en-US" sz="1000" dirty="0">
                <a:latin typeface="Arial" panose="020B0604020202020204" pitchFamily="34" charset="0"/>
                <a:ea typeface="ＭＳ Ｐゴシック" panose="020B0600070205080204" pitchFamily="34" charset="-128"/>
              </a:rPr>
              <a:t>中对该变量赋值</a:t>
            </a:r>
            <a:r>
              <a:rPr lang="en-US" altLang="en-US" sz="1000" dirty="0">
                <a:latin typeface="Arial" panose="020B0604020202020204" pitchFamily="34" charset="0"/>
                <a:ea typeface="ＭＳ Ｐゴシック" panose="020B0600070205080204" pitchFamily="34" charset="-128"/>
              </a:rPr>
              <a:t>. </a:t>
            </a:r>
            <a:r>
              <a:rPr lang="zh-CN" altLang="en-US" sz="1000" dirty="0">
                <a:latin typeface="Arial" panose="020B0604020202020204" pitchFamily="34" charset="0"/>
                <a:ea typeface="ＭＳ Ｐゴシック" panose="020B0600070205080204" pitchFamily="34" charset="-128"/>
              </a:rPr>
              <a:t>可以通过调用（</a:t>
            </a:r>
            <a:r>
              <a:rPr lang="en-US" altLang="zh-CN" sz="1000" dirty="0">
                <a:latin typeface="Arial" panose="020B0604020202020204" pitchFamily="34" charset="0"/>
                <a:ea typeface="ＭＳ Ｐゴシック" panose="020B0600070205080204" pitchFamily="34" charset="-128"/>
              </a:rPr>
              <a:t>call</a:t>
            </a:r>
            <a:r>
              <a:rPr lang="zh-CN" altLang="en-US" sz="1000" dirty="0">
                <a:latin typeface="Arial" panose="020B0604020202020204" pitchFamily="34" charset="0"/>
                <a:ea typeface="ＭＳ Ｐゴシック" panose="020B0600070205080204" pitchFamily="34" charset="-128"/>
              </a:rPr>
              <a:t> </a:t>
            </a:r>
            <a:r>
              <a:rPr lang="en-US" altLang="zh-CN" sz="1000" dirty="0">
                <a:latin typeface="Arial" panose="020B0604020202020204" pitchFamily="34" charset="0"/>
                <a:ea typeface="ＭＳ Ｐゴシック" panose="020B0600070205080204" pitchFamily="34" charset="-128"/>
              </a:rPr>
              <a:t>activity</a:t>
            </a:r>
            <a:r>
              <a:rPr lang="zh-CN" altLang="en-US" sz="1000" dirty="0">
                <a:latin typeface="Arial" panose="020B0604020202020204" pitchFamily="34" charset="0"/>
                <a:ea typeface="ＭＳ Ｐゴシック" panose="020B0600070205080204" pitchFamily="34" charset="-128"/>
              </a:rPr>
              <a:t>）赋值，也可以使用独立的</a:t>
            </a:r>
            <a:r>
              <a:rPr lang="en-US" altLang="en-US" sz="1000" dirty="0">
                <a:latin typeface="Arial" panose="020B0604020202020204" pitchFamily="34" charset="0"/>
                <a:ea typeface="ＭＳ Ｐゴシック" panose="020B0600070205080204" pitchFamily="34" charset="-128"/>
              </a:rPr>
              <a:t>&lt;assign&gt; activity</a:t>
            </a:r>
            <a:r>
              <a:rPr lang="zh-CN" altLang="en-US" sz="1000" dirty="0">
                <a:latin typeface="Arial" panose="020B0604020202020204" pitchFamily="34" charset="0"/>
                <a:ea typeface="ＭＳ Ｐゴシック" panose="020B0600070205080204" pitchFamily="34" charset="-128"/>
              </a:rPr>
              <a:t>来赋值</a:t>
            </a:r>
            <a:r>
              <a:rPr lang="en-US" altLang="en-US" sz="1000" dirty="0">
                <a:latin typeface="Arial" panose="020B0604020202020204" pitchFamily="34" charset="0"/>
                <a:ea typeface="ＭＳ Ｐゴシック" panose="020B0600070205080204" pitchFamily="34" charset="-128"/>
              </a:rPr>
              <a:t>.</a:t>
            </a:r>
          </a:p>
          <a:p>
            <a:pPr marL="919163" lvl="2" indent="0">
              <a:buFontTx/>
              <a:buChar char="•"/>
            </a:pPr>
            <a:r>
              <a:rPr lang="zh-CN" altLang="en-US" sz="1000" dirty="0">
                <a:latin typeface="Arial" panose="020B0604020202020204" pitchFamily="34" charset="0"/>
                <a:ea typeface="ＭＳ Ｐゴシック" panose="020B0600070205080204" pitchFamily="34" charset="-128"/>
              </a:rPr>
              <a:t>例如</a:t>
            </a:r>
            <a:r>
              <a:rPr lang="en-US" altLang="en-US" sz="1000" dirty="0">
                <a:latin typeface="Arial" panose="020B0604020202020204" pitchFamily="34" charset="0"/>
                <a:ea typeface="ＭＳ Ｐゴシック" panose="020B0600070205080204" pitchFamily="34" charset="-128"/>
              </a:rPr>
              <a:t>, </a:t>
            </a:r>
            <a:r>
              <a:rPr lang="zh-CN" altLang="en-US" sz="1000" dirty="0">
                <a:latin typeface="Arial" panose="020B0604020202020204" pitchFamily="34" charset="0"/>
                <a:ea typeface="ＭＳ Ｐゴシック" panose="020B0600070205080204" pitchFamily="34" charset="-128"/>
              </a:rPr>
              <a:t>假如</a:t>
            </a:r>
            <a:r>
              <a:rPr lang="en-US" altLang="en-US" sz="1000" dirty="0">
                <a:latin typeface="Arial" panose="020B0604020202020204" pitchFamily="34" charset="0"/>
                <a:ea typeface="ＭＳ Ｐゴシック" panose="020B0600070205080204" pitchFamily="34" charset="-128"/>
              </a:rPr>
              <a:t>business rule</a:t>
            </a:r>
            <a:r>
              <a:rPr lang="zh-CN" altLang="en-US" sz="1000" dirty="0">
                <a:latin typeface="Arial" panose="020B0604020202020204" pitchFamily="34" charset="0"/>
                <a:ea typeface="ＭＳ Ｐゴシック" panose="020B0600070205080204" pitchFamily="34" charset="-128"/>
              </a:rPr>
              <a:t>需要了解当前的</a:t>
            </a:r>
            <a:r>
              <a:rPr lang="en-US" altLang="zh-CN" sz="1000" dirty="0">
                <a:latin typeface="Arial" panose="020B0604020202020204" pitchFamily="34" charset="0"/>
                <a:ea typeface="ＭＳ Ｐゴシック" panose="020B0600070205080204" pitchFamily="34" charset="-128"/>
              </a:rPr>
              <a:t>customer</a:t>
            </a:r>
            <a:r>
              <a:rPr lang="zh-CN" altLang="en-US" sz="1000" dirty="0">
                <a:latin typeface="Arial" panose="020B0604020202020204" pitchFamily="34" charset="0"/>
                <a:ea typeface="ＭＳ Ｐゴシック" panose="020B0600070205080204" pitchFamily="34" charset="-128"/>
              </a:rPr>
              <a:t>是不是已经存在的</a:t>
            </a:r>
            <a:r>
              <a:rPr lang="en-US" altLang="en-US" sz="1000" dirty="0">
                <a:latin typeface="Arial" panose="020B0604020202020204" pitchFamily="34" charset="0"/>
                <a:ea typeface="ＭＳ Ｐゴシック" panose="020B0600070205080204" pitchFamily="34" charset="-128"/>
              </a:rPr>
              <a:t>.</a:t>
            </a:r>
          </a:p>
          <a:p>
            <a:pPr marL="1379538" lvl="3" indent="0">
              <a:buFontTx/>
              <a:buChar char="•"/>
            </a:pPr>
            <a:r>
              <a:rPr lang="zh-CN" altLang="en-US" sz="1000" dirty="0">
                <a:latin typeface="Arial" panose="020B0604020202020204" pitchFamily="34" charset="0"/>
                <a:ea typeface="ＭＳ Ｐゴシック" panose="020B0600070205080204" pitchFamily="34" charset="-128"/>
              </a:rPr>
              <a:t>场景</a:t>
            </a:r>
            <a:r>
              <a:rPr lang="en-US" altLang="en-US" sz="1000" dirty="0">
                <a:latin typeface="Arial" panose="020B0604020202020204" pitchFamily="34" charset="0"/>
                <a:ea typeface="ＭＳ Ｐゴシック" panose="020B0600070205080204" pitchFamily="34" charset="-128"/>
              </a:rPr>
              <a:t> 1: </a:t>
            </a:r>
            <a:r>
              <a:rPr lang="zh-CN" altLang="en-US" sz="1000" dirty="0">
                <a:latin typeface="Arial" panose="020B0604020202020204" pitchFamily="34" charset="0"/>
                <a:ea typeface="ＭＳ Ｐゴシック" panose="020B0600070205080204" pitchFamily="34" charset="-128"/>
              </a:rPr>
              <a:t>通过调用获得</a:t>
            </a:r>
            <a:r>
              <a:rPr lang="en-US" altLang="en-US" sz="1000" dirty="0">
                <a:latin typeface="Arial" panose="020B0604020202020204" pitchFamily="34" charset="0"/>
                <a:ea typeface="ＭＳ Ｐゴシック" panose="020B0600070205080204" pitchFamily="34" charset="-128"/>
              </a:rPr>
              <a:t>.</a:t>
            </a:r>
          </a:p>
          <a:p>
            <a:pPr marL="1839913" lvl="4" indent="0">
              <a:buFontTx/>
              <a:buChar char="•"/>
            </a:pPr>
            <a:r>
              <a:rPr lang="zh-CN" altLang="en-US" sz="1000" dirty="0">
                <a:latin typeface="Arial" panose="020B0604020202020204" pitchFamily="34" charset="0"/>
                <a:ea typeface="ＭＳ Ｐゴシック" panose="020B0600070205080204" pitchFamily="34" charset="-128"/>
              </a:rPr>
              <a:t>当调用返回时</a:t>
            </a:r>
            <a:r>
              <a:rPr lang="en-US" altLang="en-US" sz="1000" dirty="0">
                <a:latin typeface="Arial" panose="020B0604020202020204" pitchFamily="34" charset="0"/>
                <a:ea typeface="ＭＳ Ｐゴシック" panose="020B0600070205080204" pitchFamily="34" charset="-128"/>
              </a:rPr>
              <a:t>, set </a:t>
            </a:r>
            <a:r>
              <a:rPr lang="en-US" altLang="en-US" sz="1000" dirty="0" err="1">
                <a:latin typeface="Arial" panose="020B0604020202020204" pitchFamily="34" charset="0"/>
                <a:ea typeface="ＭＳ Ｐゴシック" panose="020B0600070205080204" pitchFamily="34" charset="-128"/>
              </a:rPr>
              <a:t>context.ExistingCustomer</a:t>
            </a:r>
            <a:r>
              <a:rPr lang="en-US" altLang="en-US" sz="1000" dirty="0">
                <a:latin typeface="Arial" panose="020B0604020202020204" pitchFamily="34" charset="0"/>
                <a:ea typeface="ＭＳ Ｐゴシック" panose="020B0600070205080204" pitchFamily="34" charset="-128"/>
              </a:rPr>
              <a:t> =  </a:t>
            </a:r>
            <a:r>
              <a:rPr lang="en-US" altLang="en-US" sz="1000" dirty="0" err="1">
                <a:latin typeface="Arial" panose="020B0604020202020204" pitchFamily="34" charset="0"/>
                <a:ea typeface="ＭＳ Ｐゴシック" panose="020B0600070205080204" pitchFamily="34" charset="-128"/>
              </a:rPr>
              <a:t>callresponse.ExistingCustomer</a:t>
            </a:r>
            <a:r>
              <a:rPr lang="en-US" altLang="en-US" sz="1000" dirty="0">
                <a:latin typeface="Arial" panose="020B0604020202020204" pitchFamily="34" charset="0"/>
                <a:ea typeface="ＭＳ Ｐゴシック" panose="020B0600070205080204" pitchFamily="34" charset="-128"/>
              </a:rPr>
              <a:t>.</a:t>
            </a:r>
          </a:p>
          <a:p>
            <a:pPr marL="1379538" lvl="3" indent="0">
              <a:buFontTx/>
              <a:buChar char="•"/>
            </a:pPr>
            <a:r>
              <a:rPr lang="zh-CN" altLang="en-US" sz="1000" dirty="0">
                <a:latin typeface="Arial" panose="020B0604020202020204" pitchFamily="34" charset="0"/>
                <a:ea typeface="ＭＳ Ｐゴシック" panose="020B0600070205080204" pitchFamily="34" charset="-128"/>
              </a:rPr>
              <a:t>场景</a:t>
            </a:r>
            <a:r>
              <a:rPr lang="en-US" altLang="en-US" sz="1000" dirty="0">
                <a:latin typeface="Arial" panose="020B0604020202020204" pitchFamily="34" charset="0"/>
                <a:ea typeface="ＭＳ Ｐゴシック" panose="020B0600070205080204" pitchFamily="34" charset="-128"/>
              </a:rPr>
              <a:t> 2: </a:t>
            </a:r>
            <a:r>
              <a:rPr lang="zh-CN" altLang="en-US" sz="1000" dirty="0">
                <a:latin typeface="Arial" panose="020B0604020202020204" pitchFamily="34" charset="0"/>
                <a:ea typeface="ＭＳ Ｐゴシック" panose="020B0600070205080204" pitchFamily="34" charset="-128"/>
              </a:rPr>
              <a:t>信息在</a:t>
            </a:r>
            <a:r>
              <a:rPr lang="en-US" altLang="en-US" sz="1000" dirty="0">
                <a:latin typeface="Arial" panose="020B0604020202020204" pitchFamily="34" charset="0"/>
                <a:ea typeface="ＭＳ Ｐゴシック" panose="020B0600070205080204" pitchFamily="34" charset="-128"/>
              </a:rPr>
              <a:t>Business Process</a:t>
            </a:r>
            <a:r>
              <a:rPr lang="zh-CN" altLang="en-US" sz="1000" dirty="0">
                <a:latin typeface="Arial" panose="020B0604020202020204" pitchFamily="34" charset="0"/>
                <a:ea typeface="ＭＳ Ｐゴシック" panose="020B0600070205080204" pitchFamily="34" charset="-128"/>
              </a:rPr>
              <a:t>的请求消息中</a:t>
            </a:r>
            <a:r>
              <a:rPr lang="en-US" altLang="en-US" sz="1000" dirty="0">
                <a:latin typeface="Arial" panose="020B0604020202020204" pitchFamily="34" charset="0"/>
                <a:ea typeface="ＭＳ Ｐゴシック" panose="020B0600070205080204" pitchFamily="34" charset="-128"/>
              </a:rPr>
              <a:t>. </a:t>
            </a:r>
          </a:p>
          <a:p>
            <a:pPr marL="1839913" lvl="4" indent="0">
              <a:buFontTx/>
              <a:buChar char="•"/>
            </a:pPr>
            <a:r>
              <a:rPr lang="zh-CN" altLang="en-US" sz="1000" dirty="0">
                <a:latin typeface="Arial" panose="020B0604020202020204" pitchFamily="34" charset="0"/>
                <a:ea typeface="ＭＳ Ｐゴシック" panose="020B0600070205080204" pitchFamily="34" charset="-128"/>
              </a:rPr>
              <a:t>在</a:t>
            </a:r>
            <a:r>
              <a:rPr lang="en-US" altLang="en-US" sz="1000" dirty="0">
                <a:latin typeface="Arial" panose="020B0604020202020204" pitchFamily="34" charset="0"/>
                <a:ea typeface="ＭＳ Ｐゴシック" panose="020B0600070205080204" pitchFamily="34" charset="-128"/>
              </a:rPr>
              <a:t>&lt;rule&gt; activity</a:t>
            </a:r>
            <a:r>
              <a:rPr lang="zh-CN" altLang="en-US" sz="1000" dirty="0">
                <a:latin typeface="Arial" panose="020B0604020202020204" pitchFamily="34" charset="0"/>
                <a:ea typeface="ＭＳ Ｐゴシック" panose="020B0600070205080204" pitchFamily="34" charset="-128"/>
              </a:rPr>
              <a:t>之前使用</a:t>
            </a:r>
            <a:r>
              <a:rPr lang="en-US" altLang="en-US" sz="1000" dirty="0">
                <a:latin typeface="Arial" panose="020B0604020202020204" pitchFamily="34" charset="0"/>
                <a:ea typeface="ＭＳ Ｐゴシック" panose="020B0600070205080204" pitchFamily="34" charset="-128"/>
              </a:rPr>
              <a:t>&lt;assign&gt; activity, set </a:t>
            </a:r>
            <a:r>
              <a:rPr lang="en-US" altLang="en-US" sz="1000" dirty="0" err="1">
                <a:latin typeface="Arial" panose="020B0604020202020204" pitchFamily="34" charset="0"/>
                <a:ea typeface="ＭＳ Ｐゴシック" panose="020B0600070205080204" pitchFamily="34" charset="-128"/>
              </a:rPr>
              <a:t>context.ExistingCustomer</a:t>
            </a:r>
            <a:r>
              <a:rPr lang="en-US" altLang="en-US" sz="1000" dirty="0">
                <a:latin typeface="Arial" panose="020B0604020202020204" pitchFamily="34" charset="0"/>
                <a:ea typeface="ＭＳ Ｐゴシック" panose="020B0600070205080204" pitchFamily="34" charset="-128"/>
              </a:rPr>
              <a:t> = </a:t>
            </a:r>
            <a:r>
              <a:rPr lang="en-US" altLang="en-US" sz="1000" dirty="0" err="1">
                <a:latin typeface="Arial" panose="020B0604020202020204" pitchFamily="34" charset="0"/>
                <a:ea typeface="ＭＳ Ｐゴシック" panose="020B0600070205080204" pitchFamily="34" charset="-128"/>
              </a:rPr>
              <a:t>request.ExistingCustomer</a:t>
            </a:r>
            <a:r>
              <a:rPr lang="en-US" altLang="en-US" sz="1000" dirty="0">
                <a:latin typeface="Arial" panose="020B0604020202020204" pitchFamily="34" charset="0"/>
                <a:ea typeface="ＭＳ Ｐゴシック" panose="020B0600070205080204" pitchFamily="34" charset="-128"/>
              </a:rPr>
              <a:t>.</a:t>
            </a:r>
          </a:p>
        </p:txBody>
      </p:sp>
      <p:sp>
        <p:nvSpPr>
          <p:cNvPr id="2" name="Header Placeholder 1">
            <a:extLst>
              <a:ext uri="{FF2B5EF4-FFF2-40B4-BE49-F238E27FC236}">
                <a16:creationId xmlns:a16="http://schemas.microsoft.com/office/drawing/2014/main" id="{9B4234BB-3C6E-CF48-A1BF-D796464B6391}"/>
              </a:ext>
            </a:extLst>
          </p:cNvPr>
          <p:cNvSpPr>
            <a:spLocks noGrp="1"/>
          </p:cNvSpPr>
          <p:nvPr>
            <p:ph type="hdr" sz="quarter"/>
          </p:nvPr>
        </p:nvSpPr>
        <p:spPr/>
        <p:txBody>
          <a:bodyPr/>
          <a:lstStyle/>
          <a:p>
            <a:pPr>
              <a:defRPr/>
            </a:pPr>
            <a:r>
              <a:rPr lang="en-US"/>
              <a:t>Business Rules</a:t>
            </a:r>
          </a:p>
        </p:txBody>
      </p:sp>
    </p:spTree>
    <p:extLst>
      <p:ext uri="{BB962C8B-B14F-4D97-AF65-F5344CB8AC3E}">
        <p14:creationId xmlns:p14="http://schemas.microsoft.com/office/powerpoint/2010/main" val="351558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03560314-FAE1-4750-982F-537D31880FE0}"/>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23555" name="Rectangle 7">
            <a:extLst>
              <a:ext uri="{FF2B5EF4-FFF2-40B4-BE49-F238E27FC236}">
                <a16:creationId xmlns:a16="http://schemas.microsoft.com/office/drawing/2014/main" id="{A3B41722-5B72-424B-B37A-6F807160E11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A0107EED-A05B-4501-ABD7-E101E8A92D64}" type="slidenum">
              <a:rPr kumimoji="0" lang="en-US" altLang="en-US" smtClean="0"/>
              <a:pPr>
                <a:spcBef>
                  <a:spcPct val="0"/>
                </a:spcBef>
              </a:pPr>
              <a:t>12</a:t>
            </a:fld>
            <a:endParaRPr kumimoji="0" lang="en-US" altLang="en-US"/>
          </a:p>
        </p:txBody>
      </p:sp>
      <p:sp>
        <p:nvSpPr>
          <p:cNvPr id="23556" name="Rectangle 2">
            <a:extLst>
              <a:ext uri="{FF2B5EF4-FFF2-40B4-BE49-F238E27FC236}">
                <a16:creationId xmlns:a16="http://schemas.microsoft.com/office/drawing/2014/main" id="{FE644758-854B-4B81-B738-3F097F4E26A0}"/>
              </a:ext>
            </a:extLst>
          </p:cNvPr>
          <p:cNvSpPr>
            <a:spLocks noGrp="1" noRot="1" noChangeAspect="1" noChangeArrowheads="1" noTextEdit="1"/>
          </p:cNvSpPr>
          <p:nvPr>
            <p:ph type="sldImg"/>
          </p:nvPr>
        </p:nvSpPr>
        <p:spPr>
          <a:ln/>
        </p:spPr>
      </p:sp>
      <p:sp>
        <p:nvSpPr>
          <p:cNvPr id="23557" name="Rectangle 3">
            <a:extLst>
              <a:ext uri="{FF2B5EF4-FFF2-40B4-BE49-F238E27FC236}">
                <a16:creationId xmlns:a16="http://schemas.microsoft.com/office/drawing/2014/main" id="{BD526A4B-7B7B-4591-9221-FD06DC9147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8788" lvl="1" indent="0">
              <a:lnSpc>
                <a:spcPct val="90000"/>
              </a:lnSpc>
              <a:buFontTx/>
              <a:buChar char="•"/>
            </a:pPr>
            <a:r>
              <a:rPr lang="zh-CN" altLang="en-US" sz="1000" dirty="0">
                <a:latin typeface="Arial" panose="020B0604020202020204" pitchFamily="34" charset="0"/>
                <a:ea typeface="ＭＳ Ｐゴシック" panose="020B0600070205080204" pitchFamily="34" charset="-128"/>
                <a:cs typeface="Arial" panose="020B0604020202020204" pitchFamily="34" charset="0"/>
              </a:rPr>
              <a:t>在业务流程中的任何需要业务规则的地方添加</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&lt;</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rule&gt;</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活动。填写</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&lt;</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rule&gt;</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活动的</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Result Name</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Result Location</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和</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Reason Location</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属性。</a:t>
            </a:r>
          </a:p>
          <a:p>
            <a:pPr marL="458788" lvl="1" indent="0">
              <a:lnSpc>
                <a:spcPct val="90000"/>
              </a:lnSpc>
              <a:buFontTx/>
              <a:buChar char="•"/>
            </a:pPr>
            <a:r>
              <a:rPr lang="en-US" altLang="zh-CN" sz="1000" dirty="0">
                <a:latin typeface="Arial" panose="020B0604020202020204" pitchFamily="34" charset="0"/>
                <a:ea typeface="ＭＳ Ｐゴシック" panose="020B0600070205080204" pitchFamily="34" charset="-128"/>
                <a:cs typeface="Arial" panose="020B0604020202020204" pitchFamily="34" charset="0"/>
              </a:rPr>
              <a:t>Result Name - </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将业务流程中的</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&lt;</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rule&gt;</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activity</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与管理门户中的业务规则定义相关联。</a:t>
            </a:r>
          </a:p>
          <a:p>
            <a:pPr marL="458788" lvl="1" indent="0">
              <a:lnSpc>
                <a:spcPct val="90000"/>
              </a:lnSpc>
              <a:buFontTx/>
              <a:buChar char="•"/>
            </a:pPr>
            <a:r>
              <a:rPr lang="en-US" altLang="en-US" sz="1000" dirty="0">
                <a:latin typeface="Arial" panose="020B0604020202020204" pitchFamily="34" charset="0"/>
                <a:ea typeface="ＭＳ Ｐゴシック" panose="020B0600070205080204" pitchFamily="34" charset="-128"/>
                <a:cs typeface="Arial" panose="020B0604020202020204" pitchFamily="34" charset="0"/>
              </a:rPr>
              <a:t>Rule Name</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属性的值必须与业务规则集名称的最后一部分完全匹配。</a:t>
            </a:r>
          </a:p>
          <a:p>
            <a:pPr marL="458788" lvl="1" indent="0">
              <a:lnSpc>
                <a:spcPct val="90000"/>
              </a:lnSpc>
              <a:buFontTx/>
              <a:buChar char="•"/>
            </a:pPr>
            <a:r>
              <a:rPr lang="en-US" altLang="zh-CN" sz="1000" dirty="0">
                <a:latin typeface="Arial" panose="020B0604020202020204" pitchFamily="34" charset="0"/>
                <a:ea typeface="ＭＳ Ｐゴシック" panose="020B0600070205080204" pitchFamily="34" charset="-128"/>
                <a:cs typeface="Arial" panose="020B0604020202020204" pitchFamily="34" charset="0"/>
              </a:rPr>
              <a:t>Result Location- </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存储规则返回值的位置。通常，这是一个上下文属性，例如</a:t>
            </a:r>
            <a:r>
              <a:rPr lang="en-US" altLang="en-US" sz="1000" dirty="0" err="1">
                <a:latin typeface="Arial" panose="020B0604020202020204" pitchFamily="34" charset="0"/>
                <a:ea typeface="ＭＳ Ｐゴシック" panose="020B0600070205080204" pitchFamily="34" charset="-128"/>
                <a:cs typeface="Arial" panose="020B0604020202020204" pitchFamily="34" charset="0"/>
              </a:rPr>
              <a:t>context.MyValue</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a:t>
            </a:r>
          </a:p>
          <a:p>
            <a:pPr marL="458788" lvl="1" indent="0">
              <a:lnSpc>
                <a:spcPct val="90000"/>
              </a:lnSpc>
              <a:buFontTx/>
              <a:buChar char="•"/>
            </a:pPr>
            <a:r>
              <a:rPr lang="en-US" altLang="zh-CN" sz="1000" dirty="0">
                <a:latin typeface="Arial" panose="020B0604020202020204" pitchFamily="34" charset="0"/>
                <a:ea typeface="ＭＳ Ｐゴシック" panose="020B0600070205080204" pitchFamily="34" charset="-128"/>
                <a:cs typeface="Arial" panose="020B0604020202020204" pitchFamily="34" charset="0"/>
              </a:rPr>
              <a:t>Reason Location</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 </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存储规则返回原因的位置。规则原因是一个字符串，表示业务规则达成其决定的原因。例如，“</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Rule 1</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或“</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Default</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”。如果业务规则为空（例如，它是不包含规则的规则集），则决策的原因是“</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Rule Missing</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通常，这是一个上下文属性，例如</a:t>
            </a:r>
            <a:r>
              <a:rPr lang="en-US" altLang="en-US" sz="1000" dirty="0" err="1">
                <a:latin typeface="Arial" panose="020B0604020202020204" pitchFamily="34" charset="0"/>
                <a:ea typeface="ＭＳ Ｐゴシック" panose="020B0600070205080204" pitchFamily="34" charset="-128"/>
                <a:cs typeface="Arial" panose="020B0604020202020204" pitchFamily="34" charset="0"/>
              </a:rPr>
              <a:t>context.TheReason</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a:t>
            </a:r>
          </a:p>
          <a:p>
            <a:pPr marL="458788" lvl="1" indent="0">
              <a:lnSpc>
                <a:spcPct val="90000"/>
              </a:lnSpc>
              <a:buFontTx/>
              <a:buChar char="•"/>
            </a:pPr>
            <a:r>
              <a:rPr lang="zh-CN" altLang="en-US" sz="1000" dirty="0">
                <a:latin typeface="Arial" panose="020B0604020202020204" pitchFamily="34" charset="0"/>
                <a:ea typeface="ＭＳ Ｐゴシック" panose="020B0600070205080204" pitchFamily="34" charset="-128"/>
                <a:cs typeface="Arial" panose="020B0604020202020204" pitchFamily="34" charset="0"/>
              </a:rPr>
              <a:t>规则</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Context- </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默认情况下，</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Business Process</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将其执行的环境</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context</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直接传递给规则。如果指定另一个对象作为上下文，则对该对象有一些限制：它必须具有名为％</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Process</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的类型为</a:t>
            </a:r>
            <a:r>
              <a:rPr lang="en-US" altLang="en-US" sz="1000" dirty="0" err="1">
                <a:latin typeface="Arial" panose="020B0604020202020204" pitchFamily="34" charset="0"/>
                <a:ea typeface="ＭＳ Ｐゴシック" panose="020B0600070205080204" pitchFamily="34" charset="-128"/>
                <a:cs typeface="Arial" panose="020B0604020202020204" pitchFamily="34" charset="0"/>
              </a:rPr>
              <a:t>Ens.BusinessProcess</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的属性</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这用于将</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Business</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Process</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的上下文传递给规则引擎。</a:t>
            </a:r>
            <a:endParaRPr lang="en-US" altLang="en-US" sz="10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2" name="Header Placeholder 1">
            <a:extLst>
              <a:ext uri="{FF2B5EF4-FFF2-40B4-BE49-F238E27FC236}">
                <a16:creationId xmlns:a16="http://schemas.microsoft.com/office/drawing/2014/main" id="{6F170F9E-5431-BB4F-9113-D3F5105182B3}"/>
              </a:ext>
            </a:extLst>
          </p:cNvPr>
          <p:cNvSpPr>
            <a:spLocks noGrp="1"/>
          </p:cNvSpPr>
          <p:nvPr>
            <p:ph type="hdr" sz="quarter"/>
          </p:nvPr>
        </p:nvSpPr>
        <p:spPr/>
        <p:txBody>
          <a:bodyPr/>
          <a:lstStyle/>
          <a:p>
            <a:pPr>
              <a:defRPr/>
            </a:pPr>
            <a:r>
              <a:rPr lang="en-US"/>
              <a:t>Business Rules</a:t>
            </a:r>
          </a:p>
        </p:txBody>
      </p:sp>
    </p:spTree>
    <p:extLst>
      <p:ext uri="{BB962C8B-B14F-4D97-AF65-F5344CB8AC3E}">
        <p14:creationId xmlns:p14="http://schemas.microsoft.com/office/powerpoint/2010/main" val="1904783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F1E5BF7C-58B9-4F72-B904-A242365CC75B}"/>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25603" name="Rectangle 7">
            <a:extLst>
              <a:ext uri="{FF2B5EF4-FFF2-40B4-BE49-F238E27FC236}">
                <a16:creationId xmlns:a16="http://schemas.microsoft.com/office/drawing/2014/main" id="{2FCD8BC1-C8E9-4B29-B427-EE5101427D8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D2A3A8BA-2244-4AE7-96BE-736EF11A19C7}" type="slidenum">
              <a:rPr kumimoji="0" lang="en-US" altLang="en-US" smtClean="0"/>
              <a:pPr>
                <a:spcBef>
                  <a:spcPct val="0"/>
                </a:spcBef>
              </a:pPr>
              <a:t>13</a:t>
            </a:fld>
            <a:endParaRPr kumimoji="0" lang="en-US" altLang="en-US"/>
          </a:p>
        </p:txBody>
      </p:sp>
      <p:sp>
        <p:nvSpPr>
          <p:cNvPr id="25604" name="Rectangle 2">
            <a:extLst>
              <a:ext uri="{FF2B5EF4-FFF2-40B4-BE49-F238E27FC236}">
                <a16:creationId xmlns:a16="http://schemas.microsoft.com/office/drawing/2014/main" id="{ADA3027B-0F42-4B79-9D89-346B2F9F0ECA}"/>
              </a:ext>
            </a:extLst>
          </p:cNvPr>
          <p:cNvSpPr>
            <a:spLocks noGrp="1" noRot="1" noChangeAspect="1" noChangeArrowheads="1" noTextEdit="1"/>
          </p:cNvSpPr>
          <p:nvPr>
            <p:ph type="sldImg"/>
          </p:nvPr>
        </p:nvSpPr>
        <p:spPr>
          <a:solidFill>
            <a:srgbClr val="FFFFFF"/>
          </a:solidFill>
          <a:ln/>
        </p:spPr>
      </p:sp>
      <p:sp>
        <p:nvSpPr>
          <p:cNvPr id="25605" name="Rectangle 3">
            <a:extLst>
              <a:ext uri="{FF2B5EF4-FFF2-40B4-BE49-F238E27FC236}">
                <a16:creationId xmlns:a16="http://schemas.microsoft.com/office/drawing/2014/main" id="{2CB49601-82F8-4B6E-8821-50146DF92C1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5" tIns="46477" rIns="92955" bIns="46477"/>
          <a:lstStyle/>
          <a:p>
            <a:pPr>
              <a:buFontTx/>
              <a:buChar char="•"/>
            </a:pPr>
            <a:r>
              <a:rPr lang="zh-CN" altLang="en-US" sz="1000">
                <a:latin typeface="Arial" panose="020B0604020202020204" pitchFamily="34" charset="0"/>
                <a:ea typeface="ＭＳ Ｐゴシック" panose="020B0600070205080204" pitchFamily="34" charset="-128"/>
                <a:cs typeface="Arial" panose="020B0604020202020204" pitchFamily="34" charset="0"/>
              </a:rPr>
              <a:t>业务分析师或其他非技术人员可以根据</a:t>
            </a:r>
            <a:r>
              <a:rPr lang="en-US" altLang="en-US" sz="1000">
                <a:latin typeface="Arial" panose="020B0604020202020204" pitchFamily="34" charset="0"/>
                <a:ea typeface="ＭＳ Ｐゴシック" panose="020B0600070205080204" pitchFamily="34" charset="-128"/>
                <a:cs typeface="Arial" panose="020B0604020202020204" pitchFamily="34" charset="0"/>
              </a:rPr>
              <a:t>&lt;rule&gt; activity</a:t>
            </a:r>
            <a:r>
              <a:rPr lang="zh-CN" altLang="en-US" sz="1000">
                <a:latin typeface="Arial" panose="020B0604020202020204" pitchFamily="34" charset="0"/>
                <a:ea typeface="ＭＳ Ｐゴシック" panose="020B0600070205080204" pitchFamily="34" charset="-128"/>
                <a:cs typeface="Arial" panose="020B0604020202020204" pitchFamily="34" charset="0"/>
              </a:rPr>
              <a:t>创建一个规则的集合，包含一条或多条规则。每条规则可以执行多项操作并提供一个返回值</a:t>
            </a:r>
            <a:r>
              <a:rPr lang="en-US" altLang="en-US" sz="1000">
                <a:latin typeface="Arial" panose="020B0604020202020204" pitchFamily="34" charset="0"/>
                <a:ea typeface="ＭＳ Ｐゴシック" panose="020B0600070205080204" pitchFamily="34" charset="-128"/>
                <a:cs typeface="Arial" panose="020B0604020202020204" pitchFamily="34" charset="0"/>
              </a:rPr>
              <a:t>.</a:t>
            </a:r>
          </a:p>
          <a:p>
            <a:pPr marL="458788" lvl="1" indent="0">
              <a:buFontTx/>
              <a:buChar char="•"/>
            </a:pPr>
            <a:r>
              <a:rPr lang="zh-CN" altLang="en-US" sz="1000">
                <a:solidFill>
                  <a:srgbClr val="000000"/>
                </a:solidFill>
                <a:latin typeface="Arial" panose="020B0604020202020204" pitchFamily="34" charset="0"/>
                <a:ea typeface="ＭＳ Ｐゴシック" panose="020B0600070205080204" pitchFamily="34" charset="-128"/>
              </a:rPr>
              <a:t>书写规则不需要编程能力</a:t>
            </a:r>
            <a:r>
              <a:rPr lang="en-US" altLang="en-US" sz="1000">
                <a:solidFill>
                  <a:srgbClr val="000000"/>
                </a:solidFill>
                <a:latin typeface="Arial" panose="020B0604020202020204" pitchFamily="34" charset="0"/>
                <a:ea typeface="ＭＳ Ｐゴシック" panose="020B0600070205080204" pitchFamily="34" charset="-128"/>
              </a:rPr>
              <a:t>.</a:t>
            </a:r>
            <a:endParaRPr lang="en-US" altLang="en-US" sz="1000">
              <a:latin typeface="Arial" panose="020B0604020202020204" pitchFamily="34" charset="0"/>
              <a:ea typeface="ＭＳ Ｐゴシック" panose="020B0600070205080204" pitchFamily="34" charset="-128"/>
              <a:cs typeface="Arial" panose="020B0604020202020204" pitchFamily="34" charset="0"/>
            </a:endParaRPr>
          </a:p>
          <a:p>
            <a:pPr>
              <a:buFontTx/>
              <a:buChar char="•"/>
            </a:pPr>
            <a:r>
              <a:rPr lang="zh-CN" altLang="en-US" sz="1000">
                <a:latin typeface="Arial" panose="020B0604020202020204" pitchFamily="34" charset="0"/>
                <a:ea typeface="ＭＳ Ｐゴシック" panose="020B0600070205080204" pitchFamily="34" charset="-128"/>
                <a:cs typeface="Arial" panose="020B0604020202020204" pitchFamily="34" charset="0"/>
              </a:rPr>
              <a:t>通常</a:t>
            </a:r>
            <a:r>
              <a:rPr lang="en-US" altLang="en-US" sz="1000">
                <a:latin typeface="Arial" panose="020B0604020202020204" pitchFamily="34" charset="0"/>
                <a:ea typeface="ＭＳ Ｐゴシック" panose="020B0600070205080204" pitchFamily="34" charset="-128"/>
                <a:cs typeface="Arial" panose="020B0604020202020204" pitchFamily="34" charset="0"/>
              </a:rPr>
              <a:t>, “rule”</a:t>
            </a:r>
            <a:r>
              <a:rPr lang="zh-CN" altLang="en-US" sz="1000">
                <a:latin typeface="Arial" panose="020B0604020202020204" pitchFamily="34" charset="0"/>
                <a:ea typeface="ＭＳ Ｐゴシック" panose="020B0600070205080204" pitchFamily="34" charset="-128"/>
                <a:cs typeface="Arial" panose="020B0604020202020204" pitchFamily="34" charset="0"/>
              </a:rPr>
              <a:t>更多的是指</a:t>
            </a:r>
            <a:r>
              <a:rPr lang="en-US" altLang="en-US" sz="1000">
                <a:latin typeface="Arial" panose="020B0604020202020204" pitchFamily="34" charset="0"/>
                <a:ea typeface="ＭＳ Ｐゴシック" panose="020B0600070205080204" pitchFamily="34" charset="-128"/>
                <a:cs typeface="Arial" panose="020B0604020202020204" pitchFamily="34" charset="0"/>
              </a:rPr>
              <a:t>“rule set”</a:t>
            </a:r>
            <a:r>
              <a:rPr lang="zh-CN" altLang="en-US" sz="1000">
                <a:latin typeface="Arial" panose="020B0604020202020204" pitchFamily="34" charset="0"/>
                <a:ea typeface="ＭＳ Ｐゴシック" panose="020B0600070205080204" pitchFamily="34" charset="-128"/>
                <a:cs typeface="Arial" panose="020B0604020202020204" pitchFamily="34" charset="0"/>
              </a:rPr>
              <a:t>，而不是特定的一条规则</a:t>
            </a:r>
            <a:r>
              <a:rPr lang="en-US" altLang="en-US" sz="1000">
                <a:latin typeface="Arial" panose="020B0604020202020204" pitchFamily="34" charset="0"/>
                <a:ea typeface="ＭＳ Ｐゴシック" panose="020B0600070205080204" pitchFamily="34" charset="-128"/>
                <a:cs typeface="Arial" panose="020B0604020202020204" pitchFamily="34" charset="0"/>
              </a:rPr>
              <a:t>.</a:t>
            </a:r>
          </a:p>
          <a:p>
            <a:pPr>
              <a:buFontTx/>
              <a:buChar char="•"/>
            </a:pPr>
            <a:endParaRPr lang="en-US" altLang="en-US" sz="1000">
              <a:latin typeface="Arial" panose="020B0604020202020204" pitchFamily="34" charset="0"/>
              <a:ea typeface="ＭＳ Ｐゴシック" panose="020B0600070205080204" pitchFamily="34" charset="-128"/>
            </a:endParaRPr>
          </a:p>
        </p:txBody>
      </p:sp>
      <p:sp>
        <p:nvSpPr>
          <p:cNvPr id="2" name="Header Placeholder 1">
            <a:extLst>
              <a:ext uri="{FF2B5EF4-FFF2-40B4-BE49-F238E27FC236}">
                <a16:creationId xmlns:a16="http://schemas.microsoft.com/office/drawing/2014/main" id="{3BAF6C75-D62E-3546-8045-3257CE16B760}"/>
              </a:ext>
            </a:extLst>
          </p:cNvPr>
          <p:cNvSpPr>
            <a:spLocks noGrp="1"/>
          </p:cNvSpPr>
          <p:nvPr>
            <p:ph type="hdr" sz="quarter"/>
          </p:nvPr>
        </p:nvSpPr>
        <p:spPr/>
        <p:txBody>
          <a:bodyPr/>
          <a:lstStyle/>
          <a:p>
            <a:pPr>
              <a:defRPr/>
            </a:pPr>
            <a:r>
              <a:rPr lang="en-US"/>
              <a:t>Business Rules</a:t>
            </a:r>
          </a:p>
        </p:txBody>
      </p:sp>
    </p:spTree>
    <p:extLst>
      <p:ext uri="{BB962C8B-B14F-4D97-AF65-F5344CB8AC3E}">
        <p14:creationId xmlns:p14="http://schemas.microsoft.com/office/powerpoint/2010/main" val="3170246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7121AE1C-C648-40C7-8006-5EB61F49A950}"/>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27651" name="Rectangle 7">
            <a:extLst>
              <a:ext uri="{FF2B5EF4-FFF2-40B4-BE49-F238E27FC236}">
                <a16:creationId xmlns:a16="http://schemas.microsoft.com/office/drawing/2014/main" id="{46364E41-08EC-4430-B2E0-01721E72931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C64F78DB-30A7-432B-B9D7-6B78C041D8DC}" type="slidenum">
              <a:rPr kumimoji="0" lang="en-US" altLang="en-US" smtClean="0"/>
              <a:pPr>
                <a:spcBef>
                  <a:spcPct val="0"/>
                </a:spcBef>
              </a:pPr>
              <a:t>14</a:t>
            </a:fld>
            <a:endParaRPr kumimoji="0" lang="en-US" altLang="en-US"/>
          </a:p>
        </p:txBody>
      </p:sp>
      <p:sp>
        <p:nvSpPr>
          <p:cNvPr id="27652" name="Rectangle 2">
            <a:extLst>
              <a:ext uri="{FF2B5EF4-FFF2-40B4-BE49-F238E27FC236}">
                <a16:creationId xmlns:a16="http://schemas.microsoft.com/office/drawing/2014/main" id="{A1FD2198-5D72-4DEE-899A-62924CEAB488}"/>
              </a:ext>
            </a:extLst>
          </p:cNvPr>
          <p:cNvSpPr>
            <a:spLocks noGrp="1" noRot="1" noChangeAspect="1" noChangeArrowheads="1" noTextEdit="1"/>
          </p:cNvSpPr>
          <p:nvPr>
            <p:ph type="sldImg"/>
          </p:nvPr>
        </p:nvSpPr>
        <p:spPr>
          <a:ln/>
        </p:spPr>
      </p:sp>
      <p:sp>
        <p:nvSpPr>
          <p:cNvPr id="27653" name="Rectangle 3">
            <a:extLst>
              <a:ext uri="{FF2B5EF4-FFF2-40B4-BE49-F238E27FC236}">
                <a16:creationId xmlns:a16="http://schemas.microsoft.com/office/drawing/2014/main" id="{E04F8FE4-374F-4B10-A448-D02867B676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zh-CN" sz="1000">
                <a:latin typeface="Arial" panose="020B0604020202020204" pitchFamily="34" charset="0"/>
                <a:ea typeface="ＭＳ Ｐゴシック" panose="020B0600070205080204" pitchFamily="34" charset="-128"/>
              </a:rPr>
              <a:t>Assign</a:t>
            </a:r>
            <a:r>
              <a:rPr lang="zh-CN" altLang="en-US" sz="1000">
                <a:latin typeface="Arial" panose="020B0604020202020204" pitchFamily="34" charset="0"/>
                <a:ea typeface="ＭＳ Ｐゴシック" panose="020B0600070205080204" pitchFamily="34" charset="-128"/>
              </a:rPr>
              <a:t>操作允许业务规则设置多个返回值，而不仅仅通过</a:t>
            </a:r>
            <a:r>
              <a:rPr lang="en-US" altLang="en-US" sz="1000">
                <a:latin typeface="Arial" panose="020B0604020202020204" pitchFamily="34" charset="0"/>
                <a:ea typeface="ＭＳ Ｐゴシック" panose="020B0600070205080204" pitchFamily="34" charset="-128"/>
              </a:rPr>
              <a:t>RETURN</a:t>
            </a:r>
            <a:r>
              <a:rPr lang="zh-CN" altLang="en-US" sz="1000">
                <a:latin typeface="Arial" panose="020B0604020202020204" pitchFamily="34" charset="0"/>
                <a:ea typeface="ＭＳ Ｐゴシック" panose="020B0600070205080204" pitchFamily="34" charset="-128"/>
              </a:rPr>
              <a:t>返回。</a:t>
            </a:r>
          </a:p>
          <a:p>
            <a:pPr lvl="1">
              <a:buFontTx/>
              <a:buChar char="•"/>
            </a:pPr>
            <a:r>
              <a:rPr lang="zh-CN" altLang="en-US" sz="1000">
                <a:latin typeface="Arial" panose="020B0604020202020204" pitchFamily="34" charset="0"/>
                <a:ea typeface="ＭＳ Ｐゴシック" panose="020B0600070205080204" pitchFamily="34" charset="-128"/>
              </a:rPr>
              <a:t>执行</a:t>
            </a:r>
            <a:r>
              <a:rPr lang="en-US" altLang="zh-CN" sz="1000">
                <a:latin typeface="Arial" panose="020B0604020202020204" pitchFamily="34" charset="0"/>
                <a:ea typeface="ＭＳ Ｐゴシック" panose="020B0600070205080204" pitchFamily="34" charset="-128"/>
              </a:rPr>
              <a:t>Assign</a:t>
            </a:r>
            <a:r>
              <a:rPr lang="zh-CN" altLang="en-US" sz="1000">
                <a:latin typeface="Arial" panose="020B0604020202020204" pitchFamily="34" charset="0"/>
                <a:ea typeface="ＭＳ Ｐゴシック" panose="020B0600070205080204" pitchFamily="34" charset="-128"/>
              </a:rPr>
              <a:t>时，只能为上下文属性赋值。</a:t>
            </a:r>
          </a:p>
          <a:p>
            <a:pPr lvl="1">
              <a:buFontTx/>
              <a:buChar char="•"/>
            </a:pPr>
            <a:r>
              <a:rPr lang="zh-CN" altLang="en-US" sz="1000">
                <a:latin typeface="Arial" panose="020B0604020202020204" pitchFamily="34" charset="0"/>
                <a:ea typeface="ＭＳ Ｐゴシック" panose="020B0600070205080204" pitchFamily="34" charset="-128"/>
              </a:rPr>
              <a:t>可以任意数量的</a:t>
            </a:r>
            <a:r>
              <a:rPr lang="en-US" altLang="zh-CN" sz="1000">
                <a:latin typeface="Arial" panose="020B0604020202020204" pitchFamily="34" charset="0"/>
                <a:ea typeface="ＭＳ Ｐゴシック" panose="020B0600070205080204" pitchFamily="34" charset="-128"/>
              </a:rPr>
              <a:t>assign</a:t>
            </a:r>
            <a:r>
              <a:rPr lang="zh-CN" altLang="en-US" sz="1000">
                <a:latin typeface="Arial" panose="020B0604020202020204" pitchFamily="34" charset="0"/>
                <a:ea typeface="ＭＳ Ｐゴシック" panose="020B0600070205080204" pitchFamily="34" charset="-128"/>
              </a:rPr>
              <a:t>。</a:t>
            </a:r>
            <a:endParaRPr lang="en-US" altLang="en-US" sz="1000">
              <a:latin typeface="Arial" panose="020B0604020202020204" pitchFamily="34" charset="0"/>
              <a:ea typeface="ＭＳ Ｐゴシック" panose="020B0600070205080204" pitchFamily="34" charset="-128"/>
            </a:endParaRPr>
          </a:p>
        </p:txBody>
      </p:sp>
      <p:sp>
        <p:nvSpPr>
          <p:cNvPr id="2" name="Header Placeholder 1">
            <a:extLst>
              <a:ext uri="{FF2B5EF4-FFF2-40B4-BE49-F238E27FC236}">
                <a16:creationId xmlns:a16="http://schemas.microsoft.com/office/drawing/2014/main" id="{0D84BD25-9AFC-C54F-9BA1-54F4BC5DC24C}"/>
              </a:ext>
            </a:extLst>
          </p:cNvPr>
          <p:cNvSpPr>
            <a:spLocks noGrp="1"/>
          </p:cNvSpPr>
          <p:nvPr>
            <p:ph type="hdr" sz="quarter"/>
          </p:nvPr>
        </p:nvSpPr>
        <p:spPr/>
        <p:txBody>
          <a:bodyPr/>
          <a:lstStyle/>
          <a:p>
            <a:pPr>
              <a:defRPr/>
            </a:pPr>
            <a:r>
              <a:rPr lang="en-US"/>
              <a:t>Business Rules</a:t>
            </a:r>
          </a:p>
        </p:txBody>
      </p:sp>
    </p:spTree>
    <p:extLst>
      <p:ext uri="{BB962C8B-B14F-4D97-AF65-F5344CB8AC3E}">
        <p14:creationId xmlns:p14="http://schemas.microsoft.com/office/powerpoint/2010/main" val="3336562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1A673A57-CE6C-4993-875F-10926F1B64FF}"/>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29699" name="Rectangle 7">
            <a:extLst>
              <a:ext uri="{FF2B5EF4-FFF2-40B4-BE49-F238E27FC236}">
                <a16:creationId xmlns:a16="http://schemas.microsoft.com/office/drawing/2014/main" id="{BE6C35BF-FF80-47C6-8BEB-A1F87B13E51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01B13212-448E-48E6-909E-C2AEB22825F4}" type="slidenum">
              <a:rPr kumimoji="0" lang="en-US" altLang="en-US" smtClean="0"/>
              <a:pPr>
                <a:spcBef>
                  <a:spcPct val="0"/>
                </a:spcBef>
              </a:pPr>
              <a:t>15</a:t>
            </a:fld>
            <a:endParaRPr kumimoji="0" lang="en-US" altLang="en-US"/>
          </a:p>
        </p:txBody>
      </p:sp>
      <p:sp>
        <p:nvSpPr>
          <p:cNvPr id="29700" name="Rectangle 2">
            <a:extLst>
              <a:ext uri="{FF2B5EF4-FFF2-40B4-BE49-F238E27FC236}">
                <a16:creationId xmlns:a16="http://schemas.microsoft.com/office/drawing/2014/main" id="{8AB431BD-E361-4382-97D5-7D41206E1216}"/>
              </a:ext>
            </a:extLst>
          </p:cNvPr>
          <p:cNvSpPr>
            <a:spLocks noGrp="1" noRot="1" noChangeAspect="1" noChangeArrowheads="1" noTextEdit="1"/>
          </p:cNvSpPr>
          <p:nvPr>
            <p:ph type="sldImg"/>
          </p:nvPr>
        </p:nvSpPr>
        <p:spPr>
          <a:ln/>
        </p:spPr>
      </p:sp>
      <p:sp>
        <p:nvSpPr>
          <p:cNvPr id="29701" name="Rectangle 3">
            <a:extLst>
              <a:ext uri="{FF2B5EF4-FFF2-40B4-BE49-F238E27FC236}">
                <a16:creationId xmlns:a16="http://schemas.microsoft.com/office/drawing/2014/main" id="{40B1F88F-20C2-4394-87ED-CCE10D7F6F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zh-CN" altLang="en-US" sz="1000" dirty="0">
                <a:latin typeface="Arial" panose="020B0604020202020204" pitchFamily="34" charset="0"/>
                <a:ea typeface="ＭＳ Ｐゴシック" panose="020B0600070205080204" pitchFamily="34" charset="-128"/>
                <a:cs typeface="Arial" panose="020B0604020202020204" pitchFamily="34" charset="0"/>
              </a:rPr>
              <a:t>管理门户用于创建业务规则定义。业务规则定义实际上称为“规则集”，其可以具有一个或多个规则。</a:t>
            </a:r>
          </a:p>
          <a:p>
            <a:pPr lvl="1">
              <a:buFontTx/>
              <a:buChar char="•"/>
            </a:pPr>
            <a:r>
              <a:rPr lang="en-US" altLang="en-US" sz="1000" dirty="0">
                <a:latin typeface="Arial" panose="020B0604020202020204" pitchFamily="34" charset="0"/>
                <a:ea typeface="ＭＳ Ｐゴシック" panose="020B0600070205080204" pitchFamily="34" charset="-128"/>
                <a:cs typeface="Arial" panose="020B0604020202020204" pitchFamily="34" charset="0"/>
              </a:rPr>
              <a:t>Package Name</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是调用</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&lt;r</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ule</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activity&gt;</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的</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BPL Business Process</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类的实际完整包和类名。</a:t>
            </a:r>
          </a:p>
          <a:p>
            <a:pPr lvl="1">
              <a:buFontTx/>
              <a:buChar char="•"/>
            </a:pPr>
            <a:r>
              <a:rPr lang="zh-CN" altLang="en-US" sz="1000" dirty="0">
                <a:latin typeface="Arial" panose="020B0604020202020204" pitchFamily="34" charset="0"/>
                <a:ea typeface="ＭＳ Ｐゴシック" panose="020B0600070205080204" pitchFamily="34" charset="-128"/>
                <a:cs typeface="Arial" panose="020B0604020202020204" pitchFamily="34" charset="0"/>
              </a:rPr>
              <a:t>包名称和规则名称的组合唯一标识</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Ensemble</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命名空间中的规则。</a:t>
            </a:r>
          </a:p>
          <a:p>
            <a:pPr lvl="1">
              <a:buFontTx/>
              <a:buChar char="•"/>
            </a:pPr>
            <a:r>
              <a:rPr lang="zh-CN" altLang="en-US" sz="1000" dirty="0">
                <a:latin typeface="Arial" panose="020B0604020202020204" pitchFamily="34" charset="0"/>
                <a:ea typeface="ＭＳ Ｐゴシック" panose="020B0600070205080204" pitchFamily="34" charset="-128"/>
                <a:cs typeface="Arial" panose="020B0604020202020204" pitchFamily="34" charset="0"/>
              </a:rPr>
              <a:t>定义规则集中的每个规则。</a:t>
            </a:r>
          </a:p>
          <a:p>
            <a:pPr lvl="2">
              <a:buFontTx/>
              <a:buChar char="•"/>
            </a:pPr>
            <a:r>
              <a:rPr lang="zh-CN" altLang="en-US" sz="1000" dirty="0">
                <a:latin typeface="Arial" panose="020B0604020202020204" pitchFamily="34" charset="0"/>
                <a:ea typeface="ＭＳ Ｐゴシック" panose="020B0600070205080204" pitchFamily="34" charset="-128"/>
                <a:cs typeface="Arial" panose="020B0604020202020204" pitchFamily="34" charset="0"/>
              </a:rPr>
              <a:t>每条规则都有条件，可能的操作和返回值。</a:t>
            </a:r>
          </a:p>
          <a:p>
            <a:pPr lvl="2">
              <a:buFontTx/>
              <a:buChar char="•"/>
            </a:pPr>
            <a:r>
              <a:rPr lang="en-US" altLang="zh-CN" sz="1000" dirty="0">
                <a:latin typeface="Arial" panose="020B0604020202020204" pitchFamily="34" charset="0"/>
                <a:ea typeface="ＭＳ Ｐゴシック" panose="020B0600070205080204" pitchFamily="34" charset="-128"/>
                <a:cs typeface="Arial" panose="020B0604020202020204" pitchFamily="34" charset="0"/>
              </a:rPr>
              <a:t>Conditions</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 </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由值之间的比较运算符组成的一组零个或多个条件。值可以是数字，字符串，上下文属性或表达式。 （可选的）</a:t>
            </a:r>
          </a:p>
          <a:p>
            <a:pPr lvl="2">
              <a:buFontTx/>
              <a:buChar char="•"/>
            </a:pPr>
            <a:r>
              <a:rPr lang="en-US" altLang="zh-CN" sz="1000" dirty="0">
                <a:latin typeface="Arial" panose="020B0604020202020204" pitchFamily="34" charset="0"/>
                <a:ea typeface="ＭＳ Ｐゴシック" panose="020B0600070205080204" pitchFamily="34" charset="-128"/>
                <a:cs typeface="Arial" panose="020B0604020202020204" pitchFamily="34" charset="0"/>
              </a:rPr>
              <a:t>Actions</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 </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如果发现规则为真，则执行一组零个或多个</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assign</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Action</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中只能为上下文属性指定值。 （可选的）</a:t>
            </a:r>
          </a:p>
          <a:p>
            <a:pPr lvl="2">
              <a:buFontTx/>
              <a:buChar char="•"/>
            </a:pPr>
            <a:r>
              <a:rPr lang="en-US" altLang="en-US" sz="1000" dirty="0">
                <a:latin typeface="Arial" panose="020B0604020202020204" pitchFamily="34" charset="0"/>
                <a:ea typeface="ＭＳ Ｐゴシック" panose="020B0600070205080204" pitchFamily="34" charset="-128"/>
                <a:cs typeface="Arial" panose="020B0604020202020204" pitchFamily="34" charset="0"/>
              </a:rPr>
              <a:t>RETURN - </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如果发现规则为</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true，</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则返回值。 </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RETURN</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值将转到业务流程的</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&lt;</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rule&gt;</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活动中定义的</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Result</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Location</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 （需要）</a:t>
            </a:r>
          </a:p>
          <a:p>
            <a:pPr>
              <a:buFontTx/>
              <a:buChar char="•"/>
            </a:pPr>
            <a:r>
              <a:rPr lang="zh-CN" altLang="en-US" sz="1000" dirty="0">
                <a:latin typeface="Arial" panose="020B0604020202020204" pitchFamily="34" charset="0"/>
                <a:ea typeface="ＭＳ Ｐゴシック" panose="020B0600070205080204" pitchFamily="34" charset="-128"/>
                <a:cs typeface="Arial" panose="020B0604020202020204" pitchFamily="34" charset="0"/>
              </a:rPr>
              <a:t>规则定义与业务流程代码完全分开。规则定义存储在</a:t>
            </a:r>
            <a:r>
              <a:rPr lang="en-US" altLang="en-US" sz="1000" dirty="0">
                <a:latin typeface="Arial" panose="020B0604020202020204" pitchFamily="34" charset="0"/>
                <a:ea typeface="ＭＳ Ｐゴシック" panose="020B0600070205080204" pitchFamily="34" charset="-128"/>
                <a:cs typeface="Arial" panose="020B0604020202020204" pitchFamily="34" charset="0"/>
              </a:rPr>
              <a:t>Ensemble</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数据库中，并在运行时进行评估。对规则定义的修改是对数据库的更新，可以立即应用于正在运行的</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Production</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而无需重启</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Production</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或</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Business</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000" dirty="0">
                <a:latin typeface="Arial" panose="020B0604020202020204" pitchFamily="34" charset="0"/>
                <a:ea typeface="ＭＳ Ｐゴシック" panose="020B0600070205080204" pitchFamily="34" charset="-128"/>
                <a:cs typeface="Arial" panose="020B0604020202020204" pitchFamily="34" charset="0"/>
              </a:rPr>
              <a:t>Process</a:t>
            </a:r>
            <a:r>
              <a:rPr lang="zh-CN" altLang="en-US" sz="1000" dirty="0">
                <a:latin typeface="Arial" panose="020B0604020202020204" pitchFamily="34" charset="0"/>
                <a:ea typeface="ＭＳ Ｐゴシック" panose="020B0600070205080204" pitchFamily="34" charset="-128"/>
                <a:cs typeface="Arial" panose="020B0604020202020204" pitchFamily="34" charset="0"/>
              </a:rPr>
              <a:t>。</a:t>
            </a:r>
            <a:endParaRPr lang="en-US" altLang="en-US" sz="1000" dirty="0">
              <a:latin typeface="Arial" panose="020B0604020202020204" pitchFamily="34" charset="0"/>
              <a:ea typeface="ＭＳ Ｐゴシック" panose="020B0600070205080204" pitchFamily="34" charset="-128"/>
              <a:cs typeface="Arial" panose="020B0604020202020204" pitchFamily="34" charset="0"/>
            </a:endParaRPr>
          </a:p>
          <a:p>
            <a:pPr>
              <a:buFontTx/>
              <a:buChar char="•"/>
            </a:pPr>
            <a:endParaRPr lang="en-US" altLang="en-US" sz="1000" dirty="0">
              <a:latin typeface="Arial" panose="020B0604020202020204" pitchFamily="34" charset="0"/>
              <a:ea typeface="ＭＳ Ｐゴシック" panose="020B0600070205080204" pitchFamily="34" charset="-128"/>
              <a:cs typeface="Arial" panose="020B0604020202020204" pitchFamily="34" charset="0"/>
            </a:endParaRPr>
          </a:p>
          <a:p>
            <a:pPr>
              <a:buFontTx/>
              <a:buChar char="•"/>
            </a:pPr>
            <a:endParaRPr lang="en-US" altLang="en-US" sz="1000" dirty="0">
              <a:latin typeface="Arial" panose="020B0604020202020204" pitchFamily="34" charset="0"/>
              <a:ea typeface="ＭＳ Ｐゴシック" panose="020B0600070205080204" pitchFamily="34" charset="-128"/>
            </a:endParaRPr>
          </a:p>
        </p:txBody>
      </p:sp>
      <p:sp>
        <p:nvSpPr>
          <p:cNvPr id="2" name="Header Placeholder 1">
            <a:extLst>
              <a:ext uri="{FF2B5EF4-FFF2-40B4-BE49-F238E27FC236}">
                <a16:creationId xmlns:a16="http://schemas.microsoft.com/office/drawing/2014/main" id="{F4A0B5C7-8FF8-234E-81CE-626EC5F6A306}"/>
              </a:ext>
            </a:extLst>
          </p:cNvPr>
          <p:cNvSpPr>
            <a:spLocks noGrp="1"/>
          </p:cNvSpPr>
          <p:nvPr>
            <p:ph type="hdr" sz="quarter"/>
          </p:nvPr>
        </p:nvSpPr>
        <p:spPr/>
        <p:txBody>
          <a:bodyPr/>
          <a:lstStyle/>
          <a:p>
            <a:pPr>
              <a:defRPr/>
            </a:pPr>
            <a:r>
              <a:rPr lang="en-US"/>
              <a:t>Business Rules</a:t>
            </a:r>
          </a:p>
        </p:txBody>
      </p:sp>
    </p:spTree>
    <p:extLst>
      <p:ext uri="{BB962C8B-B14F-4D97-AF65-F5344CB8AC3E}">
        <p14:creationId xmlns:p14="http://schemas.microsoft.com/office/powerpoint/2010/main" val="350228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5804C223-06C8-46F0-A320-2CD0BAD51339}"/>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17411" name="Rectangle 7">
            <a:extLst>
              <a:ext uri="{FF2B5EF4-FFF2-40B4-BE49-F238E27FC236}">
                <a16:creationId xmlns:a16="http://schemas.microsoft.com/office/drawing/2014/main" id="{E9A80278-EE00-441D-A798-2AC9EF7345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EC79B05E-80B3-413B-8BF3-88E66FC9B69F}" type="slidenum">
              <a:rPr kumimoji="0" lang="en-US" altLang="en-US" smtClean="0"/>
              <a:pPr>
                <a:spcBef>
                  <a:spcPct val="0"/>
                </a:spcBef>
              </a:pPr>
              <a:t>3</a:t>
            </a:fld>
            <a:endParaRPr kumimoji="0" lang="en-US" altLang="en-US"/>
          </a:p>
        </p:txBody>
      </p:sp>
      <p:sp>
        <p:nvSpPr>
          <p:cNvPr id="17412" name="Rectangle 8194">
            <a:extLst>
              <a:ext uri="{FF2B5EF4-FFF2-40B4-BE49-F238E27FC236}">
                <a16:creationId xmlns:a16="http://schemas.microsoft.com/office/drawing/2014/main" id="{F77F79AD-9CDA-41DF-94BD-E06D3C67F012}"/>
              </a:ext>
            </a:extLst>
          </p:cNvPr>
          <p:cNvSpPr>
            <a:spLocks noGrp="1" noRot="1" noChangeAspect="1" noChangeArrowheads="1" noTextEdit="1"/>
          </p:cNvSpPr>
          <p:nvPr>
            <p:ph type="sldImg"/>
          </p:nvPr>
        </p:nvSpPr>
        <p:spPr>
          <a:ln/>
        </p:spPr>
      </p:sp>
      <p:sp>
        <p:nvSpPr>
          <p:cNvPr id="17413" name="Rectangle 8195">
            <a:extLst>
              <a:ext uri="{FF2B5EF4-FFF2-40B4-BE49-F238E27FC236}">
                <a16:creationId xmlns:a16="http://schemas.microsoft.com/office/drawing/2014/main" id="{C36C0E60-3A93-4BB7-B946-D5F15638155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000">
                <a:latin typeface="Arial" panose="020B0604020202020204" pitchFamily="34" charset="0"/>
                <a:ea typeface="ＭＳ Ｐゴシック" panose="020B0600070205080204" pitchFamily="34" charset="-128"/>
                <a:cs typeface="Arial" panose="020B0604020202020204" pitchFamily="34" charset="0"/>
              </a:rPr>
              <a:t>Business rule </a:t>
            </a:r>
            <a:r>
              <a:rPr lang="zh-CN" altLang="en-US" sz="1000">
                <a:latin typeface="Arial" panose="020B0604020202020204" pitchFamily="34" charset="0"/>
                <a:ea typeface="ＭＳ Ｐゴシック" panose="020B0600070205080204" pitchFamily="34" charset="-128"/>
                <a:cs typeface="Arial" panose="020B0604020202020204" pitchFamily="34" charset="0"/>
              </a:rPr>
              <a:t>定义了</a:t>
            </a:r>
            <a:r>
              <a:rPr lang="en-US" altLang="en-US" sz="1000">
                <a:latin typeface="Arial" panose="020B0604020202020204" pitchFamily="34" charset="0"/>
                <a:ea typeface="ＭＳ Ｐゴシック" panose="020B0600070205080204" pitchFamily="34" charset="-128"/>
                <a:cs typeface="Arial" panose="020B0604020202020204" pitchFamily="34" charset="0"/>
              </a:rPr>
              <a:t>Business Process</a:t>
            </a:r>
            <a:r>
              <a:rPr lang="zh-CN" altLang="en-US" sz="1000">
                <a:latin typeface="Arial" panose="020B0604020202020204" pitchFamily="34" charset="0"/>
                <a:ea typeface="ＭＳ Ｐゴシック" panose="020B0600070205080204" pitchFamily="34" charset="-128"/>
                <a:cs typeface="Arial" panose="020B0604020202020204" pitchFamily="34" charset="0"/>
              </a:rPr>
              <a:t>在决策点的行为</a:t>
            </a:r>
            <a:r>
              <a:rPr lang="en-US" altLang="en-US" sz="1000">
                <a:latin typeface="Arial" panose="020B0604020202020204" pitchFamily="34" charset="0"/>
                <a:ea typeface="ＭＳ Ｐゴシック" panose="020B0600070205080204" pitchFamily="34" charset="-128"/>
                <a:cs typeface="Arial" panose="020B0604020202020204" pitchFamily="34" charset="0"/>
              </a:rPr>
              <a:t>. </a:t>
            </a:r>
            <a:r>
              <a:rPr lang="zh-CN" altLang="en-US" sz="1000">
                <a:latin typeface="Arial" panose="020B0604020202020204" pitchFamily="34" charset="0"/>
                <a:ea typeface="ＭＳ Ｐゴシック" panose="020B0600070205080204" pitchFamily="34" charset="-128"/>
                <a:cs typeface="Arial" panose="020B0604020202020204" pitchFamily="34" charset="0"/>
              </a:rPr>
              <a:t>通过对命名</a:t>
            </a:r>
            <a:r>
              <a:rPr lang="en-US" altLang="zh-CN" sz="1000">
                <a:latin typeface="Arial" panose="020B0604020202020204" pitchFamily="34" charset="0"/>
                <a:ea typeface="ＭＳ Ｐゴシック" panose="020B0600070205080204" pitchFamily="34" charset="-128"/>
                <a:cs typeface="Arial" panose="020B0604020202020204" pitchFamily="34" charset="0"/>
              </a:rPr>
              <a:t>Business</a:t>
            </a:r>
            <a:r>
              <a:rPr lang="zh-CN" altLang="en-US" sz="1000">
                <a:latin typeface="Arial" panose="020B0604020202020204" pitchFamily="34" charset="0"/>
                <a:ea typeface="ＭＳ Ｐゴシック" panose="020B0600070205080204" pitchFamily="34" charset="-128"/>
                <a:cs typeface="Arial" panose="020B0604020202020204" pitchFamily="34" charset="0"/>
              </a:rPr>
              <a:t> </a:t>
            </a:r>
            <a:r>
              <a:rPr lang="en-US" altLang="zh-CN" sz="1000">
                <a:latin typeface="Arial" panose="020B0604020202020204" pitchFamily="34" charset="0"/>
                <a:ea typeface="ＭＳ Ｐゴシック" panose="020B0600070205080204" pitchFamily="34" charset="-128"/>
                <a:cs typeface="Arial" panose="020B0604020202020204" pitchFamily="34" charset="0"/>
              </a:rPr>
              <a:t>Rule</a:t>
            </a:r>
            <a:r>
              <a:rPr lang="zh-CN" altLang="en-US" sz="1000">
                <a:latin typeface="Arial" panose="020B0604020202020204" pitchFamily="34" charset="0"/>
                <a:ea typeface="ＭＳ Ｐゴシック" panose="020B0600070205080204" pitchFamily="34" charset="-128"/>
                <a:cs typeface="Arial" panose="020B0604020202020204" pitchFamily="34" charset="0"/>
              </a:rPr>
              <a:t>进行命名和调用，开发者即可定义</a:t>
            </a:r>
            <a:r>
              <a:rPr lang="en-US" altLang="zh-CN" sz="1000">
                <a:latin typeface="Arial" panose="020B0604020202020204" pitchFamily="34" charset="0"/>
                <a:ea typeface="ＭＳ Ｐゴシック" panose="020B0600070205080204" pitchFamily="34" charset="-128"/>
                <a:cs typeface="Arial" panose="020B0604020202020204" pitchFamily="34" charset="0"/>
              </a:rPr>
              <a:t>Business</a:t>
            </a:r>
            <a:r>
              <a:rPr lang="zh-CN" altLang="en-US" sz="1000">
                <a:latin typeface="Arial" panose="020B0604020202020204" pitchFamily="34" charset="0"/>
                <a:ea typeface="ＭＳ Ｐゴシック" panose="020B0600070205080204" pitchFamily="34" charset="-128"/>
                <a:cs typeface="Arial" panose="020B0604020202020204" pitchFamily="34" charset="0"/>
              </a:rPr>
              <a:t> </a:t>
            </a:r>
            <a:r>
              <a:rPr lang="en-US" altLang="zh-CN" sz="1000">
                <a:latin typeface="Arial" panose="020B0604020202020204" pitchFamily="34" charset="0"/>
                <a:ea typeface="ＭＳ Ｐゴシック" panose="020B0600070205080204" pitchFamily="34" charset="-128"/>
                <a:cs typeface="Arial" panose="020B0604020202020204" pitchFamily="34" charset="0"/>
              </a:rPr>
              <a:t>Process</a:t>
            </a:r>
            <a:r>
              <a:rPr lang="zh-CN" altLang="en-US" sz="1000">
                <a:latin typeface="Arial" panose="020B0604020202020204" pitchFamily="34" charset="0"/>
                <a:ea typeface="ＭＳ Ｐゴシック" panose="020B0600070205080204" pitchFamily="34" charset="-128"/>
                <a:cs typeface="Arial" panose="020B0604020202020204" pitchFamily="34" charset="0"/>
              </a:rPr>
              <a:t>在该决策点时的行为。类似于业务分析师角色的用户可以通过管理门户定义规则细节并套用在</a:t>
            </a:r>
            <a:r>
              <a:rPr lang="en-US" altLang="zh-CN" sz="1000">
                <a:latin typeface="Arial" panose="020B0604020202020204" pitchFamily="34" charset="0"/>
                <a:ea typeface="ＭＳ Ｐゴシック" panose="020B0600070205080204" pitchFamily="34" charset="-128"/>
                <a:cs typeface="Arial" panose="020B0604020202020204" pitchFamily="34" charset="0"/>
              </a:rPr>
              <a:t>Business</a:t>
            </a:r>
            <a:r>
              <a:rPr lang="zh-CN" altLang="en-US" sz="1000">
                <a:latin typeface="Arial" panose="020B0604020202020204" pitchFamily="34" charset="0"/>
                <a:ea typeface="ＭＳ Ｐゴシック" panose="020B0600070205080204" pitchFamily="34" charset="-128"/>
                <a:cs typeface="Arial" panose="020B0604020202020204" pitchFamily="34" charset="0"/>
              </a:rPr>
              <a:t> </a:t>
            </a:r>
            <a:r>
              <a:rPr lang="en-US" altLang="zh-CN" sz="1000">
                <a:latin typeface="Arial" panose="020B0604020202020204" pitchFamily="34" charset="0"/>
                <a:ea typeface="ＭＳ Ｐゴシック" panose="020B0600070205080204" pitchFamily="34" charset="-128"/>
                <a:cs typeface="Arial" panose="020B0604020202020204" pitchFamily="34" charset="0"/>
              </a:rPr>
              <a:t>Process</a:t>
            </a:r>
            <a:r>
              <a:rPr lang="zh-CN" altLang="en-US" sz="1000">
                <a:latin typeface="Arial" panose="020B0604020202020204" pitchFamily="34" charset="0"/>
                <a:ea typeface="ＭＳ Ｐゴシック" panose="020B0600070205080204" pitchFamily="34" charset="-128"/>
                <a:cs typeface="Arial" panose="020B0604020202020204" pitchFamily="34" charset="0"/>
              </a:rPr>
              <a:t>中，在特定的时候应用规则。</a:t>
            </a:r>
            <a:endParaRPr lang="en-US" altLang="en-US" sz="1000">
              <a:latin typeface="Arial" panose="020B0604020202020204" pitchFamily="34" charset="0"/>
              <a:ea typeface="ＭＳ Ｐゴシック" panose="020B0600070205080204" pitchFamily="34" charset="-128"/>
              <a:cs typeface="Arial" panose="020B0604020202020204" pitchFamily="34" charset="0"/>
            </a:endParaRPr>
          </a:p>
          <a:p>
            <a:pPr marL="919163" lvl="2" indent="0">
              <a:buFontTx/>
              <a:buChar char="•"/>
            </a:pPr>
            <a:r>
              <a:rPr lang="zh-CN" altLang="en-US" sz="1000">
                <a:latin typeface="Arial" panose="020B0604020202020204" pitchFamily="34" charset="0"/>
                <a:ea typeface="ＭＳ Ｐゴシック" panose="020B0600070205080204" pitchFamily="34" charset="-128"/>
                <a:cs typeface="Arial" panose="020B0604020202020204" pitchFamily="34" charset="0"/>
              </a:rPr>
              <a:t>举例而言，在一个跨国企业中，开发者定义了一个企业范围内都通用的借贷业务流程。在某个地区，业务分析员则需要根据本地的政策法规定义该地特定的规则来接受借贷申请。那么，业务分析员就可以定义该地区特定的规则来满足需求。</a:t>
            </a:r>
            <a:endParaRPr lang="en-US" altLang="en-US" sz="1000">
              <a:latin typeface="Arial" panose="020B0604020202020204" pitchFamily="34" charset="0"/>
              <a:ea typeface="ＭＳ Ｐゴシック" panose="020B0600070205080204" pitchFamily="34" charset="-128"/>
              <a:cs typeface="Arial" panose="020B0604020202020204" pitchFamily="34" charset="0"/>
            </a:endParaRPr>
          </a:p>
          <a:p>
            <a:pPr>
              <a:buFontTx/>
              <a:buChar char="•"/>
            </a:pPr>
            <a:endParaRPr lang="en-US" altLang="en-US" sz="1000">
              <a:latin typeface="Arial" panose="020B0604020202020204" pitchFamily="34" charset="0"/>
              <a:ea typeface="ＭＳ Ｐゴシック" panose="020B0600070205080204" pitchFamily="34" charset="-128"/>
            </a:endParaRPr>
          </a:p>
          <a:p>
            <a:pPr>
              <a:buFontTx/>
              <a:buChar char="•"/>
            </a:pPr>
            <a:endParaRPr lang="en-US" altLang="en-US" sz="1000">
              <a:latin typeface="Arial" panose="020B0604020202020204" pitchFamily="34" charset="0"/>
              <a:ea typeface="ＭＳ Ｐゴシック" panose="020B0600070205080204" pitchFamily="34" charset="-128"/>
            </a:endParaRPr>
          </a:p>
        </p:txBody>
      </p:sp>
      <p:sp>
        <p:nvSpPr>
          <p:cNvPr id="2" name="Header Placeholder 1">
            <a:extLst>
              <a:ext uri="{FF2B5EF4-FFF2-40B4-BE49-F238E27FC236}">
                <a16:creationId xmlns:a16="http://schemas.microsoft.com/office/drawing/2014/main" id="{4442744B-E4C3-4A45-AB2C-6F34AEDF0996}"/>
              </a:ext>
            </a:extLst>
          </p:cNvPr>
          <p:cNvSpPr>
            <a:spLocks noGrp="1"/>
          </p:cNvSpPr>
          <p:nvPr>
            <p:ph type="hdr" sz="quarter"/>
          </p:nvPr>
        </p:nvSpPr>
        <p:spPr/>
        <p:txBody>
          <a:bodyPr/>
          <a:lstStyle/>
          <a:p>
            <a:pPr>
              <a:defRPr/>
            </a:pPr>
            <a:r>
              <a:rPr lang="en-US"/>
              <a:t>Business Rules</a:t>
            </a:r>
          </a:p>
        </p:txBody>
      </p:sp>
    </p:spTree>
    <p:extLst>
      <p:ext uri="{BB962C8B-B14F-4D97-AF65-F5344CB8AC3E}">
        <p14:creationId xmlns:p14="http://schemas.microsoft.com/office/powerpoint/2010/main" val="693608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5E2CBFF2-F1B1-42B3-AEFF-D145E462AB02}"/>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9219" name="Rectangle 7">
            <a:extLst>
              <a:ext uri="{FF2B5EF4-FFF2-40B4-BE49-F238E27FC236}">
                <a16:creationId xmlns:a16="http://schemas.microsoft.com/office/drawing/2014/main" id="{AEABE27F-A239-4823-AD0E-CA2DF1F0A17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52463C10-3204-40AA-BA92-FD86BFEE035B}" type="slidenum">
              <a:rPr kumimoji="0" lang="en-US" altLang="en-US" smtClean="0"/>
              <a:pPr>
                <a:spcBef>
                  <a:spcPct val="0"/>
                </a:spcBef>
              </a:pPr>
              <a:t>4</a:t>
            </a:fld>
            <a:endParaRPr kumimoji="0" lang="en-US" altLang="en-US"/>
          </a:p>
        </p:txBody>
      </p:sp>
      <p:sp>
        <p:nvSpPr>
          <p:cNvPr id="9220" name="Rectangle 2">
            <a:extLst>
              <a:ext uri="{FF2B5EF4-FFF2-40B4-BE49-F238E27FC236}">
                <a16:creationId xmlns:a16="http://schemas.microsoft.com/office/drawing/2014/main" id="{8B3B5B09-D7C5-4129-B795-C0A4224501F2}"/>
              </a:ext>
            </a:extLst>
          </p:cNvPr>
          <p:cNvSpPr>
            <a:spLocks noGrp="1" noRot="1" noChangeAspect="1" noChangeArrowheads="1" noTextEdit="1"/>
          </p:cNvSpPr>
          <p:nvPr>
            <p:ph type="sldImg"/>
          </p:nvPr>
        </p:nvSpPr>
        <p:spPr>
          <a:ln/>
        </p:spPr>
      </p:sp>
      <p:sp>
        <p:nvSpPr>
          <p:cNvPr id="9221" name="Rectangle 3">
            <a:extLst>
              <a:ext uri="{FF2B5EF4-FFF2-40B4-BE49-F238E27FC236}">
                <a16:creationId xmlns:a16="http://schemas.microsoft.com/office/drawing/2014/main" id="{1E6534A2-8C28-49B7-9887-00C28FB3A3DD}"/>
              </a:ext>
            </a:extLst>
          </p:cNvPr>
          <p:cNvSpPr>
            <a:spLocks noGrp="1" noChangeArrowheads="1"/>
          </p:cNvSpPr>
          <p:nvPr>
            <p:ph type="body" idx="1"/>
          </p:nvPr>
        </p:nvSpPr>
        <p:spPr>
          <a:xfrm>
            <a:off x="533400" y="4354513"/>
            <a:ext cx="5965825" cy="4244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zh-CN" altLang="en-US" sz="1000" dirty="0">
                <a:latin typeface="Arial" panose="020B0604020202020204" pitchFamily="34" charset="0"/>
                <a:ea typeface="ＭＳ Ｐゴシック" panose="020B0600070205080204" pitchFamily="34" charset="-128"/>
              </a:rPr>
              <a:t>在</a:t>
            </a:r>
            <a:r>
              <a:rPr lang="en-US" altLang="en-US" sz="1000" dirty="0">
                <a:latin typeface="Arial" panose="020B0604020202020204" pitchFamily="34" charset="0"/>
                <a:ea typeface="ＭＳ Ｐゴシック" panose="020B0600070205080204" pitchFamily="34" charset="-128"/>
              </a:rPr>
              <a:t>Business Process</a:t>
            </a:r>
            <a:r>
              <a:rPr lang="zh-CN" altLang="en-US" sz="1000" dirty="0">
                <a:latin typeface="Arial" panose="020B0604020202020204" pitchFamily="34" charset="0"/>
                <a:ea typeface="ＭＳ Ｐゴシック" panose="020B0600070205080204" pitchFamily="34" charset="-128"/>
              </a:rPr>
              <a:t>中的决策点上</a:t>
            </a:r>
            <a:r>
              <a:rPr lang="en-US" altLang="en-US" sz="1000" dirty="0">
                <a:latin typeface="Arial" panose="020B0604020202020204" pitchFamily="34" charset="0"/>
                <a:ea typeface="ＭＳ Ｐゴシック" panose="020B0600070205080204" pitchFamily="34" charset="-128"/>
              </a:rPr>
              <a:t>, Business Process </a:t>
            </a:r>
            <a:r>
              <a:rPr lang="zh-CN" altLang="en-US" sz="1000" dirty="0">
                <a:latin typeface="Arial" panose="020B0604020202020204" pitchFamily="34" charset="0"/>
                <a:ea typeface="ＭＳ Ｐゴシック" panose="020B0600070205080204" pitchFamily="34" charset="-128"/>
              </a:rPr>
              <a:t>调用</a:t>
            </a:r>
            <a:r>
              <a:rPr lang="en-US" altLang="en-US" sz="1000" dirty="0">
                <a:latin typeface="Arial" panose="020B0604020202020204" pitchFamily="34" charset="0"/>
                <a:ea typeface="ＭＳ Ｐゴシック" panose="020B0600070205080204" pitchFamily="34" charset="-128"/>
              </a:rPr>
              <a:t> business rule </a:t>
            </a:r>
            <a:r>
              <a:rPr lang="zh-CN" altLang="en-US" sz="1000" dirty="0">
                <a:latin typeface="Arial" panose="020B0604020202020204" pitchFamily="34" charset="0"/>
                <a:ea typeface="ＭＳ Ｐゴシック" panose="020B0600070205080204" pitchFamily="34" charset="-128"/>
              </a:rPr>
              <a:t>（通过管理门户即可定义）来确定在该决策点上应当采用的行为</a:t>
            </a:r>
            <a:r>
              <a:rPr lang="en-US" altLang="en-US" sz="1000" dirty="0">
                <a:latin typeface="Arial" panose="020B0604020202020204" pitchFamily="34" charset="0"/>
                <a:ea typeface="ＭＳ Ｐゴシック" panose="020B0600070205080204" pitchFamily="34" charset="-128"/>
              </a:rPr>
              <a:t>.</a:t>
            </a:r>
          </a:p>
          <a:p>
            <a:pPr>
              <a:buFontTx/>
              <a:buChar char="•"/>
            </a:pPr>
            <a:r>
              <a:rPr lang="zh-CN" altLang="en-US" sz="1000" dirty="0">
                <a:latin typeface="Arial" panose="020B0604020202020204" pitchFamily="34" charset="0"/>
                <a:ea typeface="ＭＳ Ｐゴシック" panose="020B0600070205080204" pitchFamily="34" charset="-128"/>
              </a:rPr>
              <a:t>如果需要应用</a:t>
            </a:r>
            <a:r>
              <a:rPr lang="en-US" altLang="zh-CN" sz="1000" dirty="0">
                <a:latin typeface="Arial" panose="020B0604020202020204" pitchFamily="34" charset="0"/>
                <a:ea typeface="ＭＳ Ｐゴシック" panose="020B0600070205080204" pitchFamily="34" charset="-128"/>
              </a:rPr>
              <a:t>Business</a:t>
            </a:r>
            <a:r>
              <a:rPr lang="zh-CN" altLang="en-US" sz="1000" dirty="0">
                <a:latin typeface="Arial" panose="020B0604020202020204" pitchFamily="34" charset="0"/>
                <a:ea typeface="ＭＳ Ｐゴシック" panose="020B0600070205080204" pitchFamily="34" charset="-128"/>
              </a:rPr>
              <a:t> </a:t>
            </a:r>
            <a:r>
              <a:rPr lang="en-US" altLang="zh-CN" sz="1000" dirty="0">
                <a:latin typeface="Arial" panose="020B0604020202020204" pitchFamily="34" charset="0"/>
                <a:ea typeface="ＭＳ Ｐゴシック" panose="020B0600070205080204" pitchFamily="34" charset="-128"/>
              </a:rPr>
              <a:t>Rule</a:t>
            </a:r>
            <a:r>
              <a:rPr lang="zh-CN" altLang="en-US" sz="1000" dirty="0">
                <a:latin typeface="Arial" panose="020B0604020202020204" pitchFamily="34" charset="0"/>
                <a:ea typeface="ＭＳ Ｐゴシック" panose="020B0600070205080204" pitchFamily="34" charset="-128"/>
              </a:rPr>
              <a:t>，那么</a:t>
            </a:r>
            <a:r>
              <a:rPr lang="en-US" altLang="en-US" sz="1000" dirty="0">
                <a:latin typeface="Arial" panose="020B0604020202020204" pitchFamily="34" charset="0"/>
                <a:ea typeface="ＭＳ Ｐゴシック" panose="020B0600070205080204" pitchFamily="34" charset="-128"/>
              </a:rPr>
              <a:t>:</a:t>
            </a:r>
          </a:p>
          <a:p>
            <a:pPr marL="458788" lvl="1" indent="0">
              <a:buFontTx/>
              <a:buChar char="•"/>
            </a:pPr>
            <a:r>
              <a:rPr lang="zh-CN" altLang="en-US" sz="1000" dirty="0">
                <a:latin typeface="Arial" panose="020B0604020202020204" pitchFamily="34" charset="0"/>
                <a:ea typeface="ＭＳ Ｐゴシック" panose="020B0600070205080204" pitchFamily="34" charset="-128"/>
              </a:rPr>
              <a:t>开发者（程序员）在</a:t>
            </a:r>
            <a:r>
              <a:rPr lang="en-US" altLang="en-US" sz="1000" dirty="0">
                <a:latin typeface="Arial" panose="020B0604020202020204" pitchFamily="34" charset="0"/>
                <a:ea typeface="ＭＳ Ｐゴシック" panose="020B0600070205080204" pitchFamily="34" charset="-128"/>
              </a:rPr>
              <a:t>Business Process</a:t>
            </a:r>
            <a:r>
              <a:rPr lang="zh-CN" altLang="en-US" sz="1000" dirty="0">
                <a:latin typeface="Arial" panose="020B0604020202020204" pitchFamily="34" charset="0"/>
                <a:ea typeface="ＭＳ Ｐゴシック" panose="020B0600070205080204" pitchFamily="34" charset="-128"/>
              </a:rPr>
              <a:t>中预留引用</a:t>
            </a:r>
            <a:r>
              <a:rPr lang="en-US" altLang="en-US" sz="1000" dirty="0">
                <a:latin typeface="Arial" panose="020B0604020202020204" pitchFamily="34" charset="0"/>
                <a:ea typeface="ＭＳ Ｐゴシック" panose="020B0600070205080204" pitchFamily="34" charset="-128"/>
              </a:rPr>
              <a:t> business rule</a:t>
            </a:r>
            <a:r>
              <a:rPr lang="zh-CN" altLang="en-US" sz="1000" dirty="0">
                <a:latin typeface="Arial" panose="020B0604020202020204" pitchFamily="34" charset="0"/>
                <a:ea typeface="ＭＳ Ｐゴシック" panose="020B0600070205080204" pitchFamily="34" charset="-128"/>
              </a:rPr>
              <a:t>的决策点</a:t>
            </a:r>
            <a:r>
              <a:rPr lang="en-US" altLang="en-US" sz="1000" dirty="0">
                <a:latin typeface="Arial" panose="020B0604020202020204" pitchFamily="34" charset="0"/>
                <a:ea typeface="ＭＳ Ｐゴシック" panose="020B0600070205080204" pitchFamily="34" charset="-128"/>
              </a:rPr>
              <a:t>.</a:t>
            </a:r>
          </a:p>
          <a:p>
            <a:pPr marL="458788" lvl="1" indent="0">
              <a:buFontTx/>
              <a:buChar char="•"/>
            </a:pPr>
            <a:r>
              <a:rPr lang="zh-CN" altLang="en-US" sz="1000" dirty="0">
                <a:latin typeface="Arial" panose="020B0604020202020204" pitchFamily="34" charset="0"/>
                <a:ea typeface="ＭＳ Ｐゴシック" panose="020B0600070205080204" pitchFamily="34" charset="-128"/>
              </a:rPr>
              <a:t>非开发者或业务分析师通过管理门户定义</a:t>
            </a:r>
            <a:r>
              <a:rPr lang="en-US" altLang="en-US" sz="1000" dirty="0">
                <a:latin typeface="Arial" panose="020B0604020202020204" pitchFamily="34" charset="0"/>
                <a:ea typeface="ＭＳ Ｐゴシック" panose="020B0600070205080204" pitchFamily="34" charset="-128"/>
              </a:rPr>
              <a:t>business rule</a:t>
            </a:r>
            <a:r>
              <a:rPr lang="zh-CN" altLang="en-US" sz="1000" dirty="0">
                <a:latin typeface="Arial" panose="020B0604020202020204" pitchFamily="34" charset="0"/>
                <a:ea typeface="ＭＳ Ｐゴシック" panose="020B0600070205080204" pitchFamily="34" charset="-128"/>
              </a:rPr>
              <a:t>的具体规则</a:t>
            </a:r>
            <a:r>
              <a:rPr lang="en-US" altLang="en-US" sz="1000" dirty="0">
                <a:latin typeface="Arial" panose="020B0604020202020204" pitchFamily="34" charset="0"/>
                <a:ea typeface="ＭＳ Ｐゴシック" panose="020B0600070205080204" pitchFamily="34" charset="-128"/>
              </a:rPr>
              <a:t>.</a:t>
            </a:r>
          </a:p>
          <a:p>
            <a:endParaRPr lang="en-US" altLang="en-US" sz="1000" dirty="0">
              <a:latin typeface="Arial" panose="020B0604020202020204" pitchFamily="34" charset="0"/>
              <a:ea typeface="ＭＳ Ｐゴシック" panose="020B0600070205080204" pitchFamily="34" charset="-128"/>
            </a:endParaRPr>
          </a:p>
        </p:txBody>
      </p:sp>
      <p:sp>
        <p:nvSpPr>
          <p:cNvPr id="2" name="Header Placeholder 1">
            <a:extLst>
              <a:ext uri="{FF2B5EF4-FFF2-40B4-BE49-F238E27FC236}">
                <a16:creationId xmlns:a16="http://schemas.microsoft.com/office/drawing/2014/main" id="{28558F54-0705-1F4F-BAA5-99655FD11E75}"/>
              </a:ext>
            </a:extLst>
          </p:cNvPr>
          <p:cNvSpPr>
            <a:spLocks noGrp="1"/>
          </p:cNvSpPr>
          <p:nvPr>
            <p:ph type="hdr" sz="quarter"/>
          </p:nvPr>
        </p:nvSpPr>
        <p:spPr/>
        <p:txBody>
          <a:bodyPr/>
          <a:lstStyle/>
          <a:p>
            <a:pPr>
              <a:defRPr/>
            </a:pPr>
            <a:r>
              <a:rPr lang="en-US"/>
              <a:t>Business Rules</a:t>
            </a:r>
          </a:p>
        </p:txBody>
      </p:sp>
    </p:spTree>
    <p:extLst>
      <p:ext uri="{BB962C8B-B14F-4D97-AF65-F5344CB8AC3E}">
        <p14:creationId xmlns:p14="http://schemas.microsoft.com/office/powerpoint/2010/main" val="232264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2F27F761-C961-432A-9A36-E7884BEE8215}"/>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9717D6DD-CD78-4689-A7BC-CF0D7BAB2FF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ea typeface="ＭＳ Ｐゴシック" panose="020B0600070205080204" pitchFamily="34" charset="-128"/>
              </a:rPr>
              <a:t>存在两种类型的</a:t>
            </a:r>
            <a:r>
              <a:rPr lang="en-US" altLang="zh-CN" dirty="0">
                <a:ea typeface="ＭＳ Ｐゴシック" panose="020B0600070205080204" pitchFamily="34" charset="-128"/>
              </a:rPr>
              <a:t>Rule</a:t>
            </a:r>
            <a:r>
              <a:rPr lang="zh-CN" altLang="en-US" dirty="0">
                <a:ea typeface="ＭＳ Ｐゴシック" panose="020B0600070205080204" pitchFamily="34" charset="-128"/>
              </a:rPr>
              <a:t> </a:t>
            </a:r>
            <a:r>
              <a:rPr lang="en-US" altLang="zh-CN" dirty="0">
                <a:ea typeface="ＭＳ Ｐゴシック" panose="020B0600070205080204" pitchFamily="34" charset="-128"/>
              </a:rPr>
              <a:t>Set</a:t>
            </a:r>
            <a:r>
              <a:rPr lang="zh-CN" altLang="en-US" dirty="0">
                <a:ea typeface="ＭＳ Ｐゴシック" panose="020B0600070205080204" pitchFamily="34" charset="-128"/>
              </a:rPr>
              <a:t>：</a:t>
            </a:r>
            <a:br>
              <a:rPr lang="zh-CN" altLang="en-US" dirty="0">
                <a:ea typeface="ＭＳ Ｐゴシック" panose="020B0600070205080204" pitchFamily="34" charset="-128"/>
              </a:rPr>
            </a:br>
            <a:r>
              <a:rPr lang="en-US" altLang="zh-CN" dirty="0">
                <a:ea typeface="ＭＳ Ｐゴシック" panose="020B0600070205080204" pitchFamily="34" charset="-128"/>
              </a:rPr>
              <a:t>	</a:t>
            </a:r>
            <a:r>
              <a:rPr lang="en-US" altLang="en-US" dirty="0">
                <a:latin typeface="Arial" panose="020B0604020202020204" pitchFamily="34" charset="0"/>
                <a:ea typeface="ＭＳ Ｐゴシック" panose="020B0600070205080204" pitchFamily="34" charset="-128"/>
              </a:rPr>
              <a:t>Rule sets</a:t>
            </a:r>
            <a:br>
              <a:rPr lang="zh-CN" altLang="en-US" dirty="0">
                <a:ea typeface="ＭＳ Ｐゴシック" panose="020B0600070205080204" pitchFamily="34" charset="-128"/>
              </a:rPr>
            </a:br>
            <a:r>
              <a:rPr lang="en-US" altLang="zh-CN" dirty="0">
                <a:ea typeface="ＭＳ Ｐゴシック" panose="020B0600070205080204" pitchFamily="34" charset="-128"/>
              </a:rPr>
              <a:t>		</a:t>
            </a:r>
            <a:r>
              <a:rPr lang="zh-CN" altLang="en-US" dirty="0">
                <a:ea typeface="ＭＳ Ｐゴシック" panose="020B0600070205080204" pitchFamily="34" charset="-128"/>
              </a:rPr>
              <a:t>只能在</a:t>
            </a:r>
            <a:r>
              <a:rPr lang="en-US" altLang="zh-CN" dirty="0">
                <a:ea typeface="ＭＳ Ｐゴシック" panose="020B0600070205080204" pitchFamily="34" charset="-128"/>
              </a:rPr>
              <a:t>Business Process</a:t>
            </a:r>
            <a:r>
              <a:rPr lang="zh-CN" altLang="en-US" dirty="0">
                <a:ea typeface="ＭＳ Ｐゴシック" panose="020B0600070205080204" pitchFamily="34" charset="-128"/>
              </a:rPr>
              <a:t>上下文对象中设置属性的值。</a:t>
            </a:r>
            <a:br>
              <a:rPr lang="zh-CN" altLang="en-US" dirty="0">
                <a:ea typeface="ＭＳ Ｐゴシック" panose="020B0600070205080204" pitchFamily="34" charset="-128"/>
              </a:rPr>
            </a:br>
            <a:r>
              <a:rPr lang="en-US" altLang="zh-CN" dirty="0">
                <a:ea typeface="ＭＳ Ｐゴシック" panose="020B0600070205080204" pitchFamily="34" charset="-128"/>
              </a:rPr>
              <a:t>	</a:t>
            </a:r>
            <a:r>
              <a:rPr lang="en-US" altLang="en-US" dirty="0">
                <a:latin typeface="Arial" panose="020B0604020202020204" pitchFamily="34" charset="0"/>
                <a:ea typeface="ＭＳ Ｐゴシック" panose="020B0600070205080204" pitchFamily="34" charset="-128"/>
              </a:rPr>
              <a:t>Routing rule sets</a:t>
            </a:r>
            <a:br>
              <a:rPr lang="zh-CN" altLang="en-US" dirty="0">
                <a:ea typeface="ＭＳ Ｐゴシック" panose="020B0600070205080204" pitchFamily="34" charset="-128"/>
              </a:rPr>
            </a:br>
            <a:r>
              <a:rPr lang="en-US" altLang="zh-CN" dirty="0">
                <a:ea typeface="ＭＳ Ｐゴシック" panose="020B0600070205080204" pitchFamily="34" charset="-128"/>
              </a:rPr>
              <a:t>		</a:t>
            </a:r>
            <a:r>
              <a:rPr lang="zh-CN" altLang="en-US" dirty="0">
                <a:ea typeface="ＭＳ Ｐゴシック" panose="020B0600070205080204" pitchFamily="34" charset="-128"/>
              </a:rPr>
              <a:t>规则可以转换消息，然后通过将消息转发到另一个消息路由器或业务组件来触发操作。</a:t>
            </a:r>
            <a:br>
              <a:rPr lang="zh-CN" altLang="en-US" dirty="0">
                <a:ea typeface="ＭＳ Ｐゴシック" panose="020B0600070205080204" pitchFamily="34" charset="-128"/>
              </a:rPr>
            </a:br>
            <a:r>
              <a:rPr lang="en-US" altLang="zh-CN" dirty="0">
                <a:ea typeface="ＭＳ Ｐゴシック" panose="020B0600070205080204" pitchFamily="34" charset="-128"/>
              </a:rPr>
              <a:t>		</a:t>
            </a:r>
            <a:r>
              <a:rPr lang="zh-CN" altLang="en-US" dirty="0">
                <a:ea typeface="ＭＳ Ｐゴシック" panose="020B0600070205080204" pitchFamily="34" charset="-128"/>
              </a:rPr>
              <a:t>提供基于规则的路由引擎，通过</a:t>
            </a:r>
            <a:r>
              <a:rPr lang="en-US" altLang="zh-CN" dirty="0">
                <a:ea typeface="ＭＳ Ｐゴシック" panose="020B0600070205080204" pitchFamily="34" charset="-128"/>
              </a:rPr>
              <a:t>Ensemble Production</a:t>
            </a:r>
            <a:r>
              <a:rPr lang="zh-CN" altLang="en-US" dirty="0">
                <a:ea typeface="ＭＳ Ｐゴシック" panose="020B0600070205080204" pitchFamily="34" charset="-128"/>
              </a:rPr>
              <a:t>在应用程序之间路由消息所需的信息。</a:t>
            </a:r>
            <a:br>
              <a:rPr lang="zh-CN" altLang="en-US" dirty="0">
                <a:ea typeface="ＭＳ Ｐゴシック" panose="020B0600070205080204" pitchFamily="34" charset="-128"/>
              </a:rPr>
            </a:br>
            <a:r>
              <a:rPr lang="en-US" altLang="zh-CN" dirty="0">
                <a:ea typeface="ＭＳ Ｐゴシック" panose="020B0600070205080204" pitchFamily="34" charset="-128"/>
              </a:rPr>
              <a:t>		</a:t>
            </a:r>
            <a:r>
              <a:rPr lang="zh-CN" altLang="en-US" dirty="0">
                <a:ea typeface="ＭＳ Ｐゴシック" panose="020B0600070205080204" pitchFamily="34" charset="-128"/>
              </a:rPr>
              <a:t>通常用于路由</a:t>
            </a:r>
            <a:r>
              <a:rPr lang="en-US" altLang="zh-CN" dirty="0" err="1">
                <a:ea typeface="ＭＳ Ｐゴシック" panose="020B0600070205080204" pitchFamily="34" charset="-128"/>
              </a:rPr>
              <a:t>HL7</a:t>
            </a:r>
            <a:r>
              <a:rPr lang="zh-CN" altLang="en-US" dirty="0">
                <a:ea typeface="ＭＳ Ｐゴシック" panose="020B0600070205080204" pitchFamily="34" charset="-128"/>
              </a:rPr>
              <a:t>消息，但支持任何类型的</a:t>
            </a:r>
            <a:r>
              <a:rPr lang="en-US" altLang="zh-CN" dirty="0">
                <a:ea typeface="ＭＳ Ｐゴシック" panose="020B0600070205080204" pitchFamily="34" charset="-128"/>
              </a:rPr>
              <a:t>Ensemble</a:t>
            </a:r>
            <a:r>
              <a:rPr lang="zh-CN" altLang="en-US" dirty="0">
                <a:ea typeface="ＭＳ Ｐゴシック" panose="020B0600070205080204" pitchFamily="34" charset="-128"/>
              </a:rPr>
              <a:t>消息。</a:t>
            </a:r>
            <a:br>
              <a:rPr lang="zh-CN" altLang="en-US" dirty="0">
                <a:ea typeface="ＭＳ Ｐゴシック" panose="020B0600070205080204" pitchFamily="34" charset="-128"/>
              </a:rPr>
            </a:br>
            <a:r>
              <a:rPr lang="zh-CN" altLang="en-US" dirty="0">
                <a:ea typeface="ＭＳ Ｐゴシック" panose="020B0600070205080204" pitchFamily="34" charset="-128"/>
              </a:rPr>
              <a:t>有关为</a:t>
            </a:r>
            <a:r>
              <a:rPr lang="en-US" altLang="zh-CN" dirty="0" err="1">
                <a:ea typeface="ＭＳ Ｐゴシック" panose="020B0600070205080204" pitchFamily="34" charset="-128"/>
              </a:rPr>
              <a:t>HL7</a:t>
            </a:r>
            <a:r>
              <a:rPr lang="zh-CN" altLang="en-US" dirty="0">
                <a:ea typeface="ＭＳ Ｐゴシック" panose="020B0600070205080204" pitchFamily="34" charset="-128"/>
              </a:rPr>
              <a:t>消息创建和使用路由规则集的详细信息，请参阅</a:t>
            </a:r>
            <a:r>
              <a:rPr lang="en-US" altLang="en-US" i="1" dirty="0">
                <a:latin typeface="Arial" panose="020B0604020202020204" pitchFamily="34" charset="0"/>
                <a:ea typeface="ＭＳ Ｐゴシック" panose="020B0600070205080204" pitchFamily="34" charset="-128"/>
              </a:rPr>
              <a:t>Ensemble </a:t>
            </a:r>
            <a:r>
              <a:rPr lang="en-US" altLang="en-US" i="1" dirty="0" err="1">
                <a:latin typeface="Arial" panose="020B0604020202020204" pitchFamily="34" charset="0"/>
                <a:ea typeface="ＭＳ Ｐゴシック" panose="020B0600070205080204" pitchFamily="34" charset="-128"/>
              </a:rPr>
              <a:t>HL7</a:t>
            </a:r>
            <a:r>
              <a:rPr lang="en-US" altLang="en-US" i="1" dirty="0">
                <a:latin typeface="Arial" panose="020B0604020202020204" pitchFamily="34" charset="0"/>
                <a:ea typeface="ＭＳ Ｐゴシック" panose="020B0600070205080204" pitchFamily="34" charset="-128"/>
              </a:rPr>
              <a:t> Version 2 Development Guide</a:t>
            </a:r>
            <a:r>
              <a:rPr lang="zh-CN" altLang="en-US" dirty="0">
                <a:latin typeface="Arial" panose="020B0604020202020204" pitchFamily="34" charset="0"/>
                <a:ea typeface="ＭＳ Ｐゴシック" panose="020B0600070205080204" pitchFamily="34" charset="-128"/>
              </a:rPr>
              <a:t>或</a:t>
            </a:r>
            <a:r>
              <a:rPr lang="en-US" altLang="en-US" i="1" dirty="0">
                <a:latin typeface="Arial" panose="020B0604020202020204" pitchFamily="34" charset="0"/>
                <a:ea typeface="ＭＳ Ｐゴシック" panose="020B0600070205080204" pitchFamily="34" charset="-128"/>
              </a:rPr>
              <a:t>Ensemble </a:t>
            </a:r>
            <a:r>
              <a:rPr lang="en-US" altLang="en-US" i="1" dirty="0" err="1">
                <a:latin typeface="Arial" panose="020B0604020202020204" pitchFamily="34" charset="0"/>
                <a:ea typeface="ＭＳ Ｐゴシック" panose="020B0600070205080204" pitchFamily="34" charset="-128"/>
              </a:rPr>
              <a:t>HL7</a:t>
            </a:r>
            <a:r>
              <a:rPr lang="en-US" altLang="en-US" i="1" dirty="0">
                <a:latin typeface="Arial" panose="020B0604020202020204" pitchFamily="34" charset="0"/>
                <a:ea typeface="ＭＳ Ｐゴシック" panose="020B0600070205080204" pitchFamily="34" charset="-128"/>
              </a:rPr>
              <a:t> Version 3 Development Guide</a:t>
            </a:r>
            <a:r>
              <a:rPr lang="en-US" altLang="en-US" dirty="0">
                <a:latin typeface="Arial" panose="020B0604020202020204" pitchFamily="34" charset="0"/>
                <a:ea typeface="ＭＳ Ｐゴシック" panose="020B0600070205080204" pitchFamily="34" charset="-128"/>
              </a:rPr>
              <a:t>.</a:t>
            </a:r>
            <a:r>
              <a:rPr lang="zh-CN" altLang="en-US" dirty="0">
                <a:ea typeface="ＭＳ Ｐゴシック" panose="020B0600070205080204" pitchFamily="34" charset="-128"/>
              </a:rPr>
              <a:t>。</a:t>
            </a:r>
          </a:p>
          <a:p>
            <a:endParaRPr lang="en-US" altLang="en-US" dirty="0">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E30370A7-2D0F-4B92-9793-530E15325002}"/>
              </a:ext>
            </a:extLst>
          </p:cNvPr>
          <p:cNvSpPr>
            <a:spLocks noGrp="1"/>
          </p:cNvSpPr>
          <p:nvPr>
            <p:ph type="hdr" sz="quarter"/>
          </p:nvPr>
        </p:nvSpPr>
        <p:spPr/>
        <p:txBody>
          <a:bodyPr/>
          <a:lstStyle/>
          <a:p>
            <a:pPr>
              <a:defRPr/>
            </a:pPr>
            <a:r>
              <a:rPr lang="en-US"/>
              <a:t>Business Rules</a:t>
            </a:r>
          </a:p>
        </p:txBody>
      </p:sp>
      <p:sp>
        <p:nvSpPr>
          <p:cNvPr id="11269" name="Footer Placeholder 4">
            <a:extLst>
              <a:ext uri="{FF2B5EF4-FFF2-40B4-BE49-F238E27FC236}">
                <a16:creationId xmlns:a16="http://schemas.microsoft.com/office/drawing/2014/main" id="{003C283C-C532-4EC5-A35F-8F536E0D76DC}"/>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1">
                <a:solidFill>
                  <a:schemeClr val="tx1"/>
                </a:solidFill>
                <a:latin typeface="Verdana" panose="020B0604030504040204" pitchFamily="34" charset="0"/>
                <a:ea typeface="ＭＳ Ｐゴシック" panose="020B0600070205080204" pitchFamily="34" charset="-128"/>
              </a:defRPr>
            </a:lvl1pPr>
            <a:lvl2pPr marL="742950" indent="-285750" defTabSz="931863">
              <a:defRPr sz="2400" b="1">
                <a:solidFill>
                  <a:schemeClr val="tx1"/>
                </a:solidFill>
                <a:latin typeface="Verdana" panose="020B0604030504040204" pitchFamily="34" charset="0"/>
                <a:ea typeface="ＭＳ Ｐゴシック" panose="020B0600070205080204" pitchFamily="34" charset="-128"/>
              </a:defRPr>
            </a:lvl2pPr>
            <a:lvl3pPr marL="1143000" indent="-228600" defTabSz="931863">
              <a:defRPr sz="2400" b="1">
                <a:solidFill>
                  <a:schemeClr val="tx1"/>
                </a:solidFill>
                <a:latin typeface="Verdana" panose="020B0604030504040204" pitchFamily="34" charset="0"/>
                <a:ea typeface="ＭＳ Ｐゴシック" panose="020B0600070205080204" pitchFamily="34" charset="-128"/>
              </a:defRPr>
            </a:lvl3pPr>
            <a:lvl4pPr marL="1600200" indent="-228600" defTabSz="931863">
              <a:defRPr sz="2400" b="1">
                <a:solidFill>
                  <a:schemeClr val="tx1"/>
                </a:solidFill>
                <a:latin typeface="Verdana" panose="020B0604030504040204" pitchFamily="34" charset="0"/>
                <a:ea typeface="ＭＳ Ｐゴシック" panose="020B0600070205080204" pitchFamily="34" charset="-128"/>
              </a:defRPr>
            </a:lvl4pPr>
            <a:lvl5pPr marL="2057400" indent="-228600" defTabSz="931863">
              <a:defRPr sz="2400" b="1">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9pPr>
          </a:lstStyle>
          <a:p>
            <a:r>
              <a:rPr lang="en-US" altLang="en-US" sz="1200" b="0"/>
              <a:t>Confidential - Do Not Duplicate</a:t>
            </a:r>
          </a:p>
          <a:p>
            <a:endParaRPr lang="en-US" altLang="en-US" sz="1200" b="0"/>
          </a:p>
        </p:txBody>
      </p:sp>
      <p:sp>
        <p:nvSpPr>
          <p:cNvPr id="11270" name="Slide Number Placeholder 5">
            <a:extLst>
              <a:ext uri="{FF2B5EF4-FFF2-40B4-BE49-F238E27FC236}">
                <a16:creationId xmlns:a16="http://schemas.microsoft.com/office/drawing/2014/main" id="{2CB914A3-8793-4ED9-A33C-5E0BFF27551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1">
                <a:solidFill>
                  <a:schemeClr val="tx1"/>
                </a:solidFill>
                <a:latin typeface="Verdana" panose="020B0604030504040204" pitchFamily="34" charset="0"/>
                <a:ea typeface="ＭＳ Ｐゴシック" panose="020B0600070205080204" pitchFamily="34" charset="-128"/>
              </a:defRPr>
            </a:lvl1pPr>
            <a:lvl2pPr marL="742950" indent="-285750" defTabSz="931863">
              <a:defRPr sz="2400" b="1">
                <a:solidFill>
                  <a:schemeClr val="tx1"/>
                </a:solidFill>
                <a:latin typeface="Verdana" panose="020B0604030504040204" pitchFamily="34" charset="0"/>
                <a:ea typeface="ＭＳ Ｐゴシック" panose="020B0600070205080204" pitchFamily="34" charset="-128"/>
              </a:defRPr>
            </a:lvl2pPr>
            <a:lvl3pPr marL="1143000" indent="-228600" defTabSz="931863">
              <a:defRPr sz="2400" b="1">
                <a:solidFill>
                  <a:schemeClr val="tx1"/>
                </a:solidFill>
                <a:latin typeface="Verdana" panose="020B0604030504040204" pitchFamily="34" charset="0"/>
                <a:ea typeface="ＭＳ Ｐゴシック" panose="020B0600070205080204" pitchFamily="34" charset="-128"/>
              </a:defRPr>
            </a:lvl3pPr>
            <a:lvl4pPr marL="1600200" indent="-228600" defTabSz="931863">
              <a:defRPr sz="2400" b="1">
                <a:solidFill>
                  <a:schemeClr val="tx1"/>
                </a:solidFill>
                <a:latin typeface="Verdana" panose="020B0604030504040204" pitchFamily="34" charset="0"/>
                <a:ea typeface="ＭＳ Ｐゴシック" panose="020B0600070205080204" pitchFamily="34" charset="-128"/>
              </a:defRPr>
            </a:lvl4pPr>
            <a:lvl5pPr marL="2057400" indent="-228600" defTabSz="931863">
              <a:defRPr sz="2400" b="1">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9pPr>
          </a:lstStyle>
          <a:p>
            <a:fld id="{47BF35AF-D305-4513-9465-146A7EB0E117}" type="slidenum">
              <a:rPr lang="en-US" altLang="en-US" sz="1200" b="0" smtClean="0"/>
              <a:pPr/>
              <a:t>5</a:t>
            </a:fld>
            <a:endParaRPr lang="en-US" altLang="en-US" sz="1200" b="0"/>
          </a:p>
        </p:txBody>
      </p:sp>
    </p:spTree>
    <p:extLst>
      <p:ext uri="{BB962C8B-B14F-4D97-AF65-F5344CB8AC3E}">
        <p14:creationId xmlns:p14="http://schemas.microsoft.com/office/powerpoint/2010/main" val="4013467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5F4FE4D-D970-41C4-A419-AB92A14E0D4F}" type="slidenum">
              <a:rPr lang="en-US" smtClean="0"/>
              <a:pPr>
                <a:defRPr/>
              </a:pPr>
              <a:t>6</a:t>
            </a:fld>
            <a:endParaRPr lang="en-US" dirty="0"/>
          </a:p>
        </p:txBody>
      </p:sp>
    </p:spTree>
    <p:extLst>
      <p:ext uri="{BB962C8B-B14F-4D97-AF65-F5344CB8AC3E}">
        <p14:creationId xmlns:p14="http://schemas.microsoft.com/office/powerpoint/2010/main" val="2530759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ED49493-2D87-477C-AC6E-7261B14889F2}"/>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37CCEC09-2088-453B-829B-113F71648A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zh-CN" altLang="en-US" sz="1000" dirty="0">
                <a:latin typeface="Arial" panose="020B0604020202020204" pitchFamily="34" charset="0"/>
                <a:ea typeface="ＭＳ Ｐゴシック" panose="020B0600070205080204" pitchFamily="34" charset="-128"/>
              </a:rPr>
              <a:t>生效日期允许您指定规则何时生效。 这允许您自动切换规则的活动和非活动状态。</a:t>
            </a:r>
          </a:p>
          <a:p>
            <a:pPr lvl="1">
              <a:buFontTx/>
              <a:buChar char="•"/>
            </a:pPr>
            <a:r>
              <a:rPr lang="zh-CN" altLang="en-US" sz="1000" dirty="0">
                <a:latin typeface="Arial" panose="020B0604020202020204" pitchFamily="34" charset="0"/>
                <a:ea typeface="ＭＳ Ｐゴシック" panose="020B0600070205080204" pitchFamily="34" charset="-128"/>
              </a:rPr>
              <a:t>不一定需要指定生效日期。</a:t>
            </a:r>
            <a:endParaRPr lang="en-US" altLang="en-US" dirty="0">
              <a:ea typeface="ＭＳ Ｐゴシック" panose="020B0600070205080204" pitchFamily="34" charset="-128"/>
            </a:endParaRPr>
          </a:p>
        </p:txBody>
      </p:sp>
      <p:sp>
        <p:nvSpPr>
          <p:cNvPr id="44036" name="Rectangle 6">
            <a:extLst>
              <a:ext uri="{FF2B5EF4-FFF2-40B4-BE49-F238E27FC236}">
                <a16:creationId xmlns:a16="http://schemas.microsoft.com/office/drawing/2014/main" id="{A57BCDE8-82B0-4DF6-B33C-4883CC7461C6}"/>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0275">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0275">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0275">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0275">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0275">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44037" name="Rectangle 7">
            <a:extLst>
              <a:ext uri="{FF2B5EF4-FFF2-40B4-BE49-F238E27FC236}">
                <a16:creationId xmlns:a16="http://schemas.microsoft.com/office/drawing/2014/main" id="{A0A57493-90B1-4942-998A-91A13B26F25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0275">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0275">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0275">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0275">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0275">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6C1F6E65-CD9E-44A6-AF51-FC527AE660D7}" type="slidenum">
              <a:rPr kumimoji="0" lang="en-US" altLang="en-US" smtClean="0"/>
              <a:pPr>
                <a:spcBef>
                  <a:spcPct val="0"/>
                </a:spcBef>
              </a:pPr>
              <a:t>7</a:t>
            </a:fld>
            <a:endParaRPr kumimoji="0" lang="en-US" altLang="en-US"/>
          </a:p>
        </p:txBody>
      </p:sp>
      <p:sp>
        <p:nvSpPr>
          <p:cNvPr id="2" name="Header Placeholder 1">
            <a:extLst>
              <a:ext uri="{FF2B5EF4-FFF2-40B4-BE49-F238E27FC236}">
                <a16:creationId xmlns:a16="http://schemas.microsoft.com/office/drawing/2014/main" id="{F3035869-B5F2-C946-B35A-0E68ACE29BC1}"/>
              </a:ext>
            </a:extLst>
          </p:cNvPr>
          <p:cNvSpPr>
            <a:spLocks noGrp="1"/>
          </p:cNvSpPr>
          <p:nvPr>
            <p:ph type="hdr" sz="quarter"/>
          </p:nvPr>
        </p:nvSpPr>
        <p:spPr/>
        <p:txBody>
          <a:bodyPr/>
          <a:lstStyle/>
          <a:p>
            <a:pPr>
              <a:defRPr/>
            </a:pPr>
            <a:r>
              <a:rPr lang="en-US"/>
              <a:t>Business Rules</a:t>
            </a:r>
          </a:p>
        </p:txBody>
      </p:sp>
    </p:spTree>
    <p:extLst>
      <p:ext uri="{BB962C8B-B14F-4D97-AF65-F5344CB8AC3E}">
        <p14:creationId xmlns:p14="http://schemas.microsoft.com/office/powerpoint/2010/main" val="64872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B592457-239D-4CFE-9D75-D19C5C7A0F34}"/>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AA9A1578-D3B4-4812-8206-FA44DBA1EDF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Some general considerations to keep in mind when developing rules in your rule set:</a:t>
            </a:r>
          </a:p>
          <a:p>
            <a:r>
              <a:rPr lang="en-US" altLang="en-US">
                <a:ea typeface="ＭＳ Ｐゴシック" panose="020B0600070205080204" pitchFamily="34" charset="-128"/>
              </a:rPr>
              <a:t>Once the execution through a rule set encounters a </a:t>
            </a:r>
            <a:r>
              <a:rPr lang="en-US" altLang="en-US" b="1">
                <a:ea typeface="ＭＳ Ｐゴシック" panose="020B0600070205080204" pitchFamily="34" charset="-128"/>
              </a:rPr>
              <a:t>return</a:t>
            </a:r>
            <a:r>
              <a:rPr lang="en-US" altLang="en-US">
                <a:ea typeface="ＭＳ Ｐゴシック" panose="020B0600070205080204" pitchFamily="34" charset="-128"/>
              </a:rPr>
              <a:t> action, the execution of the rule set ends and returns to the business process that invoked the rule definition class.</a:t>
            </a:r>
          </a:p>
          <a:p>
            <a:r>
              <a:rPr lang="en-US" altLang="en-US">
                <a:ea typeface="ＭＳ Ｐゴシック" panose="020B0600070205080204" pitchFamily="34" charset="-128"/>
              </a:rPr>
              <a:t>You can control the execution of more than one rule in a rule set by omitting the returns. In other words, if you want to check all rules, do not provide a </a:t>
            </a:r>
            <a:r>
              <a:rPr lang="en-US" altLang="en-US" b="1">
                <a:ea typeface="ＭＳ Ｐゴシック" panose="020B0600070205080204" pitchFamily="34" charset="-128"/>
              </a:rPr>
              <a:t>return</a:t>
            </a:r>
            <a:r>
              <a:rPr lang="en-US" altLang="en-US">
                <a:ea typeface="ＭＳ Ｐゴシック" panose="020B0600070205080204" pitchFamily="34" charset="-128"/>
              </a:rPr>
              <a:t> action within any of the rule clauses. You may then provide a value in a </a:t>
            </a:r>
            <a:r>
              <a:rPr lang="en-US" altLang="en-US" b="1">
                <a:ea typeface="ＭＳ Ｐゴシック" panose="020B0600070205080204" pitchFamily="34" charset="-128"/>
              </a:rPr>
              <a:t>return</a:t>
            </a:r>
            <a:r>
              <a:rPr lang="en-US" altLang="en-US">
                <a:ea typeface="ＭＳ Ｐゴシック" panose="020B0600070205080204" pitchFamily="34" charset="-128"/>
              </a:rPr>
              <a:t> action at the end of the rule set for the case where no rule clauses evaluate to true.</a:t>
            </a:r>
          </a:p>
          <a:p>
            <a:r>
              <a:rPr lang="en-US" altLang="en-US">
                <a:ea typeface="ＭＳ Ｐゴシック" panose="020B0600070205080204" pitchFamily="34" charset="-128"/>
              </a:rPr>
              <a:t>When a rule contains multiple </a:t>
            </a:r>
            <a:r>
              <a:rPr lang="en-US" altLang="en-US" b="1">
                <a:ea typeface="ＭＳ Ｐゴシック" panose="020B0600070205080204" pitchFamily="34" charset="-128"/>
              </a:rPr>
              <a:t>when</a:t>
            </a:r>
            <a:r>
              <a:rPr lang="en-US" altLang="en-US">
                <a:ea typeface="ＭＳ Ｐゴシック" panose="020B0600070205080204" pitchFamily="34" charset="-128"/>
              </a:rPr>
              <a:t> clauses, only the actions indicated by the first </a:t>
            </a:r>
            <a:r>
              <a:rPr lang="en-US" altLang="en-US" b="1">
                <a:ea typeface="ＭＳ Ｐゴシック" panose="020B0600070205080204" pitchFamily="34" charset="-128"/>
              </a:rPr>
              <a:t>when</a:t>
            </a:r>
            <a:r>
              <a:rPr lang="en-US" altLang="en-US">
                <a:ea typeface="ＭＳ Ｐゴシック" panose="020B0600070205080204" pitchFamily="34" charset="-128"/>
              </a:rPr>
              <a:t> that evaluates to true are performed. You can use an </a:t>
            </a:r>
            <a:r>
              <a:rPr lang="en-US" altLang="en-US" b="1">
                <a:ea typeface="ＭＳ Ｐゴシック" panose="020B0600070205080204" pitchFamily="34" charset="-128"/>
              </a:rPr>
              <a:t>otherwise</a:t>
            </a:r>
            <a:r>
              <a:rPr lang="en-US" altLang="en-US">
                <a:ea typeface="ＭＳ Ｐゴシック" panose="020B0600070205080204" pitchFamily="34" charset="-128"/>
              </a:rPr>
              <a:t> clause to perform an action if no </a:t>
            </a:r>
            <a:r>
              <a:rPr lang="en-US" altLang="en-US" b="1">
                <a:ea typeface="ＭＳ Ｐゴシック" panose="020B0600070205080204" pitchFamily="34" charset="-128"/>
              </a:rPr>
              <a:t>when</a:t>
            </a:r>
            <a:r>
              <a:rPr lang="en-US" altLang="en-US">
                <a:ea typeface="ＭＳ Ｐゴシック" panose="020B0600070205080204" pitchFamily="34" charset="-128"/>
              </a:rPr>
              <a:t> conditions are true.</a:t>
            </a:r>
          </a:p>
          <a:p>
            <a:r>
              <a:rPr lang="en-US" altLang="en-US">
                <a:ea typeface="ＭＳ Ｐゴシック" panose="020B0600070205080204" pitchFamily="34" charset="-128"/>
              </a:rPr>
              <a:t>Each </a:t>
            </a:r>
            <a:r>
              <a:rPr lang="en-US" altLang="en-US" b="1">
                <a:ea typeface="ＭＳ Ｐゴシック" panose="020B0600070205080204" pitchFamily="34" charset="-128"/>
              </a:rPr>
              <a:t>when</a:t>
            </a:r>
            <a:r>
              <a:rPr lang="en-US" altLang="en-US">
                <a:ea typeface="ＭＳ Ｐゴシック" panose="020B0600070205080204" pitchFamily="34" charset="-128"/>
              </a:rPr>
              <a:t> clause has a condition property. A common design for a general business rule set is one that contains one rule with a series of </a:t>
            </a:r>
            <a:r>
              <a:rPr lang="en-US" altLang="en-US" b="1">
                <a:ea typeface="ＭＳ Ｐゴシック" panose="020B0600070205080204" pitchFamily="34" charset="-128"/>
              </a:rPr>
              <a:t>when</a:t>
            </a:r>
            <a:r>
              <a:rPr lang="en-US" altLang="en-US">
                <a:ea typeface="ＭＳ Ｐゴシック" panose="020B0600070205080204" pitchFamily="34" charset="-128"/>
              </a:rPr>
              <a:t> conditions and returning a value depending on which condition is true. If you want to return a default value if none of the conditions is true, you can use the </a:t>
            </a:r>
            <a:r>
              <a:rPr lang="en-US" altLang="en-US" b="1">
                <a:ea typeface="ＭＳ Ｐゴシック" panose="020B0600070205080204" pitchFamily="34" charset="-128"/>
              </a:rPr>
              <a:t>otherwise</a:t>
            </a:r>
            <a:r>
              <a:rPr lang="en-US" altLang="en-US">
                <a:ea typeface="ＭＳ Ｐゴシック" panose="020B0600070205080204" pitchFamily="34" charset="-128"/>
              </a:rPr>
              <a:t> clause with a return.</a:t>
            </a:r>
          </a:p>
          <a:p>
            <a:r>
              <a:rPr lang="en-US" altLang="en-US">
                <a:ea typeface="ＭＳ Ｐゴシック" panose="020B0600070205080204" pitchFamily="34" charset="-128"/>
              </a:rPr>
              <a:t>A common design for a routing rule set is one that contains several rules each with a different constraint defined and each with one </a:t>
            </a:r>
            <a:r>
              <a:rPr lang="en-US" altLang="en-US" b="1">
                <a:ea typeface="ＭＳ Ｐゴシック" panose="020B0600070205080204" pitchFamily="34" charset="-128"/>
              </a:rPr>
              <a:t>when</a:t>
            </a:r>
            <a:r>
              <a:rPr lang="en-US" altLang="en-US">
                <a:ea typeface="ＭＳ Ｐゴシック" panose="020B0600070205080204" pitchFamily="34" charset="-128"/>
              </a:rPr>
              <a:t> clause describing how and where to route the message that matches the constraint.</a:t>
            </a:r>
          </a:p>
          <a:p>
            <a:endParaRPr lang="en-US" altLang="en-US">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3F8686A7-92EF-4EEB-886B-F1336A6319AB}"/>
              </a:ext>
            </a:extLst>
          </p:cNvPr>
          <p:cNvSpPr>
            <a:spLocks noGrp="1"/>
          </p:cNvSpPr>
          <p:nvPr>
            <p:ph type="hdr" sz="quarter"/>
          </p:nvPr>
        </p:nvSpPr>
        <p:spPr/>
        <p:txBody>
          <a:bodyPr/>
          <a:lstStyle/>
          <a:p>
            <a:pPr>
              <a:defRPr/>
            </a:pPr>
            <a:r>
              <a:rPr lang="en-US"/>
              <a:t>Business Rules</a:t>
            </a:r>
          </a:p>
        </p:txBody>
      </p:sp>
      <p:sp>
        <p:nvSpPr>
          <p:cNvPr id="13317" name="Footer Placeholder 4">
            <a:extLst>
              <a:ext uri="{FF2B5EF4-FFF2-40B4-BE49-F238E27FC236}">
                <a16:creationId xmlns:a16="http://schemas.microsoft.com/office/drawing/2014/main" id="{B6F13728-73EB-4B33-A19C-9B81945EE164}"/>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1">
                <a:solidFill>
                  <a:schemeClr val="tx1"/>
                </a:solidFill>
                <a:latin typeface="Verdana" panose="020B0604030504040204" pitchFamily="34" charset="0"/>
                <a:ea typeface="ＭＳ Ｐゴシック" panose="020B0600070205080204" pitchFamily="34" charset="-128"/>
              </a:defRPr>
            </a:lvl1pPr>
            <a:lvl2pPr marL="742950" indent="-285750" defTabSz="931863">
              <a:defRPr sz="2400" b="1">
                <a:solidFill>
                  <a:schemeClr val="tx1"/>
                </a:solidFill>
                <a:latin typeface="Verdana" panose="020B0604030504040204" pitchFamily="34" charset="0"/>
                <a:ea typeface="ＭＳ Ｐゴシック" panose="020B0600070205080204" pitchFamily="34" charset="-128"/>
              </a:defRPr>
            </a:lvl2pPr>
            <a:lvl3pPr marL="1143000" indent="-228600" defTabSz="931863">
              <a:defRPr sz="2400" b="1">
                <a:solidFill>
                  <a:schemeClr val="tx1"/>
                </a:solidFill>
                <a:latin typeface="Verdana" panose="020B0604030504040204" pitchFamily="34" charset="0"/>
                <a:ea typeface="ＭＳ Ｐゴシック" panose="020B0600070205080204" pitchFamily="34" charset="-128"/>
              </a:defRPr>
            </a:lvl3pPr>
            <a:lvl4pPr marL="1600200" indent="-228600" defTabSz="931863">
              <a:defRPr sz="2400" b="1">
                <a:solidFill>
                  <a:schemeClr val="tx1"/>
                </a:solidFill>
                <a:latin typeface="Verdana" panose="020B0604030504040204" pitchFamily="34" charset="0"/>
                <a:ea typeface="ＭＳ Ｐゴシック" panose="020B0600070205080204" pitchFamily="34" charset="-128"/>
              </a:defRPr>
            </a:lvl4pPr>
            <a:lvl5pPr marL="2057400" indent="-228600" defTabSz="931863">
              <a:defRPr sz="2400" b="1">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9pPr>
          </a:lstStyle>
          <a:p>
            <a:r>
              <a:rPr lang="en-US" altLang="en-US" sz="1200" b="0"/>
              <a:t>Confidential - Do Not Duplicate</a:t>
            </a:r>
          </a:p>
          <a:p>
            <a:endParaRPr lang="en-US" altLang="en-US" sz="1200" b="0"/>
          </a:p>
        </p:txBody>
      </p:sp>
      <p:sp>
        <p:nvSpPr>
          <p:cNvPr id="13318" name="Slide Number Placeholder 5">
            <a:extLst>
              <a:ext uri="{FF2B5EF4-FFF2-40B4-BE49-F238E27FC236}">
                <a16:creationId xmlns:a16="http://schemas.microsoft.com/office/drawing/2014/main" id="{0351612C-297A-4363-9A3D-44EDA647D95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1">
                <a:solidFill>
                  <a:schemeClr val="tx1"/>
                </a:solidFill>
                <a:latin typeface="Verdana" panose="020B0604030504040204" pitchFamily="34" charset="0"/>
                <a:ea typeface="ＭＳ Ｐゴシック" panose="020B0600070205080204" pitchFamily="34" charset="-128"/>
              </a:defRPr>
            </a:lvl1pPr>
            <a:lvl2pPr marL="742950" indent="-285750" defTabSz="931863">
              <a:defRPr sz="2400" b="1">
                <a:solidFill>
                  <a:schemeClr val="tx1"/>
                </a:solidFill>
                <a:latin typeface="Verdana" panose="020B0604030504040204" pitchFamily="34" charset="0"/>
                <a:ea typeface="ＭＳ Ｐゴシック" panose="020B0600070205080204" pitchFamily="34" charset="-128"/>
              </a:defRPr>
            </a:lvl2pPr>
            <a:lvl3pPr marL="1143000" indent="-228600" defTabSz="931863">
              <a:defRPr sz="2400" b="1">
                <a:solidFill>
                  <a:schemeClr val="tx1"/>
                </a:solidFill>
                <a:latin typeface="Verdana" panose="020B0604030504040204" pitchFamily="34" charset="0"/>
                <a:ea typeface="ＭＳ Ｐゴシック" panose="020B0600070205080204" pitchFamily="34" charset="-128"/>
              </a:defRPr>
            </a:lvl3pPr>
            <a:lvl4pPr marL="1600200" indent="-228600" defTabSz="931863">
              <a:defRPr sz="2400" b="1">
                <a:solidFill>
                  <a:schemeClr val="tx1"/>
                </a:solidFill>
                <a:latin typeface="Verdana" panose="020B0604030504040204" pitchFamily="34" charset="0"/>
                <a:ea typeface="ＭＳ Ｐゴシック" panose="020B0600070205080204" pitchFamily="34" charset="-128"/>
              </a:defRPr>
            </a:lvl4pPr>
            <a:lvl5pPr marL="2057400" indent="-228600" defTabSz="931863">
              <a:defRPr sz="2400" b="1">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9pPr>
          </a:lstStyle>
          <a:p>
            <a:fld id="{D488A611-1379-4FB0-8552-04345259271C}" type="slidenum">
              <a:rPr lang="en-US" altLang="en-US" sz="1200" b="0" smtClean="0"/>
              <a:pPr/>
              <a:t>8</a:t>
            </a:fld>
            <a:endParaRPr lang="en-US" altLang="en-US" sz="1200" b="0"/>
          </a:p>
        </p:txBody>
      </p:sp>
    </p:spTree>
    <p:extLst>
      <p:ext uri="{BB962C8B-B14F-4D97-AF65-F5344CB8AC3E}">
        <p14:creationId xmlns:p14="http://schemas.microsoft.com/office/powerpoint/2010/main" val="97032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197EFE6B-3788-4B61-AC11-61AB61FE1508}"/>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3A972DDD-0B6A-4BE1-AF62-8B7FBCB244A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ＭＳ Ｐゴシック" panose="020B0600070205080204" pitchFamily="34" charset="-128"/>
            </a:endParaRPr>
          </a:p>
        </p:txBody>
      </p:sp>
      <p:sp>
        <p:nvSpPr>
          <p:cNvPr id="10244" name="Header Placeholder 3">
            <a:extLst>
              <a:ext uri="{FF2B5EF4-FFF2-40B4-BE49-F238E27FC236}">
                <a16:creationId xmlns:a16="http://schemas.microsoft.com/office/drawing/2014/main" id="{FD758BD1-6E8F-4F94-A1BD-38EAE10BFF13}"/>
              </a:ext>
            </a:extLst>
          </p:cNvPr>
          <p:cNvSpPr>
            <a:spLocks noGrp="1"/>
          </p:cNvSpPr>
          <p:nvPr>
            <p:ph type="hdr" sz="quarter"/>
          </p:nvPr>
        </p:nvSpPr>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defRPr/>
            </a:pPr>
            <a:r>
              <a:rPr kumimoji="0" lang="en-US" altLang="en-US"/>
              <a:t>Business Processes</a:t>
            </a:r>
          </a:p>
        </p:txBody>
      </p:sp>
      <p:sp>
        <p:nvSpPr>
          <p:cNvPr id="15365" name="Footer Placeholder 4">
            <a:extLst>
              <a:ext uri="{FF2B5EF4-FFF2-40B4-BE49-F238E27FC236}">
                <a16:creationId xmlns:a16="http://schemas.microsoft.com/office/drawing/2014/main" id="{642466F8-CC39-4CC1-8CED-5DF933097AFC}"/>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15366" name="Slide Number Placeholder 5">
            <a:extLst>
              <a:ext uri="{FF2B5EF4-FFF2-40B4-BE49-F238E27FC236}">
                <a16:creationId xmlns:a16="http://schemas.microsoft.com/office/drawing/2014/main" id="{1DED1AA2-D4B2-4096-BAAF-C762A604D8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80ED3256-A7BB-451B-A54E-D387A6962B6D}" type="slidenum">
              <a:rPr kumimoji="0" lang="en-US" altLang="en-US" smtClean="0"/>
              <a:pPr>
                <a:spcBef>
                  <a:spcPct val="0"/>
                </a:spcBef>
              </a:pPr>
              <a:t>9</a:t>
            </a:fld>
            <a:endParaRPr kumimoji="0" lang="en-US" altLang="en-US"/>
          </a:p>
        </p:txBody>
      </p:sp>
    </p:spTree>
    <p:extLst>
      <p:ext uri="{BB962C8B-B14F-4D97-AF65-F5344CB8AC3E}">
        <p14:creationId xmlns:p14="http://schemas.microsoft.com/office/powerpoint/2010/main" val="931423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2B2D560D-E41E-4AA6-87A1-2F8B074D6E4A}"/>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19459" name="Rectangle 7">
            <a:extLst>
              <a:ext uri="{FF2B5EF4-FFF2-40B4-BE49-F238E27FC236}">
                <a16:creationId xmlns:a16="http://schemas.microsoft.com/office/drawing/2014/main" id="{092749C3-AD49-493B-845B-6645D4D1A3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31863">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31863"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19242BBA-B4DA-42E9-9B20-8DCE3F4D328D}" type="slidenum">
              <a:rPr kumimoji="0" lang="en-US" altLang="en-US" smtClean="0"/>
              <a:pPr>
                <a:spcBef>
                  <a:spcPct val="0"/>
                </a:spcBef>
              </a:pPr>
              <a:t>10</a:t>
            </a:fld>
            <a:endParaRPr kumimoji="0" lang="en-US" altLang="en-US"/>
          </a:p>
        </p:txBody>
      </p:sp>
      <p:sp>
        <p:nvSpPr>
          <p:cNvPr id="19460" name="Rectangle 2">
            <a:extLst>
              <a:ext uri="{FF2B5EF4-FFF2-40B4-BE49-F238E27FC236}">
                <a16:creationId xmlns:a16="http://schemas.microsoft.com/office/drawing/2014/main" id="{C30DED21-6EB8-41FF-A3C9-895C73440BAD}"/>
              </a:ext>
            </a:extLst>
          </p:cNvPr>
          <p:cNvSpPr>
            <a:spLocks noGrp="1" noRot="1" noChangeAspect="1" noChangeArrowheads="1" noTextEdit="1"/>
          </p:cNvSpPr>
          <p:nvPr>
            <p:ph type="sldImg"/>
          </p:nvPr>
        </p:nvSpPr>
        <p:spPr>
          <a:ln/>
        </p:spPr>
      </p:sp>
      <p:sp>
        <p:nvSpPr>
          <p:cNvPr id="19461" name="Rectangle 3">
            <a:extLst>
              <a:ext uri="{FF2B5EF4-FFF2-40B4-BE49-F238E27FC236}">
                <a16:creationId xmlns:a16="http://schemas.microsoft.com/office/drawing/2014/main" id="{C389EE09-FC12-46DF-99CD-A7FAEEB186A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z="1000">
              <a:latin typeface="Arial" panose="020B0604020202020204" pitchFamily="34" charset="0"/>
              <a:ea typeface="ＭＳ Ｐゴシック" panose="020B0600070205080204" pitchFamily="34" charset="-128"/>
              <a:cs typeface="Arial" panose="020B0604020202020204" pitchFamily="34" charset="0"/>
            </a:endParaRPr>
          </a:p>
        </p:txBody>
      </p:sp>
      <p:sp>
        <p:nvSpPr>
          <p:cNvPr id="2" name="Header Placeholder 1">
            <a:extLst>
              <a:ext uri="{FF2B5EF4-FFF2-40B4-BE49-F238E27FC236}">
                <a16:creationId xmlns:a16="http://schemas.microsoft.com/office/drawing/2014/main" id="{DBE6483A-69EE-1F4C-BFF9-C3BF7D2AB9AD}"/>
              </a:ext>
            </a:extLst>
          </p:cNvPr>
          <p:cNvSpPr>
            <a:spLocks noGrp="1"/>
          </p:cNvSpPr>
          <p:nvPr>
            <p:ph type="hdr" sz="quarter"/>
          </p:nvPr>
        </p:nvSpPr>
        <p:spPr/>
        <p:txBody>
          <a:bodyPr/>
          <a:lstStyle/>
          <a:p>
            <a:pPr>
              <a:defRPr/>
            </a:pPr>
            <a:r>
              <a:rPr lang="en-US"/>
              <a:t>Business Rules</a:t>
            </a:r>
          </a:p>
        </p:txBody>
      </p:sp>
    </p:spTree>
    <p:extLst>
      <p:ext uri="{BB962C8B-B14F-4D97-AF65-F5344CB8AC3E}">
        <p14:creationId xmlns:p14="http://schemas.microsoft.com/office/powerpoint/2010/main" val="157435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0" y="0"/>
            <a:ext cx="12192000" cy="6858000"/>
            <a:chOff x="0" y="0"/>
            <a:chExt cx="12192000" cy="685800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p:cNvSpPr/>
            <p:nvPr userDrawn="1"/>
          </p:nvSpPr>
          <p:spPr bwMode="auto">
            <a:xfrm>
              <a:off x="0" y="0"/>
              <a:ext cx="12191999" cy="6858000"/>
            </a:xfrm>
            <a:prstGeom prst="rect">
              <a:avLst/>
            </a:prstGeom>
            <a:solidFill>
              <a:schemeClr val="tx1">
                <a:lumMod val="50000"/>
                <a:alpha val="9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9" name="Text Placeholder 5"/>
          <p:cNvSpPr>
            <a:spLocks noGrp="1"/>
          </p:cNvSpPr>
          <p:nvPr>
            <p:ph idx="1"/>
          </p:nvPr>
        </p:nvSpPr>
        <p:spPr>
          <a:xfrm>
            <a:off x="358924" y="1325131"/>
            <a:ext cx="11493838" cy="4443711"/>
          </a:xfrm>
          <a:prstGeom prst="rect">
            <a:avLst/>
          </a:prstGeom>
        </p:spPr>
        <p:txBody>
          <a:bodyPr vert="horz" lIns="45720" tIns="45720" rIns="4572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5" name="TextBox 4"/>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 2016 </a:t>
            </a:r>
            <a:r>
              <a:rPr lang="en-US" sz="800" b="0" i="0" dirty="0" err="1">
                <a:solidFill>
                  <a:schemeClr val="bg1"/>
                </a:solidFill>
                <a:latin typeface="Arial" charset="0"/>
                <a:ea typeface="Arial" charset="0"/>
                <a:cs typeface="Arial" charset="0"/>
              </a:rPr>
              <a:t>InterSystems</a:t>
            </a:r>
            <a:r>
              <a:rPr lang="en-US" sz="800" b="0" i="0" dirty="0">
                <a:solidFill>
                  <a:schemeClr val="bg1"/>
                </a:solidFill>
                <a:latin typeface="Arial" charset="0"/>
                <a:ea typeface="Arial" charset="0"/>
                <a:cs typeface="Arial" charset="0"/>
              </a:rPr>
              <a:t> Corporation. All</a:t>
            </a:r>
            <a:r>
              <a:rPr lang="en-US" sz="800" b="0" i="0" baseline="0" dirty="0">
                <a:solidFill>
                  <a:schemeClr val="bg1"/>
                </a:solidFill>
                <a:latin typeface="Arial" charset="0"/>
                <a:ea typeface="Arial" charset="0"/>
                <a:cs typeface="Arial" charset="0"/>
              </a:rPr>
              <a:t> Rights Reserved</a:t>
            </a:r>
            <a:r>
              <a:rPr lang="en-US" sz="800" b="0" i="0" dirty="0">
                <a:solidFill>
                  <a:schemeClr val="bg1"/>
                </a:solidFill>
                <a:latin typeface="Arial" charset="0"/>
                <a:ea typeface="Arial" charset="0"/>
                <a:cs typeface="Arial" charset="0"/>
              </a:rPr>
              <a:t>.</a:t>
            </a:r>
            <a:endParaRPr lang="en-US" sz="800" b="0" i="0" noProof="0" dirty="0">
              <a:solidFill>
                <a:schemeClr val="bg1"/>
              </a:solidFill>
              <a:latin typeface="Arial" charset="0"/>
              <a:ea typeface="Arial" charset="0"/>
              <a:cs typeface="Arial" charset="0"/>
            </a:endParaRPr>
          </a:p>
        </p:txBody>
      </p: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Tree>
    <p:extLst>
      <p:ext uri="{BB962C8B-B14F-4D97-AF65-F5344CB8AC3E}">
        <p14:creationId xmlns:p14="http://schemas.microsoft.com/office/powerpoint/2010/main" val="215116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0" y="0"/>
            <a:ext cx="12192000" cy="6858000"/>
            <a:chOff x="0" y="0"/>
            <a:chExt cx="12192000" cy="685800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p:cNvSpPr/>
            <p:nvPr userDrawn="1"/>
          </p:nvSpPr>
          <p:spPr bwMode="auto">
            <a:xfrm>
              <a:off x="0" y="0"/>
              <a:ext cx="12191999" cy="6858000"/>
            </a:xfrm>
            <a:prstGeom prst="rect">
              <a:avLst/>
            </a:prstGeom>
            <a:solidFill>
              <a:schemeClr val="tx1">
                <a:lumMod val="50000"/>
                <a:alpha val="9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9" name="Text Placeholder 5"/>
          <p:cNvSpPr>
            <a:spLocks noGrp="1"/>
          </p:cNvSpPr>
          <p:nvPr>
            <p:ph idx="1"/>
          </p:nvPr>
        </p:nvSpPr>
        <p:spPr>
          <a:xfrm>
            <a:off x="358924" y="1325131"/>
            <a:ext cx="5087719" cy="4443711"/>
          </a:xfrm>
          <a:prstGeom prst="rect">
            <a:avLst/>
          </a:prstGeom>
        </p:spPr>
        <p:txBody>
          <a:bodyPr vert="horz" lIns="45720" tIns="45720" rIns="4572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5" name="TextBox 4"/>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 2016 </a:t>
            </a:r>
            <a:r>
              <a:rPr lang="en-US" sz="800" b="0" i="0" dirty="0" err="1">
                <a:solidFill>
                  <a:schemeClr val="bg1"/>
                </a:solidFill>
                <a:latin typeface="Arial" charset="0"/>
                <a:ea typeface="Arial" charset="0"/>
                <a:cs typeface="Arial" charset="0"/>
              </a:rPr>
              <a:t>InterSystems</a:t>
            </a:r>
            <a:r>
              <a:rPr lang="en-US" sz="800" b="0" i="0" dirty="0">
                <a:solidFill>
                  <a:schemeClr val="bg1"/>
                </a:solidFill>
                <a:latin typeface="Arial" charset="0"/>
                <a:ea typeface="Arial" charset="0"/>
                <a:cs typeface="Arial" charset="0"/>
              </a:rPr>
              <a:t> Corporation. All</a:t>
            </a:r>
            <a:r>
              <a:rPr lang="en-US" sz="800" b="0" i="0" baseline="0" dirty="0">
                <a:solidFill>
                  <a:schemeClr val="bg1"/>
                </a:solidFill>
                <a:latin typeface="Arial" charset="0"/>
                <a:ea typeface="Arial" charset="0"/>
                <a:cs typeface="Arial" charset="0"/>
              </a:rPr>
              <a:t> Rights Reserved</a:t>
            </a:r>
            <a:r>
              <a:rPr lang="en-US" sz="800" b="0" i="0" dirty="0">
                <a:solidFill>
                  <a:schemeClr val="bg1"/>
                </a:solidFill>
                <a:latin typeface="Arial" charset="0"/>
                <a:ea typeface="Arial" charset="0"/>
                <a:cs typeface="Arial" charset="0"/>
              </a:rPr>
              <a:t>.</a:t>
            </a:r>
            <a:endParaRPr lang="en-US" sz="800" b="0" i="0" noProof="0" dirty="0">
              <a:solidFill>
                <a:schemeClr val="bg1"/>
              </a:solidFill>
              <a:latin typeface="Arial" charset="0"/>
              <a:ea typeface="Arial" charset="0"/>
              <a:cs typeface="Arial" charset="0"/>
            </a:endParaRPr>
          </a:p>
        </p:txBody>
      </p: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
        <p:nvSpPr>
          <p:cNvPr id="11" name="Text Placeholder 5">
            <a:extLst>
              <a:ext uri="{FF2B5EF4-FFF2-40B4-BE49-F238E27FC236}">
                <a16:creationId xmlns:a16="http://schemas.microsoft.com/office/drawing/2014/main" id="{7F9F07A6-2739-4996-98B9-61C188CDF6D8}"/>
              </a:ext>
            </a:extLst>
          </p:cNvPr>
          <p:cNvSpPr>
            <a:spLocks noGrp="1"/>
          </p:cNvSpPr>
          <p:nvPr>
            <p:ph idx="10"/>
          </p:nvPr>
        </p:nvSpPr>
        <p:spPr>
          <a:xfrm flipH="1">
            <a:off x="5599041" y="1314091"/>
            <a:ext cx="6234033" cy="4454751"/>
          </a:xfrm>
          <a:prstGeom prst="rect">
            <a:avLst/>
          </a:prstGeom>
        </p:spPr>
        <p:txBody>
          <a:bodyPr vert="horz" lIns="45720" tIns="45720" rIns="4572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922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Rectangle 46"/>
          <p:cNvSpPr/>
          <p:nvPr userDrawn="1"/>
        </p:nvSpPr>
        <p:spPr bwMode="auto">
          <a:xfrm>
            <a:off x="0" y="5499100"/>
            <a:ext cx="12192000" cy="1372968"/>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defTabSz="914400" eaLnBrk="1" latinLnBrk="0" hangingPunct="1">
              <a:lnSpc>
                <a:spcPct val="100000"/>
              </a:lnSpc>
              <a:buClrTx/>
              <a:buSzTx/>
              <a:buFontTx/>
              <a:buNone/>
              <a:tabLst/>
            </a:pPr>
            <a:endParaRPr kumimoji="0" lang="en-US" b="0" i="0" u="none" strike="noStrike" cap="none" normalizeH="0" baseline="0" dirty="0">
              <a:ln>
                <a:noFill/>
              </a:ln>
              <a:effectLst/>
            </a:endParaRPr>
          </a:p>
        </p:txBody>
      </p:sp>
      <p:pic>
        <p:nvPicPr>
          <p:cNvPr id="56" name="Picture 55"/>
          <p:cNvPicPr>
            <a:picLocks noChangeAspect="1"/>
          </p:cNvPicPr>
          <p:nvPr userDrawn="1"/>
        </p:nvPicPr>
        <p:blipFill rotWithShape="1">
          <a:blip r:embed="rId3" cstate="print">
            <a:extLst>
              <a:ext uri="{28A0092B-C50C-407E-A947-70E740481C1C}">
                <a14:useLocalDpi xmlns:a14="http://schemas.microsoft.com/office/drawing/2010/main" val="0"/>
              </a:ext>
            </a:extLst>
          </a:blip>
          <a:srcRect l="15485" t="36101" r="14478" b="35692"/>
          <a:stretch/>
        </p:blipFill>
        <p:spPr>
          <a:xfrm>
            <a:off x="9387181" y="5814330"/>
            <a:ext cx="2586681" cy="722208"/>
          </a:xfrm>
          <a:prstGeom prst="rect">
            <a:avLst/>
          </a:prstGeom>
        </p:spPr>
      </p:pic>
      <p:sp>
        <p:nvSpPr>
          <p:cNvPr id="57" name="TextBox 56"/>
          <p:cNvSpPr txBox="1"/>
          <p:nvPr userDrawn="1"/>
        </p:nvSpPr>
        <p:spPr bwMode="auto">
          <a:xfrm>
            <a:off x="419145" y="6526716"/>
            <a:ext cx="4295775" cy="144655"/>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r>
              <a:rPr lang="en-US" sz="700" dirty="0">
                <a:solidFill>
                  <a:schemeClr val="bg1"/>
                </a:solidFill>
                <a:latin typeface="Arial" charset="0"/>
                <a:ea typeface="Arial" charset="0"/>
                <a:cs typeface="Arial" charset="0"/>
              </a:rPr>
              <a:t>© 2016 </a:t>
            </a:r>
            <a:r>
              <a:rPr lang="en-US" sz="700" dirty="0" err="1">
                <a:solidFill>
                  <a:schemeClr val="bg1"/>
                </a:solidFill>
                <a:latin typeface="Arial" charset="0"/>
                <a:ea typeface="Arial" charset="0"/>
                <a:cs typeface="Arial" charset="0"/>
              </a:rPr>
              <a:t>InterSystems</a:t>
            </a:r>
            <a:r>
              <a:rPr lang="en-US" sz="700" dirty="0">
                <a:solidFill>
                  <a:schemeClr val="bg1"/>
                </a:solidFill>
                <a:latin typeface="Arial" charset="0"/>
                <a:ea typeface="Arial" charset="0"/>
                <a:cs typeface="Arial" charset="0"/>
              </a:rPr>
              <a:t> Corporation. All rights reserved.</a:t>
            </a:r>
            <a:endParaRPr lang="en-US" sz="700" noProof="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393493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7" name="Group 6"/>
          <p:cNvGrpSpPr/>
          <p:nvPr userDrawn="1"/>
        </p:nvGrpSpPr>
        <p:grpSpPr>
          <a:xfrm>
            <a:off x="0" y="0"/>
            <a:ext cx="12192000" cy="6858000"/>
            <a:chOff x="0" y="0"/>
            <a:chExt cx="12192000" cy="685800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p:cNvSpPr/>
            <p:nvPr userDrawn="1"/>
          </p:nvSpPr>
          <p:spPr bwMode="auto">
            <a:xfrm>
              <a:off x="0" y="0"/>
              <a:ext cx="12191999" cy="6858000"/>
            </a:xfrm>
            <a:prstGeom prst="rect">
              <a:avLst/>
            </a:prstGeom>
            <a:solidFill>
              <a:schemeClr val="tx1">
                <a:lumMod val="50000"/>
                <a:alpha val="9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9" name="Text Placeholder 5"/>
          <p:cNvSpPr>
            <a:spLocks noGrp="1"/>
          </p:cNvSpPr>
          <p:nvPr>
            <p:ph idx="1"/>
          </p:nvPr>
        </p:nvSpPr>
        <p:spPr>
          <a:xfrm>
            <a:off x="358924" y="1325131"/>
            <a:ext cx="11493838" cy="4443711"/>
          </a:xfrm>
          <a:prstGeom prst="rect">
            <a:avLst/>
          </a:prstGeom>
        </p:spPr>
        <p:txBody>
          <a:bodyPr vert="horz" lIns="45720" tIns="45720" rIns="4572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5" name="TextBox 4"/>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 2016 </a:t>
            </a:r>
            <a:r>
              <a:rPr lang="en-US" sz="800" b="0" i="0" dirty="0" err="1">
                <a:solidFill>
                  <a:schemeClr val="bg1"/>
                </a:solidFill>
                <a:latin typeface="Arial" charset="0"/>
                <a:ea typeface="Arial" charset="0"/>
                <a:cs typeface="Arial" charset="0"/>
              </a:rPr>
              <a:t>InterSystems</a:t>
            </a:r>
            <a:r>
              <a:rPr lang="en-US" sz="800" b="0" i="0" dirty="0">
                <a:solidFill>
                  <a:schemeClr val="bg1"/>
                </a:solidFill>
                <a:latin typeface="Arial" charset="0"/>
                <a:ea typeface="Arial" charset="0"/>
                <a:cs typeface="Arial" charset="0"/>
              </a:rPr>
              <a:t> Corporation. All</a:t>
            </a:r>
            <a:r>
              <a:rPr lang="en-US" sz="800" b="0" i="0" baseline="0" dirty="0">
                <a:solidFill>
                  <a:schemeClr val="bg1"/>
                </a:solidFill>
                <a:latin typeface="Arial" charset="0"/>
                <a:ea typeface="Arial" charset="0"/>
                <a:cs typeface="Arial" charset="0"/>
              </a:rPr>
              <a:t> Rights Reserved</a:t>
            </a:r>
            <a:r>
              <a:rPr lang="en-US" sz="800" b="0" i="0" dirty="0">
                <a:solidFill>
                  <a:schemeClr val="bg1"/>
                </a:solidFill>
                <a:latin typeface="Arial" charset="0"/>
                <a:ea typeface="Arial" charset="0"/>
                <a:cs typeface="Arial" charset="0"/>
              </a:rPr>
              <a:t>.</a:t>
            </a:r>
            <a:endParaRPr lang="en-US" sz="800" b="0" i="0" noProof="0" dirty="0">
              <a:solidFill>
                <a:schemeClr val="bg1"/>
              </a:solidFill>
              <a:latin typeface="Arial" charset="0"/>
              <a:ea typeface="Arial" charset="0"/>
              <a:cs typeface="Arial" charset="0"/>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Tree>
    <p:extLst>
      <p:ext uri="{BB962C8B-B14F-4D97-AF65-F5344CB8AC3E}">
        <p14:creationId xmlns:p14="http://schemas.microsoft.com/office/powerpoint/2010/main" val="256834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5" name="Group 4"/>
          <p:cNvGrpSpPr/>
          <p:nvPr userDrawn="1"/>
        </p:nvGrpSpPr>
        <p:grpSpPr>
          <a:xfrm>
            <a:off x="0" y="0"/>
            <a:ext cx="12192000" cy="6858000"/>
            <a:chOff x="0" y="0"/>
            <a:chExt cx="12192000" cy="685800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userDrawn="1"/>
          </p:nvSpPr>
          <p:spPr bwMode="auto">
            <a:xfrm>
              <a:off x="0" y="0"/>
              <a:ext cx="12191999" cy="6858000"/>
            </a:xfrm>
            <a:prstGeom prst="rect">
              <a:avLst/>
            </a:prstGeom>
            <a:solidFill>
              <a:schemeClr val="tx1">
                <a:lumMod val="50000"/>
                <a:alpha val="9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sp>
        <p:nvSpPr>
          <p:cNvPr id="4" name="Text Placeholder 3"/>
          <p:cNvSpPr>
            <a:spLocks noGrp="1"/>
          </p:cNvSpPr>
          <p:nvPr>
            <p:ph type="body" sz="quarter" idx="11"/>
          </p:nvPr>
        </p:nvSpPr>
        <p:spPr>
          <a:xfrm>
            <a:off x="355600" y="1371600"/>
            <a:ext cx="5608320" cy="440944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2"/>
          </p:nvPr>
        </p:nvSpPr>
        <p:spPr>
          <a:xfrm>
            <a:off x="6224757" y="1371600"/>
            <a:ext cx="5608320" cy="440944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latin typeface="+mj-lt"/>
              </a:defRPr>
            </a:lvl1pPr>
          </a:lstStyle>
          <a:p>
            <a:r>
              <a:rPr lang="en-US"/>
              <a:t>Click to edit Master title style</a:t>
            </a:r>
          </a:p>
        </p:txBody>
      </p:sp>
      <p:cxnSp>
        <p:nvCxnSpPr>
          <p:cNvPr id="9" name="Straight Connector 8"/>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10" name="TextBox 9"/>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 2016 </a:t>
            </a:r>
            <a:r>
              <a:rPr lang="en-US" sz="800" b="0" i="0" dirty="0" err="1">
                <a:solidFill>
                  <a:schemeClr val="bg1"/>
                </a:solidFill>
                <a:latin typeface="Arial" charset="0"/>
                <a:ea typeface="Arial" charset="0"/>
                <a:cs typeface="Arial" charset="0"/>
              </a:rPr>
              <a:t>InterSystems</a:t>
            </a:r>
            <a:r>
              <a:rPr lang="en-US" sz="800" b="0" i="0" dirty="0">
                <a:solidFill>
                  <a:schemeClr val="bg1"/>
                </a:solidFill>
                <a:latin typeface="Arial" charset="0"/>
                <a:ea typeface="Arial" charset="0"/>
                <a:cs typeface="Arial" charset="0"/>
              </a:rPr>
              <a:t> Corporation. All</a:t>
            </a:r>
            <a:r>
              <a:rPr lang="en-US" sz="800" b="0" i="0" baseline="0" dirty="0">
                <a:solidFill>
                  <a:schemeClr val="bg1"/>
                </a:solidFill>
                <a:latin typeface="Arial" charset="0"/>
                <a:ea typeface="Arial" charset="0"/>
                <a:cs typeface="Arial" charset="0"/>
              </a:rPr>
              <a:t> Rights Reserved</a:t>
            </a:r>
            <a:r>
              <a:rPr lang="en-US" sz="800" b="0" i="0" dirty="0">
                <a:solidFill>
                  <a:schemeClr val="bg1"/>
                </a:solidFill>
                <a:latin typeface="Arial" charset="0"/>
                <a:ea typeface="Arial" charset="0"/>
                <a:cs typeface="Arial" charset="0"/>
              </a:rPr>
              <a:t>.</a:t>
            </a:r>
            <a:endParaRPr lang="en-US" sz="800" b="0" i="0" noProof="0" dirty="0">
              <a:solidFill>
                <a:schemeClr val="bg1"/>
              </a:solidFill>
              <a:latin typeface="Arial" charset="0"/>
              <a:ea typeface="Arial" charset="0"/>
              <a:cs typeface="Arial" charset="0"/>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Tree>
    <p:extLst>
      <p:ext uri="{BB962C8B-B14F-4D97-AF65-F5344CB8AC3E}">
        <p14:creationId xmlns:p14="http://schemas.microsoft.com/office/powerpoint/2010/main" val="43704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4" name="Group 13"/>
          <p:cNvGrpSpPr/>
          <p:nvPr userDrawn="1"/>
        </p:nvGrpSpPr>
        <p:grpSpPr>
          <a:xfrm>
            <a:off x="0" y="0"/>
            <a:ext cx="12192000" cy="6858000"/>
            <a:chOff x="0" y="0"/>
            <a:chExt cx="12192000" cy="685800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p:cNvSpPr/>
            <p:nvPr userDrawn="1"/>
          </p:nvSpPr>
          <p:spPr bwMode="auto">
            <a:xfrm>
              <a:off x="0" y="0"/>
              <a:ext cx="12191999" cy="6858000"/>
            </a:xfrm>
            <a:prstGeom prst="rect">
              <a:avLst/>
            </a:prstGeom>
            <a:solidFill>
              <a:schemeClr val="tx1">
                <a:lumMod val="50000"/>
                <a:alpha val="9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sp>
        <p:nvSpPr>
          <p:cNvPr id="3" name="Text Placeholder 2"/>
          <p:cNvSpPr>
            <a:spLocks noGrp="1"/>
          </p:cNvSpPr>
          <p:nvPr>
            <p:ph type="body" idx="1"/>
          </p:nvPr>
        </p:nvSpPr>
        <p:spPr>
          <a:xfrm>
            <a:off x="358924" y="1309125"/>
            <a:ext cx="5608320" cy="357021"/>
          </a:xfrm>
          <a:prstGeom prst="rect">
            <a:avLst/>
          </a:prstGeom>
          <a:noFill/>
          <a:ln w="9525">
            <a:noFill/>
            <a:miter lim="800000"/>
            <a:headEnd/>
            <a:tailEnd/>
          </a:ln>
          <a:effectLst/>
        </p:spPr>
        <p:txBody>
          <a:bodyPr vert="horz" wrap="square" lIns="45720" tIns="0" rIns="18288" bIns="18288" numCol="1" rtlCol="0" anchor="b" anchorCtr="0" compatLnSpc="1">
            <a:prstTxWarp prst="textNoShape">
              <a:avLst/>
            </a:prstTxWarp>
            <a:noAutofit/>
          </a:bodyPr>
          <a:lstStyle>
            <a:lvl1pPr>
              <a:defRPr lang="en-US" sz="2000" smtClean="0">
                <a:solidFill>
                  <a:schemeClr val="bg1"/>
                </a:solidFill>
                <a:latin typeface="+mj-lt"/>
              </a:defRPr>
            </a:lvl1pPr>
          </a:lstStyle>
          <a:p>
            <a:pPr marL="0" lvl="0" indent="0">
              <a:spcBef>
                <a:spcPts val="400"/>
              </a:spcBef>
            </a:pPr>
            <a:r>
              <a:rPr lang="en-US"/>
              <a:t>Edit Master text styles</a:t>
            </a:r>
          </a:p>
        </p:txBody>
      </p:sp>
      <p:sp>
        <p:nvSpPr>
          <p:cNvPr id="5" name="Text Placeholder 4"/>
          <p:cNvSpPr>
            <a:spLocks noGrp="1"/>
          </p:cNvSpPr>
          <p:nvPr>
            <p:ph type="body" sz="quarter" idx="3"/>
          </p:nvPr>
        </p:nvSpPr>
        <p:spPr>
          <a:xfrm>
            <a:off x="6224757" y="1309125"/>
            <a:ext cx="5608320" cy="357021"/>
          </a:xfrm>
          <a:prstGeom prst="rect">
            <a:avLst/>
          </a:prstGeom>
          <a:noFill/>
          <a:ln w="9525">
            <a:noFill/>
            <a:miter lim="800000"/>
            <a:headEnd/>
            <a:tailEnd/>
          </a:ln>
          <a:effectLst/>
        </p:spPr>
        <p:txBody>
          <a:bodyPr vert="horz" wrap="square" lIns="45720" tIns="0" rIns="18288" bIns="18288" numCol="1" anchor="b" anchorCtr="0" compatLnSpc="1">
            <a:prstTxWarp prst="textNoShape">
              <a:avLst/>
            </a:prstTxWarp>
            <a:noAutofit/>
          </a:bodyPr>
          <a:lstStyle>
            <a:lvl1pPr marL="0" indent="0">
              <a:buNone/>
              <a:defRPr lang="en-US" sz="2000" dirty="0" smtClean="0">
                <a:solidFill>
                  <a:schemeClr val="bg1"/>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1" fontAlgn="base" hangingPunct="1">
              <a:lnSpc>
                <a:spcPct val="100000"/>
              </a:lnSpc>
              <a:spcBef>
                <a:spcPts val="400"/>
              </a:spcBef>
              <a:spcAft>
                <a:spcPts val="400"/>
              </a:spcAft>
              <a:buClr>
                <a:schemeClr val="accent5">
                  <a:lumMod val="50000"/>
                </a:schemeClr>
              </a:buClr>
              <a:buFont typeface="Webdings" pitchFamily="18" charset="2"/>
              <a:buNone/>
            </a:pPr>
            <a:r>
              <a:rPr lang="en-US"/>
              <a:t>Edit Master text styles</a:t>
            </a:r>
          </a:p>
        </p:txBody>
      </p:sp>
      <p:sp>
        <p:nvSpPr>
          <p:cNvPr id="4" name="Text Placeholder 3"/>
          <p:cNvSpPr>
            <a:spLocks noGrp="1"/>
          </p:cNvSpPr>
          <p:nvPr>
            <p:ph type="body" sz="quarter" idx="11"/>
          </p:nvPr>
        </p:nvSpPr>
        <p:spPr>
          <a:xfrm>
            <a:off x="368299" y="1795749"/>
            <a:ext cx="5608320" cy="3975132"/>
          </a:xfrm>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2"/>
          </p:nvPr>
        </p:nvSpPr>
        <p:spPr>
          <a:xfrm>
            <a:off x="6224757" y="1795748"/>
            <a:ext cx="5608320" cy="3975133"/>
          </a:xfrm>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cxnSp>
        <p:nvCxnSpPr>
          <p:cNvPr id="7" name="Straight Connector 6"/>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8" name="TextBox 7"/>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 2016 </a:t>
            </a:r>
            <a:r>
              <a:rPr lang="en-US" sz="800" b="0" i="0" dirty="0" err="1">
                <a:solidFill>
                  <a:schemeClr val="bg1"/>
                </a:solidFill>
                <a:latin typeface="Arial" charset="0"/>
                <a:ea typeface="Arial" charset="0"/>
                <a:cs typeface="Arial" charset="0"/>
              </a:rPr>
              <a:t>InterSystems</a:t>
            </a:r>
            <a:r>
              <a:rPr lang="en-US" sz="800" b="0" i="0" dirty="0">
                <a:solidFill>
                  <a:schemeClr val="bg1"/>
                </a:solidFill>
                <a:latin typeface="Arial" charset="0"/>
                <a:ea typeface="Arial" charset="0"/>
                <a:cs typeface="Arial" charset="0"/>
              </a:rPr>
              <a:t> Corporation. All</a:t>
            </a:r>
            <a:r>
              <a:rPr lang="en-US" sz="800" b="0" i="0" baseline="0" dirty="0">
                <a:solidFill>
                  <a:schemeClr val="bg1"/>
                </a:solidFill>
                <a:latin typeface="Arial" charset="0"/>
                <a:ea typeface="Arial" charset="0"/>
                <a:cs typeface="Arial" charset="0"/>
              </a:rPr>
              <a:t> Rights Reserved</a:t>
            </a:r>
            <a:r>
              <a:rPr lang="en-US" sz="800" b="0" i="0" dirty="0">
                <a:solidFill>
                  <a:schemeClr val="bg1"/>
                </a:solidFill>
                <a:latin typeface="Arial" charset="0"/>
                <a:ea typeface="Arial" charset="0"/>
                <a:cs typeface="Arial" charset="0"/>
              </a:rPr>
              <a:t>.</a:t>
            </a:r>
            <a:endParaRPr lang="en-US" sz="800" b="0" i="0" noProof="0" dirty="0">
              <a:solidFill>
                <a:schemeClr val="bg1"/>
              </a:solidFill>
              <a:latin typeface="Arial" charset="0"/>
              <a:ea typeface="Arial" charset="0"/>
              <a:cs typeface="Arial"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Tree>
    <p:extLst>
      <p:ext uri="{BB962C8B-B14F-4D97-AF65-F5344CB8AC3E}">
        <p14:creationId xmlns:p14="http://schemas.microsoft.com/office/powerpoint/2010/main" val="595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858"/>
            <a:ext cx="12190474" cy="6857142"/>
          </a:xfrm>
          <a:prstGeom prst="rect">
            <a:avLst/>
          </a:prstGeom>
        </p:spPr>
      </p:pic>
      <p:sp>
        <p:nvSpPr>
          <p:cNvPr id="4" name="Text Placeholder 5"/>
          <p:cNvSpPr>
            <a:spLocks noGrp="1"/>
          </p:cNvSpPr>
          <p:nvPr>
            <p:ph type="body" sz="quarter" idx="11"/>
          </p:nvPr>
        </p:nvSpPr>
        <p:spPr>
          <a:xfrm>
            <a:off x="358924" y="2952519"/>
            <a:ext cx="11490176" cy="1685581"/>
          </a:xfrm>
        </p:spPr>
        <p:txBody>
          <a:bodyPr/>
          <a:lstStyle>
            <a:lvl1pPr>
              <a:defRPr sz="4000">
                <a:solidFill>
                  <a:schemeClr val="bg1"/>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p:txBody>
      </p:sp>
      <p:sp>
        <p:nvSpPr>
          <p:cNvPr id="5" name="Title 1"/>
          <p:cNvSpPr>
            <a:spLocks noGrp="1"/>
          </p:cNvSpPr>
          <p:nvPr>
            <p:ph type="title"/>
          </p:nvPr>
        </p:nvSpPr>
        <p:spPr>
          <a:xfrm>
            <a:off x="358925" y="2011096"/>
            <a:ext cx="11490175" cy="856890"/>
          </a:xfrm>
        </p:spPr>
        <p:txBody>
          <a:bodyPr/>
          <a:lstStyle>
            <a:lvl1pPr>
              <a:defRPr sz="1800">
                <a:solidFill>
                  <a:schemeClr val="bg1"/>
                </a:solidFill>
                <a:latin typeface="+mj-lt"/>
              </a:defRPr>
            </a:lvl1pPr>
          </a:lstStyle>
          <a:p>
            <a:r>
              <a:rPr lang="en-US"/>
              <a:t>Click to edit Master title style</a:t>
            </a:r>
            <a:endParaRPr lang="en-US" dirty="0"/>
          </a:p>
        </p:txBody>
      </p:sp>
      <p:cxnSp>
        <p:nvCxnSpPr>
          <p:cNvPr id="6" name="Straight Connector 5"/>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7" name="TextBox 6"/>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 2016 </a:t>
            </a:r>
            <a:r>
              <a:rPr lang="en-US" sz="800" b="0" i="0" dirty="0" err="1">
                <a:solidFill>
                  <a:schemeClr val="bg1"/>
                </a:solidFill>
                <a:latin typeface="Arial" charset="0"/>
                <a:ea typeface="Arial" charset="0"/>
                <a:cs typeface="Arial" charset="0"/>
              </a:rPr>
              <a:t>InterSystems</a:t>
            </a:r>
            <a:r>
              <a:rPr lang="en-US" sz="800" b="0" i="0" dirty="0">
                <a:solidFill>
                  <a:schemeClr val="bg1"/>
                </a:solidFill>
                <a:latin typeface="Arial" charset="0"/>
                <a:ea typeface="Arial" charset="0"/>
                <a:cs typeface="Arial" charset="0"/>
              </a:rPr>
              <a:t> Corporation. All</a:t>
            </a:r>
            <a:r>
              <a:rPr lang="en-US" sz="800" b="0" i="0" baseline="0" dirty="0">
                <a:solidFill>
                  <a:schemeClr val="bg1"/>
                </a:solidFill>
                <a:latin typeface="Arial" charset="0"/>
                <a:ea typeface="Arial" charset="0"/>
                <a:cs typeface="Arial" charset="0"/>
              </a:rPr>
              <a:t> Rights Reserved</a:t>
            </a:r>
            <a:r>
              <a:rPr lang="en-US" sz="800" b="0" i="0" dirty="0">
                <a:solidFill>
                  <a:schemeClr val="bg1"/>
                </a:solidFill>
                <a:latin typeface="Arial" charset="0"/>
                <a:ea typeface="Arial" charset="0"/>
                <a:cs typeface="Arial" charset="0"/>
              </a:rPr>
              <a:t>.</a:t>
            </a:r>
            <a:endParaRPr lang="en-US" sz="800" b="0" i="0" noProof="0" dirty="0">
              <a:solidFill>
                <a:schemeClr val="bg1"/>
              </a:solidFill>
              <a:latin typeface="Arial" charset="0"/>
              <a:ea typeface="Arial" charset="0"/>
              <a:cs typeface="Arial" charset="0"/>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72688" y="6201658"/>
            <a:ext cx="176412" cy="467715"/>
          </a:xfrm>
          <a:prstGeom prst="rect">
            <a:avLst/>
          </a:prstGeom>
        </p:spPr>
      </p:pic>
    </p:spTree>
    <p:extLst>
      <p:ext uri="{BB962C8B-B14F-4D97-AF65-F5344CB8AC3E}">
        <p14:creationId xmlns:p14="http://schemas.microsoft.com/office/powerpoint/2010/main" val="6085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9EC2D4D5-DB9B-43E1-9085-AD881D5DE2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8">
            <a:extLst>
              <a:ext uri="{FF2B5EF4-FFF2-40B4-BE49-F238E27FC236}">
                <a16:creationId xmlns:a16="http://schemas.microsoft.com/office/drawing/2014/main" id="{F15173EC-89D1-45EC-A03E-D87F07396995}"/>
              </a:ext>
            </a:extLst>
          </p:cNvPr>
          <p:cNvCxnSpPr>
            <a:cxnSpLocks noChangeShapeType="1"/>
          </p:cNvCxnSpPr>
          <p:nvPr userDrawn="1"/>
        </p:nvCxnSpPr>
        <p:spPr bwMode="auto">
          <a:xfrm>
            <a:off x="359834" y="6008688"/>
            <a:ext cx="11493500" cy="0"/>
          </a:xfrm>
          <a:prstGeom prst="line">
            <a:avLst/>
          </a:prstGeom>
          <a:noFill/>
          <a:ln w="9525" algn="ctr">
            <a:solidFill>
              <a:schemeClr val="bg1"/>
            </a:solidFill>
            <a:miter lim="800000"/>
            <a:headEnd/>
            <a:tailEnd/>
          </a:ln>
          <a:extLst>
            <a:ext uri="{909E8E84-426E-40DD-AFC4-6F175D3DCCD1}">
              <a14:hiddenFill xmlns:a14="http://schemas.microsoft.com/office/drawing/2010/main">
                <a:noFill/>
              </a14:hiddenFill>
            </a:ext>
          </a:extLst>
        </p:spPr>
      </p:cxnSp>
      <p:sp>
        <p:nvSpPr>
          <p:cNvPr id="7" name="TextBox 6">
            <a:extLst>
              <a:ext uri="{FF2B5EF4-FFF2-40B4-BE49-F238E27FC236}">
                <a16:creationId xmlns:a16="http://schemas.microsoft.com/office/drawing/2014/main" id="{FAA43129-B4CE-4F14-8BB2-27C1F6B05ECB}"/>
              </a:ext>
            </a:extLst>
          </p:cNvPr>
          <p:cNvSpPr txBox="1"/>
          <p:nvPr userDrawn="1"/>
        </p:nvSpPr>
        <p:spPr bwMode="auto">
          <a:xfrm>
            <a:off x="359834" y="6353175"/>
            <a:ext cx="4294717" cy="160338"/>
          </a:xfrm>
          <a:prstGeom prst="rect">
            <a:avLst/>
          </a:prstGeom>
          <a:noFill/>
          <a:ln w="9525">
            <a:noFill/>
            <a:miter lim="800000"/>
            <a:headEnd/>
            <a:tailEnd/>
          </a:ln>
          <a:effectLst/>
        </p:spPr>
        <p:txBody>
          <a:bodyPr lIns="18288" tIns="18288" rIns="18288" bIns="18288">
            <a:spAutoFit/>
          </a:bodyPr>
          <a:lstStyle/>
          <a:p>
            <a:pPr eaLnBrk="1" hangingPunct="1">
              <a:spcBef>
                <a:spcPts val="300"/>
              </a:spcBef>
              <a:spcAft>
                <a:spcPts val="400"/>
              </a:spcAft>
              <a:buClr>
                <a:schemeClr val="accent5">
                  <a:lumMod val="50000"/>
                </a:schemeClr>
              </a:buClr>
              <a:buFont typeface="Webdings" pitchFamily="18" charset="2"/>
              <a:buNone/>
              <a:defRPr/>
            </a:pPr>
            <a:fld id="{FD16C8F9-CF1D-49E2-9F2E-3011AA589BE0}" type="slidenum">
              <a:rPr lang="en-US" sz="800" b="0">
                <a:solidFill>
                  <a:schemeClr val="bg1"/>
                </a:solidFill>
                <a:latin typeface="Arial" charset="0"/>
                <a:ea typeface="Arial" charset="0"/>
                <a:cs typeface="Arial" charset="0"/>
              </a:rPr>
              <a:pPr eaLnBrk="1" hangingPunct="1">
                <a:spcBef>
                  <a:spcPts val="300"/>
                </a:spcBef>
                <a:spcAft>
                  <a:spcPts val="400"/>
                </a:spcAft>
                <a:buClr>
                  <a:schemeClr val="accent5">
                    <a:lumMod val="50000"/>
                  </a:schemeClr>
                </a:buClr>
                <a:buFont typeface="Webdings" pitchFamily="18" charset="2"/>
                <a:buNone/>
                <a:defRPr/>
              </a:pPr>
              <a:t>‹#›</a:t>
            </a:fld>
            <a:r>
              <a:rPr lang="en-US" sz="800" b="0" dirty="0">
                <a:solidFill>
                  <a:schemeClr val="bg1"/>
                </a:solidFill>
                <a:latin typeface="Arial" charset="0"/>
                <a:ea typeface="Arial" charset="0"/>
                <a:cs typeface="Arial" charset="0"/>
              </a:rPr>
              <a:t>  |  </a:t>
            </a:r>
            <a:r>
              <a:rPr lang="en-US" sz="800" b="0" dirty="0" err="1">
                <a:solidFill>
                  <a:schemeClr val="bg1"/>
                </a:solidFill>
                <a:latin typeface="Arial" charset="0"/>
                <a:ea typeface="Arial" charset="0"/>
                <a:cs typeface="Arial" charset="0"/>
              </a:rPr>
              <a:t>InterSystems</a:t>
            </a:r>
            <a:endParaRPr lang="en-US" sz="800" b="0" dirty="0">
              <a:solidFill>
                <a:schemeClr val="bg1"/>
              </a:solidFill>
              <a:latin typeface="Arial" charset="0"/>
              <a:ea typeface="Arial" charset="0"/>
              <a:cs typeface="Arial" charset="0"/>
            </a:endParaRPr>
          </a:p>
        </p:txBody>
      </p:sp>
      <p:pic>
        <p:nvPicPr>
          <p:cNvPr id="8" name="Picture 10">
            <a:extLst>
              <a:ext uri="{FF2B5EF4-FFF2-40B4-BE49-F238E27FC236}">
                <a16:creationId xmlns:a16="http://schemas.microsoft.com/office/drawing/2014/main" id="{1EDA15D9-5608-43C2-9EC2-BAD1F913E78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654367" y="6202364"/>
            <a:ext cx="23495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1"/>
          </p:nvPr>
        </p:nvSpPr>
        <p:spPr>
          <a:xfrm>
            <a:off x="358924" y="2952521"/>
            <a:ext cx="11490176" cy="1445309"/>
          </a:xfrm>
        </p:spPr>
        <p:txBody>
          <a:bodyPr/>
          <a:lstStyle>
            <a:lvl1pPr>
              <a:defRPr sz="4000">
                <a:solidFill>
                  <a:schemeClr val="bg1"/>
                </a:solidFill>
                <a:latin typeface="Noto Serif SC Medium" pitchFamily="18" charset="-122"/>
                <a:ea typeface="Noto Serif SC Medium" pitchFamily="18" charset="-122"/>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p:txBody>
      </p:sp>
      <p:sp>
        <p:nvSpPr>
          <p:cNvPr id="2" name="Title 1"/>
          <p:cNvSpPr>
            <a:spLocks noGrp="1"/>
          </p:cNvSpPr>
          <p:nvPr>
            <p:ph type="title"/>
          </p:nvPr>
        </p:nvSpPr>
        <p:spPr>
          <a:xfrm>
            <a:off x="362591" y="4419604"/>
            <a:ext cx="11490175" cy="473129"/>
          </a:xfrm>
        </p:spPr>
        <p:txBody>
          <a:bodyPr/>
          <a:lstStyle>
            <a:lvl1pPr>
              <a:defRPr sz="1800">
                <a:solidFill>
                  <a:schemeClr val="bg1"/>
                </a:solidFill>
                <a:latin typeface="Noto Sans SC Regular" pitchFamily="34" charset="-122"/>
                <a:ea typeface="Noto Sans SC Regular" pitchFamily="34" charset="-122"/>
              </a:defRPr>
            </a:lvl1pPr>
          </a:lstStyle>
          <a:p>
            <a:r>
              <a:rPr lang="en-US" dirty="0"/>
              <a:t>Click to edit Master title style</a:t>
            </a:r>
          </a:p>
        </p:txBody>
      </p:sp>
    </p:spTree>
    <p:extLst>
      <p:ext uri="{BB962C8B-B14F-4D97-AF65-F5344CB8AC3E}">
        <p14:creationId xmlns:p14="http://schemas.microsoft.com/office/powerpoint/2010/main" val="398817511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bwMode="auto">
          <a:xfrm>
            <a:off x="358925" y="228600"/>
            <a:ext cx="11493837" cy="856890"/>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bodyPr>
          <a:lstStyle/>
          <a:p>
            <a:pPr lvl="0"/>
            <a:r>
              <a:rPr lang="en-US"/>
              <a:t>Click to edit Master title style</a:t>
            </a:r>
            <a:endParaRPr lang="en-US" dirty="0"/>
          </a:p>
        </p:txBody>
      </p:sp>
      <p:sp>
        <p:nvSpPr>
          <p:cNvPr id="6" name="Text Placeholder 5"/>
          <p:cNvSpPr>
            <a:spLocks noGrp="1"/>
          </p:cNvSpPr>
          <p:nvPr>
            <p:ph type="body" idx="1"/>
          </p:nvPr>
        </p:nvSpPr>
        <p:spPr>
          <a:xfrm>
            <a:off x="358924" y="1325131"/>
            <a:ext cx="11493838" cy="4443711"/>
          </a:xfrm>
          <a:prstGeom prst="rect">
            <a:avLst/>
          </a:prstGeom>
        </p:spPr>
        <p:txBody>
          <a:bodyPr vert="horz" lIns="45720" tIns="45720" rIns="4572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6835529"/>
      </p:ext>
    </p:extLst>
  </p:cSld>
  <p:clrMap bg1="lt1" tx1="dk1" bg2="lt2" tx2="dk2" accent1="accent1" accent2="accent2" accent3="accent3" accent4="accent4" accent5="accent5" accent6="accent6" hlink="hlink" folHlink="folHlink"/>
  <p:sldLayoutIdLst>
    <p:sldLayoutId id="2147483730" r:id="rId1"/>
    <p:sldLayoutId id="2147483754" r:id="rId2"/>
    <p:sldLayoutId id="2147483729" r:id="rId3"/>
    <p:sldLayoutId id="2147483750" r:id="rId4"/>
    <p:sldLayoutId id="2147483731" r:id="rId5"/>
    <p:sldLayoutId id="2147483732" r:id="rId6"/>
    <p:sldLayoutId id="2147483747" r:id="rId7"/>
    <p:sldLayoutId id="2147483753"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lnSpc>
          <a:spcPct val="90000"/>
        </a:lnSpc>
        <a:spcBef>
          <a:spcPct val="0"/>
        </a:spcBef>
        <a:spcAft>
          <a:spcPct val="0"/>
        </a:spcAft>
        <a:defRPr sz="3600" b="0">
          <a:solidFill>
            <a:schemeClr val="bg1"/>
          </a:solidFill>
          <a:latin typeface="+mj-lt"/>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algn="l" rtl="0" eaLnBrk="1" fontAlgn="base" hangingPunct="1">
        <a:lnSpc>
          <a:spcPct val="100000"/>
        </a:lnSpc>
        <a:spcBef>
          <a:spcPts val="300"/>
        </a:spcBef>
        <a:spcAft>
          <a:spcPts val="400"/>
        </a:spcAft>
        <a:buClr>
          <a:schemeClr val="accent5">
            <a:lumMod val="50000"/>
          </a:schemeClr>
        </a:buClr>
        <a:buFont typeface="Webdings" pitchFamily="18" charset="2"/>
        <a:buNone/>
        <a:defRPr lang="en-US" sz="2000" dirty="0" smtClean="0">
          <a:solidFill>
            <a:schemeClr val="bg1"/>
          </a:solidFill>
          <a:latin typeface="+mn-lt"/>
          <a:ea typeface="+mn-ea"/>
          <a:cs typeface="Arial" pitchFamily="34" charset="0"/>
        </a:defRPr>
      </a:lvl1pPr>
      <a:lvl2pPr marL="227013" indent="-225425" algn="l" rtl="0" eaLnBrk="1" fontAlgn="base" hangingPunct="1">
        <a:lnSpc>
          <a:spcPct val="100000"/>
        </a:lnSpc>
        <a:spcBef>
          <a:spcPts val="300"/>
        </a:spcBef>
        <a:spcAft>
          <a:spcPts val="400"/>
        </a:spcAft>
        <a:buClr>
          <a:schemeClr val="bg1">
            <a:lumMod val="75000"/>
          </a:schemeClr>
        </a:buClr>
        <a:buSzPct val="95000"/>
        <a:buFont typeface="Wingdings" pitchFamily="2" charset="2"/>
        <a:buChar char="§"/>
        <a:defRPr lang="en-US" sz="1800" dirty="0" smtClean="0">
          <a:solidFill>
            <a:schemeClr val="bg1"/>
          </a:solidFill>
          <a:latin typeface="+mn-lt"/>
          <a:cs typeface="Arial" pitchFamily="34" charset="0"/>
        </a:defRPr>
      </a:lvl2pPr>
      <a:lvl3pPr marL="461963" indent="-234950" algn="l" rtl="0" eaLnBrk="1" fontAlgn="base" hangingPunct="1">
        <a:lnSpc>
          <a:spcPct val="100000"/>
        </a:lnSpc>
        <a:spcBef>
          <a:spcPts val="300"/>
        </a:spcBef>
        <a:spcAft>
          <a:spcPts val="400"/>
        </a:spcAft>
        <a:buClr>
          <a:schemeClr val="bg1">
            <a:lumMod val="75000"/>
          </a:schemeClr>
        </a:buClr>
        <a:buSzPct val="80000"/>
        <a:buFont typeface="Arial" pitchFamily="34" charset="0"/>
        <a:buChar char="–"/>
        <a:defRPr lang="en-US" sz="1600" dirty="0" smtClean="0">
          <a:solidFill>
            <a:schemeClr val="bg1"/>
          </a:solidFill>
          <a:latin typeface="+mn-lt"/>
          <a:cs typeface="Arial" pitchFamily="34" charset="0"/>
        </a:defRPr>
      </a:lvl3pPr>
      <a:lvl4pPr marL="687388" indent="-225425" algn="l" rtl="0" eaLnBrk="1" fontAlgn="base" hangingPunct="1">
        <a:lnSpc>
          <a:spcPct val="100000"/>
        </a:lnSpc>
        <a:spcBef>
          <a:spcPts val="300"/>
        </a:spcBef>
        <a:spcAft>
          <a:spcPts val="400"/>
        </a:spcAft>
        <a:buClr>
          <a:schemeClr val="bg1">
            <a:lumMod val="75000"/>
          </a:schemeClr>
        </a:buClr>
        <a:buSzPct val="70000"/>
        <a:buFont typeface="Arial" pitchFamily="34" charset="0"/>
        <a:buChar char="•"/>
        <a:defRPr lang="en-US" sz="1400" dirty="0" smtClean="0">
          <a:solidFill>
            <a:schemeClr val="bg1"/>
          </a:solidFill>
          <a:latin typeface="+mn-lt"/>
          <a:cs typeface="Arial" pitchFamily="34" charset="0"/>
        </a:defRPr>
      </a:lvl4pPr>
      <a:lvl5pPr marL="914400" indent="-227013" algn="l" rtl="0" eaLnBrk="1" fontAlgn="base" hangingPunct="1">
        <a:lnSpc>
          <a:spcPct val="100000"/>
        </a:lnSpc>
        <a:spcBef>
          <a:spcPts val="300"/>
        </a:spcBef>
        <a:spcAft>
          <a:spcPts val="400"/>
        </a:spcAft>
        <a:buClr>
          <a:schemeClr val="bg1">
            <a:lumMod val="75000"/>
          </a:schemeClr>
        </a:buClr>
        <a:buSzPct val="60000"/>
        <a:buFont typeface="Arial" pitchFamily="34" charset="0"/>
        <a:buChar char="–"/>
        <a:defRPr lang="en-US" sz="1050" dirty="0" smtClean="0">
          <a:solidFill>
            <a:schemeClr val="bg1"/>
          </a:solidFill>
          <a:latin typeface="+mn-lt"/>
          <a:cs typeface="Arial" pitchFamily="34" charset="0"/>
        </a:defRPr>
      </a:lvl5pPr>
      <a:lvl6pPr marL="21129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16">
          <p15:clr>
            <a:srgbClr val="F26B43"/>
          </p15:clr>
        </p15:guide>
        <p15:guide id="4" pos="7464">
          <p15:clr>
            <a:srgbClr val="F26B43"/>
          </p15:clr>
        </p15:guide>
        <p15:guide id="5" orient="horz" pos="3984">
          <p15:clr>
            <a:srgbClr val="F26B43"/>
          </p15:clr>
        </p15:guide>
        <p15:guide id="6" orient="horz" pos="144">
          <p15:clr>
            <a:srgbClr val="F26B43"/>
          </p15:clr>
        </p15:guide>
        <p15:guide id="7" orient="horz" pos="624">
          <p15:clr>
            <a:srgbClr val="F26B43"/>
          </p15:clr>
        </p15:guide>
        <p15:guide id="8" orient="horz" pos="864">
          <p15:clr>
            <a:srgbClr val="F26B43"/>
          </p15:clr>
        </p15:guide>
        <p15:guide id="9"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4294967295"/>
          </p:nvPr>
        </p:nvSpPr>
        <p:spPr>
          <a:xfrm>
            <a:off x="373404" y="6087199"/>
            <a:ext cx="9337597" cy="261610"/>
          </a:xfrm>
        </p:spPr>
        <p:txBody>
          <a:bodyPr/>
          <a:lstStyle/>
          <a:p>
            <a:r>
              <a:rPr kumimoji="1" lang="fr-FR" altLang="zh-CN" dirty="0" err="1"/>
              <a:t>Health</a:t>
            </a:r>
            <a:r>
              <a:rPr kumimoji="1" lang="fr-FR" altLang="zh-CN" dirty="0"/>
              <a:t> </a:t>
            </a:r>
            <a:r>
              <a:rPr kumimoji="1" lang="fr-FR" altLang="zh-CN" dirty="0" err="1"/>
              <a:t>Connect</a:t>
            </a:r>
            <a:r>
              <a:rPr kumimoji="1" lang="zh-CN" altLang="en-US" dirty="0"/>
              <a:t>和</a:t>
            </a:r>
            <a:r>
              <a:rPr kumimoji="1" lang="en-US" altLang="zh-CN" dirty="0"/>
              <a:t>Ensemble</a:t>
            </a:r>
            <a:r>
              <a:rPr kumimoji="1" lang="zh-CN" altLang="en-US" dirty="0"/>
              <a:t>系统培训</a:t>
            </a:r>
            <a:endParaRPr lang="en-US" dirty="0"/>
          </a:p>
        </p:txBody>
      </p:sp>
      <p:sp>
        <p:nvSpPr>
          <p:cNvPr id="6" name="Title 5"/>
          <p:cNvSpPr>
            <a:spLocks noGrp="1"/>
          </p:cNvSpPr>
          <p:nvPr>
            <p:ph type="title" idx="4294967295"/>
          </p:nvPr>
        </p:nvSpPr>
        <p:spPr>
          <a:xfrm>
            <a:off x="375049" y="5532582"/>
            <a:ext cx="9344810" cy="489527"/>
          </a:xfrm>
        </p:spPr>
        <p:txBody>
          <a:bodyPr/>
          <a:lstStyle/>
          <a:p>
            <a:r>
              <a:rPr lang="en-US" sz="2400" b="1" dirty="0"/>
              <a:t>Business Rule(</a:t>
            </a:r>
            <a:r>
              <a:rPr lang="zh-CN" altLang="en-US" sz="2400" b="1" dirty="0"/>
              <a:t>业务规则</a:t>
            </a:r>
            <a:r>
              <a:rPr lang="en-US" altLang="zh-CN" sz="2400" b="1" dirty="0"/>
              <a:t>)</a:t>
            </a:r>
            <a:endParaRPr lang="en-US" sz="2400" b="1" dirty="0"/>
          </a:p>
        </p:txBody>
      </p:sp>
      <p:sp>
        <p:nvSpPr>
          <p:cNvPr id="2" name="Slide Number Placeholder 1"/>
          <p:cNvSpPr>
            <a:spLocks noGrp="1"/>
          </p:cNvSpPr>
          <p:nvPr>
            <p:ph type="sldNum" sz="quarter" idx="4294967295"/>
          </p:nvPr>
        </p:nvSpPr>
        <p:spPr>
          <a:xfrm>
            <a:off x="0" y="6507163"/>
            <a:ext cx="669925" cy="190500"/>
          </a:xfrm>
          <a:prstGeom prst="rect">
            <a:avLst/>
          </a:prstGeom>
        </p:spPr>
        <p:txBody>
          <a:bodyPr/>
          <a:lstStyle/>
          <a:p>
            <a:fld id="{F8480F06-4623-41B7-AED8-91A86F546A2E}" type="slidenum">
              <a:rPr lang="en-US" smtClean="0"/>
              <a:pPr/>
              <a:t>0</a:t>
            </a:fld>
            <a:endParaRPr lang="en-US" dirty="0"/>
          </a:p>
        </p:txBody>
      </p:sp>
    </p:spTree>
    <p:extLst>
      <p:ext uri="{BB962C8B-B14F-4D97-AF65-F5344CB8AC3E}">
        <p14:creationId xmlns:p14="http://schemas.microsoft.com/office/powerpoint/2010/main" val="162407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4">
            <a:extLst>
              <a:ext uri="{FF2B5EF4-FFF2-40B4-BE49-F238E27FC236}">
                <a16:creationId xmlns:a16="http://schemas.microsoft.com/office/drawing/2014/main" id="{C9A8C5F6-A1A6-4633-8C22-931AE8AB9BB4}"/>
              </a:ext>
            </a:extLst>
          </p:cNvPr>
          <p:cNvSpPr>
            <a:spLocks noGrp="1" noChangeArrowheads="1"/>
          </p:cNvSpPr>
          <p:nvPr>
            <p:ph type="body" sz="quarter" idx="11"/>
          </p:nvPr>
        </p:nvSpPr>
        <p:spPr>
          <a:xfrm>
            <a:off x="211015" y="2952751"/>
            <a:ext cx="10199810" cy="1444625"/>
          </a:xfrm>
        </p:spPr>
        <p:txBody>
          <a:bodyPr/>
          <a:lstStyle/>
          <a:p>
            <a:r>
              <a:rPr lang="zh-CN" altLang="en-US" sz="4800" dirty="0"/>
              <a:t>普通业务规则</a:t>
            </a:r>
            <a:r>
              <a:rPr lang="en-US" altLang="zh-CN" sz="4800" dirty="0"/>
              <a:t>(General Business Rule)</a:t>
            </a:r>
            <a:endParaRPr lang="zh-CN" altLang="en-US" sz="4800" dirty="0"/>
          </a:p>
        </p:txBody>
      </p:sp>
      <p:sp>
        <p:nvSpPr>
          <p:cNvPr id="14339" name="Title 2">
            <a:extLst>
              <a:ext uri="{FF2B5EF4-FFF2-40B4-BE49-F238E27FC236}">
                <a16:creationId xmlns:a16="http://schemas.microsoft.com/office/drawing/2014/main" id="{DE0C6F70-1F09-4689-A385-9C7FAD13C0DA}"/>
              </a:ext>
            </a:extLst>
          </p:cNvPr>
          <p:cNvSpPr>
            <a:spLocks noGrp="1" noChangeArrowheads="1"/>
          </p:cNvSpPr>
          <p:nvPr>
            <p:ph type="title"/>
          </p:nvPr>
        </p:nvSpPr>
        <p:spPr>
          <a:xfrm>
            <a:off x="1795464" y="4419601"/>
            <a:ext cx="8618537" cy="473075"/>
          </a:xfrm>
        </p:spPr>
        <p:txBody>
          <a:bodyPr/>
          <a:lstStyle/>
          <a:p>
            <a:endParaRPr lang="zh-CN" altLang="en-US" dirty="0"/>
          </a:p>
        </p:txBody>
      </p:sp>
    </p:spTree>
    <p:extLst>
      <p:ext uri="{BB962C8B-B14F-4D97-AF65-F5344CB8AC3E}">
        <p14:creationId xmlns:p14="http://schemas.microsoft.com/office/powerpoint/2010/main" val="199413638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4DDA27A-40E9-47C0-93A9-D0E073077128}"/>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创建</a:t>
            </a:r>
            <a:r>
              <a:rPr lang="en-US" altLang="en-US">
                <a:ea typeface="ＭＳ Ｐゴシック" panose="020B0600070205080204" pitchFamily="34" charset="-128"/>
              </a:rPr>
              <a:t>Business Rule</a:t>
            </a:r>
          </a:p>
        </p:txBody>
      </p:sp>
      <p:sp>
        <p:nvSpPr>
          <p:cNvPr id="3" name="Content Placeholder 2">
            <a:extLst>
              <a:ext uri="{FF2B5EF4-FFF2-40B4-BE49-F238E27FC236}">
                <a16:creationId xmlns:a16="http://schemas.microsoft.com/office/drawing/2014/main" id="{6D02FB53-93E3-486E-A7FD-0C21EB712BC6}"/>
              </a:ext>
            </a:extLst>
          </p:cNvPr>
          <p:cNvSpPr>
            <a:spLocks noGrp="1"/>
          </p:cNvSpPr>
          <p:nvPr>
            <p:ph idx="1"/>
          </p:nvPr>
        </p:nvSpPr>
        <p:spPr>
          <a:xfrm>
            <a:off x="234465" y="1396568"/>
            <a:ext cx="11493838" cy="4443711"/>
          </a:xfrm>
        </p:spPr>
        <p:txBody>
          <a:bodyPr/>
          <a:lstStyle/>
          <a:p>
            <a:r>
              <a:rPr lang="zh-CN" altLang="en-US" i="1" u="sng" dirty="0">
                <a:solidFill>
                  <a:schemeClr val="bg2"/>
                </a:solidFill>
              </a:rPr>
              <a:t>步骤</a:t>
            </a:r>
            <a:r>
              <a:rPr lang="en-US" altLang="en-US" i="1" u="sng" dirty="0">
                <a:solidFill>
                  <a:schemeClr val="bg2"/>
                </a:solidFill>
              </a:rPr>
              <a:t> </a:t>
            </a:r>
          </a:p>
          <a:p>
            <a:r>
              <a:rPr lang="en-US" altLang="en-US" dirty="0">
                <a:solidFill>
                  <a:schemeClr val="bg2"/>
                </a:solidFill>
              </a:rPr>
              <a:t>1. Business Process:</a:t>
            </a:r>
          </a:p>
          <a:p>
            <a:r>
              <a:rPr lang="en-US" altLang="en-US" dirty="0">
                <a:solidFill>
                  <a:schemeClr val="bg2"/>
                </a:solidFill>
              </a:rPr>
              <a:t>    a. </a:t>
            </a:r>
            <a:r>
              <a:rPr lang="zh-CN" altLang="en-US" dirty="0">
                <a:solidFill>
                  <a:schemeClr val="bg2"/>
                </a:solidFill>
              </a:rPr>
              <a:t>将规则需要的变量至于上下文</a:t>
            </a:r>
            <a:r>
              <a:rPr lang="en-US" altLang="zh-CN" dirty="0">
                <a:solidFill>
                  <a:schemeClr val="bg2"/>
                </a:solidFill>
              </a:rPr>
              <a:t>context</a:t>
            </a:r>
            <a:r>
              <a:rPr lang="zh-CN" altLang="en-US" dirty="0">
                <a:solidFill>
                  <a:schemeClr val="bg2"/>
                </a:solidFill>
              </a:rPr>
              <a:t>的属性中</a:t>
            </a:r>
            <a:r>
              <a:rPr lang="en-US" altLang="en-US" dirty="0">
                <a:solidFill>
                  <a:schemeClr val="bg2"/>
                </a:solidFill>
              </a:rPr>
              <a:t>.</a:t>
            </a:r>
          </a:p>
          <a:p>
            <a:r>
              <a:rPr lang="en-US" altLang="en-US" dirty="0">
                <a:solidFill>
                  <a:schemeClr val="bg2"/>
                </a:solidFill>
              </a:rPr>
              <a:t>    b. </a:t>
            </a:r>
            <a:r>
              <a:rPr lang="zh-CN" altLang="en-US" dirty="0">
                <a:solidFill>
                  <a:schemeClr val="bg2"/>
                </a:solidFill>
              </a:rPr>
              <a:t>添加</a:t>
            </a:r>
            <a:r>
              <a:rPr lang="en-US" altLang="en-US" dirty="0">
                <a:solidFill>
                  <a:schemeClr val="bg2"/>
                </a:solidFill>
              </a:rPr>
              <a:t> </a:t>
            </a:r>
            <a:r>
              <a:rPr lang="en-US" altLang="en-US" u="sng" dirty="0">
                <a:solidFill>
                  <a:schemeClr val="bg2"/>
                </a:solidFill>
              </a:rPr>
              <a:t>&lt;rule&gt; activity</a:t>
            </a:r>
            <a:r>
              <a:rPr lang="en-US" altLang="en-US" dirty="0">
                <a:solidFill>
                  <a:schemeClr val="bg2"/>
                </a:solidFill>
              </a:rPr>
              <a:t>.</a:t>
            </a:r>
          </a:p>
          <a:p>
            <a:r>
              <a:rPr lang="en-US" altLang="en-US" dirty="0">
                <a:solidFill>
                  <a:schemeClr val="bg2"/>
                </a:solidFill>
              </a:rPr>
              <a:t>2. Business Rule:</a:t>
            </a:r>
          </a:p>
          <a:p>
            <a:r>
              <a:rPr lang="en-US" altLang="en-US" dirty="0">
                <a:solidFill>
                  <a:schemeClr val="bg2"/>
                </a:solidFill>
              </a:rPr>
              <a:t>    a. </a:t>
            </a:r>
            <a:r>
              <a:rPr lang="zh-CN" altLang="en-US" dirty="0">
                <a:solidFill>
                  <a:schemeClr val="bg2"/>
                </a:solidFill>
              </a:rPr>
              <a:t>制定规则细节</a:t>
            </a:r>
            <a:r>
              <a:rPr lang="en-US" altLang="en-US" dirty="0">
                <a:solidFill>
                  <a:schemeClr val="bg2"/>
                </a:solidFill>
              </a:rPr>
              <a:t>.</a:t>
            </a:r>
            <a:endParaRPr lang="en-US" dirty="0"/>
          </a:p>
        </p:txBody>
      </p:sp>
    </p:spTree>
    <p:extLst>
      <p:ext uri="{BB962C8B-B14F-4D97-AF65-F5344CB8AC3E}">
        <p14:creationId xmlns:p14="http://schemas.microsoft.com/office/powerpoint/2010/main" val="309163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9" descr="Windows XP Professional-14.png">
            <a:extLst>
              <a:ext uri="{FF2B5EF4-FFF2-40B4-BE49-F238E27FC236}">
                <a16:creationId xmlns:a16="http://schemas.microsoft.com/office/drawing/2014/main" id="{F4FED774-B82F-45DB-AF36-1710E2EACC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41633" y="4720549"/>
            <a:ext cx="4308003" cy="126115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20483" name="Picture 8" descr="Windows XP Professional-13.png">
            <a:extLst>
              <a:ext uri="{FF2B5EF4-FFF2-40B4-BE49-F238E27FC236}">
                <a16:creationId xmlns:a16="http://schemas.microsoft.com/office/drawing/2014/main" id="{C494D308-D441-437C-A46A-298C828D5E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88306" y="1667550"/>
            <a:ext cx="4361330" cy="19773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0484" name="Rectangle 2">
            <a:extLst>
              <a:ext uri="{FF2B5EF4-FFF2-40B4-BE49-F238E27FC236}">
                <a16:creationId xmlns:a16="http://schemas.microsoft.com/office/drawing/2014/main" id="{452385B5-A290-43E4-A6D9-2C402DA1A875}"/>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Business Rule </a:t>
            </a:r>
            <a:r>
              <a:rPr lang="zh-CN" altLang="en-US" dirty="0">
                <a:ea typeface="ＭＳ Ｐゴシック" panose="020B0600070205080204" pitchFamily="34" charset="-128"/>
              </a:rPr>
              <a:t>上下文</a:t>
            </a:r>
            <a:r>
              <a:rPr lang="en-US" altLang="en-US" dirty="0">
                <a:ea typeface="ＭＳ Ｐゴシック" panose="020B0600070205080204" pitchFamily="34" charset="-128"/>
              </a:rPr>
              <a:t>Context</a:t>
            </a:r>
          </a:p>
        </p:txBody>
      </p:sp>
      <p:sp>
        <p:nvSpPr>
          <p:cNvPr id="20485" name="Rectangle 4">
            <a:extLst>
              <a:ext uri="{FF2B5EF4-FFF2-40B4-BE49-F238E27FC236}">
                <a16:creationId xmlns:a16="http://schemas.microsoft.com/office/drawing/2014/main" id="{66B65701-244A-44E9-8BF8-2016F3AE8DF6}"/>
              </a:ext>
            </a:extLst>
          </p:cNvPr>
          <p:cNvSpPr>
            <a:spLocks noGrp="1" noChangeArrowheads="1"/>
          </p:cNvSpPr>
          <p:nvPr>
            <p:ph idx="1"/>
          </p:nvPr>
        </p:nvSpPr>
        <p:spPr>
          <a:xfrm>
            <a:off x="358924" y="1325131"/>
            <a:ext cx="6929382" cy="4860516"/>
          </a:xfrm>
        </p:spPr>
        <p:txBody>
          <a:bodyPr/>
          <a:lstStyle/>
          <a:p>
            <a:r>
              <a:rPr lang="zh-CN" altLang="en-US" dirty="0">
                <a:latin typeface="Arial" panose="020B0604020202020204" pitchFamily="34" charset="0"/>
                <a:ea typeface="ＭＳ Ｐゴシック" panose="020B0600070205080204" pitchFamily="34" charset="-128"/>
              </a:rPr>
              <a:t>管理门户中的规则编辑器职能访问上下文中的变量</a:t>
            </a:r>
            <a:r>
              <a:rPr lang="en-US" altLang="en-US" dirty="0">
                <a:latin typeface="Arial" panose="020B0604020202020204" pitchFamily="34" charset="0"/>
                <a:ea typeface="ＭＳ Ｐゴシック" panose="020B0600070205080204" pitchFamily="34" charset="-128"/>
              </a:rPr>
              <a:t>; </a:t>
            </a:r>
            <a:r>
              <a:rPr lang="zh-CN" altLang="en-US" dirty="0">
                <a:latin typeface="Arial" panose="020B0604020202020204" pitchFamily="34" charset="0"/>
                <a:ea typeface="ＭＳ Ｐゴシック" panose="020B0600070205080204" pitchFamily="34" charset="-128"/>
              </a:rPr>
              <a:t>因此</a:t>
            </a:r>
            <a:r>
              <a:rPr lang="en-US" altLang="en-US" dirty="0">
                <a:latin typeface="Arial" panose="020B0604020202020204" pitchFamily="34" charset="0"/>
                <a:ea typeface="ＭＳ Ｐゴシック" panose="020B0600070205080204" pitchFamily="34" charset="-128"/>
              </a:rPr>
              <a:t>, </a:t>
            </a:r>
            <a:r>
              <a:rPr lang="zh-CN" altLang="en-US" dirty="0">
                <a:latin typeface="Arial" panose="020B0604020202020204" pitchFamily="34" charset="0"/>
                <a:ea typeface="ＭＳ Ｐゴシック" panose="020B0600070205080204" pitchFamily="34" charset="-128"/>
              </a:rPr>
              <a:t>规则需要用到的所有变量都需要被放在上下文中</a:t>
            </a:r>
            <a:r>
              <a:rPr lang="en-US" altLang="en-US" dirty="0">
                <a:latin typeface="Arial" panose="020B0604020202020204" pitchFamily="34" charset="0"/>
                <a:ea typeface="ＭＳ Ｐゴシック" panose="020B0600070205080204" pitchFamily="34" charset="-128"/>
              </a:rPr>
              <a:t>.</a:t>
            </a:r>
          </a:p>
          <a:p>
            <a:endParaRPr lang="en-US" altLang="en-US" dirty="0">
              <a:latin typeface="Arial" panose="020B0604020202020204" pitchFamily="34" charset="0"/>
              <a:ea typeface="ＭＳ Ｐゴシック" panose="020B0600070205080204" pitchFamily="34" charset="-128"/>
            </a:endParaRPr>
          </a:p>
          <a:p>
            <a:r>
              <a:rPr lang="zh-CN" altLang="en-US" dirty="0">
                <a:latin typeface="Arial" panose="020B0604020202020204" pitchFamily="34" charset="0"/>
                <a:ea typeface="ＭＳ Ｐゴシック" panose="020B0600070205080204" pitchFamily="34" charset="-128"/>
              </a:rPr>
              <a:t>首先，在上下文中创建要使用的变量</a:t>
            </a:r>
            <a:r>
              <a:rPr lang="en-US" altLang="zh-CN" dirty="0">
                <a:latin typeface="Arial" panose="020B0604020202020204" pitchFamily="34" charset="0"/>
                <a:ea typeface="ＭＳ Ｐゴシック" panose="020B0600070205080204" pitchFamily="34" charset="-128"/>
              </a:rPr>
              <a:t>. </a:t>
            </a:r>
            <a:r>
              <a:rPr lang="zh-CN" altLang="en-US" dirty="0">
                <a:latin typeface="Arial" panose="020B0604020202020204" pitchFamily="34" charset="0"/>
                <a:ea typeface="ＭＳ Ｐゴシック" panose="020B0600070205080204" pitchFamily="34" charset="-128"/>
              </a:rPr>
              <a:t>在调用</a:t>
            </a:r>
            <a:r>
              <a:rPr lang="en-US" altLang="en-US" dirty="0">
                <a:latin typeface="Arial" panose="020B0604020202020204" pitchFamily="34" charset="0"/>
                <a:ea typeface="ＭＳ Ｐゴシック" panose="020B0600070205080204" pitchFamily="34" charset="-128"/>
              </a:rPr>
              <a:t>business rule</a:t>
            </a:r>
            <a:r>
              <a:rPr lang="zh-CN" altLang="en-US" dirty="0">
                <a:latin typeface="Arial" panose="020B0604020202020204" pitchFamily="34" charset="0"/>
                <a:ea typeface="ＭＳ Ｐゴシック" panose="020B0600070205080204" pitchFamily="34" charset="-128"/>
              </a:rPr>
              <a:t>之前，根据需要在</a:t>
            </a:r>
            <a:r>
              <a:rPr lang="en-US" altLang="en-US" dirty="0">
                <a:latin typeface="Arial" panose="020B0604020202020204" pitchFamily="34" charset="0"/>
                <a:ea typeface="ＭＳ Ｐゴシック" panose="020B0600070205080204" pitchFamily="34" charset="-128"/>
              </a:rPr>
              <a:t>Business Process</a:t>
            </a:r>
            <a:r>
              <a:rPr lang="zh-CN" altLang="en-US" dirty="0">
                <a:latin typeface="Arial" panose="020B0604020202020204" pitchFamily="34" charset="0"/>
                <a:ea typeface="ＭＳ Ｐゴシック" panose="020B0600070205080204" pitchFamily="34" charset="-128"/>
              </a:rPr>
              <a:t>中对该变量赋值</a:t>
            </a:r>
            <a:r>
              <a:rPr lang="en-US" altLang="zh-CN" dirty="0">
                <a:latin typeface="Arial" panose="020B0604020202020204" pitchFamily="34" charset="0"/>
                <a:ea typeface="ＭＳ Ｐゴシック" panose="020B0600070205080204" pitchFamily="34" charset="-128"/>
              </a:rPr>
              <a:t>. </a:t>
            </a:r>
            <a:r>
              <a:rPr lang="zh-CN" altLang="en-US" dirty="0">
                <a:latin typeface="Arial" panose="020B0604020202020204" pitchFamily="34" charset="0"/>
                <a:ea typeface="ＭＳ Ｐゴシック" panose="020B0600070205080204" pitchFamily="34" charset="-128"/>
              </a:rPr>
              <a:t>可以通过调用（</a:t>
            </a:r>
            <a:r>
              <a:rPr lang="en-US" altLang="en-US" dirty="0">
                <a:latin typeface="Arial" panose="020B0604020202020204" pitchFamily="34" charset="0"/>
                <a:ea typeface="ＭＳ Ｐゴシック" panose="020B0600070205080204" pitchFamily="34" charset="-128"/>
              </a:rPr>
              <a:t>call activity）</a:t>
            </a:r>
            <a:r>
              <a:rPr lang="zh-CN" altLang="en-US" dirty="0">
                <a:latin typeface="Arial" panose="020B0604020202020204" pitchFamily="34" charset="0"/>
                <a:ea typeface="ＭＳ Ｐゴシック" panose="020B0600070205080204" pitchFamily="34" charset="-128"/>
              </a:rPr>
              <a:t>赋值，也可以使用独立的</a:t>
            </a:r>
            <a:r>
              <a:rPr lang="en-US" altLang="zh-CN" dirty="0">
                <a:latin typeface="Arial" panose="020B0604020202020204" pitchFamily="34" charset="0"/>
                <a:ea typeface="ＭＳ Ｐゴシック" panose="020B0600070205080204" pitchFamily="34" charset="-128"/>
              </a:rPr>
              <a:t>&lt;</a:t>
            </a:r>
            <a:r>
              <a:rPr lang="en-US" altLang="en-US" dirty="0">
                <a:latin typeface="Arial" panose="020B0604020202020204" pitchFamily="34" charset="0"/>
                <a:ea typeface="ＭＳ Ｐゴシック" panose="020B0600070205080204" pitchFamily="34" charset="-128"/>
              </a:rPr>
              <a:t>assign&gt; activity</a:t>
            </a:r>
            <a:r>
              <a:rPr lang="zh-CN" altLang="en-US" dirty="0">
                <a:latin typeface="Arial" panose="020B0604020202020204" pitchFamily="34" charset="0"/>
                <a:ea typeface="ＭＳ Ｐゴシック" panose="020B0600070205080204" pitchFamily="34" charset="-128"/>
              </a:rPr>
              <a:t>来赋值</a:t>
            </a:r>
            <a:r>
              <a:rPr lang="en-US" altLang="zh-CN" dirty="0">
                <a:latin typeface="Arial" panose="020B0604020202020204" pitchFamily="34" charset="0"/>
                <a:ea typeface="ＭＳ Ｐゴシック" panose="020B0600070205080204" pitchFamily="34" charset="-128"/>
              </a:rPr>
              <a:t>.</a:t>
            </a:r>
          </a:p>
          <a:p>
            <a:pPr lvl="1"/>
            <a:r>
              <a:rPr lang="zh-CN" altLang="en-US" dirty="0">
                <a:latin typeface="Arial" panose="020B0604020202020204" pitchFamily="34" charset="0"/>
                <a:ea typeface="ＭＳ Ｐゴシック" panose="020B0600070205080204" pitchFamily="34" charset="-128"/>
              </a:rPr>
              <a:t>例如</a:t>
            </a:r>
            <a:r>
              <a:rPr lang="en-US" altLang="zh-CN" dirty="0">
                <a:latin typeface="Arial" panose="020B0604020202020204" pitchFamily="34" charset="0"/>
                <a:ea typeface="ＭＳ Ｐゴシック" panose="020B0600070205080204" pitchFamily="34" charset="-128"/>
              </a:rPr>
              <a:t>, </a:t>
            </a:r>
            <a:r>
              <a:rPr lang="zh-CN" altLang="en-US" dirty="0">
                <a:latin typeface="Arial" panose="020B0604020202020204" pitchFamily="34" charset="0"/>
                <a:ea typeface="ＭＳ Ｐゴシック" panose="020B0600070205080204" pitchFamily="34" charset="-128"/>
              </a:rPr>
              <a:t>假如</a:t>
            </a:r>
            <a:r>
              <a:rPr lang="en-US" altLang="en-US" dirty="0">
                <a:latin typeface="Arial" panose="020B0604020202020204" pitchFamily="34" charset="0"/>
                <a:ea typeface="ＭＳ Ｐゴシック" panose="020B0600070205080204" pitchFamily="34" charset="-128"/>
              </a:rPr>
              <a:t>business rule</a:t>
            </a:r>
            <a:r>
              <a:rPr lang="zh-CN" altLang="en-US" dirty="0">
                <a:latin typeface="Arial" panose="020B0604020202020204" pitchFamily="34" charset="0"/>
                <a:ea typeface="ＭＳ Ｐゴシック" panose="020B0600070205080204" pitchFamily="34" charset="-128"/>
              </a:rPr>
              <a:t>需要了解当前的</a:t>
            </a:r>
            <a:r>
              <a:rPr lang="en-US" altLang="en-US" dirty="0">
                <a:latin typeface="Arial" panose="020B0604020202020204" pitchFamily="34" charset="0"/>
                <a:ea typeface="ＭＳ Ｐゴシック" panose="020B0600070205080204" pitchFamily="34" charset="-128"/>
              </a:rPr>
              <a:t>customer</a:t>
            </a:r>
            <a:r>
              <a:rPr lang="zh-CN" altLang="en-US" dirty="0">
                <a:latin typeface="Arial" panose="020B0604020202020204" pitchFamily="34" charset="0"/>
                <a:ea typeface="ＭＳ Ｐゴシック" panose="020B0600070205080204" pitchFamily="34" charset="-128"/>
              </a:rPr>
              <a:t>是不是已经存在的</a:t>
            </a:r>
            <a:r>
              <a:rPr lang="en-US" altLang="zh-CN" dirty="0">
                <a:latin typeface="Arial" panose="020B0604020202020204" pitchFamily="34" charset="0"/>
                <a:ea typeface="ＭＳ Ｐゴシック" panose="020B0600070205080204" pitchFamily="34" charset="-128"/>
              </a:rPr>
              <a:t>.</a:t>
            </a:r>
          </a:p>
          <a:p>
            <a:pPr lvl="2"/>
            <a:r>
              <a:rPr lang="zh-CN" altLang="en-US" dirty="0">
                <a:latin typeface="Arial" panose="020B0604020202020204" pitchFamily="34" charset="0"/>
                <a:ea typeface="ＭＳ Ｐゴシック" panose="020B0600070205080204" pitchFamily="34" charset="-128"/>
              </a:rPr>
              <a:t>场景 </a:t>
            </a:r>
            <a:r>
              <a:rPr lang="en-US" altLang="zh-CN" dirty="0">
                <a:latin typeface="Arial" panose="020B0604020202020204" pitchFamily="34" charset="0"/>
                <a:ea typeface="ＭＳ Ｐゴシック" panose="020B0600070205080204" pitchFamily="34" charset="-128"/>
              </a:rPr>
              <a:t>1: </a:t>
            </a:r>
            <a:r>
              <a:rPr lang="zh-CN" altLang="en-US" dirty="0">
                <a:latin typeface="Arial" panose="020B0604020202020204" pitchFamily="34" charset="0"/>
                <a:ea typeface="ＭＳ Ｐゴシック" panose="020B0600070205080204" pitchFamily="34" charset="-128"/>
              </a:rPr>
              <a:t>通过调用获得</a:t>
            </a:r>
            <a:r>
              <a:rPr lang="en-US" altLang="zh-CN" dirty="0">
                <a:latin typeface="Arial" panose="020B0604020202020204" pitchFamily="34" charset="0"/>
                <a:ea typeface="ＭＳ Ｐゴシック" panose="020B0600070205080204" pitchFamily="34" charset="-128"/>
              </a:rPr>
              <a:t>.</a:t>
            </a:r>
          </a:p>
          <a:p>
            <a:pPr lvl="3"/>
            <a:r>
              <a:rPr lang="zh-CN" altLang="en-US" dirty="0">
                <a:latin typeface="Arial" panose="020B0604020202020204" pitchFamily="34" charset="0"/>
                <a:ea typeface="ＭＳ Ｐゴシック" panose="020B0600070205080204" pitchFamily="34" charset="-128"/>
              </a:rPr>
              <a:t>当调用返回时</a:t>
            </a:r>
            <a:r>
              <a:rPr lang="en-US" altLang="zh-CN" dirty="0">
                <a:latin typeface="Arial" panose="020B0604020202020204" pitchFamily="34" charset="0"/>
                <a:ea typeface="ＭＳ Ｐゴシック" panose="020B0600070205080204" pitchFamily="34" charset="-128"/>
              </a:rPr>
              <a:t>, </a:t>
            </a:r>
            <a:r>
              <a:rPr lang="en-US" altLang="en-US" dirty="0">
                <a:latin typeface="Arial" panose="020B0604020202020204" pitchFamily="34" charset="0"/>
                <a:ea typeface="ＭＳ Ｐゴシック" panose="020B0600070205080204" pitchFamily="34" charset="-128"/>
              </a:rPr>
              <a:t>set </a:t>
            </a:r>
            <a:r>
              <a:rPr lang="en-US" altLang="en-US" dirty="0" err="1">
                <a:latin typeface="Arial" panose="020B0604020202020204" pitchFamily="34" charset="0"/>
                <a:ea typeface="ＭＳ Ｐゴシック" panose="020B0600070205080204" pitchFamily="34" charset="-128"/>
              </a:rPr>
              <a:t>context.ExistingCustomer</a:t>
            </a:r>
            <a:r>
              <a:rPr lang="en-US" altLang="en-US" dirty="0">
                <a:latin typeface="Arial" panose="020B0604020202020204" pitchFamily="34" charset="0"/>
                <a:ea typeface="ＭＳ Ｐゴシック" panose="020B0600070205080204" pitchFamily="34" charset="-128"/>
              </a:rPr>
              <a:t> =  </a:t>
            </a:r>
            <a:r>
              <a:rPr lang="en-US" altLang="en-US" dirty="0" err="1">
                <a:latin typeface="Arial" panose="020B0604020202020204" pitchFamily="34" charset="0"/>
                <a:ea typeface="ＭＳ Ｐゴシック" panose="020B0600070205080204" pitchFamily="34" charset="-128"/>
              </a:rPr>
              <a:t>callresponse.ExistingCustomer</a:t>
            </a:r>
            <a:r>
              <a:rPr lang="en-US" altLang="en-US" dirty="0">
                <a:latin typeface="Arial" panose="020B0604020202020204" pitchFamily="34" charset="0"/>
                <a:ea typeface="ＭＳ Ｐゴシック" panose="020B0600070205080204" pitchFamily="34" charset="-128"/>
              </a:rPr>
              <a:t>.</a:t>
            </a:r>
          </a:p>
          <a:p>
            <a:pPr lvl="2"/>
            <a:r>
              <a:rPr lang="zh-CN" altLang="en-US" dirty="0">
                <a:latin typeface="Arial" panose="020B0604020202020204" pitchFamily="34" charset="0"/>
                <a:ea typeface="ＭＳ Ｐゴシック" panose="020B0600070205080204" pitchFamily="34" charset="-128"/>
              </a:rPr>
              <a:t>场景 </a:t>
            </a:r>
            <a:r>
              <a:rPr lang="en-US" altLang="zh-CN" dirty="0">
                <a:latin typeface="Arial" panose="020B0604020202020204" pitchFamily="34" charset="0"/>
                <a:ea typeface="ＭＳ Ｐゴシック" panose="020B0600070205080204" pitchFamily="34" charset="-128"/>
              </a:rPr>
              <a:t>2: </a:t>
            </a:r>
            <a:r>
              <a:rPr lang="zh-CN" altLang="en-US" dirty="0">
                <a:latin typeface="Arial" panose="020B0604020202020204" pitchFamily="34" charset="0"/>
                <a:ea typeface="ＭＳ Ｐゴシック" panose="020B0600070205080204" pitchFamily="34" charset="-128"/>
              </a:rPr>
              <a:t>信息在</a:t>
            </a:r>
            <a:r>
              <a:rPr lang="en-US" altLang="en-US" dirty="0">
                <a:latin typeface="Arial" panose="020B0604020202020204" pitchFamily="34" charset="0"/>
                <a:ea typeface="ＭＳ Ｐゴシック" panose="020B0600070205080204" pitchFamily="34" charset="-128"/>
              </a:rPr>
              <a:t>Business Process</a:t>
            </a:r>
            <a:r>
              <a:rPr lang="zh-CN" altLang="en-US" dirty="0">
                <a:latin typeface="Arial" panose="020B0604020202020204" pitchFamily="34" charset="0"/>
                <a:ea typeface="ＭＳ Ｐゴシック" panose="020B0600070205080204" pitchFamily="34" charset="-128"/>
              </a:rPr>
              <a:t>的请求消息中</a:t>
            </a:r>
            <a:r>
              <a:rPr lang="en-US" altLang="zh-CN" dirty="0">
                <a:latin typeface="Arial" panose="020B0604020202020204" pitchFamily="34" charset="0"/>
                <a:ea typeface="ＭＳ Ｐゴシック" panose="020B0600070205080204" pitchFamily="34" charset="-128"/>
              </a:rPr>
              <a:t>. </a:t>
            </a:r>
          </a:p>
          <a:p>
            <a:pPr lvl="3"/>
            <a:r>
              <a:rPr lang="zh-CN" altLang="en-US" dirty="0">
                <a:latin typeface="Arial" panose="020B0604020202020204" pitchFamily="34" charset="0"/>
                <a:ea typeface="ＭＳ Ｐゴシック" panose="020B0600070205080204" pitchFamily="34" charset="-128"/>
              </a:rPr>
              <a:t>在</a:t>
            </a:r>
            <a:r>
              <a:rPr lang="en-US" altLang="zh-CN" dirty="0">
                <a:latin typeface="Arial" panose="020B0604020202020204" pitchFamily="34" charset="0"/>
                <a:ea typeface="ＭＳ Ｐゴシック" panose="020B0600070205080204" pitchFamily="34" charset="-128"/>
              </a:rPr>
              <a:t>&lt;</a:t>
            </a:r>
            <a:r>
              <a:rPr lang="en-US" altLang="en-US" dirty="0">
                <a:latin typeface="Arial" panose="020B0604020202020204" pitchFamily="34" charset="0"/>
                <a:ea typeface="ＭＳ Ｐゴシック" panose="020B0600070205080204" pitchFamily="34" charset="-128"/>
              </a:rPr>
              <a:t>rule&gt; activity</a:t>
            </a:r>
            <a:r>
              <a:rPr lang="zh-CN" altLang="en-US" dirty="0">
                <a:latin typeface="Arial" panose="020B0604020202020204" pitchFamily="34" charset="0"/>
                <a:ea typeface="ＭＳ Ｐゴシック" panose="020B0600070205080204" pitchFamily="34" charset="-128"/>
              </a:rPr>
              <a:t>之前使用</a:t>
            </a:r>
            <a:r>
              <a:rPr lang="en-US" altLang="zh-CN" dirty="0">
                <a:latin typeface="Arial" panose="020B0604020202020204" pitchFamily="34" charset="0"/>
                <a:ea typeface="ＭＳ Ｐゴシック" panose="020B0600070205080204" pitchFamily="34" charset="-128"/>
              </a:rPr>
              <a:t>&lt;</a:t>
            </a:r>
            <a:r>
              <a:rPr lang="en-US" altLang="en-US" dirty="0">
                <a:latin typeface="Arial" panose="020B0604020202020204" pitchFamily="34" charset="0"/>
                <a:ea typeface="ＭＳ Ｐゴシック" panose="020B0600070205080204" pitchFamily="34" charset="-128"/>
              </a:rPr>
              <a:t>assign&gt; activity, set </a:t>
            </a:r>
            <a:r>
              <a:rPr lang="en-US" altLang="en-US" dirty="0" err="1">
                <a:latin typeface="Arial" panose="020B0604020202020204" pitchFamily="34" charset="0"/>
                <a:ea typeface="ＭＳ Ｐゴシック" panose="020B0600070205080204" pitchFamily="34" charset="-128"/>
              </a:rPr>
              <a:t>context.ExistingCustomer</a:t>
            </a:r>
            <a:r>
              <a:rPr lang="en-US" altLang="en-US" dirty="0">
                <a:latin typeface="Arial" panose="020B0604020202020204" pitchFamily="34" charset="0"/>
                <a:ea typeface="ＭＳ Ｐゴシック" panose="020B0600070205080204" pitchFamily="34" charset="-128"/>
              </a:rPr>
              <a:t> = </a:t>
            </a:r>
            <a:r>
              <a:rPr lang="en-US" altLang="en-US" dirty="0" err="1">
                <a:latin typeface="Arial" panose="020B0604020202020204" pitchFamily="34" charset="0"/>
                <a:ea typeface="ＭＳ Ｐゴシック" panose="020B0600070205080204" pitchFamily="34" charset="-128"/>
              </a:rPr>
              <a:t>request.ExistingCustomer</a:t>
            </a:r>
            <a:r>
              <a:rPr lang="en-US" altLang="en-US" dirty="0">
                <a:latin typeface="Arial" panose="020B0604020202020204" pitchFamily="34" charset="0"/>
                <a:ea typeface="ＭＳ Ｐゴシック" panose="020B0600070205080204" pitchFamily="34" charset="-128"/>
              </a:rPr>
              <a:t>.</a:t>
            </a:r>
          </a:p>
          <a:p>
            <a:pPr lvl="1"/>
            <a:endParaRPr lang="en-US" altLang="en-US" dirty="0">
              <a:latin typeface="Arial" panose="020B0604020202020204" pitchFamily="34" charset="0"/>
              <a:ea typeface="ＭＳ Ｐゴシック" panose="020B0600070205080204" pitchFamily="34" charset="-128"/>
            </a:endParaRPr>
          </a:p>
          <a:p>
            <a:endParaRPr lang="en-US" altLang="en-US" dirty="0">
              <a:latin typeface="Arial" panose="020B0604020202020204" pitchFamily="34" charset="0"/>
              <a:ea typeface="ＭＳ Ｐゴシック" panose="020B0600070205080204" pitchFamily="34" charset="-128"/>
            </a:endParaRPr>
          </a:p>
          <a:p>
            <a:endParaRPr lang="en-US" altLang="en-US" dirty="0">
              <a:latin typeface="Arial" panose="020B0604020202020204" pitchFamily="34" charset="0"/>
              <a:ea typeface="ＭＳ Ｐゴシック" panose="020B0600070205080204" pitchFamily="34" charset="-128"/>
            </a:endParaRPr>
          </a:p>
          <a:p>
            <a:pPr eaLnBrk="1" hangingPunct="1"/>
            <a:r>
              <a:rPr lang="zh-CN" altLang="en-US" dirty="0">
                <a:ea typeface="ＭＳ Ｐゴシック" panose="020B0600070205080204" pitchFamily="34" charset="-128"/>
              </a:rPr>
              <a:t>可以放入任何类型的变量</a:t>
            </a:r>
            <a:r>
              <a:rPr lang="en-US" altLang="en-US" dirty="0">
                <a:ea typeface="ＭＳ Ｐゴシック" panose="020B0600070205080204" pitchFamily="34" charset="-128"/>
              </a:rPr>
              <a:t>.</a:t>
            </a:r>
          </a:p>
          <a:p>
            <a:pPr eaLnBrk="1" hangingPunct="1"/>
            <a:endParaRPr lang="en-US" altLang="en-US" dirty="0">
              <a:ea typeface="ＭＳ Ｐゴシック" panose="020B0600070205080204" pitchFamily="34" charset="-128"/>
            </a:endParaRPr>
          </a:p>
        </p:txBody>
      </p:sp>
      <p:sp>
        <p:nvSpPr>
          <p:cNvPr id="20486" name="Oval 6">
            <a:extLst>
              <a:ext uri="{FF2B5EF4-FFF2-40B4-BE49-F238E27FC236}">
                <a16:creationId xmlns:a16="http://schemas.microsoft.com/office/drawing/2014/main" id="{DA7B60C5-4DEE-4B6D-848A-2322C9425949}"/>
              </a:ext>
            </a:extLst>
          </p:cNvPr>
          <p:cNvSpPr>
            <a:spLocks noChangeArrowheads="1"/>
          </p:cNvSpPr>
          <p:nvPr/>
        </p:nvSpPr>
        <p:spPr bwMode="auto">
          <a:xfrm>
            <a:off x="8133006" y="5551283"/>
            <a:ext cx="1600200" cy="457200"/>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0487" name="Line 14">
            <a:extLst>
              <a:ext uri="{FF2B5EF4-FFF2-40B4-BE49-F238E27FC236}">
                <a16:creationId xmlns:a16="http://schemas.microsoft.com/office/drawing/2014/main" id="{1D61FE05-273B-468A-8E34-4D9E1548A413}"/>
              </a:ext>
            </a:extLst>
          </p:cNvPr>
          <p:cNvSpPr>
            <a:spLocks noChangeShapeType="1"/>
          </p:cNvSpPr>
          <p:nvPr/>
        </p:nvSpPr>
        <p:spPr bwMode="auto">
          <a:xfrm flipH="1">
            <a:off x="8957162" y="3296342"/>
            <a:ext cx="1600200" cy="2278958"/>
          </a:xfrm>
          <a:prstGeom prst="line">
            <a:avLst/>
          </a:prstGeom>
          <a:noFill/>
          <a:ln w="38100">
            <a:solidFill>
              <a:schemeClr val="accent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0488" name="Oval 13">
            <a:extLst>
              <a:ext uri="{FF2B5EF4-FFF2-40B4-BE49-F238E27FC236}">
                <a16:creationId xmlns:a16="http://schemas.microsoft.com/office/drawing/2014/main" id="{02D4E441-8E8D-474C-BCEF-468B2CC3DBE7}"/>
              </a:ext>
            </a:extLst>
          </p:cNvPr>
          <p:cNvSpPr>
            <a:spLocks noChangeArrowheads="1"/>
          </p:cNvSpPr>
          <p:nvPr/>
        </p:nvSpPr>
        <p:spPr bwMode="auto">
          <a:xfrm>
            <a:off x="9429957" y="2743200"/>
            <a:ext cx="1905000" cy="533400"/>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Tree>
    <p:extLst>
      <p:ext uri="{BB962C8B-B14F-4D97-AF65-F5344CB8AC3E}">
        <p14:creationId xmlns:p14="http://schemas.microsoft.com/office/powerpoint/2010/main" val="407354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86FB8BCC-06C5-407C-AB12-B9540A5A95E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Business Rule Locations</a:t>
            </a:r>
          </a:p>
        </p:txBody>
      </p:sp>
      <p:sp>
        <p:nvSpPr>
          <p:cNvPr id="22532" name="Rectangle 3">
            <a:extLst>
              <a:ext uri="{FF2B5EF4-FFF2-40B4-BE49-F238E27FC236}">
                <a16:creationId xmlns:a16="http://schemas.microsoft.com/office/drawing/2014/main" id="{4E74CC73-D06C-4C8C-847C-2D2ED6023926}"/>
              </a:ext>
            </a:extLst>
          </p:cNvPr>
          <p:cNvSpPr>
            <a:spLocks noGrp="1" noChangeArrowheads="1"/>
          </p:cNvSpPr>
          <p:nvPr>
            <p:ph idx="1"/>
          </p:nvPr>
        </p:nvSpPr>
        <p:spPr>
          <a:xfrm>
            <a:off x="358923" y="1325131"/>
            <a:ext cx="8249935" cy="4443711"/>
          </a:xfrm>
        </p:spPr>
        <p:txBody>
          <a:bodyPr/>
          <a:lstStyle/>
          <a:p>
            <a:pPr eaLnBrk="1" hangingPunct="1"/>
            <a:r>
              <a:rPr lang="zh-CN" altLang="en-US" dirty="0">
                <a:ea typeface="ＭＳ Ｐゴシック" panose="020B0600070205080204" pitchFamily="34" charset="-128"/>
              </a:rPr>
              <a:t>在</a:t>
            </a:r>
            <a:r>
              <a:rPr lang="en-US" altLang="zh-CN" dirty="0">
                <a:ea typeface="ＭＳ Ｐゴシック" panose="020B0600070205080204" pitchFamily="34" charset="-128"/>
              </a:rPr>
              <a:t>Business</a:t>
            </a:r>
            <a:r>
              <a:rPr lang="zh-CN" altLang="en-US" dirty="0">
                <a:ea typeface="ＭＳ Ｐゴシック" panose="020B0600070205080204" pitchFamily="34" charset="-128"/>
              </a:rPr>
              <a:t> </a:t>
            </a:r>
            <a:r>
              <a:rPr lang="en-US" altLang="zh-CN" dirty="0">
                <a:ea typeface="ＭＳ Ｐゴシック" panose="020B0600070205080204" pitchFamily="34" charset="-128"/>
              </a:rPr>
              <a:t>Process</a:t>
            </a:r>
            <a:r>
              <a:rPr lang="en-US" altLang="en-US" dirty="0">
                <a:ea typeface="ＭＳ Ｐゴシック" panose="020B0600070205080204" pitchFamily="34" charset="-128"/>
              </a:rPr>
              <a:t> </a:t>
            </a:r>
            <a:r>
              <a:rPr lang="zh-CN" altLang="en-US" dirty="0">
                <a:ea typeface="ＭＳ Ｐゴシック" panose="020B0600070205080204" pitchFamily="34" charset="-128"/>
              </a:rPr>
              <a:t>中添加</a:t>
            </a:r>
            <a:r>
              <a:rPr lang="en-US" altLang="en-US" dirty="0">
                <a:ea typeface="ＭＳ Ｐゴシック" panose="020B0600070205080204" pitchFamily="34" charset="-128"/>
              </a:rPr>
              <a:t>&lt;rule&gt; activity.</a:t>
            </a:r>
          </a:p>
          <a:p>
            <a:pPr eaLnBrk="1" hangingPunct="1"/>
            <a:r>
              <a:rPr lang="en-US" altLang="en-US" dirty="0">
                <a:ea typeface="ＭＳ Ｐゴシック" panose="020B0600070205080204" pitchFamily="34" charset="-128"/>
              </a:rPr>
              <a:t>Rule Name</a:t>
            </a:r>
          </a:p>
          <a:p>
            <a:pPr lvl="1" eaLnBrk="1" hangingPunct="1"/>
            <a:r>
              <a:rPr lang="zh-CN" altLang="en-US" dirty="0">
                <a:latin typeface="Arial" panose="020B0604020202020204" pitchFamily="34" charset="0"/>
                <a:ea typeface="ＭＳ Ｐゴシック" panose="020B0600070205080204" pitchFamily="34" charset="-128"/>
                <a:cs typeface="Arial" panose="020B0604020202020204" pitchFamily="34" charset="0"/>
              </a:rPr>
              <a:t>将业务流程中的</a:t>
            </a:r>
            <a:r>
              <a:rPr lang="en-US" altLang="zh-CN" dirty="0">
                <a:latin typeface="Arial" panose="020B0604020202020204" pitchFamily="34" charset="0"/>
                <a:ea typeface="ＭＳ Ｐゴシック" panose="020B0600070205080204" pitchFamily="34" charset="-128"/>
                <a:cs typeface="Arial" panose="020B0604020202020204" pitchFamily="34" charset="0"/>
              </a:rPr>
              <a:t>&lt;</a:t>
            </a:r>
            <a:r>
              <a:rPr lang="en-US" altLang="en-US" dirty="0">
                <a:latin typeface="Arial" panose="020B0604020202020204" pitchFamily="34" charset="0"/>
                <a:ea typeface="ＭＳ Ｐゴシック" panose="020B0600070205080204" pitchFamily="34" charset="-128"/>
                <a:cs typeface="Arial" panose="020B0604020202020204" pitchFamily="34" charset="0"/>
              </a:rPr>
              <a:t>rule&gt;</a:t>
            </a:r>
            <a:r>
              <a:rPr lang="zh-CN"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zh-CN" dirty="0">
                <a:latin typeface="Arial" panose="020B0604020202020204" pitchFamily="34" charset="0"/>
                <a:ea typeface="ＭＳ Ｐゴシック" panose="020B0600070205080204" pitchFamily="34" charset="-128"/>
                <a:cs typeface="Arial" panose="020B0604020202020204" pitchFamily="34" charset="0"/>
              </a:rPr>
              <a:t>activity</a:t>
            </a:r>
            <a:r>
              <a:rPr lang="zh-CN" altLang="en-US" dirty="0">
                <a:latin typeface="Arial" panose="020B0604020202020204" pitchFamily="34" charset="0"/>
                <a:ea typeface="ＭＳ Ｐゴシック" panose="020B0600070205080204" pitchFamily="34" charset="-128"/>
                <a:cs typeface="Arial" panose="020B0604020202020204" pitchFamily="34" charset="0"/>
              </a:rPr>
              <a:t>与管理门户中的业务规则定义相关联</a:t>
            </a:r>
            <a:r>
              <a:rPr lang="en-US" altLang="en-US" dirty="0">
                <a:ea typeface="ＭＳ Ｐゴシック" panose="020B0600070205080204" pitchFamily="34" charset="-128"/>
              </a:rPr>
              <a:t>.</a:t>
            </a:r>
          </a:p>
          <a:p>
            <a:pPr eaLnBrk="1" hangingPunct="1"/>
            <a:r>
              <a:rPr lang="en-US" altLang="en-US" dirty="0">
                <a:ea typeface="ＭＳ Ｐゴシック" panose="020B0600070205080204" pitchFamily="34" charset="-128"/>
              </a:rPr>
              <a:t>Result Location</a:t>
            </a:r>
          </a:p>
          <a:p>
            <a:pPr lvl="1" eaLnBrk="1" hangingPunct="1"/>
            <a:r>
              <a:rPr lang="zh-CN" altLang="en-US" dirty="0">
                <a:latin typeface="Arial" panose="020B0604020202020204" pitchFamily="34" charset="0"/>
                <a:ea typeface="ＭＳ Ｐゴシック" panose="020B0600070205080204" pitchFamily="34" charset="-128"/>
                <a:cs typeface="Arial" panose="020B0604020202020204" pitchFamily="34" charset="0"/>
              </a:rPr>
              <a:t>存储规则返回值</a:t>
            </a:r>
            <a:r>
              <a:rPr lang="en-US" altLang="en-US" dirty="0">
                <a:ea typeface="ＭＳ Ｐゴシック" panose="020B0600070205080204" pitchFamily="34" charset="-128"/>
              </a:rPr>
              <a:t>.</a:t>
            </a:r>
          </a:p>
          <a:p>
            <a:pPr eaLnBrk="1" hangingPunct="1"/>
            <a:r>
              <a:rPr lang="en-US" altLang="en-US" dirty="0">
                <a:ea typeface="ＭＳ Ｐゴシック" panose="020B0600070205080204" pitchFamily="34" charset="-128"/>
              </a:rPr>
              <a:t>Reason Location</a:t>
            </a:r>
          </a:p>
          <a:p>
            <a:pPr lvl="1" eaLnBrk="1" hangingPunct="1"/>
            <a:r>
              <a:rPr lang="zh-CN" altLang="en-US"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存储规则返回原因</a:t>
            </a:r>
            <a:r>
              <a:rPr lang="en-US" altLang="en-US" dirty="0">
                <a:solidFill>
                  <a:srgbClr val="FF0000"/>
                </a:solidFill>
                <a:ea typeface="ＭＳ Ｐゴシック" panose="020B0600070205080204" pitchFamily="34" charset="-128"/>
              </a:rPr>
              <a:t>.</a:t>
            </a:r>
            <a:r>
              <a:rPr lang="zh-CN" altLang="en-US" dirty="0">
                <a:solidFill>
                  <a:srgbClr val="FF0000"/>
                </a:solidFill>
                <a:ea typeface="ＭＳ Ｐゴシック" panose="020B0600070205080204" pitchFamily="34" charset="-128"/>
              </a:rPr>
              <a:t>（字符串，</a:t>
            </a:r>
            <a:r>
              <a:rPr lang="en-US" altLang="zh-CN" dirty="0">
                <a:solidFill>
                  <a:srgbClr val="FF0000"/>
                </a:solidFill>
                <a:ea typeface="ＭＳ Ｐゴシック" panose="020B0600070205080204" pitchFamily="34" charset="-128"/>
              </a:rPr>
              <a:t> </a:t>
            </a:r>
            <a:r>
              <a:rPr lang="zh-CN" altLang="en-US" dirty="0">
                <a:solidFill>
                  <a:srgbClr val="FF0000"/>
                </a:solidFill>
                <a:ea typeface="ＭＳ Ｐゴシック" panose="020B0600070205080204" pitchFamily="34" charset="-128"/>
              </a:rPr>
              <a:t>通常储存于</a:t>
            </a:r>
            <a:r>
              <a:rPr lang="en-US" altLang="zh-CN" dirty="0">
                <a:solidFill>
                  <a:srgbClr val="FF0000"/>
                </a:solidFill>
                <a:ea typeface="ＭＳ Ｐゴシック" panose="020B0600070205080204" pitchFamily="34" charset="-128"/>
              </a:rPr>
              <a:t>context</a:t>
            </a:r>
            <a:r>
              <a:rPr lang="zh-CN" altLang="en-US" dirty="0">
                <a:solidFill>
                  <a:srgbClr val="FF0000"/>
                </a:solidFill>
                <a:ea typeface="ＭＳ Ｐゴシック" panose="020B0600070205080204" pitchFamily="34" charset="-128"/>
              </a:rPr>
              <a:t>，</a:t>
            </a:r>
            <a:r>
              <a:rPr lang="en-US" altLang="zh-CN" dirty="0">
                <a:solidFill>
                  <a:srgbClr val="FF0000"/>
                </a:solidFill>
                <a:ea typeface="ＭＳ Ｐゴシック" panose="020B0600070205080204" pitchFamily="34" charset="-128"/>
              </a:rPr>
              <a:t> </a:t>
            </a:r>
            <a:r>
              <a:rPr lang="zh-CN" altLang="en-US" dirty="0">
                <a:solidFill>
                  <a:srgbClr val="FF0000"/>
                </a:solidFill>
                <a:ea typeface="ＭＳ Ｐゴシック" panose="020B0600070205080204" pitchFamily="34" charset="-128"/>
              </a:rPr>
              <a:t>表示业务规则达成其决定的原因</a:t>
            </a:r>
            <a:r>
              <a:rPr lang="en-US" altLang="zh-CN" dirty="0">
                <a:solidFill>
                  <a:srgbClr val="FF0000"/>
                </a:solidFill>
                <a:ea typeface="ＭＳ Ｐゴシック" panose="020B0600070205080204" pitchFamily="34" charset="-128"/>
              </a:rPr>
              <a:t>)</a:t>
            </a:r>
            <a:endParaRPr lang="en-US" altLang="en-US" dirty="0">
              <a:solidFill>
                <a:srgbClr val="FF0000"/>
              </a:solidFill>
              <a:ea typeface="ＭＳ Ｐゴシック" panose="020B0600070205080204" pitchFamily="34" charset="-128"/>
            </a:endParaRPr>
          </a:p>
        </p:txBody>
      </p:sp>
      <p:grpSp>
        <p:nvGrpSpPr>
          <p:cNvPr id="3" name="Group 2">
            <a:extLst>
              <a:ext uri="{FF2B5EF4-FFF2-40B4-BE49-F238E27FC236}">
                <a16:creationId xmlns:a16="http://schemas.microsoft.com/office/drawing/2014/main" id="{B559FF34-91D0-43BD-A6FA-FA6A1AAFB6F8}"/>
              </a:ext>
            </a:extLst>
          </p:cNvPr>
          <p:cNvGrpSpPr/>
          <p:nvPr/>
        </p:nvGrpSpPr>
        <p:grpSpPr>
          <a:xfrm>
            <a:off x="8626320" y="825367"/>
            <a:ext cx="2996406" cy="4943475"/>
            <a:chOff x="6596063" y="1338262"/>
            <a:chExt cx="2996406" cy="4943475"/>
          </a:xfrm>
        </p:grpSpPr>
        <p:pic>
          <p:nvPicPr>
            <p:cNvPr id="22530" name="Picture 7">
              <a:extLst>
                <a:ext uri="{FF2B5EF4-FFF2-40B4-BE49-F238E27FC236}">
                  <a16:creationId xmlns:a16="http://schemas.microsoft.com/office/drawing/2014/main" id="{54B52A6B-E9E4-4BA2-B9CA-5000F906D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282" y="1338262"/>
              <a:ext cx="2770187" cy="49434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Oval 5">
              <a:extLst>
                <a:ext uri="{FF2B5EF4-FFF2-40B4-BE49-F238E27FC236}">
                  <a16:creationId xmlns:a16="http://schemas.microsoft.com/office/drawing/2014/main" id="{6ABEFFD1-F1B3-471D-82A2-B0D2C18A9C85}"/>
                </a:ext>
              </a:extLst>
            </p:cNvPr>
            <p:cNvSpPr>
              <a:spLocks noChangeArrowheads="1"/>
            </p:cNvSpPr>
            <p:nvPr/>
          </p:nvSpPr>
          <p:spPr bwMode="auto">
            <a:xfrm>
              <a:off x="6629401" y="5641975"/>
              <a:ext cx="1376363" cy="496888"/>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2534" name="Oval 5">
              <a:extLst>
                <a:ext uri="{FF2B5EF4-FFF2-40B4-BE49-F238E27FC236}">
                  <a16:creationId xmlns:a16="http://schemas.microsoft.com/office/drawing/2014/main" id="{2CE9E6F5-B376-4485-AD46-4214B3558109}"/>
                </a:ext>
              </a:extLst>
            </p:cNvPr>
            <p:cNvSpPr>
              <a:spLocks noChangeArrowheads="1"/>
            </p:cNvSpPr>
            <p:nvPr/>
          </p:nvSpPr>
          <p:spPr bwMode="auto">
            <a:xfrm>
              <a:off x="6646863" y="5145089"/>
              <a:ext cx="1376362" cy="496887"/>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2535" name="Oval 5">
              <a:extLst>
                <a:ext uri="{FF2B5EF4-FFF2-40B4-BE49-F238E27FC236}">
                  <a16:creationId xmlns:a16="http://schemas.microsoft.com/office/drawing/2014/main" id="{583FA60D-C1FA-4221-9435-478F4ABE2794}"/>
                </a:ext>
              </a:extLst>
            </p:cNvPr>
            <p:cNvSpPr>
              <a:spLocks noChangeArrowheads="1"/>
            </p:cNvSpPr>
            <p:nvPr/>
          </p:nvSpPr>
          <p:spPr bwMode="auto">
            <a:xfrm>
              <a:off x="6596063" y="3810000"/>
              <a:ext cx="1376362" cy="496888"/>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grpSp>
    </p:spTree>
    <p:extLst>
      <p:ext uri="{BB962C8B-B14F-4D97-AF65-F5344CB8AC3E}">
        <p14:creationId xmlns:p14="http://schemas.microsoft.com/office/powerpoint/2010/main" val="394165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ECE9F250-E4BE-4940-9EFB-1D58C2D20192}"/>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通过管理门户编辑</a:t>
            </a:r>
            <a:r>
              <a:rPr lang="en-US" altLang="en-US">
                <a:ea typeface="ＭＳ Ｐゴシック" panose="020B0600070205080204" pitchFamily="34" charset="-128"/>
              </a:rPr>
              <a:t>Business Rule</a:t>
            </a:r>
          </a:p>
        </p:txBody>
      </p:sp>
      <p:sp>
        <p:nvSpPr>
          <p:cNvPr id="2" name="Content Placeholder 1">
            <a:extLst>
              <a:ext uri="{FF2B5EF4-FFF2-40B4-BE49-F238E27FC236}">
                <a16:creationId xmlns:a16="http://schemas.microsoft.com/office/drawing/2014/main" id="{AF5E91A9-5624-4EBA-BC01-7F54F2AD13CA}"/>
              </a:ext>
            </a:extLst>
          </p:cNvPr>
          <p:cNvSpPr>
            <a:spLocks noGrp="1"/>
          </p:cNvSpPr>
          <p:nvPr>
            <p:ph idx="1"/>
          </p:nvPr>
        </p:nvSpPr>
        <p:spPr>
          <a:xfrm>
            <a:off x="577681" y="1518295"/>
            <a:ext cx="11493838" cy="4443711"/>
          </a:xfrm>
        </p:spPr>
        <p:txBody>
          <a:bodyPr/>
          <a:lstStyle/>
          <a:p>
            <a:endParaRPr lang="en-US" dirty="0"/>
          </a:p>
        </p:txBody>
      </p:sp>
      <p:grpSp>
        <p:nvGrpSpPr>
          <p:cNvPr id="3" name="Group 2">
            <a:extLst>
              <a:ext uri="{FF2B5EF4-FFF2-40B4-BE49-F238E27FC236}">
                <a16:creationId xmlns:a16="http://schemas.microsoft.com/office/drawing/2014/main" id="{BC46C35E-E3C8-4F5D-BFF9-0EB224755D2E}"/>
              </a:ext>
            </a:extLst>
          </p:cNvPr>
          <p:cNvGrpSpPr/>
          <p:nvPr/>
        </p:nvGrpSpPr>
        <p:grpSpPr>
          <a:xfrm>
            <a:off x="1756788" y="2126900"/>
            <a:ext cx="7879581" cy="3731288"/>
            <a:chOff x="1676401" y="1524000"/>
            <a:chExt cx="8870949" cy="4648200"/>
          </a:xfrm>
        </p:grpSpPr>
        <p:pic>
          <p:nvPicPr>
            <p:cNvPr id="24578" name="Picture 9">
              <a:extLst>
                <a:ext uri="{FF2B5EF4-FFF2-40B4-BE49-F238E27FC236}">
                  <a16:creationId xmlns:a16="http://schemas.microsoft.com/office/drawing/2014/main" id="{3659B5D0-4919-4D5A-8B96-E9AE80059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524000"/>
              <a:ext cx="8659813" cy="4648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Oval 4">
              <a:extLst>
                <a:ext uri="{FF2B5EF4-FFF2-40B4-BE49-F238E27FC236}">
                  <a16:creationId xmlns:a16="http://schemas.microsoft.com/office/drawing/2014/main" id="{34D007C1-6082-4394-B74E-5D880717CA1D}"/>
                </a:ext>
              </a:extLst>
            </p:cNvPr>
            <p:cNvSpPr>
              <a:spLocks noChangeArrowheads="1"/>
            </p:cNvSpPr>
            <p:nvPr/>
          </p:nvSpPr>
          <p:spPr bwMode="auto">
            <a:xfrm>
              <a:off x="3124201" y="1800225"/>
              <a:ext cx="1431925" cy="317500"/>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pic>
          <p:nvPicPr>
            <p:cNvPr id="24581" name="Picture 10">
              <a:extLst>
                <a:ext uri="{FF2B5EF4-FFF2-40B4-BE49-F238E27FC236}">
                  <a16:creationId xmlns:a16="http://schemas.microsoft.com/office/drawing/2014/main" id="{E46B39A5-069A-48E8-87E1-D9239D124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740151"/>
              <a:ext cx="4679950" cy="1693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2" name="Oval 6">
              <a:extLst>
                <a:ext uri="{FF2B5EF4-FFF2-40B4-BE49-F238E27FC236}">
                  <a16:creationId xmlns:a16="http://schemas.microsoft.com/office/drawing/2014/main" id="{80F7E330-2DAD-46D8-9D92-696C7CB60C04}"/>
                </a:ext>
              </a:extLst>
            </p:cNvPr>
            <p:cNvSpPr>
              <a:spLocks noChangeArrowheads="1"/>
            </p:cNvSpPr>
            <p:nvPr/>
          </p:nvSpPr>
          <p:spPr bwMode="auto">
            <a:xfrm>
              <a:off x="8382001" y="3910013"/>
              <a:ext cx="1470025" cy="381000"/>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4583" name="Line 7">
              <a:extLst>
                <a:ext uri="{FF2B5EF4-FFF2-40B4-BE49-F238E27FC236}">
                  <a16:creationId xmlns:a16="http://schemas.microsoft.com/office/drawing/2014/main" id="{BF25284D-A400-4C2D-B645-E98BFC853360}"/>
                </a:ext>
              </a:extLst>
            </p:cNvPr>
            <p:cNvSpPr>
              <a:spLocks noChangeShapeType="1"/>
            </p:cNvSpPr>
            <p:nvPr/>
          </p:nvSpPr>
          <p:spPr bwMode="auto">
            <a:xfrm>
              <a:off x="4267200" y="2106613"/>
              <a:ext cx="4114800" cy="196850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11783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937EF60D-652F-42C7-87E3-AE253BA212A5}"/>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在</a:t>
            </a:r>
            <a:r>
              <a:rPr lang="en-US" altLang="en-US">
                <a:ea typeface="ＭＳ Ｐゴシック" panose="020B0600070205080204" pitchFamily="34" charset="-128"/>
              </a:rPr>
              <a:t>Business Rules</a:t>
            </a:r>
            <a:r>
              <a:rPr lang="zh-CN" altLang="en-US">
                <a:ea typeface="ＭＳ Ｐゴシック" panose="020B0600070205080204" pitchFamily="34" charset="-128"/>
              </a:rPr>
              <a:t>中赋值</a:t>
            </a:r>
            <a:endParaRPr lang="en-US" altLang="en-US">
              <a:ea typeface="ＭＳ Ｐゴシック" panose="020B0600070205080204" pitchFamily="34" charset="-128"/>
            </a:endParaRPr>
          </a:p>
        </p:txBody>
      </p:sp>
      <p:sp>
        <p:nvSpPr>
          <p:cNvPr id="26627" name="Rectangle 1027">
            <a:extLst>
              <a:ext uri="{FF2B5EF4-FFF2-40B4-BE49-F238E27FC236}">
                <a16:creationId xmlns:a16="http://schemas.microsoft.com/office/drawing/2014/main" id="{2057B73D-B663-4898-80A0-75D4E2F681D5}"/>
              </a:ext>
            </a:extLst>
          </p:cNvPr>
          <p:cNvSpPr>
            <a:spLocks noGrp="1" noChangeArrowheads="1"/>
          </p:cNvSpPr>
          <p:nvPr>
            <p:ph idx="1"/>
          </p:nvPr>
        </p:nvSpPr>
        <p:spPr/>
        <p:txBody>
          <a:bodyPr/>
          <a:lstStyle/>
          <a:p>
            <a:pPr eaLnBrk="1" hangingPunct="1"/>
            <a:endParaRPr lang="en-US" altLang="en-US" dirty="0">
              <a:ea typeface="ＭＳ Ｐゴシック" panose="020B0600070205080204" pitchFamily="34" charset="-128"/>
            </a:endParaRPr>
          </a:p>
          <a:p>
            <a:pPr eaLnBrk="1" hangingPunct="1"/>
            <a:r>
              <a:rPr lang="zh-CN" altLang="en-US" dirty="0">
                <a:ea typeface="ＭＳ Ｐゴシック" panose="020B0600070205080204" pitchFamily="34" charset="-128"/>
              </a:rPr>
              <a:t>能为</a:t>
            </a:r>
            <a:r>
              <a:rPr lang="en-US" altLang="en-US" dirty="0">
                <a:ea typeface="ＭＳ Ｐゴシック" panose="020B0600070205080204" pitchFamily="34" charset="-128"/>
              </a:rPr>
              <a:t>context</a:t>
            </a:r>
            <a:r>
              <a:rPr lang="zh-CN" altLang="en-US" dirty="0">
                <a:ea typeface="ＭＳ Ｐゴシック" panose="020B0600070205080204" pitchFamily="34" charset="-128"/>
              </a:rPr>
              <a:t>中的</a:t>
            </a:r>
            <a:r>
              <a:rPr lang="en-US" altLang="en-US" dirty="0">
                <a:ea typeface="ＭＳ Ｐゴシック" panose="020B0600070205080204" pitchFamily="34" charset="-128"/>
              </a:rPr>
              <a:t>properties</a:t>
            </a:r>
            <a:r>
              <a:rPr lang="zh-CN" altLang="en-US" dirty="0">
                <a:ea typeface="ＭＳ Ｐゴシック" panose="020B0600070205080204" pitchFamily="34" charset="-128"/>
              </a:rPr>
              <a:t>赋值</a:t>
            </a:r>
            <a:r>
              <a:rPr lang="en-US" altLang="en-US" dirty="0">
                <a:ea typeface="ＭＳ Ｐゴシック" panose="020B0600070205080204" pitchFamily="34" charset="-128"/>
              </a:rPr>
              <a:t>.</a:t>
            </a:r>
          </a:p>
          <a:p>
            <a:pPr lvl="1" eaLnBrk="1" hangingPunct="1"/>
            <a:r>
              <a:rPr lang="zh-CN" altLang="en-US" dirty="0">
                <a:ea typeface="ＭＳ Ｐゴシック" panose="020B0600070205080204" pitchFamily="34" charset="-128"/>
              </a:rPr>
              <a:t>使返回不仅限于</a:t>
            </a:r>
            <a:r>
              <a:rPr lang="en-US" altLang="en-US" dirty="0">
                <a:ea typeface="ＭＳ Ｐゴシック" panose="020B0600070205080204" pitchFamily="34" charset="-128"/>
              </a:rPr>
              <a:t>RETURN action.</a:t>
            </a:r>
          </a:p>
          <a:p>
            <a:pPr lvl="1" eaLnBrk="1" hangingPunct="1"/>
            <a:endParaRPr lang="en-US" altLang="en-US" dirty="0">
              <a:ea typeface="ＭＳ Ｐゴシック" panose="020B0600070205080204" pitchFamily="34" charset="-128"/>
            </a:endParaRPr>
          </a:p>
          <a:p>
            <a:pPr lvl="1" eaLnBrk="1" hangingPunct="1"/>
            <a:r>
              <a:rPr lang="zh-CN" altLang="en-US" dirty="0">
                <a:ea typeface="ＭＳ Ｐゴシック" panose="020B0600070205080204" pitchFamily="34" charset="-128"/>
              </a:rPr>
              <a:t>还可以使用</a:t>
            </a:r>
            <a:r>
              <a:rPr lang="zh-CN" altLang="en-US" dirty="0">
                <a:solidFill>
                  <a:srgbClr val="FFFF00"/>
                </a:solidFill>
                <a:ea typeface="ＭＳ Ｐゴシック" panose="020B0600070205080204" pitchFamily="34" charset="-128"/>
              </a:rPr>
              <a:t>临时变量</a:t>
            </a:r>
            <a:r>
              <a:rPr lang="zh-CN" altLang="en-US" dirty="0">
                <a:ea typeface="ＭＳ Ｐゴシック" panose="020B0600070205080204" pitchFamily="34" charset="-128"/>
              </a:rPr>
              <a:t>，</a:t>
            </a:r>
            <a:r>
              <a:rPr lang="en-US" altLang="zh-CN" dirty="0">
                <a:ea typeface="ＭＳ Ｐゴシック" panose="020B0600070205080204" pitchFamily="34" charset="-128"/>
              </a:rPr>
              <a:t> </a:t>
            </a:r>
            <a:r>
              <a:rPr lang="zh-CN" altLang="en-US" dirty="0">
                <a:ea typeface="ＭＳ Ｐゴシック" panose="020B0600070205080204" pitchFamily="34" charset="-128"/>
              </a:rPr>
              <a:t>只在规则使用过程中有效</a:t>
            </a:r>
            <a:endParaRPr lang="en-US" altLang="zh-CN" dirty="0">
              <a:ea typeface="ＭＳ Ｐゴシック" panose="020B0600070205080204" pitchFamily="34" charset="-128"/>
            </a:endParaRPr>
          </a:p>
          <a:p>
            <a:pPr lvl="2"/>
            <a:r>
              <a:rPr lang="zh-CN" altLang="en-US" dirty="0">
                <a:ea typeface="ＭＳ Ｐゴシック" panose="020B0600070205080204" pitchFamily="34" charset="-128"/>
              </a:rPr>
              <a:t>（这里值的是</a:t>
            </a:r>
            <a:r>
              <a:rPr lang="en-US" altLang="zh-CN" dirty="0">
                <a:ea typeface="ＭＳ Ｐゴシック" panose="020B0600070205080204" pitchFamily="34" charset="-128"/>
              </a:rPr>
              <a:t>rule</a:t>
            </a:r>
            <a:r>
              <a:rPr lang="zh-CN" altLang="en-US" dirty="0">
                <a:ea typeface="ＭＳ Ｐゴシック" panose="020B0600070205080204" pitchFamily="34" charset="-128"/>
              </a:rPr>
              <a:t>里面配置的临时变量</a:t>
            </a:r>
            <a:r>
              <a:rPr lang="en-US" altLang="zh-CN" dirty="0">
                <a:ea typeface="ＭＳ Ｐゴシック" panose="020B0600070205080204" pitchFamily="34" charset="-128"/>
              </a:rPr>
              <a:t>)</a:t>
            </a:r>
            <a:endParaRPr lang="en-US" altLang="en-US" dirty="0">
              <a:ea typeface="ＭＳ Ｐゴシック" panose="020B0600070205080204" pitchFamily="34" charset="-128"/>
            </a:endParaRPr>
          </a:p>
        </p:txBody>
      </p:sp>
      <p:pic>
        <p:nvPicPr>
          <p:cNvPr id="26629" name="Picture 6" descr="Windows XP Professional-22.png">
            <a:extLst>
              <a:ext uri="{FF2B5EF4-FFF2-40B4-BE49-F238E27FC236}">
                <a16:creationId xmlns:a16="http://schemas.microsoft.com/office/drawing/2014/main" id="{D21E40CB-6547-4F4A-8F6A-7972FF513E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33144" y="2190750"/>
            <a:ext cx="5842000" cy="25527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6630" name="Oval 15">
            <a:extLst>
              <a:ext uri="{FF2B5EF4-FFF2-40B4-BE49-F238E27FC236}">
                <a16:creationId xmlns:a16="http://schemas.microsoft.com/office/drawing/2014/main" id="{90633103-C78D-42E8-B4C9-3289192E8A96}"/>
              </a:ext>
            </a:extLst>
          </p:cNvPr>
          <p:cNvSpPr>
            <a:spLocks noChangeArrowheads="1"/>
          </p:cNvSpPr>
          <p:nvPr/>
        </p:nvSpPr>
        <p:spPr bwMode="auto">
          <a:xfrm>
            <a:off x="8721968" y="3467100"/>
            <a:ext cx="3398855" cy="533400"/>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Tree>
    <p:extLst>
      <p:ext uri="{BB962C8B-B14F-4D97-AF65-F5344CB8AC3E}">
        <p14:creationId xmlns:p14="http://schemas.microsoft.com/office/powerpoint/2010/main" val="25843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4">
            <a:extLst>
              <a:ext uri="{FF2B5EF4-FFF2-40B4-BE49-F238E27FC236}">
                <a16:creationId xmlns:a16="http://schemas.microsoft.com/office/drawing/2014/main" id="{6B810C53-6AE9-409D-9D08-F7E464B84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350" y="1162050"/>
            <a:ext cx="4305300" cy="49911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Rectangle 2">
            <a:extLst>
              <a:ext uri="{FF2B5EF4-FFF2-40B4-BE49-F238E27FC236}">
                <a16:creationId xmlns:a16="http://schemas.microsoft.com/office/drawing/2014/main" id="{C9DC3259-B714-4B17-8154-17624D346A8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Business Rule</a:t>
            </a:r>
            <a:r>
              <a:rPr lang="zh-CN" altLang="en-US">
                <a:ea typeface="ＭＳ Ｐゴシック" panose="020B0600070205080204" pitchFamily="34" charset="-128"/>
              </a:rPr>
              <a:t>的配置</a:t>
            </a:r>
            <a:endParaRPr lang="en-US" altLang="en-US">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FE2AAE80-45C6-4CEA-8B25-16EEC2A1CC0E}"/>
              </a:ext>
            </a:extLst>
          </p:cNvPr>
          <p:cNvSpPr>
            <a:spLocks noGrp="1"/>
          </p:cNvSpPr>
          <p:nvPr>
            <p:ph idx="1"/>
          </p:nvPr>
        </p:nvSpPr>
        <p:spPr/>
        <p:txBody>
          <a:bodyPr/>
          <a:lstStyle/>
          <a:p>
            <a:endParaRPr lang="en-US"/>
          </a:p>
        </p:txBody>
      </p:sp>
      <p:sp>
        <p:nvSpPr>
          <p:cNvPr id="28676" name="Oval 15">
            <a:extLst>
              <a:ext uri="{FF2B5EF4-FFF2-40B4-BE49-F238E27FC236}">
                <a16:creationId xmlns:a16="http://schemas.microsoft.com/office/drawing/2014/main" id="{F63114D6-A68B-46F3-9D3F-D247724865F0}"/>
              </a:ext>
            </a:extLst>
          </p:cNvPr>
          <p:cNvSpPr>
            <a:spLocks noChangeArrowheads="1"/>
          </p:cNvSpPr>
          <p:nvPr/>
        </p:nvSpPr>
        <p:spPr bwMode="auto">
          <a:xfrm>
            <a:off x="6324600" y="2957514"/>
            <a:ext cx="1295400" cy="776287"/>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677" name="Line 16">
            <a:extLst>
              <a:ext uri="{FF2B5EF4-FFF2-40B4-BE49-F238E27FC236}">
                <a16:creationId xmlns:a16="http://schemas.microsoft.com/office/drawing/2014/main" id="{1F5E1DF9-4EC1-4872-BF3F-1312239ACC3F}"/>
              </a:ext>
            </a:extLst>
          </p:cNvPr>
          <p:cNvSpPr>
            <a:spLocks noChangeShapeType="1"/>
          </p:cNvSpPr>
          <p:nvPr/>
        </p:nvSpPr>
        <p:spPr bwMode="auto">
          <a:xfrm flipV="1">
            <a:off x="4191000" y="3344864"/>
            <a:ext cx="2133600" cy="414337"/>
          </a:xfrm>
          <a:prstGeom prst="line">
            <a:avLst/>
          </a:prstGeom>
          <a:noFill/>
          <a:ln w="38100">
            <a:solidFill>
              <a:schemeClr val="accent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678" name="Line 18">
            <a:extLst>
              <a:ext uri="{FF2B5EF4-FFF2-40B4-BE49-F238E27FC236}">
                <a16:creationId xmlns:a16="http://schemas.microsoft.com/office/drawing/2014/main" id="{C2D700F7-4B3F-4894-BC64-6D4ABF9C6397}"/>
              </a:ext>
            </a:extLst>
          </p:cNvPr>
          <p:cNvSpPr>
            <a:spLocks noChangeShapeType="1"/>
          </p:cNvSpPr>
          <p:nvPr/>
        </p:nvSpPr>
        <p:spPr bwMode="auto">
          <a:xfrm flipH="1" flipV="1">
            <a:off x="6172200" y="4216400"/>
            <a:ext cx="1676400" cy="184150"/>
          </a:xfrm>
          <a:prstGeom prst="line">
            <a:avLst/>
          </a:prstGeom>
          <a:noFill/>
          <a:ln w="38100">
            <a:solidFill>
              <a:schemeClr val="accent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679" name="Line 19">
            <a:extLst>
              <a:ext uri="{FF2B5EF4-FFF2-40B4-BE49-F238E27FC236}">
                <a16:creationId xmlns:a16="http://schemas.microsoft.com/office/drawing/2014/main" id="{60F22A5C-3015-48CE-81E8-5D1CBBFF12B9}"/>
              </a:ext>
            </a:extLst>
          </p:cNvPr>
          <p:cNvSpPr>
            <a:spLocks noChangeShapeType="1"/>
          </p:cNvSpPr>
          <p:nvPr/>
        </p:nvSpPr>
        <p:spPr bwMode="auto">
          <a:xfrm flipH="1">
            <a:off x="6096000" y="4502150"/>
            <a:ext cx="1752600" cy="1390650"/>
          </a:xfrm>
          <a:prstGeom prst="line">
            <a:avLst/>
          </a:prstGeom>
          <a:noFill/>
          <a:ln w="38100">
            <a:solidFill>
              <a:schemeClr val="accent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680" name="Text Box 17">
            <a:extLst>
              <a:ext uri="{FF2B5EF4-FFF2-40B4-BE49-F238E27FC236}">
                <a16:creationId xmlns:a16="http://schemas.microsoft.com/office/drawing/2014/main" id="{D665EAC4-33A4-4F81-8113-592FC7727311}"/>
              </a:ext>
            </a:extLst>
          </p:cNvPr>
          <p:cNvSpPr txBox="1">
            <a:spLocks noChangeArrowheads="1"/>
          </p:cNvSpPr>
          <p:nvPr/>
        </p:nvSpPr>
        <p:spPr bwMode="auto">
          <a:xfrm>
            <a:off x="7848600" y="4114801"/>
            <a:ext cx="2362200" cy="708025"/>
          </a:xfrm>
          <a:prstGeom prst="rect">
            <a:avLst/>
          </a:prstGeom>
          <a:solidFill>
            <a:schemeClr val="tx1"/>
          </a:solidFill>
          <a:ln w="9525">
            <a:solidFill>
              <a:schemeClr val="accent1"/>
            </a:solidFill>
            <a:miter lim="800000"/>
            <a:headEnd/>
            <a:tailEnd/>
          </a:ln>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50000"/>
              </a:spcBef>
              <a:buClrTx/>
              <a:buSzTx/>
              <a:buFontTx/>
              <a:buNone/>
            </a:pPr>
            <a:r>
              <a:rPr lang="zh-CN" altLang="en-US" sz="2000">
                <a:solidFill>
                  <a:schemeClr val="bg2"/>
                </a:solidFill>
              </a:rPr>
              <a:t>返回到</a:t>
            </a:r>
            <a:r>
              <a:rPr lang="en-US" altLang="zh-CN" sz="2000">
                <a:solidFill>
                  <a:schemeClr val="bg2"/>
                </a:solidFill>
              </a:rPr>
              <a:t>Result</a:t>
            </a:r>
            <a:r>
              <a:rPr lang="zh-CN" altLang="en-US" sz="2000">
                <a:solidFill>
                  <a:schemeClr val="bg2"/>
                </a:solidFill>
              </a:rPr>
              <a:t> </a:t>
            </a:r>
            <a:r>
              <a:rPr lang="en-US" altLang="zh-CN" sz="2000">
                <a:solidFill>
                  <a:schemeClr val="bg2"/>
                </a:solidFill>
              </a:rPr>
              <a:t>Location</a:t>
            </a:r>
            <a:r>
              <a:rPr lang="en-US" altLang="en-US" sz="2000">
                <a:solidFill>
                  <a:schemeClr val="bg2"/>
                </a:solidFill>
              </a:rPr>
              <a:t>.</a:t>
            </a:r>
          </a:p>
        </p:txBody>
      </p:sp>
      <p:sp>
        <p:nvSpPr>
          <p:cNvPr id="28681" name="Text Box 8">
            <a:extLst>
              <a:ext uri="{FF2B5EF4-FFF2-40B4-BE49-F238E27FC236}">
                <a16:creationId xmlns:a16="http://schemas.microsoft.com/office/drawing/2014/main" id="{F42CD6ED-67E3-4943-98B5-A4A03CCFE1E9}"/>
              </a:ext>
            </a:extLst>
          </p:cNvPr>
          <p:cNvSpPr txBox="1">
            <a:spLocks noChangeArrowheads="1"/>
          </p:cNvSpPr>
          <p:nvPr/>
        </p:nvSpPr>
        <p:spPr bwMode="auto">
          <a:xfrm>
            <a:off x="2590800" y="3378201"/>
            <a:ext cx="1600200" cy="708025"/>
          </a:xfrm>
          <a:prstGeom prst="rect">
            <a:avLst/>
          </a:prstGeom>
          <a:solidFill>
            <a:schemeClr val="tx1"/>
          </a:solidFill>
          <a:ln w="9525">
            <a:solidFill>
              <a:schemeClr val="accent1"/>
            </a:solidFill>
            <a:miter lim="800000"/>
            <a:headEnd/>
            <a:tailEnd/>
          </a:ln>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chemeClr val="bg2"/>
                </a:solidFill>
              </a:rPr>
              <a:t>Context</a:t>
            </a:r>
            <a:br>
              <a:rPr lang="en-US" altLang="en-US" sz="2000">
                <a:solidFill>
                  <a:schemeClr val="bg2"/>
                </a:solidFill>
              </a:rPr>
            </a:br>
            <a:r>
              <a:rPr lang="zh-CN" altLang="en-US" sz="2000">
                <a:solidFill>
                  <a:schemeClr val="bg2"/>
                </a:solidFill>
              </a:rPr>
              <a:t>属性</a:t>
            </a:r>
            <a:r>
              <a:rPr lang="en-US" altLang="en-US" sz="2000">
                <a:solidFill>
                  <a:schemeClr val="bg2"/>
                </a:solidFill>
              </a:rPr>
              <a:t>.</a:t>
            </a:r>
          </a:p>
        </p:txBody>
      </p:sp>
      <p:sp>
        <p:nvSpPr>
          <p:cNvPr id="28682" name="Oval 31">
            <a:extLst>
              <a:ext uri="{FF2B5EF4-FFF2-40B4-BE49-F238E27FC236}">
                <a16:creationId xmlns:a16="http://schemas.microsoft.com/office/drawing/2014/main" id="{7DDD354B-7F46-4C60-AF90-CB0945677DC2}"/>
              </a:ext>
            </a:extLst>
          </p:cNvPr>
          <p:cNvSpPr>
            <a:spLocks noChangeArrowheads="1"/>
          </p:cNvSpPr>
          <p:nvPr/>
        </p:nvSpPr>
        <p:spPr bwMode="auto">
          <a:xfrm>
            <a:off x="3776664" y="1143000"/>
            <a:ext cx="2700337" cy="317500"/>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683" name="Line 32">
            <a:extLst>
              <a:ext uri="{FF2B5EF4-FFF2-40B4-BE49-F238E27FC236}">
                <a16:creationId xmlns:a16="http://schemas.microsoft.com/office/drawing/2014/main" id="{2CD9C36F-911D-49BB-A544-D8B79EDCEE68}"/>
              </a:ext>
            </a:extLst>
          </p:cNvPr>
          <p:cNvSpPr>
            <a:spLocks noChangeShapeType="1"/>
          </p:cNvSpPr>
          <p:nvPr/>
        </p:nvSpPr>
        <p:spPr bwMode="auto">
          <a:xfrm flipH="1" flipV="1">
            <a:off x="6089650" y="1460500"/>
            <a:ext cx="755650" cy="317500"/>
          </a:xfrm>
          <a:prstGeom prst="line">
            <a:avLst/>
          </a:prstGeom>
          <a:noFill/>
          <a:ln w="38100">
            <a:solidFill>
              <a:schemeClr val="accent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684" name="Text Box 33">
            <a:extLst>
              <a:ext uri="{FF2B5EF4-FFF2-40B4-BE49-F238E27FC236}">
                <a16:creationId xmlns:a16="http://schemas.microsoft.com/office/drawing/2014/main" id="{7D328239-CD99-41D3-BD11-D7C28C39EF1C}"/>
              </a:ext>
            </a:extLst>
          </p:cNvPr>
          <p:cNvSpPr txBox="1">
            <a:spLocks noChangeArrowheads="1"/>
          </p:cNvSpPr>
          <p:nvPr/>
        </p:nvSpPr>
        <p:spPr bwMode="auto">
          <a:xfrm>
            <a:off x="6769100" y="1554163"/>
            <a:ext cx="3048000" cy="400050"/>
          </a:xfrm>
          <a:prstGeom prst="rect">
            <a:avLst/>
          </a:prstGeom>
          <a:solidFill>
            <a:schemeClr val="tx1"/>
          </a:solidFill>
          <a:ln w="9525">
            <a:solidFill>
              <a:schemeClr val="accent1"/>
            </a:solidFill>
            <a:miter lim="800000"/>
            <a:headEnd/>
            <a:tailEnd/>
          </a:ln>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50000"/>
              </a:spcBef>
              <a:buClrTx/>
              <a:buSzTx/>
              <a:buFontTx/>
              <a:buNone/>
            </a:pPr>
            <a:r>
              <a:rPr lang="zh-CN" altLang="en-US" sz="2000">
                <a:solidFill>
                  <a:schemeClr val="bg2"/>
                </a:solidFill>
              </a:rPr>
              <a:t>类的全名</a:t>
            </a:r>
            <a:r>
              <a:rPr lang="en-US" altLang="en-US" sz="2000">
                <a:solidFill>
                  <a:schemeClr val="bg2"/>
                </a:solidFill>
              </a:rPr>
              <a:t>.</a:t>
            </a:r>
          </a:p>
        </p:txBody>
      </p:sp>
      <p:sp>
        <p:nvSpPr>
          <p:cNvPr id="28685" name="Oval 15">
            <a:extLst>
              <a:ext uri="{FF2B5EF4-FFF2-40B4-BE49-F238E27FC236}">
                <a16:creationId xmlns:a16="http://schemas.microsoft.com/office/drawing/2014/main" id="{348FE583-3300-4A33-8B40-184C76A3299B}"/>
              </a:ext>
            </a:extLst>
          </p:cNvPr>
          <p:cNvSpPr>
            <a:spLocks noChangeArrowheads="1"/>
          </p:cNvSpPr>
          <p:nvPr/>
        </p:nvSpPr>
        <p:spPr bwMode="auto">
          <a:xfrm>
            <a:off x="5943600" y="3730626"/>
            <a:ext cx="1066800" cy="327025"/>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686" name="Line 16">
            <a:extLst>
              <a:ext uri="{FF2B5EF4-FFF2-40B4-BE49-F238E27FC236}">
                <a16:creationId xmlns:a16="http://schemas.microsoft.com/office/drawing/2014/main" id="{A6A3EDED-F5CE-4733-B2CC-0739AD6F5ED4}"/>
              </a:ext>
            </a:extLst>
          </p:cNvPr>
          <p:cNvSpPr>
            <a:spLocks noChangeShapeType="1"/>
          </p:cNvSpPr>
          <p:nvPr/>
        </p:nvSpPr>
        <p:spPr bwMode="auto">
          <a:xfrm>
            <a:off x="4191000" y="3759201"/>
            <a:ext cx="1752600" cy="163513"/>
          </a:xfrm>
          <a:prstGeom prst="line">
            <a:avLst/>
          </a:prstGeom>
          <a:noFill/>
          <a:ln w="38100">
            <a:solidFill>
              <a:schemeClr val="accent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09801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498775-7CA4-4383-BA67-3026ABF797B6}"/>
              </a:ext>
            </a:extLst>
          </p:cNvPr>
          <p:cNvSpPr>
            <a:spLocks noGrp="1"/>
          </p:cNvSpPr>
          <p:nvPr>
            <p:ph type="title"/>
          </p:nvPr>
        </p:nvSpPr>
        <p:spPr/>
        <p:txBody>
          <a:bodyPr/>
          <a:lstStyle/>
          <a:p>
            <a:r>
              <a:rPr lang="zh-CN" altLang="en-US" dirty="0"/>
              <a:t>提纲</a:t>
            </a:r>
            <a:endParaRPr lang="en-US" dirty="0"/>
          </a:p>
        </p:txBody>
      </p:sp>
      <p:sp>
        <p:nvSpPr>
          <p:cNvPr id="6" name="Content Placeholder 5">
            <a:extLst>
              <a:ext uri="{FF2B5EF4-FFF2-40B4-BE49-F238E27FC236}">
                <a16:creationId xmlns:a16="http://schemas.microsoft.com/office/drawing/2014/main" id="{D177D67C-2FF4-4B9F-B861-EF9F27643CFB}"/>
              </a:ext>
            </a:extLst>
          </p:cNvPr>
          <p:cNvSpPr>
            <a:spLocks noGrp="1"/>
          </p:cNvSpPr>
          <p:nvPr>
            <p:ph idx="1"/>
          </p:nvPr>
        </p:nvSpPr>
        <p:spPr/>
        <p:txBody>
          <a:bodyPr/>
          <a:lstStyle/>
          <a:p>
            <a:pPr lvl="1"/>
            <a:r>
              <a:rPr lang="zh-CN" altLang="en-US" dirty="0"/>
              <a:t>业务规则的基本概念</a:t>
            </a:r>
            <a:endParaRPr lang="en-US" altLang="zh-CN" dirty="0"/>
          </a:p>
          <a:p>
            <a:pPr lvl="1"/>
            <a:r>
              <a:rPr lang="zh-CN" altLang="en-US" dirty="0"/>
              <a:t>规则集</a:t>
            </a:r>
            <a:r>
              <a:rPr lang="en-US" altLang="zh-CN" dirty="0"/>
              <a:t> </a:t>
            </a:r>
            <a:r>
              <a:rPr lang="zh-CN" altLang="en-US" dirty="0"/>
              <a:t>（</a:t>
            </a:r>
            <a:r>
              <a:rPr lang="en-US" altLang="zh-CN" dirty="0" err="1"/>
              <a:t>RuleSet</a:t>
            </a:r>
            <a:r>
              <a:rPr lang="en-US" altLang="zh-CN" dirty="0"/>
              <a:t> )</a:t>
            </a:r>
          </a:p>
          <a:p>
            <a:pPr lvl="1"/>
            <a:r>
              <a:rPr lang="zh-CN" altLang="en-US" dirty="0"/>
              <a:t>规则执行的逻辑和活动</a:t>
            </a:r>
            <a:endParaRPr lang="en-US" altLang="zh-CN" dirty="0"/>
          </a:p>
          <a:p>
            <a:pPr lvl="2"/>
            <a:r>
              <a:rPr lang="en-US" altLang="zh-CN" dirty="0"/>
              <a:t>When, return, assign, send…</a:t>
            </a:r>
          </a:p>
          <a:p>
            <a:pPr lvl="1"/>
            <a:r>
              <a:rPr lang="zh-CN" altLang="en-US" dirty="0"/>
              <a:t>普通业务规则</a:t>
            </a:r>
            <a:r>
              <a:rPr lang="en-US" altLang="zh-CN" dirty="0"/>
              <a:t>(General</a:t>
            </a:r>
            <a:r>
              <a:rPr lang="zh-CN" altLang="en-US" dirty="0"/>
              <a:t> </a:t>
            </a:r>
            <a:r>
              <a:rPr lang="en-US" altLang="zh-CN" dirty="0"/>
              <a:t>Business Rule)</a:t>
            </a:r>
          </a:p>
          <a:p>
            <a:pPr lvl="1"/>
            <a:r>
              <a:rPr lang="zh-CN" altLang="en-US" dirty="0"/>
              <a:t>路由业务规则 </a:t>
            </a:r>
            <a:r>
              <a:rPr lang="en-US" altLang="zh-CN" dirty="0"/>
              <a:t>(Message</a:t>
            </a:r>
            <a:r>
              <a:rPr lang="zh-CN" altLang="en-US" dirty="0"/>
              <a:t> </a:t>
            </a:r>
            <a:r>
              <a:rPr lang="en-US" altLang="zh-CN" dirty="0"/>
              <a:t>Rule)</a:t>
            </a:r>
          </a:p>
          <a:p>
            <a:pPr lvl="1"/>
            <a:r>
              <a:rPr lang="en-US" altLang="zh-CN" dirty="0" err="1"/>
              <a:t>HL7</a:t>
            </a:r>
            <a:r>
              <a:rPr lang="zh-CN" altLang="en-US" dirty="0"/>
              <a:t>消息路由规则</a:t>
            </a:r>
            <a:endParaRPr lang="en-US" altLang="zh-CN" dirty="0"/>
          </a:p>
          <a:p>
            <a:pPr lvl="1"/>
            <a:r>
              <a:rPr lang="zh-CN" altLang="en-US" dirty="0"/>
              <a:t>其他</a:t>
            </a:r>
            <a:endParaRPr lang="en-US" altLang="zh-CN" dirty="0"/>
          </a:p>
          <a:p>
            <a:pPr lvl="2"/>
            <a:r>
              <a:rPr lang="en-US" altLang="zh-CN" dirty="0"/>
              <a:t>Rule Log</a:t>
            </a:r>
          </a:p>
          <a:p>
            <a:pPr lvl="2"/>
            <a:r>
              <a:rPr lang="en-US" altLang="zh-CN" dirty="0" err="1"/>
              <a:t>UtilityFunction</a:t>
            </a:r>
            <a:endParaRPr lang="en-US" altLang="zh-CN" dirty="0"/>
          </a:p>
        </p:txBody>
      </p:sp>
    </p:spTree>
    <p:extLst>
      <p:ext uri="{BB962C8B-B14F-4D97-AF65-F5344CB8AC3E}">
        <p14:creationId xmlns:p14="http://schemas.microsoft.com/office/powerpoint/2010/main" val="37178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7C144-1AB6-454D-9D01-E03E41C6DBAA}"/>
              </a:ext>
            </a:extLst>
          </p:cNvPr>
          <p:cNvSpPr>
            <a:spLocks noGrp="1"/>
          </p:cNvSpPr>
          <p:nvPr>
            <p:ph type="title"/>
          </p:nvPr>
        </p:nvSpPr>
        <p:spPr/>
        <p:txBody>
          <a:bodyPr/>
          <a:lstStyle/>
          <a:p>
            <a:r>
              <a:rPr lang="en-US" dirty="0"/>
              <a:t>Business Rule</a:t>
            </a:r>
            <a:r>
              <a:rPr lang="zh-CN" altLang="en-US" dirty="0"/>
              <a:t>的基本概念</a:t>
            </a:r>
            <a:endParaRPr lang="en-US" dirty="0"/>
          </a:p>
        </p:txBody>
      </p:sp>
      <p:sp>
        <p:nvSpPr>
          <p:cNvPr id="6" name="Content Placeholder 5">
            <a:extLst>
              <a:ext uri="{FF2B5EF4-FFF2-40B4-BE49-F238E27FC236}">
                <a16:creationId xmlns:a16="http://schemas.microsoft.com/office/drawing/2014/main" id="{43624C29-CACC-4196-A43D-76E256B79207}"/>
              </a:ext>
            </a:extLst>
          </p:cNvPr>
          <p:cNvSpPr>
            <a:spLocks noGrp="1"/>
          </p:cNvSpPr>
          <p:nvPr>
            <p:ph idx="1"/>
          </p:nvPr>
        </p:nvSpPr>
        <p:spPr/>
        <p:txBody>
          <a:bodyPr/>
          <a:lstStyle/>
          <a:p>
            <a:pPr lvl="1"/>
            <a:r>
              <a:rPr lang="zh-CN" altLang="en-US" dirty="0"/>
              <a:t>持久化保存的一组规则， 可以在管理门户</a:t>
            </a:r>
            <a:r>
              <a:rPr lang="en-US" altLang="zh-CN" dirty="0" err="1"/>
              <a:t>SMP</a:t>
            </a:r>
            <a:r>
              <a:rPr lang="zh-CN" altLang="en-US" dirty="0"/>
              <a:t>或者</a:t>
            </a:r>
            <a:r>
              <a:rPr lang="en-US" altLang="zh-CN" dirty="0"/>
              <a:t>studio</a:t>
            </a:r>
            <a:r>
              <a:rPr lang="zh-CN" altLang="en-US" dirty="0"/>
              <a:t>中图形化创建，修改，管理。</a:t>
            </a:r>
            <a:endParaRPr lang="en-US" altLang="zh-CN" dirty="0"/>
          </a:p>
          <a:p>
            <a:pPr lvl="1"/>
            <a:r>
              <a:rPr lang="zh-CN" altLang="en-US" dirty="0">
                <a:latin typeface="Arial" panose="020B0604020202020204" pitchFamily="34" charset="0"/>
                <a:ea typeface="ＭＳ Ｐゴシック" panose="020B0600070205080204" pitchFamily="34" charset="-128"/>
              </a:rPr>
              <a:t>在</a:t>
            </a:r>
            <a:r>
              <a:rPr lang="en-US" altLang="en-US" dirty="0">
                <a:latin typeface="Arial" panose="020B0604020202020204" pitchFamily="34" charset="0"/>
                <a:ea typeface="ＭＳ Ｐゴシック" panose="020B0600070205080204" pitchFamily="34" charset="-128"/>
              </a:rPr>
              <a:t>BP</a:t>
            </a:r>
            <a:r>
              <a:rPr lang="zh-CN" altLang="en-US" dirty="0">
                <a:latin typeface="Arial" panose="020B0604020202020204" pitchFamily="34" charset="0"/>
                <a:ea typeface="ＭＳ Ｐゴシック" panose="020B0600070205080204" pitchFamily="34" charset="-128"/>
              </a:rPr>
              <a:t>中的决策点上</a:t>
            </a:r>
            <a:r>
              <a:rPr lang="en-US" altLang="en-US" dirty="0">
                <a:latin typeface="Arial" panose="020B0604020202020204" pitchFamily="34" charset="0"/>
                <a:ea typeface="ＭＳ Ｐゴシック" panose="020B0600070205080204" pitchFamily="34" charset="-128"/>
              </a:rPr>
              <a:t>, BP</a:t>
            </a:r>
            <a:r>
              <a:rPr lang="zh-CN" altLang="en-US" dirty="0">
                <a:latin typeface="Arial" panose="020B0604020202020204" pitchFamily="34" charset="0"/>
                <a:ea typeface="ＭＳ Ｐゴシック" panose="020B0600070205080204" pitchFamily="34" charset="-128"/>
              </a:rPr>
              <a:t>调用</a:t>
            </a:r>
            <a:r>
              <a:rPr lang="en-US" altLang="en-US" dirty="0">
                <a:latin typeface="Arial" panose="020B0604020202020204" pitchFamily="34" charset="0"/>
                <a:ea typeface="ＭＳ Ｐゴシック" panose="020B0600070205080204" pitchFamily="34" charset="-128"/>
              </a:rPr>
              <a:t> business rule</a:t>
            </a:r>
            <a:r>
              <a:rPr lang="zh-CN" altLang="en-US" dirty="0">
                <a:latin typeface="Arial" panose="020B0604020202020204" pitchFamily="34" charset="0"/>
                <a:ea typeface="ＭＳ Ｐゴシック" panose="020B0600070205080204" pitchFamily="34" charset="-128"/>
              </a:rPr>
              <a:t>来确定在该决策点上应当采用的行为</a:t>
            </a:r>
            <a:r>
              <a:rPr lang="en-US" altLang="en-US" dirty="0">
                <a:latin typeface="Arial" panose="020B0604020202020204" pitchFamily="34" charset="0"/>
                <a:ea typeface="ＭＳ Ｐゴシック" panose="020B0600070205080204" pitchFamily="34" charset="-128"/>
              </a:rPr>
              <a:t>.</a:t>
            </a:r>
          </a:p>
          <a:p>
            <a:pPr lvl="1"/>
            <a:r>
              <a:rPr lang="zh-CN" altLang="en-US" dirty="0">
                <a:latin typeface="Arial" panose="020B0604020202020204" pitchFamily="34" charset="0"/>
                <a:ea typeface="ＭＳ Ｐゴシック" panose="020B0600070205080204" pitchFamily="34" charset="-128"/>
              </a:rPr>
              <a:t>修改规则不需要重启业务组件</a:t>
            </a:r>
            <a:endParaRPr lang="en-US" altLang="en-US" dirty="0">
              <a:latin typeface="Arial" panose="020B0604020202020204" pitchFamily="34" charset="0"/>
              <a:ea typeface="ＭＳ Ｐゴシック" panose="020B0600070205080204" pitchFamily="34" charset="-128"/>
            </a:endParaRPr>
          </a:p>
          <a:p>
            <a:pPr lvl="1"/>
            <a:r>
              <a:rPr lang="zh-CN" altLang="en-US" dirty="0">
                <a:latin typeface="Arial" panose="020B0604020202020204" pitchFamily="34" charset="0"/>
                <a:ea typeface="ＭＳ Ｐゴシック" panose="020B0600070205080204" pitchFamily="34" charset="-128"/>
              </a:rPr>
              <a:t>如果需要应用</a:t>
            </a:r>
            <a:r>
              <a:rPr lang="en-US" altLang="en-US" dirty="0">
                <a:latin typeface="Arial" panose="020B0604020202020204" pitchFamily="34" charset="0"/>
                <a:ea typeface="ＭＳ Ｐゴシック" panose="020B0600070205080204" pitchFamily="34" charset="-128"/>
              </a:rPr>
              <a:t>Business Rule，</a:t>
            </a:r>
            <a:r>
              <a:rPr lang="zh-CN" altLang="en-US" dirty="0">
                <a:latin typeface="Arial" panose="020B0604020202020204" pitchFamily="34" charset="0"/>
                <a:ea typeface="ＭＳ Ｐゴシック" panose="020B0600070205080204" pitchFamily="34" charset="-128"/>
              </a:rPr>
              <a:t>那么</a:t>
            </a:r>
            <a:r>
              <a:rPr lang="en-US" altLang="zh-CN" dirty="0">
                <a:latin typeface="Arial" panose="020B0604020202020204" pitchFamily="34" charset="0"/>
                <a:ea typeface="ＭＳ Ｐゴシック" panose="020B0600070205080204" pitchFamily="34" charset="-128"/>
              </a:rPr>
              <a:t>:</a:t>
            </a:r>
          </a:p>
          <a:p>
            <a:pPr lvl="2"/>
            <a:r>
              <a:rPr lang="zh-CN" altLang="en-US" dirty="0">
                <a:latin typeface="Arial" panose="020B0604020202020204" pitchFamily="34" charset="0"/>
                <a:ea typeface="ＭＳ Ｐゴシック" panose="020B0600070205080204" pitchFamily="34" charset="-128"/>
              </a:rPr>
              <a:t>开发者（程序员）在</a:t>
            </a:r>
            <a:r>
              <a:rPr lang="en-US" altLang="en-US" dirty="0">
                <a:latin typeface="Arial" panose="020B0604020202020204" pitchFamily="34" charset="0"/>
                <a:ea typeface="ＭＳ Ｐゴシック" panose="020B0600070205080204" pitchFamily="34" charset="-128"/>
              </a:rPr>
              <a:t>Business Process</a:t>
            </a:r>
            <a:r>
              <a:rPr lang="zh-CN" altLang="en-US" dirty="0">
                <a:latin typeface="Arial" panose="020B0604020202020204" pitchFamily="34" charset="0"/>
                <a:ea typeface="ＭＳ Ｐゴシック" panose="020B0600070205080204" pitchFamily="34" charset="-128"/>
              </a:rPr>
              <a:t>中预留引用 </a:t>
            </a:r>
            <a:r>
              <a:rPr lang="en-US" altLang="en-US" dirty="0">
                <a:latin typeface="Arial" panose="020B0604020202020204" pitchFamily="34" charset="0"/>
                <a:ea typeface="ＭＳ Ｐゴシック" panose="020B0600070205080204" pitchFamily="34" charset="-128"/>
              </a:rPr>
              <a:t>business rule</a:t>
            </a:r>
            <a:r>
              <a:rPr lang="zh-CN" altLang="en-US" dirty="0">
                <a:latin typeface="Arial" panose="020B0604020202020204" pitchFamily="34" charset="0"/>
                <a:ea typeface="ＭＳ Ｐゴシック" panose="020B0600070205080204" pitchFamily="34" charset="-128"/>
              </a:rPr>
              <a:t>的决策点</a:t>
            </a:r>
            <a:r>
              <a:rPr lang="en-US" altLang="zh-CN" dirty="0">
                <a:latin typeface="Arial" panose="020B0604020202020204" pitchFamily="34" charset="0"/>
                <a:ea typeface="ＭＳ Ｐゴシック" panose="020B0600070205080204" pitchFamily="34" charset="-128"/>
              </a:rPr>
              <a:t>.</a:t>
            </a:r>
          </a:p>
          <a:p>
            <a:pPr lvl="2"/>
            <a:r>
              <a:rPr lang="zh-CN" altLang="en-US" dirty="0">
                <a:latin typeface="Arial" panose="020B0604020202020204" pitchFamily="34" charset="0"/>
                <a:ea typeface="ＭＳ Ｐゴシック" panose="020B0600070205080204" pitchFamily="34" charset="-128"/>
              </a:rPr>
              <a:t>非开发者或业务分析师通过管理门户定义</a:t>
            </a:r>
            <a:r>
              <a:rPr lang="en-US" altLang="en-US" dirty="0">
                <a:latin typeface="Arial" panose="020B0604020202020204" pitchFamily="34" charset="0"/>
                <a:ea typeface="ＭＳ Ｐゴシック" panose="020B0600070205080204" pitchFamily="34" charset="-128"/>
              </a:rPr>
              <a:t>business rule</a:t>
            </a:r>
            <a:r>
              <a:rPr lang="zh-CN" altLang="en-US" dirty="0">
                <a:latin typeface="Arial" panose="020B0604020202020204" pitchFamily="34" charset="0"/>
                <a:ea typeface="ＭＳ Ｐゴシック" panose="020B0600070205080204" pitchFamily="34" charset="-128"/>
              </a:rPr>
              <a:t>的具体规则</a:t>
            </a:r>
            <a:r>
              <a:rPr lang="en-US" altLang="zh-CN" dirty="0">
                <a:latin typeface="Arial" panose="020B0604020202020204" pitchFamily="34" charset="0"/>
                <a:ea typeface="ＭＳ Ｐゴシック" panose="020B0600070205080204" pitchFamily="34" charset="-128"/>
              </a:rPr>
              <a:t>.</a:t>
            </a:r>
          </a:p>
          <a:p>
            <a:pPr marL="227013" lvl="2" indent="0">
              <a:buNone/>
            </a:pPr>
            <a:endParaRPr lang="en-US" altLang="zh-CN" dirty="0">
              <a:latin typeface="Arial" panose="020B0604020202020204" pitchFamily="34" charset="0"/>
              <a:ea typeface="ＭＳ Ｐゴシック" panose="020B0600070205080204" pitchFamily="34" charset="-128"/>
            </a:endParaRPr>
          </a:p>
          <a:p>
            <a:pPr indent="-234950"/>
            <a:r>
              <a:rPr lang="en-US" altLang="zh-CN" dirty="0">
                <a:latin typeface="Arial" panose="020B0604020202020204" pitchFamily="34" charset="0"/>
                <a:ea typeface="ＭＳ Ｐゴシック" panose="020B0600070205080204" pitchFamily="34" charset="-128"/>
              </a:rPr>
              <a:t>Business Rule</a:t>
            </a:r>
            <a:r>
              <a:rPr lang="zh-CN" altLang="en-US" dirty="0">
                <a:latin typeface="Arial" panose="020B0604020202020204" pitchFamily="34" charset="0"/>
                <a:ea typeface="ＭＳ Ｐゴシック" panose="020B0600070205080204" pitchFamily="34" charset="-128"/>
              </a:rPr>
              <a:t>继承</a:t>
            </a:r>
            <a:r>
              <a:rPr lang="en-US" altLang="zh-CN" dirty="0" err="1">
                <a:latin typeface="Arial" panose="020B0604020202020204" pitchFamily="34" charset="0"/>
                <a:ea typeface="ＭＳ Ｐゴシック" panose="020B0600070205080204" pitchFamily="34" charset="-128"/>
              </a:rPr>
              <a:t>Ens.Rule.RuleDefinition</a:t>
            </a:r>
            <a:endParaRPr lang="en-US" altLang="zh-CN" dirty="0">
              <a:latin typeface="Arial" panose="020B0604020202020204" pitchFamily="34" charset="0"/>
              <a:ea typeface="ＭＳ Ｐゴシック" panose="020B0600070205080204" pitchFamily="34" charset="-128"/>
            </a:endParaRPr>
          </a:p>
          <a:p>
            <a:pPr lvl="1"/>
            <a:endParaRPr lang="en-US" altLang="en-US" dirty="0">
              <a:latin typeface="Arial" panose="020B0604020202020204" pitchFamily="34" charset="0"/>
              <a:ea typeface="ＭＳ Ｐゴシック" panose="020B0600070205080204" pitchFamily="34" charset="-128"/>
            </a:endParaRPr>
          </a:p>
          <a:p>
            <a:pPr lvl="1"/>
            <a:endParaRPr lang="en-US" dirty="0"/>
          </a:p>
        </p:txBody>
      </p:sp>
    </p:spTree>
    <p:extLst>
      <p:ext uri="{BB962C8B-B14F-4D97-AF65-F5344CB8AC3E}">
        <p14:creationId xmlns:p14="http://schemas.microsoft.com/office/powerpoint/2010/main" val="107763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2C5DEF1-2DB4-4747-B42B-4F3C675D86D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Business Rules</a:t>
            </a:r>
          </a:p>
        </p:txBody>
      </p:sp>
      <p:sp>
        <p:nvSpPr>
          <p:cNvPr id="16387" name="Rectangle 3">
            <a:extLst>
              <a:ext uri="{FF2B5EF4-FFF2-40B4-BE49-F238E27FC236}">
                <a16:creationId xmlns:a16="http://schemas.microsoft.com/office/drawing/2014/main" id="{C29337A0-B74C-46CE-B2F3-01E13EFC4A3B}"/>
              </a:ext>
            </a:extLst>
          </p:cNvPr>
          <p:cNvSpPr>
            <a:spLocks noGrp="1" noChangeArrowheads="1"/>
          </p:cNvSpPr>
          <p:nvPr>
            <p:ph idx="1"/>
          </p:nvPr>
        </p:nvSpPr>
        <p:spPr/>
        <p:txBody>
          <a:bodyPr/>
          <a:lstStyle/>
          <a:p>
            <a:pPr eaLnBrk="1" hangingPunct="1"/>
            <a:r>
              <a:rPr lang="zh-CN" altLang="en-US" dirty="0">
                <a:ea typeface="ＭＳ Ｐゴシック" panose="020B0600070205080204" pitchFamily="34" charset="-128"/>
              </a:rPr>
              <a:t>赋能予非技术人员，使之能够定义</a:t>
            </a:r>
            <a:r>
              <a:rPr lang="en-US" altLang="zh-CN" dirty="0">
                <a:ea typeface="ＭＳ Ｐゴシック" panose="020B0600070205080204" pitchFamily="34" charset="-128"/>
              </a:rPr>
              <a:t>Business</a:t>
            </a:r>
            <a:r>
              <a:rPr lang="zh-CN" altLang="en-US" dirty="0">
                <a:ea typeface="ＭＳ Ｐゴシック" panose="020B0600070205080204" pitchFamily="34" charset="-128"/>
              </a:rPr>
              <a:t> </a:t>
            </a:r>
            <a:r>
              <a:rPr lang="en-US" altLang="zh-CN" dirty="0">
                <a:ea typeface="ＭＳ Ｐゴシック" panose="020B0600070205080204" pitchFamily="34" charset="-128"/>
              </a:rPr>
              <a:t>Process</a:t>
            </a:r>
            <a:r>
              <a:rPr lang="zh-CN" altLang="en-US" dirty="0">
                <a:ea typeface="ＭＳ Ｐゴシック" panose="020B0600070205080204" pitchFamily="34" charset="-128"/>
              </a:rPr>
              <a:t>的行为</a:t>
            </a:r>
            <a:endParaRPr lang="en-US" altLang="en-US" dirty="0">
              <a:ea typeface="ＭＳ Ｐゴシック" panose="020B0600070205080204" pitchFamily="34" charset="-128"/>
            </a:endParaRPr>
          </a:p>
          <a:p>
            <a:pPr lvl="1" eaLnBrk="1" hangingPunct="1"/>
            <a:r>
              <a:rPr lang="zh-CN" altLang="en-US" dirty="0">
                <a:ea typeface="ＭＳ Ｐゴシック" panose="020B0600070205080204" pitchFamily="34" charset="-128"/>
              </a:rPr>
              <a:t>无需编程能力</a:t>
            </a:r>
            <a:r>
              <a:rPr lang="en-US" altLang="en-US" dirty="0">
                <a:ea typeface="ＭＳ Ｐゴシック" panose="020B0600070205080204" pitchFamily="34" charset="-128"/>
              </a:rPr>
              <a:t>.</a:t>
            </a:r>
          </a:p>
          <a:p>
            <a:pPr lvl="1" eaLnBrk="1" hangingPunct="1"/>
            <a:r>
              <a:rPr lang="zh-CN" altLang="en-US" dirty="0">
                <a:ea typeface="ＭＳ Ｐゴシック" panose="020B0600070205080204" pitchFamily="34" charset="-128"/>
              </a:rPr>
              <a:t>为安全起见，尽量不用</a:t>
            </a:r>
            <a:r>
              <a:rPr lang="en-US" altLang="zh-CN" dirty="0">
                <a:ea typeface="ＭＳ Ｐゴシック" panose="020B0600070205080204" pitchFamily="34" charset="-128"/>
              </a:rPr>
              <a:t>COS, </a:t>
            </a:r>
            <a:r>
              <a:rPr lang="zh-CN" altLang="en-US" dirty="0">
                <a:ea typeface="ＭＳ Ｐゴシック" panose="020B0600070205080204" pitchFamily="34" charset="-128"/>
              </a:rPr>
              <a:t>用函数</a:t>
            </a:r>
            <a:endParaRPr lang="en-US" altLang="en-US" dirty="0">
              <a:ea typeface="ＭＳ Ｐゴシック" panose="020B0600070205080204" pitchFamily="34" charset="-128"/>
            </a:endParaRPr>
          </a:p>
        </p:txBody>
      </p:sp>
      <p:pic>
        <p:nvPicPr>
          <p:cNvPr id="16388" name="Picture 4" descr="Windows XP Professional-7.png">
            <a:extLst>
              <a:ext uri="{FF2B5EF4-FFF2-40B4-BE49-F238E27FC236}">
                <a16:creationId xmlns:a16="http://schemas.microsoft.com/office/drawing/2014/main" id="{035A1A95-932F-4F56-9F1C-A2887FA63A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676400"/>
            <a:ext cx="2832100" cy="38735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8A003F0-7DCA-4F53-A4D3-48F3BE246306}"/>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Business Rules(</a:t>
            </a:r>
            <a:r>
              <a:rPr lang="zh-CN" altLang="en-US" dirty="0">
                <a:ea typeface="ＭＳ Ｐゴシック" panose="020B0600070205080204" pitchFamily="34" charset="-128"/>
              </a:rPr>
              <a:t>业务规则</a:t>
            </a:r>
            <a:r>
              <a:rPr lang="en-US" altLang="zh-CN" dirty="0">
                <a:ea typeface="ＭＳ Ｐゴシック" panose="020B0600070205080204" pitchFamily="34" charset="-128"/>
              </a:rPr>
              <a:t>)</a:t>
            </a:r>
            <a:endParaRPr lang="en-US" altLang="en-US" dirty="0">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4B1564C8-0C33-48BC-AD54-8F36895B7768}"/>
              </a:ext>
            </a:extLst>
          </p:cNvPr>
          <p:cNvSpPr>
            <a:spLocks noGrp="1"/>
          </p:cNvSpPr>
          <p:nvPr>
            <p:ph idx="1"/>
          </p:nvPr>
        </p:nvSpPr>
        <p:spPr/>
        <p:txBody>
          <a:bodyPr/>
          <a:lstStyle/>
          <a:p>
            <a:endParaRPr lang="en-US" dirty="0"/>
          </a:p>
        </p:txBody>
      </p:sp>
      <p:sp>
        <p:nvSpPr>
          <p:cNvPr id="8195" name="Rectangle 4">
            <a:extLst>
              <a:ext uri="{FF2B5EF4-FFF2-40B4-BE49-F238E27FC236}">
                <a16:creationId xmlns:a16="http://schemas.microsoft.com/office/drawing/2014/main" id="{DAC7D031-8BBC-4691-A93F-C8EFEBD3C86A}"/>
              </a:ext>
            </a:extLst>
          </p:cNvPr>
          <p:cNvSpPr>
            <a:spLocks noChangeArrowheads="1"/>
          </p:cNvSpPr>
          <p:nvPr/>
        </p:nvSpPr>
        <p:spPr bwMode="auto">
          <a:xfrm>
            <a:off x="3187700" y="1371600"/>
            <a:ext cx="5867400" cy="4419600"/>
          </a:xfrm>
          <a:prstGeom prst="rect">
            <a:avLst/>
          </a:prstGeom>
          <a:solidFill>
            <a:srgbClr val="007C91"/>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8196" name="Rectangle 5">
            <a:extLst>
              <a:ext uri="{FF2B5EF4-FFF2-40B4-BE49-F238E27FC236}">
                <a16:creationId xmlns:a16="http://schemas.microsoft.com/office/drawing/2014/main" id="{65FEDE91-C6D1-4A1E-B025-387744669424}"/>
              </a:ext>
            </a:extLst>
          </p:cNvPr>
          <p:cNvSpPr>
            <a:spLocks noChangeArrowheads="1"/>
          </p:cNvSpPr>
          <p:nvPr/>
        </p:nvSpPr>
        <p:spPr bwMode="auto">
          <a:xfrm>
            <a:off x="5181600" y="2743200"/>
            <a:ext cx="1676400" cy="190500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2000" dirty="0">
                <a:solidFill>
                  <a:schemeClr val="bg2"/>
                </a:solidFill>
                <a:latin typeface="Arial" panose="020B0604020202020204" pitchFamily="34" charset="0"/>
                <a:cs typeface="Times New Roman" panose="02020603050405020304" pitchFamily="18" charset="0"/>
              </a:rPr>
              <a:t>业务流程</a:t>
            </a:r>
            <a:endParaRPr lang="en-US" altLang="en-US" sz="2000" dirty="0">
              <a:solidFill>
                <a:schemeClr val="bg2"/>
              </a:solidFill>
              <a:latin typeface="Arial" panose="020B0604020202020204" pitchFamily="34" charset="0"/>
              <a:cs typeface="Times New Roman" panose="02020603050405020304" pitchFamily="18" charset="0"/>
            </a:endParaRPr>
          </a:p>
        </p:txBody>
      </p:sp>
      <p:sp>
        <p:nvSpPr>
          <p:cNvPr id="8197" name="Rectangle 6">
            <a:extLst>
              <a:ext uri="{FF2B5EF4-FFF2-40B4-BE49-F238E27FC236}">
                <a16:creationId xmlns:a16="http://schemas.microsoft.com/office/drawing/2014/main" id="{65BD1828-D836-4EF5-9915-FBEB8C865E4C}"/>
              </a:ext>
            </a:extLst>
          </p:cNvPr>
          <p:cNvSpPr>
            <a:spLocks noChangeArrowheads="1"/>
          </p:cNvSpPr>
          <p:nvPr/>
        </p:nvSpPr>
        <p:spPr bwMode="auto">
          <a:xfrm>
            <a:off x="7391400" y="2057400"/>
            <a:ext cx="1676400" cy="335280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2000" dirty="0">
                <a:solidFill>
                  <a:schemeClr val="bg2"/>
                </a:solidFill>
                <a:latin typeface="Arial" panose="020B0604020202020204" pitchFamily="34" charset="0"/>
                <a:cs typeface="Times New Roman" panose="02020603050405020304" pitchFamily="18" charset="0"/>
              </a:rPr>
              <a:t>业务</a:t>
            </a:r>
            <a:endParaRPr lang="en-US" altLang="en-US" sz="2000" dirty="0">
              <a:solidFill>
                <a:schemeClr val="bg2"/>
              </a:solidFill>
              <a:latin typeface="Arial" panose="020B0604020202020204" pitchFamily="34" charset="0"/>
              <a:cs typeface="Times New Roman" panose="02020603050405020304" pitchFamily="18" charset="0"/>
            </a:endParaRPr>
          </a:p>
          <a:p>
            <a:pPr algn="ctr" eaLnBrk="1" hangingPunct="1">
              <a:spcBef>
                <a:spcPct val="0"/>
              </a:spcBef>
              <a:buClrTx/>
              <a:buSzTx/>
              <a:buFontTx/>
              <a:buNone/>
            </a:pPr>
            <a:r>
              <a:rPr lang="zh-CN" altLang="en-US" sz="2000" dirty="0">
                <a:solidFill>
                  <a:schemeClr val="bg2"/>
                </a:solidFill>
                <a:latin typeface="Arial" panose="020B0604020202020204" pitchFamily="34" charset="0"/>
                <a:cs typeface="Times New Roman" panose="02020603050405020304" pitchFamily="18" charset="0"/>
              </a:rPr>
              <a:t>操作</a:t>
            </a:r>
            <a:endParaRPr lang="en-US" altLang="en-US" sz="2000" dirty="0">
              <a:solidFill>
                <a:schemeClr val="bg2"/>
              </a:solidFill>
              <a:latin typeface="Arial" panose="020B0604020202020204" pitchFamily="34" charset="0"/>
              <a:cs typeface="Times New Roman" panose="02020603050405020304" pitchFamily="18" charset="0"/>
            </a:endParaRPr>
          </a:p>
        </p:txBody>
      </p:sp>
      <p:sp>
        <p:nvSpPr>
          <p:cNvPr id="8198" name="Rectangle 7">
            <a:extLst>
              <a:ext uri="{FF2B5EF4-FFF2-40B4-BE49-F238E27FC236}">
                <a16:creationId xmlns:a16="http://schemas.microsoft.com/office/drawing/2014/main" id="{B7547039-288A-480E-ACCE-93671AF883DF}"/>
              </a:ext>
            </a:extLst>
          </p:cNvPr>
          <p:cNvSpPr>
            <a:spLocks noChangeArrowheads="1"/>
          </p:cNvSpPr>
          <p:nvPr/>
        </p:nvSpPr>
        <p:spPr bwMode="auto">
          <a:xfrm>
            <a:off x="3187700" y="2057400"/>
            <a:ext cx="1390650" cy="167640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2000" dirty="0">
                <a:solidFill>
                  <a:schemeClr val="bg2"/>
                </a:solidFill>
                <a:latin typeface="Arial" panose="020B0604020202020204" pitchFamily="34" charset="0"/>
                <a:cs typeface="Times New Roman" panose="02020603050405020304" pitchFamily="18" charset="0"/>
              </a:rPr>
              <a:t>业务</a:t>
            </a:r>
            <a:endParaRPr lang="en-US" altLang="en-US" sz="2000" dirty="0">
              <a:solidFill>
                <a:schemeClr val="bg2"/>
              </a:solidFill>
              <a:latin typeface="Arial" panose="020B0604020202020204" pitchFamily="34" charset="0"/>
              <a:cs typeface="Times New Roman" panose="02020603050405020304" pitchFamily="18" charset="0"/>
            </a:endParaRPr>
          </a:p>
          <a:p>
            <a:pPr algn="ctr" eaLnBrk="1" hangingPunct="1">
              <a:spcBef>
                <a:spcPct val="0"/>
              </a:spcBef>
              <a:buClrTx/>
              <a:buSzTx/>
              <a:buFontTx/>
              <a:buNone/>
            </a:pPr>
            <a:r>
              <a:rPr lang="zh-CN" altLang="en-US" sz="2000" dirty="0">
                <a:solidFill>
                  <a:schemeClr val="bg2"/>
                </a:solidFill>
                <a:latin typeface="Arial" panose="020B0604020202020204" pitchFamily="34" charset="0"/>
                <a:cs typeface="Times New Roman" panose="02020603050405020304" pitchFamily="18" charset="0"/>
              </a:rPr>
              <a:t>服务</a:t>
            </a:r>
            <a:endParaRPr lang="en-US" altLang="en-US" sz="2000" dirty="0">
              <a:solidFill>
                <a:schemeClr val="bg2"/>
              </a:solidFill>
              <a:latin typeface="Arial" panose="020B0604020202020204" pitchFamily="34" charset="0"/>
              <a:cs typeface="Times New Roman" panose="02020603050405020304" pitchFamily="18" charset="0"/>
            </a:endParaRPr>
          </a:p>
        </p:txBody>
      </p:sp>
      <p:sp>
        <p:nvSpPr>
          <p:cNvPr id="8199" name="Freeform 8">
            <a:extLst>
              <a:ext uri="{FF2B5EF4-FFF2-40B4-BE49-F238E27FC236}">
                <a16:creationId xmlns:a16="http://schemas.microsoft.com/office/drawing/2014/main" id="{F6976B1F-508B-4BC3-9620-9AD7D2BCDB5C}"/>
              </a:ext>
            </a:extLst>
          </p:cNvPr>
          <p:cNvSpPr>
            <a:spLocks/>
          </p:cNvSpPr>
          <p:nvPr/>
        </p:nvSpPr>
        <p:spPr bwMode="auto">
          <a:xfrm>
            <a:off x="4572000" y="3048000"/>
            <a:ext cx="609600" cy="76200"/>
          </a:xfrm>
          <a:custGeom>
            <a:avLst/>
            <a:gdLst>
              <a:gd name="T0" fmla="*/ 0 w 456"/>
              <a:gd name="T1" fmla="*/ 0 h 1"/>
              <a:gd name="T2" fmla="*/ 2147483646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solidFill>
            <a:schemeClr val="bg2"/>
          </a:solidFill>
          <a:ln w="31750">
            <a:solidFill>
              <a:schemeClr val="bg2"/>
            </a:solidFill>
            <a:round/>
            <a:headEnd/>
            <a:tailEnd type="arrow" w="med" len="med"/>
          </a:ln>
        </p:spPr>
        <p:txBody>
          <a:bodyPr/>
          <a:lstStyle/>
          <a:p>
            <a:endParaRPr lang="en-US"/>
          </a:p>
        </p:txBody>
      </p:sp>
      <p:sp>
        <p:nvSpPr>
          <p:cNvPr id="8200" name="Freeform 9">
            <a:extLst>
              <a:ext uri="{FF2B5EF4-FFF2-40B4-BE49-F238E27FC236}">
                <a16:creationId xmlns:a16="http://schemas.microsoft.com/office/drawing/2014/main" id="{17318A3A-44D3-4CCD-ACBB-3CC43A808EE6}"/>
              </a:ext>
            </a:extLst>
          </p:cNvPr>
          <p:cNvSpPr>
            <a:spLocks/>
          </p:cNvSpPr>
          <p:nvPr/>
        </p:nvSpPr>
        <p:spPr bwMode="auto">
          <a:xfrm flipV="1">
            <a:off x="4572000" y="2286000"/>
            <a:ext cx="2819400" cy="76200"/>
          </a:xfrm>
          <a:custGeom>
            <a:avLst/>
            <a:gdLst>
              <a:gd name="T0" fmla="*/ 0 w 456"/>
              <a:gd name="T1" fmla="*/ 0 h 1"/>
              <a:gd name="T2" fmla="*/ 2147483646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solidFill>
            <a:schemeClr val="bg2"/>
          </a:solidFill>
          <a:ln w="31750">
            <a:solidFill>
              <a:schemeClr val="bg2"/>
            </a:solidFill>
            <a:round/>
            <a:headEnd/>
            <a:tailEnd type="arrow" w="med" len="med"/>
          </a:ln>
        </p:spPr>
        <p:txBody>
          <a:bodyPr/>
          <a:lstStyle/>
          <a:p>
            <a:endParaRPr lang="en-US"/>
          </a:p>
        </p:txBody>
      </p:sp>
      <p:sp>
        <p:nvSpPr>
          <p:cNvPr id="8201" name="Freeform 10">
            <a:extLst>
              <a:ext uri="{FF2B5EF4-FFF2-40B4-BE49-F238E27FC236}">
                <a16:creationId xmlns:a16="http://schemas.microsoft.com/office/drawing/2014/main" id="{59E2DDC2-D361-487A-B950-A01799F33260}"/>
              </a:ext>
            </a:extLst>
          </p:cNvPr>
          <p:cNvSpPr>
            <a:spLocks/>
          </p:cNvSpPr>
          <p:nvPr/>
        </p:nvSpPr>
        <p:spPr bwMode="auto">
          <a:xfrm flipV="1">
            <a:off x="6858000" y="3581400"/>
            <a:ext cx="533400" cy="76200"/>
          </a:xfrm>
          <a:custGeom>
            <a:avLst/>
            <a:gdLst>
              <a:gd name="T0" fmla="*/ 0 w 456"/>
              <a:gd name="T1" fmla="*/ 0 h 1"/>
              <a:gd name="T2" fmla="*/ 2147483646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solidFill>
            <a:schemeClr val="bg2"/>
          </a:solidFill>
          <a:ln w="31750">
            <a:solidFill>
              <a:schemeClr val="bg2"/>
            </a:solidFill>
            <a:round/>
            <a:headEnd/>
            <a:tailEnd type="arrow" w="med" len="med"/>
          </a:ln>
        </p:spPr>
        <p:txBody>
          <a:bodyPr/>
          <a:lstStyle/>
          <a:p>
            <a:endParaRPr lang="en-US"/>
          </a:p>
        </p:txBody>
      </p:sp>
      <p:sp>
        <p:nvSpPr>
          <p:cNvPr id="8202" name="Text Box 11">
            <a:extLst>
              <a:ext uri="{FF2B5EF4-FFF2-40B4-BE49-F238E27FC236}">
                <a16:creationId xmlns:a16="http://schemas.microsoft.com/office/drawing/2014/main" id="{1A71575A-B89E-4763-89C6-9A10633468A9}"/>
              </a:ext>
            </a:extLst>
          </p:cNvPr>
          <p:cNvSpPr txBox="1">
            <a:spLocks noChangeArrowheads="1"/>
          </p:cNvSpPr>
          <p:nvPr/>
        </p:nvSpPr>
        <p:spPr bwMode="auto">
          <a:xfrm>
            <a:off x="5105400" y="53340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50000"/>
              </a:spcBef>
              <a:buClrTx/>
              <a:buSzTx/>
              <a:buFontTx/>
              <a:buNone/>
            </a:pPr>
            <a:r>
              <a:rPr lang="en-US" altLang="en-US" sz="2400"/>
              <a:t>Ensemble</a:t>
            </a:r>
          </a:p>
        </p:txBody>
      </p:sp>
      <p:sp>
        <p:nvSpPr>
          <p:cNvPr id="8203" name="Rectangle 12">
            <a:extLst>
              <a:ext uri="{FF2B5EF4-FFF2-40B4-BE49-F238E27FC236}">
                <a16:creationId xmlns:a16="http://schemas.microsoft.com/office/drawing/2014/main" id="{881B36F8-56CF-4620-BCE2-2195B44850A7}"/>
              </a:ext>
            </a:extLst>
          </p:cNvPr>
          <p:cNvSpPr>
            <a:spLocks noChangeArrowheads="1"/>
          </p:cNvSpPr>
          <p:nvPr/>
        </p:nvSpPr>
        <p:spPr bwMode="auto">
          <a:xfrm>
            <a:off x="2774950" y="2057400"/>
            <a:ext cx="400110" cy="1676400"/>
          </a:xfrm>
          <a:prstGeom prst="rect">
            <a:avLst/>
          </a:prstGeom>
          <a:solidFill>
            <a:srgbClr val="777777"/>
          </a:solidFill>
          <a:ln w="9525">
            <a:solidFill>
              <a:schemeClr val="bg2"/>
            </a:solidFill>
            <a:miter lim="800000"/>
            <a:headEnd/>
            <a:tailEnd/>
          </a:ln>
        </p:spPr>
        <p:txBody>
          <a:bodyPr vert="eaVert" anchor="b">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1400" dirty="0">
                <a:solidFill>
                  <a:schemeClr val="bg2"/>
                </a:solidFill>
                <a:latin typeface="Arial" panose="020B0604020202020204" pitchFamily="34" charset="0"/>
                <a:cs typeface="Times New Roman" panose="02020603050405020304" pitchFamily="18" charset="0"/>
              </a:rPr>
              <a:t>输入适配器</a:t>
            </a:r>
            <a:endParaRPr lang="en-US" altLang="en-US" sz="1400" dirty="0">
              <a:solidFill>
                <a:schemeClr val="bg2"/>
              </a:solidFill>
              <a:latin typeface="Arial" panose="020B0604020202020204" pitchFamily="34" charset="0"/>
              <a:cs typeface="Times New Roman" panose="02020603050405020304" pitchFamily="18" charset="0"/>
            </a:endParaRPr>
          </a:p>
        </p:txBody>
      </p:sp>
      <p:grpSp>
        <p:nvGrpSpPr>
          <p:cNvPr id="8204" name="Group 13">
            <a:extLst>
              <a:ext uri="{FF2B5EF4-FFF2-40B4-BE49-F238E27FC236}">
                <a16:creationId xmlns:a16="http://schemas.microsoft.com/office/drawing/2014/main" id="{E826FC61-C0D5-4647-93D2-B65965B2E1FF}"/>
              </a:ext>
            </a:extLst>
          </p:cNvPr>
          <p:cNvGrpSpPr>
            <a:grpSpLocks/>
          </p:cNvGrpSpPr>
          <p:nvPr/>
        </p:nvGrpSpPr>
        <p:grpSpPr bwMode="auto">
          <a:xfrm>
            <a:off x="2343150" y="2438400"/>
            <a:ext cx="419100" cy="990600"/>
            <a:chOff x="4968" y="1920"/>
            <a:chExt cx="264" cy="624"/>
          </a:xfrm>
        </p:grpSpPr>
        <p:sp>
          <p:nvSpPr>
            <p:cNvPr id="8216" name="Freeform 14">
              <a:extLst>
                <a:ext uri="{FF2B5EF4-FFF2-40B4-BE49-F238E27FC236}">
                  <a16:creationId xmlns:a16="http://schemas.microsoft.com/office/drawing/2014/main" id="{6E3380A9-09A0-42B8-8798-65275B2E8B40}"/>
                </a:ext>
              </a:extLst>
            </p:cNvPr>
            <p:cNvSpPr>
              <a:spLocks/>
            </p:cNvSpPr>
            <p:nvPr/>
          </p:nvSpPr>
          <p:spPr bwMode="auto">
            <a:xfrm>
              <a:off x="4968" y="1920"/>
              <a:ext cx="264" cy="48"/>
            </a:xfrm>
            <a:custGeom>
              <a:avLst/>
              <a:gdLst>
                <a:gd name="T0" fmla="*/ 0 w 456"/>
                <a:gd name="T1" fmla="*/ 0 h 1"/>
                <a:gd name="T2" fmla="*/ 1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ln>
              <a:headEnd/>
              <a:tailEnd type="arrow" w="med" len="me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8217" name="Freeform 15">
              <a:extLst>
                <a:ext uri="{FF2B5EF4-FFF2-40B4-BE49-F238E27FC236}">
                  <a16:creationId xmlns:a16="http://schemas.microsoft.com/office/drawing/2014/main" id="{16F80ACE-5A98-4ADA-BCBA-7A96D14ACB3C}"/>
                </a:ext>
              </a:extLst>
            </p:cNvPr>
            <p:cNvSpPr>
              <a:spLocks/>
            </p:cNvSpPr>
            <p:nvPr/>
          </p:nvSpPr>
          <p:spPr bwMode="auto">
            <a:xfrm>
              <a:off x="4968" y="2208"/>
              <a:ext cx="264" cy="48"/>
            </a:xfrm>
            <a:custGeom>
              <a:avLst/>
              <a:gdLst>
                <a:gd name="T0" fmla="*/ 0 w 456"/>
                <a:gd name="T1" fmla="*/ 0 h 1"/>
                <a:gd name="T2" fmla="*/ 1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ln>
              <a:headEnd/>
              <a:tailEnd type="arrow" w="med" len="me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8218" name="Freeform 16">
              <a:extLst>
                <a:ext uri="{FF2B5EF4-FFF2-40B4-BE49-F238E27FC236}">
                  <a16:creationId xmlns:a16="http://schemas.microsoft.com/office/drawing/2014/main" id="{215244FB-1834-4951-A740-6B9CDD028585}"/>
                </a:ext>
              </a:extLst>
            </p:cNvPr>
            <p:cNvSpPr>
              <a:spLocks/>
            </p:cNvSpPr>
            <p:nvPr/>
          </p:nvSpPr>
          <p:spPr bwMode="auto">
            <a:xfrm>
              <a:off x="4968" y="2496"/>
              <a:ext cx="264" cy="48"/>
            </a:xfrm>
            <a:custGeom>
              <a:avLst/>
              <a:gdLst>
                <a:gd name="T0" fmla="*/ 0 w 456"/>
                <a:gd name="T1" fmla="*/ 0 h 1"/>
                <a:gd name="T2" fmla="*/ 1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ln>
              <a:headEnd/>
              <a:tailEnd type="arrow" w="med" len="med"/>
            </a:ln>
          </p:spPr>
          <p:style>
            <a:lnRef idx="2">
              <a:schemeClr val="accent4"/>
            </a:lnRef>
            <a:fillRef idx="0">
              <a:schemeClr val="accent4"/>
            </a:fillRef>
            <a:effectRef idx="1">
              <a:schemeClr val="accent4"/>
            </a:effectRef>
            <a:fontRef idx="minor">
              <a:schemeClr val="tx1"/>
            </a:fontRef>
          </p:style>
          <p:txBody>
            <a:bodyPr/>
            <a:lstStyle/>
            <a:p>
              <a:endParaRPr lang="en-US"/>
            </a:p>
          </p:txBody>
        </p:sp>
      </p:grpSp>
      <p:sp>
        <p:nvSpPr>
          <p:cNvPr id="8205" name="Rectangle 17">
            <a:extLst>
              <a:ext uri="{FF2B5EF4-FFF2-40B4-BE49-F238E27FC236}">
                <a16:creationId xmlns:a16="http://schemas.microsoft.com/office/drawing/2014/main" id="{4B6D18DB-9588-4098-8603-6470A1020EA2}"/>
              </a:ext>
            </a:extLst>
          </p:cNvPr>
          <p:cNvSpPr>
            <a:spLocks noChangeArrowheads="1"/>
          </p:cNvSpPr>
          <p:nvPr/>
        </p:nvSpPr>
        <p:spPr bwMode="auto">
          <a:xfrm>
            <a:off x="1936751" y="2057400"/>
            <a:ext cx="430887" cy="1981200"/>
          </a:xfrm>
          <a:prstGeom prst="rect">
            <a:avLst/>
          </a:prstGeom>
          <a:solidFill>
            <a:srgbClr val="777777"/>
          </a:solidFill>
          <a:ln w="9525">
            <a:solidFill>
              <a:schemeClr val="bg2"/>
            </a:solidFill>
            <a:miter lim="800000"/>
            <a:headEnd/>
            <a:tailEnd/>
          </a:ln>
        </p:spPr>
        <p:txBody>
          <a:bodyPr vert="eaVert" anchor="b">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1600" dirty="0">
                <a:solidFill>
                  <a:schemeClr val="bg2"/>
                </a:solidFill>
                <a:latin typeface="Arial" panose="020B0604020202020204" pitchFamily="34" charset="0"/>
                <a:cs typeface="Times New Roman" panose="02020603050405020304" pitchFamily="18" charset="0"/>
              </a:rPr>
              <a:t>客户端应用</a:t>
            </a:r>
            <a:endParaRPr lang="en-US" altLang="en-US" sz="1600" dirty="0">
              <a:solidFill>
                <a:schemeClr val="bg2"/>
              </a:solidFill>
              <a:latin typeface="Arial" panose="020B0604020202020204" pitchFamily="34" charset="0"/>
              <a:cs typeface="Times New Roman" panose="02020603050405020304" pitchFamily="18" charset="0"/>
            </a:endParaRPr>
          </a:p>
        </p:txBody>
      </p:sp>
      <p:sp>
        <p:nvSpPr>
          <p:cNvPr id="8206" name="Rectangle 18">
            <a:extLst>
              <a:ext uri="{FF2B5EF4-FFF2-40B4-BE49-F238E27FC236}">
                <a16:creationId xmlns:a16="http://schemas.microsoft.com/office/drawing/2014/main" id="{8EFE0100-1B80-4B1D-88A1-A672B4B4D28C}"/>
              </a:ext>
            </a:extLst>
          </p:cNvPr>
          <p:cNvSpPr>
            <a:spLocks noChangeArrowheads="1"/>
          </p:cNvSpPr>
          <p:nvPr/>
        </p:nvSpPr>
        <p:spPr bwMode="auto">
          <a:xfrm>
            <a:off x="9817101" y="2057400"/>
            <a:ext cx="430887" cy="3581400"/>
          </a:xfrm>
          <a:prstGeom prst="rect">
            <a:avLst/>
          </a:prstGeom>
          <a:solidFill>
            <a:srgbClr val="777777"/>
          </a:solidFill>
          <a:ln w="9525">
            <a:solidFill>
              <a:schemeClr val="bg2"/>
            </a:solidFill>
            <a:miter lim="800000"/>
            <a:headEnd/>
            <a:tailEnd/>
          </a:ln>
        </p:spPr>
        <p:txBody>
          <a:bodyPr vert="eaVert" anchor="b">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1600" dirty="0">
                <a:solidFill>
                  <a:schemeClr val="bg2"/>
                </a:solidFill>
                <a:latin typeface="Arial" panose="020B0604020202020204" pitchFamily="34" charset="0"/>
                <a:cs typeface="Times New Roman" panose="02020603050405020304" pitchFamily="18" charset="0"/>
              </a:rPr>
              <a:t>外部应用</a:t>
            </a:r>
            <a:endParaRPr lang="en-US" altLang="en-US" sz="1600" dirty="0">
              <a:solidFill>
                <a:schemeClr val="bg2"/>
              </a:solidFill>
              <a:latin typeface="Arial" panose="020B0604020202020204" pitchFamily="34" charset="0"/>
              <a:cs typeface="Times New Roman" panose="02020603050405020304" pitchFamily="18" charset="0"/>
            </a:endParaRPr>
          </a:p>
        </p:txBody>
      </p:sp>
      <p:grpSp>
        <p:nvGrpSpPr>
          <p:cNvPr id="8207" name="Group 19">
            <a:extLst>
              <a:ext uri="{FF2B5EF4-FFF2-40B4-BE49-F238E27FC236}">
                <a16:creationId xmlns:a16="http://schemas.microsoft.com/office/drawing/2014/main" id="{2E38AD14-1100-4214-9161-C356C9E38E90}"/>
              </a:ext>
            </a:extLst>
          </p:cNvPr>
          <p:cNvGrpSpPr>
            <a:grpSpLocks/>
          </p:cNvGrpSpPr>
          <p:nvPr/>
        </p:nvGrpSpPr>
        <p:grpSpPr bwMode="auto">
          <a:xfrm>
            <a:off x="9398000" y="3276600"/>
            <a:ext cx="419100" cy="990600"/>
            <a:chOff x="4968" y="1920"/>
            <a:chExt cx="264" cy="624"/>
          </a:xfrm>
        </p:grpSpPr>
        <p:sp>
          <p:nvSpPr>
            <p:cNvPr id="8213" name="Freeform 20">
              <a:extLst>
                <a:ext uri="{FF2B5EF4-FFF2-40B4-BE49-F238E27FC236}">
                  <a16:creationId xmlns:a16="http://schemas.microsoft.com/office/drawing/2014/main" id="{AC77A793-85FB-4ED4-B308-455BBD01DD64}"/>
                </a:ext>
              </a:extLst>
            </p:cNvPr>
            <p:cNvSpPr>
              <a:spLocks/>
            </p:cNvSpPr>
            <p:nvPr/>
          </p:nvSpPr>
          <p:spPr bwMode="auto">
            <a:xfrm>
              <a:off x="4968" y="1920"/>
              <a:ext cx="264" cy="48"/>
            </a:xfrm>
            <a:custGeom>
              <a:avLst/>
              <a:gdLst>
                <a:gd name="T0" fmla="*/ 0 w 456"/>
                <a:gd name="T1" fmla="*/ 0 h 1"/>
                <a:gd name="T2" fmla="*/ 1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solidFill>
              <a:srgbClr val="007C91"/>
            </a:solidFill>
            <a:ln w="19050">
              <a:solidFill>
                <a:schemeClr val="tx1"/>
              </a:solidFill>
              <a:round/>
              <a:headEnd/>
              <a:tailEnd type="arrow" w="med" len="med"/>
            </a:ln>
          </p:spPr>
          <p:txBody>
            <a:bodyPr/>
            <a:lstStyle/>
            <a:p>
              <a:endParaRPr lang="en-US"/>
            </a:p>
          </p:txBody>
        </p:sp>
        <p:sp>
          <p:nvSpPr>
            <p:cNvPr id="8214" name="Freeform 21">
              <a:extLst>
                <a:ext uri="{FF2B5EF4-FFF2-40B4-BE49-F238E27FC236}">
                  <a16:creationId xmlns:a16="http://schemas.microsoft.com/office/drawing/2014/main" id="{959A7443-3E3E-4087-B41F-A868159DAA0E}"/>
                </a:ext>
              </a:extLst>
            </p:cNvPr>
            <p:cNvSpPr>
              <a:spLocks/>
            </p:cNvSpPr>
            <p:nvPr/>
          </p:nvSpPr>
          <p:spPr bwMode="auto">
            <a:xfrm>
              <a:off x="4968" y="2208"/>
              <a:ext cx="264" cy="48"/>
            </a:xfrm>
            <a:custGeom>
              <a:avLst/>
              <a:gdLst>
                <a:gd name="T0" fmla="*/ 0 w 456"/>
                <a:gd name="T1" fmla="*/ 0 h 1"/>
                <a:gd name="T2" fmla="*/ 1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solidFill>
              <a:srgbClr val="007C91"/>
            </a:solidFill>
            <a:ln w="19050">
              <a:solidFill>
                <a:schemeClr val="tx1"/>
              </a:solidFill>
              <a:round/>
              <a:headEnd/>
              <a:tailEnd type="arrow" w="med" len="med"/>
            </a:ln>
          </p:spPr>
          <p:txBody>
            <a:bodyPr/>
            <a:lstStyle/>
            <a:p>
              <a:endParaRPr lang="en-US"/>
            </a:p>
          </p:txBody>
        </p:sp>
        <p:sp>
          <p:nvSpPr>
            <p:cNvPr id="8215" name="Freeform 22">
              <a:extLst>
                <a:ext uri="{FF2B5EF4-FFF2-40B4-BE49-F238E27FC236}">
                  <a16:creationId xmlns:a16="http://schemas.microsoft.com/office/drawing/2014/main" id="{A373A190-6898-46FA-A797-285F3C3BE411}"/>
                </a:ext>
              </a:extLst>
            </p:cNvPr>
            <p:cNvSpPr>
              <a:spLocks/>
            </p:cNvSpPr>
            <p:nvPr/>
          </p:nvSpPr>
          <p:spPr bwMode="auto">
            <a:xfrm>
              <a:off x="4968" y="2496"/>
              <a:ext cx="264" cy="48"/>
            </a:xfrm>
            <a:custGeom>
              <a:avLst/>
              <a:gdLst>
                <a:gd name="T0" fmla="*/ 0 w 456"/>
                <a:gd name="T1" fmla="*/ 0 h 1"/>
                <a:gd name="T2" fmla="*/ 1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ln>
              <a:headEnd/>
              <a:tailEnd type="arrow" w="med" len="med"/>
            </a:ln>
          </p:spPr>
          <p:style>
            <a:lnRef idx="2">
              <a:schemeClr val="accent4"/>
            </a:lnRef>
            <a:fillRef idx="0">
              <a:schemeClr val="accent4"/>
            </a:fillRef>
            <a:effectRef idx="1">
              <a:schemeClr val="accent4"/>
            </a:effectRef>
            <a:fontRef idx="minor">
              <a:schemeClr val="tx1"/>
            </a:fontRef>
          </p:style>
          <p:txBody>
            <a:bodyPr/>
            <a:lstStyle/>
            <a:p>
              <a:endParaRPr lang="en-US" dirty="0"/>
            </a:p>
          </p:txBody>
        </p:sp>
      </p:grpSp>
      <p:sp>
        <p:nvSpPr>
          <p:cNvPr id="8208" name="Rectangle 23">
            <a:extLst>
              <a:ext uri="{FF2B5EF4-FFF2-40B4-BE49-F238E27FC236}">
                <a16:creationId xmlns:a16="http://schemas.microsoft.com/office/drawing/2014/main" id="{D87F05DA-B701-4191-988E-D4E5AEDF738C}"/>
              </a:ext>
            </a:extLst>
          </p:cNvPr>
          <p:cNvSpPr>
            <a:spLocks noChangeArrowheads="1"/>
          </p:cNvSpPr>
          <p:nvPr/>
        </p:nvSpPr>
        <p:spPr bwMode="auto">
          <a:xfrm>
            <a:off x="9055100" y="2057400"/>
            <a:ext cx="400110" cy="3352800"/>
          </a:xfrm>
          <a:prstGeom prst="rect">
            <a:avLst/>
          </a:prstGeom>
          <a:solidFill>
            <a:srgbClr val="777777"/>
          </a:solidFill>
          <a:ln w="9525">
            <a:solidFill>
              <a:schemeClr val="bg2"/>
            </a:solidFill>
            <a:miter lim="800000"/>
            <a:headEnd/>
            <a:tailEnd/>
          </a:ln>
        </p:spPr>
        <p:txBody>
          <a:bodyPr vert="eaVert" anchor="b">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1400" dirty="0">
                <a:solidFill>
                  <a:schemeClr val="bg2"/>
                </a:solidFill>
                <a:latin typeface="Arial" panose="020B0604020202020204" pitchFamily="34" charset="0"/>
                <a:cs typeface="Times New Roman" panose="02020603050405020304" pitchFamily="18" charset="0"/>
              </a:rPr>
              <a:t>输出适配器</a:t>
            </a:r>
            <a:endParaRPr lang="en-US" altLang="en-US" sz="1400" dirty="0">
              <a:solidFill>
                <a:schemeClr val="bg2"/>
              </a:solidFill>
              <a:latin typeface="Arial" panose="020B0604020202020204" pitchFamily="34" charset="0"/>
              <a:cs typeface="Times New Roman" panose="02020603050405020304" pitchFamily="18" charset="0"/>
            </a:endParaRPr>
          </a:p>
        </p:txBody>
      </p:sp>
      <p:sp>
        <p:nvSpPr>
          <p:cNvPr id="8209" name="Rectangle 24">
            <a:extLst>
              <a:ext uri="{FF2B5EF4-FFF2-40B4-BE49-F238E27FC236}">
                <a16:creationId xmlns:a16="http://schemas.microsoft.com/office/drawing/2014/main" id="{6BB552A4-30BA-43E7-96A3-309C4AF3F0A1}"/>
              </a:ext>
            </a:extLst>
          </p:cNvPr>
          <p:cNvSpPr>
            <a:spLocks noChangeArrowheads="1"/>
          </p:cNvSpPr>
          <p:nvPr/>
        </p:nvSpPr>
        <p:spPr bwMode="auto">
          <a:xfrm>
            <a:off x="5562600" y="4038600"/>
            <a:ext cx="1066800" cy="457200"/>
          </a:xfrm>
          <a:prstGeom prst="rect">
            <a:avLst/>
          </a:prstGeom>
          <a:solidFill>
            <a:srgbClr val="3333CC"/>
          </a:solidFill>
          <a:ln w="9525">
            <a:solidFill>
              <a:srgbClr val="FFFF66"/>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1400" dirty="0"/>
              <a:t>业务</a:t>
            </a:r>
            <a:endParaRPr lang="en-US" altLang="en-US" sz="1400" dirty="0"/>
          </a:p>
          <a:p>
            <a:pPr algn="ctr" eaLnBrk="1" hangingPunct="1">
              <a:spcBef>
                <a:spcPct val="0"/>
              </a:spcBef>
              <a:buClrTx/>
              <a:buSzTx/>
              <a:buFontTx/>
              <a:buNone/>
            </a:pPr>
            <a:r>
              <a:rPr lang="zh-CN" altLang="en-US" sz="1400" dirty="0"/>
              <a:t>规则</a:t>
            </a:r>
            <a:endParaRPr lang="en-US" altLang="en-US" sz="1400" dirty="0"/>
          </a:p>
        </p:txBody>
      </p:sp>
      <p:sp>
        <p:nvSpPr>
          <p:cNvPr id="8210" name="Rectangle 26">
            <a:extLst>
              <a:ext uri="{FF2B5EF4-FFF2-40B4-BE49-F238E27FC236}">
                <a16:creationId xmlns:a16="http://schemas.microsoft.com/office/drawing/2014/main" id="{760C39F3-3595-4541-A5BA-F3F944D7F7C7}"/>
              </a:ext>
            </a:extLst>
          </p:cNvPr>
          <p:cNvSpPr>
            <a:spLocks noChangeArrowheads="1"/>
          </p:cNvSpPr>
          <p:nvPr/>
        </p:nvSpPr>
        <p:spPr bwMode="auto">
          <a:xfrm>
            <a:off x="3733800" y="1447800"/>
            <a:ext cx="4800600" cy="533400"/>
          </a:xfrm>
          <a:prstGeom prst="rect">
            <a:avLst/>
          </a:prstGeom>
          <a:solidFill>
            <a:srgbClr val="3333CC"/>
          </a:solidFill>
          <a:ln w="9525">
            <a:solidFill>
              <a:srgbClr val="FFFF66"/>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2400" dirty="0"/>
              <a:t>管理门户</a:t>
            </a:r>
            <a:r>
              <a:rPr lang="en-US" altLang="en-US" sz="2400" dirty="0">
                <a:solidFill>
                  <a:schemeClr val="accent2"/>
                </a:solidFill>
              </a:rPr>
              <a:t>       </a:t>
            </a:r>
          </a:p>
        </p:txBody>
      </p:sp>
      <p:sp>
        <p:nvSpPr>
          <p:cNvPr id="8211" name="Rectangle 27">
            <a:extLst>
              <a:ext uri="{FF2B5EF4-FFF2-40B4-BE49-F238E27FC236}">
                <a16:creationId xmlns:a16="http://schemas.microsoft.com/office/drawing/2014/main" id="{E1592354-66D9-4EE7-BDA9-3608DC6B6C8A}"/>
              </a:ext>
            </a:extLst>
          </p:cNvPr>
          <p:cNvSpPr>
            <a:spLocks noChangeArrowheads="1"/>
          </p:cNvSpPr>
          <p:nvPr/>
        </p:nvSpPr>
        <p:spPr bwMode="auto">
          <a:xfrm>
            <a:off x="7315200" y="1447800"/>
            <a:ext cx="1219200" cy="457200"/>
          </a:xfrm>
          <a:prstGeom prst="rect">
            <a:avLst/>
          </a:prstGeom>
          <a:solidFill>
            <a:srgbClr val="3333CC"/>
          </a:solidFill>
          <a:ln w="9525">
            <a:solidFill>
              <a:srgbClr val="FFFF66"/>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1400" dirty="0"/>
              <a:t>业务</a:t>
            </a:r>
            <a:endParaRPr lang="en-US" altLang="en-US" sz="1400" dirty="0"/>
          </a:p>
          <a:p>
            <a:pPr algn="ctr" eaLnBrk="1" hangingPunct="1">
              <a:spcBef>
                <a:spcPct val="0"/>
              </a:spcBef>
              <a:buClrTx/>
              <a:buSzTx/>
              <a:buFontTx/>
              <a:buNone/>
            </a:pPr>
            <a:r>
              <a:rPr lang="zh-CN" altLang="en-US" sz="1400" dirty="0"/>
              <a:t>规则</a:t>
            </a:r>
            <a:endParaRPr lang="en-US" altLang="en-US" sz="1400" dirty="0"/>
          </a:p>
        </p:txBody>
      </p:sp>
      <p:sp>
        <p:nvSpPr>
          <p:cNvPr id="8212" name="Line 28">
            <a:extLst>
              <a:ext uri="{FF2B5EF4-FFF2-40B4-BE49-F238E27FC236}">
                <a16:creationId xmlns:a16="http://schemas.microsoft.com/office/drawing/2014/main" id="{D978C83B-0128-4DEC-A3FC-702525C658E0}"/>
              </a:ext>
            </a:extLst>
          </p:cNvPr>
          <p:cNvSpPr>
            <a:spLocks noChangeShapeType="1"/>
          </p:cNvSpPr>
          <p:nvPr/>
        </p:nvSpPr>
        <p:spPr bwMode="auto">
          <a:xfrm flipV="1">
            <a:off x="6629400" y="1905000"/>
            <a:ext cx="685800" cy="2209800"/>
          </a:xfrm>
          <a:prstGeom prst="line">
            <a:avLst/>
          </a:prstGeom>
          <a:noFill/>
          <a:ln w="38100">
            <a:solidFill>
              <a:srgbClr val="FFFF66"/>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41316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2">
            <a:extLst>
              <a:ext uri="{FF2B5EF4-FFF2-40B4-BE49-F238E27FC236}">
                <a16:creationId xmlns:a16="http://schemas.microsoft.com/office/drawing/2014/main" id="{71301494-F9E6-4944-B0A6-AC7F948E0B17}"/>
              </a:ext>
            </a:extLst>
          </p:cNvPr>
          <p:cNvSpPr>
            <a:spLocks noGrp="1" noChangeArrowheads="1"/>
          </p:cNvSpPr>
          <p:nvPr>
            <p:ph type="title"/>
          </p:nvPr>
        </p:nvSpPr>
        <p:spPr/>
        <p:txBody>
          <a:bodyPr/>
          <a:lstStyle/>
          <a:p>
            <a:r>
              <a:rPr lang="en-US" altLang="en-US" dirty="0">
                <a:ea typeface="ＭＳ Ｐゴシック" panose="020B0600070205080204" pitchFamily="34" charset="-128"/>
              </a:rPr>
              <a:t>Business Rule</a:t>
            </a:r>
            <a:r>
              <a:rPr lang="zh-CN" altLang="en-US" dirty="0">
                <a:ea typeface="ＭＳ Ｐゴシック" panose="020B0600070205080204" pitchFamily="34" charset="-128"/>
              </a:rPr>
              <a:t>类型</a:t>
            </a:r>
            <a:endParaRPr lang="en-US" altLang="en-US" dirty="0">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D9E34FFD-8354-4070-9CBB-5EDA4B9860C8}"/>
              </a:ext>
            </a:extLst>
          </p:cNvPr>
          <p:cNvSpPr>
            <a:spLocks noGrp="1"/>
          </p:cNvSpPr>
          <p:nvPr>
            <p:ph idx="1"/>
          </p:nvPr>
        </p:nvSpPr>
        <p:spPr/>
        <p:txBody>
          <a:bodyPr/>
          <a:lstStyle/>
          <a:p>
            <a:pPr lvl="1"/>
            <a:r>
              <a:rPr lang="zh-CN" altLang="en-US" dirty="0"/>
              <a:t>普通业务规则</a:t>
            </a:r>
            <a:r>
              <a:rPr lang="en-US" altLang="zh-CN" dirty="0"/>
              <a:t>(General Business Rule)</a:t>
            </a:r>
          </a:p>
          <a:p>
            <a:pPr lvl="1"/>
            <a:r>
              <a:rPr lang="zh-CN" altLang="en-US" dirty="0"/>
              <a:t>路由业务规则</a:t>
            </a:r>
            <a:r>
              <a:rPr lang="en-US" altLang="zh-CN" dirty="0"/>
              <a:t>(Message Routing Rule)</a:t>
            </a:r>
          </a:p>
          <a:p>
            <a:pPr lvl="2"/>
            <a:r>
              <a:rPr lang="en-US" altLang="zh-CN" dirty="0" err="1"/>
              <a:t>HL7</a:t>
            </a:r>
            <a:r>
              <a:rPr lang="zh-CN" altLang="en-US" dirty="0"/>
              <a:t>路由业务规则</a:t>
            </a:r>
            <a:endParaRPr lang="en-US" altLang="zh-CN" dirty="0"/>
          </a:p>
          <a:p>
            <a:pPr lvl="2"/>
            <a:r>
              <a:rPr lang="en-US" altLang="zh-CN" dirty="0" err="1"/>
              <a:t>Vdoc</a:t>
            </a:r>
            <a:r>
              <a:rPr lang="zh-CN" altLang="en-US" dirty="0"/>
              <a:t>路由业务规则</a:t>
            </a:r>
            <a:endParaRPr lang="en-US" altLang="zh-CN" dirty="0"/>
          </a:p>
          <a:p>
            <a:pPr lvl="1"/>
            <a:r>
              <a:rPr lang="zh-CN" altLang="en-US" dirty="0"/>
              <a:t>托管告警业务规则</a:t>
            </a:r>
            <a:endParaRPr lang="en-US" altLang="zh-CN" dirty="0"/>
          </a:p>
          <a:p>
            <a:pPr marL="227013" lvl="2" indent="0">
              <a:buNone/>
            </a:pPr>
            <a:endParaRPr lang="en-US" altLang="zh-CN" dirty="0"/>
          </a:p>
          <a:p>
            <a:pPr marL="342900" indent="-342900">
              <a:buFontTx/>
              <a:buChar char="-"/>
            </a:pPr>
            <a:endParaRPr lang="en-US" dirty="0"/>
          </a:p>
        </p:txBody>
      </p:sp>
      <p:pic>
        <p:nvPicPr>
          <p:cNvPr id="7" name="Picture 4">
            <a:extLst>
              <a:ext uri="{FF2B5EF4-FFF2-40B4-BE49-F238E27FC236}">
                <a16:creationId xmlns:a16="http://schemas.microsoft.com/office/drawing/2014/main" id="{281E2E1F-4D74-4B49-85D1-410DBC874481}"/>
              </a:ext>
            </a:extLst>
          </p:cNvPr>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5599113" y="1488951"/>
            <a:ext cx="6234112" cy="4105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792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947B2E-E425-437C-BDCB-294180705712}"/>
              </a:ext>
            </a:extLst>
          </p:cNvPr>
          <p:cNvSpPr>
            <a:spLocks noGrp="1"/>
          </p:cNvSpPr>
          <p:nvPr>
            <p:ph type="title"/>
          </p:nvPr>
        </p:nvSpPr>
        <p:spPr/>
        <p:txBody>
          <a:bodyPr/>
          <a:lstStyle/>
          <a:p>
            <a:r>
              <a:rPr lang="en-US" dirty="0" err="1"/>
              <a:t>RuleSet</a:t>
            </a:r>
            <a:endParaRPr lang="en-US" dirty="0"/>
          </a:p>
        </p:txBody>
      </p:sp>
      <p:sp>
        <p:nvSpPr>
          <p:cNvPr id="5" name="Content Placeholder 4">
            <a:extLst>
              <a:ext uri="{FF2B5EF4-FFF2-40B4-BE49-F238E27FC236}">
                <a16:creationId xmlns:a16="http://schemas.microsoft.com/office/drawing/2014/main" id="{8A8BE10A-F06E-479F-AD61-BD9657E25451}"/>
              </a:ext>
            </a:extLst>
          </p:cNvPr>
          <p:cNvSpPr>
            <a:spLocks noGrp="1"/>
          </p:cNvSpPr>
          <p:nvPr>
            <p:ph idx="1"/>
          </p:nvPr>
        </p:nvSpPr>
        <p:spPr>
          <a:xfrm>
            <a:off x="358923" y="1325131"/>
            <a:ext cx="3850005" cy="4443711"/>
          </a:xfrm>
        </p:spPr>
        <p:txBody>
          <a:bodyPr/>
          <a:lstStyle/>
          <a:p>
            <a:pPr lvl="1"/>
            <a:r>
              <a:rPr lang="zh-CN" altLang="en-US" dirty="0"/>
              <a:t>一个业务规则可以包含多个</a:t>
            </a:r>
            <a:r>
              <a:rPr lang="en-US" altLang="zh-CN" dirty="0" err="1"/>
              <a:t>RuleSet</a:t>
            </a:r>
            <a:r>
              <a:rPr lang="zh-CN" altLang="en-US" dirty="0"/>
              <a:t>，在同时只能有一个生效</a:t>
            </a:r>
            <a:endParaRPr lang="en-US" altLang="zh-CN" dirty="0"/>
          </a:p>
          <a:p>
            <a:pPr lvl="1"/>
            <a:endParaRPr lang="en-US" dirty="0"/>
          </a:p>
          <a:p>
            <a:pPr lvl="1"/>
            <a:r>
              <a:rPr lang="zh-CN" altLang="en-US" dirty="0"/>
              <a:t>一个</a:t>
            </a:r>
            <a:r>
              <a:rPr lang="en-US" altLang="zh-CN" dirty="0" err="1"/>
              <a:t>RuleSet</a:t>
            </a:r>
            <a:r>
              <a:rPr lang="zh-CN" altLang="en-US" dirty="0"/>
              <a:t>里面可以有多个</a:t>
            </a:r>
            <a:r>
              <a:rPr lang="en-US" altLang="zh-CN" dirty="0"/>
              <a:t>Rule</a:t>
            </a:r>
          </a:p>
          <a:p>
            <a:pPr lvl="1"/>
            <a:r>
              <a:rPr lang="en-US" altLang="zh-CN" dirty="0"/>
              <a:t>Rule</a:t>
            </a:r>
            <a:r>
              <a:rPr lang="zh-CN" altLang="en-US" dirty="0"/>
              <a:t>是从上往下执行的。</a:t>
            </a:r>
            <a:endParaRPr lang="en-US" altLang="zh-CN" dirty="0"/>
          </a:p>
          <a:p>
            <a:pPr lvl="1"/>
            <a:endParaRPr lang="en-US" dirty="0"/>
          </a:p>
          <a:p>
            <a:pPr lvl="1"/>
            <a:r>
              <a:rPr lang="en-US" dirty="0"/>
              <a:t>Rule</a:t>
            </a:r>
            <a:r>
              <a:rPr lang="zh-CN" altLang="en-US" dirty="0"/>
              <a:t>可以设置</a:t>
            </a:r>
            <a:r>
              <a:rPr lang="en-US" altLang="zh-CN" dirty="0"/>
              <a:t>"</a:t>
            </a:r>
            <a:r>
              <a:rPr lang="en-US" altLang="zh-CN" dirty="0" err="1"/>
              <a:t>delegete</a:t>
            </a:r>
            <a:r>
              <a:rPr lang="en-US" altLang="zh-CN" dirty="0"/>
              <a:t>"</a:t>
            </a:r>
            <a:r>
              <a:rPr lang="zh-CN" altLang="en-US" dirty="0"/>
              <a:t>动作调用另一个</a:t>
            </a:r>
            <a:r>
              <a:rPr lang="en-US" altLang="zh-CN" dirty="0"/>
              <a:t>Rule</a:t>
            </a:r>
            <a:endParaRPr lang="en-US" dirty="0"/>
          </a:p>
        </p:txBody>
      </p:sp>
      <p:pic>
        <p:nvPicPr>
          <p:cNvPr id="8" name="内容占位符 7">
            <a:extLst>
              <a:ext uri="{FF2B5EF4-FFF2-40B4-BE49-F238E27FC236}">
                <a16:creationId xmlns:a16="http://schemas.microsoft.com/office/drawing/2014/main" id="{7917132F-60DC-4E72-A575-8C8CCDBE62AD}"/>
              </a:ext>
            </a:extLst>
          </p:cNvPr>
          <p:cNvPicPr>
            <a:picLocks noGrp="1" noChangeAspect="1"/>
          </p:cNvPicPr>
          <p:nvPr>
            <p:ph idx="10"/>
          </p:nvPr>
        </p:nvPicPr>
        <p:blipFill>
          <a:blip r:embed="rId3"/>
          <a:stretch>
            <a:fillRect/>
          </a:stretch>
        </p:blipFill>
        <p:spPr>
          <a:xfrm>
            <a:off x="4337824" y="552238"/>
            <a:ext cx="7495401" cy="5117760"/>
          </a:xfrm>
          <a:prstGeom prst="rect">
            <a:avLst/>
          </a:prstGeom>
        </p:spPr>
      </p:pic>
    </p:spTree>
    <p:extLst>
      <p:ext uri="{BB962C8B-B14F-4D97-AF65-F5344CB8AC3E}">
        <p14:creationId xmlns:p14="http://schemas.microsoft.com/office/powerpoint/2010/main" val="390607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7">
            <a:extLst>
              <a:ext uri="{FF2B5EF4-FFF2-40B4-BE49-F238E27FC236}">
                <a16:creationId xmlns:a16="http://schemas.microsoft.com/office/drawing/2014/main" id="{778CCB9B-8C8F-48D6-9E7E-4EF2925B4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539" y="3059113"/>
            <a:ext cx="8670925" cy="16764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3011" name="Rectangle 3">
            <a:extLst>
              <a:ext uri="{FF2B5EF4-FFF2-40B4-BE49-F238E27FC236}">
                <a16:creationId xmlns:a16="http://schemas.microsoft.com/office/drawing/2014/main" id="{04BB1031-A3B5-4199-9752-D5FEE41A767F}"/>
              </a:ext>
            </a:extLst>
          </p:cNvPr>
          <p:cNvSpPr>
            <a:spLocks noGrp="1" noChangeArrowheads="1"/>
          </p:cNvSpPr>
          <p:nvPr>
            <p:ph type="title"/>
          </p:nvPr>
        </p:nvSpPr>
        <p:spPr/>
        <p:txBody>
          <a:bodyPr/>
          <a:lstStyle/>
          <a:p>
            <a:pPr eaLnBrk="1" hangingPunct="1"/>
            <a:r>
              <a:rPr lang="en-US" altLang="en-US" dirty="0" err="1">
                <a:ea typeface="ＭＳ Ｐゴシック" panose="020B0600070205080204" pitchFamily="34" charset="-128"/>
              </a:rPr>
              <a:t>RuleSet</a:t>
            </a:r>
            <a:r>
              <a:rPr lang="en-US" altLang="en-US" dirty="0">
                <a:ea typeface="ＭＳ Ｐゴシック" panose="020B0600070205080204" pitchFamily="34" charset="-128"/>
              </a:rPr>
              <a:t>- Effective Dates</a:t>
            </a:r>
          </a:p>
        </p:txBody>
      </p:sp>
      <p:sp>
        <p:nvSpPr>
          <p:cNvPr id="43012" name="Rectangle 4">
            <a:extLst>
              <a:ext uri="{FF2B5EF4-FFF2-40B4-BE49-F238E27FC236}">
                <a16:creationId xmlns:a16="http://schemas.microsoft.com/office/drawing/2014/main" id="{31C074BF-B651-44B4-BFAB-51186F9EC132}"/>
              </a:ext>
            </a:extLst>
          </p:cNvPr>
          <p:cNvSpPr>
            <a:spLocks noGrp="1" noChangeArrowheads="1"/>
          </p:cNvSpPr>
          <p:nvPr>
            <p:ph idx="1"/>
          </p:nvPr>
        </p:nvSpPr>
        <p:spPr/>
        <p:txBody>
          <a:bodyPr/>
          <a:lstStyle/>
          <a:p>
            <a:pPr eaLnBrk="1" hangingPunct="1"/>
            <a:r>
              <a:rPr lang="zh-CN" altLang="en-US" dirty="0">
                <a:ea typeface="ＭＳ Ｐゴシック" panose="020B0600070205080204" pitchFamily="34" charset="-128"/>
              </a:rPr>
              <a:t>生效日期可以使业务规则生效而无需人为干预</a:t>
            </a:r>
            <a:r>
              <a:rPr lang="en-US" altLang="en-US" dirty="0">
                <a:ea typeface="ＭＳ Ｐゴシック" panose="020B0600070205080204" pitchFamily="34" charset="-128"/>
              </a:rPr>
              <a:t>.</a:t>
            </a:r>
          </a:p>
          <a:p>
            <a:pPr lvl="1" eaLnBrk="1" hangingPunct="1"/>
            <a:r>
              <a:rPr lang="zh-CN" altLang="en-US" dirty="0">
                <a:ea typeface="ＭＳ Ｐゴシック" panose="020B0600070205080204" pitchFamily="34" charset="-128"/>
              </a:rPr>
              <a:t>格式</a:t>
            </a:r>
            <a:r>
              <a:rPr lang="en-US" altLang="en-US" dirty="0">
                <a:ea typeface="ＭＳ Ｐゴシック" panose="020B0600070205080204" pitchFamily="34" charset="-128"/>
              </a:rPr>
              <a:t> </a:t>
            </a:r>
            <a:r>
              <a:rPr lang="en-US" altLang="en-US" dirty="0" err="1">
                <a:ea typeface="ＭＳ Ｐゴシック" panose="020B0600070205080204" pitchFamily="34" charset="-128"/>
              </a:rPr>
              <a:t>yyyy-mm-ddThh:mm:ss</a:t>
            </a:r>
            <a:r>
              <a:rPr lang="zh-CN" altLang="en-US" dirty="0">
                <a:ea typeface="ＭＳ Ｐゴシック" panose="020B0600070205080204" pitchFamily="34" charset="-128"/>
              </a:rPr>
              <a:t>，有开始和结束</a:t>
            </a:r>
            <a:endParaRPr lang="en-US" altLang="en-US" dirty="0">
              <a:ea typeface="ＭＳ Ｐゴシック" panose="020B0600070205080204" pitchFamily="34" charset="-128"/>
            </a:endParaRPr>
          </a:p>
        </p:txBody>
      </p:sp>
      <p:sp>
        <p:nvSpPr>
          <p:cNvPr id="43013" name="Oval 5">
            <a:extLst>
              <a:ext uri="{FF2B5EF4-FFF2-40B4-BE49-F238E27FC236}">
                <a16:creationId xmlns:a16="http://schemas.microsoft.com/office/drawing/2014/main" id="{6FA3B0AF-B8BB-4ABA-A111-E04E59E145DA}"/>
              </a:ext>
            </a:extLst>
          </p:cNvPr>
          <p:cNvSpPr>
            <a:spLocks noChangeArrowheads="1"/>
          </p:cNvSpPr>
          <p:nvPr/>
        </p:nvSpPr>
        <p:spPr bwMode="auto">
          <a:xfrm>
            <a:off x="3600450" y="3897314"/>
            <a:ext cx="2819400" cy="339725"/>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43014" name="Oval 6">
            <a:extLst>
              <a:ext uri="{FF2B5EF4-FFF2-40B4-BE49-F238E27FC236}">
                <a16:creationId xmlns:a16="http://schemas.microsoft.com/office/drawing/2014/main" id="{369B3116-6EDF-49F4-AF91-2622BF39CCB2}"/>
              </a:ext>
            </a:extLst>
          </p:cNvPr>
          <p:cNvSpPr>
            <a:spLocks noChangeArrowheads="1"/>
          </p:cNvSpPr>
          <p:nvPr/>
        </p:nvSpPr>
        <p:spPr bwMode="auto">
          <a:xfrm>
            <a:off x="6459538" y="3897314"/>
            <a:ext cx="2532062" cy="339725"/>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Tree>
    <p:extLst>
      <p:ext uri="{BB962C8B-B14F-4D97-AF65-F5344CB8AC3E}">
        <p14:creationId xmlns:p14="http://schemas.microsoft.com/office/powerpoint/2010/main" val="122927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id="{273D642B-B492-4CB6-BBA5-388BDB2C2462}"/>
              </a:ext>
            </a:extLst>
          </p:cNvPr>
          <p:cNvSpPr>
            <a:spLocks noGrp="1" noChangeArrowheads="1"/>
          </p:cNvSpPr>
          <p:nvPr>
            <p:ph idx="1"/>
          </p:nvPr>
        </p:nvSpPr>
        <p:spPr/>
        <p:txBody>
          <a:bodyPr/>
          <a:lstStyle/>
          <a:p>
            <a:pPr lvl="1"/>
            <a:r>
              <a:rPr lang="zh-CN" altLang="en-US" dirty="0">
                <a:ea typeface="ＭＳ Ｐゴシック" panose="020B0600070205080204" pitchFamily="34" charset="-128"/>
              </a:rPr>
              <a:t>碰到</a:t>
            </a:r>
            <a:r>
              <a:rPr lang="en-US" altLang="zh-CN" dirty="0">
                <a:ea typeface="ＭＳ Ｐゴシック" panose="020B0600070205080204" pitchFamily="34" charset="-128"/>
              </a:rPr>
              <a:t>return, </a:t>
            </a:r>
            <a:r>
              <a:rPr lang="zh-CN" altLang="en-US" dirty="0">
                <a:ea typeface="ＭＳ Ｐゴシック" panose="020B0600070205080204" pitchFamily="34" charset="-128"/>
              </a:rPr>
              <a:t>退出</a:t>
            </a:r>
            <a:r>
              <a:rPr lang="en-US" altLang="zh-CN" dirty="0">
                <a:ea typeface="ＭＳ Ｐゴシック" panose="020B0600070205080204" pitchFamily="34" charset="-128"/>
              </a:rPr>
              <a:t>ruleset, </a:t>
            </a:r>
            <a:r>
              <a:rPr lang="zh-CN" altLang="en-US" dirty="0">
                <a:ea typeface="ＭＳ Ｐゴシック" panose="020B0600070205080204" pitchFamily="34" charset="-128"/>
              </a:rPr>
              <a:t>回到</a:t>
            </a:r>
            <a:r>
              <a:rPr lang="en-US" altLang="zh-CN" dirty="0">
                <a:ea typeface="ＭＳ Ｐゴシック" panose="020B0600070205080204" pitchFamily="34" charset="-128"/>
              </a:rPr>
              <a:t>BP</a:t>
            </a:r>
          </a:p>
          <a:p>
            <a:pPr lvl="1"/>
            <a:endParaRPr lang="en-US" altLang="zh-CN" dirty="0">
              <a:ea typeface="ＭＳ Ｐゴシック" panose="020B0600070205080204" pitchFamily="34" charset="-128"/>
            </a:endParaRPr>
          </a:p>
          <a:p>
            <a:pPr lvl="1"/>
            <a:r>
              <a:rPr lang="zh-CN" altLang="en-US" dirty="0">
                <a:ea typeface="ＭＳ Ｐゴシック" panose="020B0600070205080204" pitchFamily="34" charset="-128"/>
              </a:rPr>
              <a:t>如果希望在一个</a:t>
            </a:r>
            <a:r>
              <a:rPr lang="en-US" altLang="zh-CN" dirty="0">
                <a:ea typeface="ＭＳ Ｐゴシック" panose="020B0600070205080204" pitchFamily="34" charset="-128"/>
              </a:rPr>
              <a:t>ruleset</a:t>
            </a:r>
            <a:r>
              <a:rPr lang="zh-CN" altLang="en-US" dirty="0">
                <a:ea typeface="ＭＳ Ｐゴシック" panose="020B0600070205080204" pitchFamily="34" charset="-128"/>
              </a:rPr>
              <a:t>里面执行多个</a:t>
            </a:r>
            <a:r>
              <a:rPr lang="en-US" altLang="zh-CN" dirty="0">
                <a:ea typeface="ＭＳ Ｐゴシック" panose="020B0600070205080204" pitchFamily="34" charset="-128"/>
              </a:rPr>
              <a:t>rule, </a:t>
            </a:r>
            <a:r>
              <a:rPr lang="zh-CN" altLang="en-US" dirty="0">
                <a:ea typeface="ＭＳ Ｐゴシック" panose="020B0600070205080204" pitchFamily="34" charset="-128"/>
              </a:rPr>
              <a:t>前面的</a:t>
            </a:r>
            <a:r>
              <a:rPr lang="en-US" altLang="zh-CN" dirty="0">
                <a:ea typeface="ＭＳ Ｐゴシック" panose="020B0600070205080204" pitchFamily="34" charset="-128"/>
              </a:rPr>
              <a:t>rule</a:t>
            </a:r>
            <a:r>
              <a:rPr lang="zh-CN" altLang="en-US" dirty="0">
                <a:ea typeface="ＭＳ Ｐゴシック" panose="020B0600070205080204" pitchFamily="34" charset="-128"/>
              </a:rPr>
              <a:t>不能有</a:t>
            </a:r>
            <a:r>
              <a:rPr lang="en-US" altLang="zh-CN" dirty="0">
                <a:ea typeface="ＭＳ Ｐゴシック" panose="020B0600070205080204" pitchFamily="34" charset="-128"/>
              </a:rPr>
              <a:t>return</a:t>
            </a:r>
          </a:p>
          <a:p>
            <a:pPr lvl="1"/>
            <a:endParaRPr lang="en-US" altLang="zh-CN" dirty="0">
              <a:ea typeface="ＭＳ Ｐゴシック" panose="020B0600070205080204" pitchFamily="34" charset="-128"/>
            </a:endParaRPr>
          </a:p>
          <a:p>
            <a:pPr lvl="1"/>
            <a:r>
              <a:rPr lang="zh-CN" altLang="en-US" dirty="0">
                <a:ea typeface="ＭＳ Ｐゴシック" panose="020B0600070205080204" pitchFamily="34" charset="-128"/>
              </a:rPr>
              <a:t>如果一个</a:t>
            </a:r>
            <a:r>
              <a:rPr lang="en-US" altLang="zh-CN" dirty="0">
                <a:ea typeface="ＭＳ Ｐゴシック" panose="020B0600070205080204" pitchFamily="34" charset="-128"/>
              </a:rPr>
              <a:t>rule</a:t>
            </a:r>
            <a:r>
              <a:rPr lang="zh-CN" altLang="en-US" dirty="0">
                <a:ea typeface="ＭＳ Ｐゴシック" panose="020B0600070205080204" pitchFamily="34" charset="-128"/>
              </a:rPr>
              <a:t>里面有多条</a:t>
            </a:r>
            <a:r>
              <a:rPr lang="en-US" altLang="zh-CN" dirty="0">
                <a:ea typeface="ＭＳ Ｐゴシック" panose="020B0600070205080204" pitchFamily="34" charset="-128"/>
              </a:rPr>
              <a:t>when</a:t>
            </a:r>
            <a:r>
              <a:rPr lang="zh-CN" altLang="en-US" dirty="0">
                <a:ea typeface="ＭＳ Ｐゴシック" panose="020B0600070205080204" pitchFamily="34" charset="-128"/>
              </a:rPr>
              <a:t>， 只有第一个</a:t>
            </a:r>
            <a:r>
              <a:rPr lang="en-US" altLang="zh-CN" dirty="0">
                <a:ea typeface="ＭＳ Ｐゴシック" panose="020B0600070205080204" pitchFamily="34" charset="-128"/>
              </a:rPr>
              <a:t>true</a:t>
            </a:r>
            <a:r>
              <a:rPr lang="zh-CN" altLang="en-US" dirty="0">
                <a:ea typeface="ＭＳ Ｐゴシック" panose="020B0600070205080204" pitchFamily="34" charset="-128"/>
              </a:rPr>
              <a:t>的</a:t>
            </a:r>
            <a:r>
              <a:rPr lang="en-US" altLang="zh-CN" dirty="0">
                <a:ea typeface="ＭＳ Ｐゴシック" panose="020B0600070205080204" pitchFamily="34" charset="-128"/>
              </a:rPr>
              <a:t>when</a:t>
            </a:r>
            <a:r>
              <a:rPr lang="zh-CN" altLang="en-US" dirty="0">
                <a:ea typeface="ＭＳ Ｐゴシック" panose="020B0600070205080204" pitchFamily="34" charset="-128"/>
              </a:rPr>
              <a:t>语句执行。 可以用</a:t>
            </a:r>
            <a:r>
              <a:rPr lang="en-US" altLang="zh-CN" dirty="0">
                <a:ea typeface="ＭＳ Ｐゴシック" panose="020B0600070205080204" pitchFamily="34" charset="-128"/>
              </a:rPr>
              <a:t>otherwise</a:t>
            </a:r>
            <a:r>
              <a:rPr lang="zh-CN" altLang="en-US" dirty="0">
                <a:ea typeface="ＭＳ Ｐゴシック" panose="020B0600070205080204" pitchFamily="34" charset="-128"/>
              </a:rPr>
              <a:t>在执行</a:t>
            </a:r>
            <a:r>
              <a:rPr lang="en-US" altLang="zh-CN" dirty="0">
                <a:ea typeface="ＭＳ Ｐゴシック" panose="020B0600070205080204" pitchFamily="34" charset="-128"/>
              </a:rPr>
              <a:t>false</a:t>
            </a:r>
            <a:r>
              <a:rPr lang="zh-CN" altLang="en-US" dirty="0">
                <a:ea typeface="ＭＳ Ｐゴシック" panose="020B0600070205080204" pitchFamily="34" charset="-128"/>
              </a:rPr>
              <a:t>的判断。</a:t>
            </a:r>
            <a:endParaRPr lang="en-US" altLang="zh-CN" dirty="0">
              <a:ea typeface="ＭＳ Ｐゴシック" panose="020B0600070205080204" pitchFamily="34" charset="-128"/>
            </a:endParaRPr>
          </a:p>
          <a:p>
            <a:pPr lvl="2"/>
            <a:r>
              <a:rPr lang="en-US" altLang="zh-CN" dirty="0">
                <a:ea typeface="ＭＳ Ｐゴシック" panose="020B0600070205080204" pitchFamily="34" charset="-128"/>
              </a:rPr>
              <a:t>General ruleset: </a:t>
            </a:r>
            <a:r>
              <a:rPr lang="zh-CN" altLang="en-US" dirty="0">
                <a:ea typeface="ＭＳ Ｐゴシック" panose="020B0600070205080204" pitchFamily="34" charset="-128"/>
              </a:rPr>
              <a:t>通常设计只有一个</a:t>
            </a:r>
            <a:r>
              <a:rPr lang="en-US" altLang="zh-CN" dirty="0">
                <a:ea typeface="ＭＳ Ｐゴシック" panose="020B0600070205080204" pitchFamily="34" charset="-128"/>
              </a:rPr>
              <a:t>rule, </a:t>
            </a:r>
            <a:r>
              <a:rPr lang="zh-CN" altLang="en-US" dirty="0">
                <a:ea typeface="ＭＳ Ｐゴシック" panose="020B0600070205080204" pitchFamily="34" charset="-128"/>
              </a:rPr>
              <a:t>包含一系列的</a:t>
            </a:r>
            <a:r>
              <a:rPr lang="en-US" altLang="zh-CN" dirty="0">
                <a:ea typeface="ＭＳ Ｐゴシック" panose="020B0600070205080204" pitchFamily="34" charset="-128"/>
              </a:rPr>
              <a:t>when. </a:t>
            </a:r>
            <a:r>
              <a:rPr lang="zh-CN" altLang="en-US" dirty="0">
                <a:ea typeface="ＭＳ Ｐゴシック" panose="020B0600070205080204" pitchFamily="34" charset="-128"/>
              </a:rPr>
              <a:t>如果希望没有判断成功时返回一个默认值，用</a:t>
            </a:r>
            <a:r>
              <a:rPr lang="en-US" altLang="zh-CN" dirty="0">
                <a:ea typeface="ＭＳ Ｐゴシック" panose="020B0600070205080204" pitchFamily="34" charset="-128"/>
              </a:rPr>
              <a:t>otherwise</a:t>
            </a:r>
            <a:r>
              <a:rPr lang="zh-CN" altLang="en-US" dirty="0">
                <a:ea typeface="ＭＳ Ｐゴシック" panose="020B0600070205080204" pitchFamily="34" charset="-128"/>
              </a:rPr>
              <a:t>和</a:t>
            </a:r>
            <a:r>
              <a:rPr lang="en-US" altLang="zh-CN" dirty="0">
                <a:ea typeface="ＭＳ Ｐゴシック" panose="020B0600070205080204" pitchFamily="34" charset="-128"/>
              </a:rPr>
              <a:t>return</a:t>
            </a:r>
          </a:p>
          <a:p>
            <a:pPr lvl="2"/>
            <a:r>
              <a:rPr lang="en-US" altLang="zh-CN" dirty="0">
                <a:ea typeface="ＭＳ Ｐゴシック" panose="020B0600070205080204" pitchFamily="34" charset="-128"/>
              </a:rPr>
              <a:t>Routing ruleset: </a:t>
            </a:r>
            <a:r>
              <a:rPr lang="zh-CN" altLang="en-US" dirty="0">
                <a:ea typeface="ＭＳ Ｐゴシック" panose="020B0600070205080204" pitchFamily="34" charset="-128"/>
              </a:rPr>
              <a:t>通常设计包含多个</a:t>
            </a:r>
            <a:r>
              <a:rPr lang="en-US" altLang="zh-CN" dirty="0">
                <a:ea typeface="ＭＳ Ｐゴシック" panose="020B0600070205080204" pitchFamily="34" charset="-128"/>
              </a:rPr>
              <a:t>rule, </a:t>
            </a:r>
            <a:r>
              <a:rPr lang="zh-CN" altLang="en-US" dirty="0">
                <a:ea typeface="ＭＳ Ｐゴシック" panose="020B0600070205080204" pitchFamily="34" charset="-128"/>
              </a:rPr>
              <a:t>每一个有一个不同的限定</a:t>
            </a:r>
            <a:r>
              <a:rPr lang="en-US" altLang="zh-CN" dirty="0">
                <a:ea typeface="ＭＳ Ｐゴシック" panose="020B0600070205080204" pitchFamily="34" charset="-128"/>
              </a:rPr>
              <a:t>(constraint),</a:t>
            </a:r>
            <a:r>
              <a:rPr lang="zh-CN" altLang="en-US" dirty="0">
                <a:ea typeface="ＭＳ Ｐゴシック" panose="020B0600070205080204" pitchFamily="34" charset="-128"/>
              </a:rPr>
              <a:t>每个包含一个</a:t>
            </a:r>
            <a:r>
              <a:rPr lang="en-US" altLang="zh-CN" dirty="0">
                <a:ea typeface="ＭＳ Ｐゴシック" panose="020B0600070205080204" pitchFamily="34" charset="-128"/>
              </a:rPr>
              <a:t>when</a:t>
            </a:r>
            <a:r>
              <a:rPr lang="zh-CN" altLang="en-US" dirty="0">
                <a:ea typeface="ＭＳ Ｐゴシック" panose="020B0600070205080204" pitchFamily="34" charset="-128"/>
              </a:rPr>
              <a:t>和</a:t>
            </a:r>
            <a:r>
              <a:rPr lang="en-US" altLang="zh-CN" dirty="0">
                <a:ea typeface="ＭＳ Ｐゴシック" panose="020B0600070205080204" pitchFamily="34" charset="-128"/>
              </a:rPr>
              <a:t>send.</a:t>
            </a:r>
          </a:p>
          <a:p>
            <a:endParaRPr lang="en-US" altLang="en-US" dirty="0">
              <a:ea typeface="ＭＳ Ｐゴシック" panose="020B0600070205080204" pitchFamily="34" charset="-128"/>
            </a:endParaRPr>
          </a:p>
        </p:txBody>
      </p:sp>
      <p:sp>
        <p:nvSpPr>
          <p:cNvPr id="12291" name="Title 2">
            <a:extLst>
              <a:ext uri="{FF2B5EF4-FFF2-40B4-BE49-F238E27FC236}">
                <a16:creationId xmlns:a16="http://schemas.microsoft.com/office/drawing/2014/main" id="{843A5C60-CB2D-4211-A5FB-C1D66EE22642}"/>
              </a:ext>
            </a:extLst>
          </p:cNvPr>
          <p:cNvSpPr>
            <a:spLocks noGrp="1" noChangeArrowheads="1"/>
          </p:cNvSpPr>
          <p:nvPr>
            <p:ph type="title"/>
          </p:nvPr>
        </p:nvSpPr>
        <p:spPr/>
        <p:txBody>
          <a:bodyPr/>
          <a:lstStyle/>
          <a:p>
            <a:r>
              <a:rPr lang="en-US" altLang="en-US" dirty="0">
                <a:ea typeface="ＭＳ Ｐゴシック" panose="020B0600070205080204" pitchFamily="34" charset="-128"/>
              </a:rPr>
              <a:t>Rule</a:t>
            </a:r>
            <a:r>
              <a:rPr lang="zh-CN" altLang="en-US" dirty="0">
                <a:ea typeface="ＭＳ Ｐゴシック" panose="020B0600070205080204" pitchFamily="34" charset="-128"/>
              </a:rPr>
              <a:t>的执行原则</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5531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ark Template">
  <a:themeElements>
    <a:clrScheme name="Custom 1">
      <a:dk1>
        <a:srgbClr val="27318A"/>
      </a:dk1>
      <a:lt1>
        <a:srgbClr val="FFFFFF"/>
      </a:lt1>
      <a:dk2>
        <a:srgbClr val="27318A"/>
      </a:dk2>
      <a:lt2>
        <a:srgbClr val="FFFFFF"/>
      </a:lt2>
      <a:accent1>
        <a:srgbClr val="00A99D"/>
      </a:accent1>
      <a:accent2>
        <a:srgbClr val="F4408F"/>
      </a:accent2>
      <a:accent3>
        <a:srgbClr val="62A5E5"/>
      </a:accent3>
      <a:accent4>
        <a:srgbClr val="FBDF3C"/>
      </a:accent4>
      <a:accent5>
        <a:srgbClr val="9A6ED1"/>
      </a:accent5>
      <a:accent6>
        <a:srgbClr val="FB7F41"/>
      </a:accent6>
      <a:hlink>
        <a:srgbClr val="FFFFFF"/>
      </a:hlink>
      <a:folHlink>
        <a:srgbClr val="00A98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effectLst/>
      </a:spPr>
      <a:bodyPr vert="horz" wrap="square" lIns="18288" tIns="18288" rIns="18288" bIns="18288" numCol="1" anchor="t" anchorCtr="0" compatLnSpc="1">
        <a:prstTxWarp prst="textNoShape">
          <a:avLst/>
        </a:prstTxWarp>
        <a:spAutoFit/>
      </a:bodyPr>
      <a:lstStyle>
        <a:def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defRPr kumimoji="0" sz="2400" b="0" i="0" u="none" strike="noStrike" kern="0" cap="none" spc="0" normalizeH="0" baseline="0" noProof="0" smtClean="0">
            <a:ln>
              <a:noFill/>
            </a:ln>
            <a:solidFill>
              <a:schemeClr val="tx1"/>
            </a:solidFill>
            <a:effectLst/>
            <a:uLnTx/>
            <a:uFillTx/>
            <a:latin typeface="Calibri" pitchFamily="34" charset="0"/>
            <a:ea typeface="+mn-ea"/>
            <a:cs typeface="+mn-cs"/>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nsTrain_Template2.potx" id="{A6CC93C8-0EED-4EBE-A2E9-ABF29C82E947}" vid="{4E9A8619-CAAC-4979-B749-ADFEDAB6BB9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EnsTrain_Template2</Template>
  <TotalTime>580</TotalTime>
  <Words>2349</Words>
  <Application>Microsoft Macintosh PowerPoint</Application>
  <PresentationFormat>Widescreen</PresentationFormat>
  <Paragraphs>194</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Noto Sans SC Regular</vt:lpstr>
      <vt:lpstr>Noto Serif SC Medium</vt:lpstr>
      <vt:lpstr>Arial</vt:lpstr>
      <vt:lpstr>Symbol</vt:lpstr>
      <vt:lpstr>Times New Roman</vt:lpstr>
      <vt:lpstr>Verdana</vt:lpstr>
      <vt:lpstr>Webdings</vt:lpstr>
      <vt:lpstr>Wingdings</vt:lpstr>
      <vt:lpstr>Dark Template</vt:lpstr>
      <vt:lpstr>Business Rule(业务规则)</vt:lpstr>
      <vt:lpstr>提纲</vt:lpstr>
      <vt:lpstr>Business Rule的基本概念</vt:lpstr>
      <vt:lpstr>Business Rules</vt:lpstr>
      <vt:lpstr>Business Rules(业务规则)</vt:lpstr>
      <vt:lpstr>Business Rule类型</vt:lpstr>
      <vt:lpstr>RuleSet</vt:lpstr>
      <vt:lpstr>RuleSet- Effective Dates</vt:lpstr>
      <vt:lpstr>Rule的执行原则</vt:lpstr>
      <vt:lpstr>PowerPoint Presentation</vt:lpstr>
      <vt:lpstr>创建Business Rule</vt:lpstr>
      <vt:lpstr>Business Rule 上下文Context</vt:lpstr>
      <vt:lpstr>Business Rule Locations</vt:lpstr>
      <vt:lpstr>通过管理门户编辑Business Rule</vt:lpstr>
      <vt:lpstr>在Business Rules中赋值</vt:lpstr>
      <vt:lpstr>Business Rule的配置</vt:lpstr>
    </vt:vector>
  </TitlesOfParts>
  <Company>InterSystems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 Ma</dc:creator>
  <cp:lastModifiedBy>MA HAO</cp:lastModifiedBy>
  <cp:revision>27</cp:revision>
  <cp:lastPrinted>2017-07-19T10:18:22Z</cp:lastPrinted>
  <dcterms:created xsi:type="dcterms:W3CDTF">2018-08-09T02:19:08Z</dcterms:created>
  <dcterms:modified xsi:type="dcterms:W3CDTF">2020-04-15T08:15:14Z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Only">
    <vt:lpwstr>No</vt:lpwstr>
  </property>
  <property fmtid="{D5CDD505-2E9C-101B-9397-08002B2CF9AE}" pid="3" name="Expires">
    <vt:filetime>2007-10-28T04:00:00Z</vt:filetime>
  </property>
</Properties>
</file>