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  <p:sldMasterId id="2147483683" r:id="rId3"/>
    <p:sldMasterId id="2147483700" r:id="rId4"/>
    <p:sldMasterId id="2147483714" r:id="rId5"/>
    <p:sldMasterId id="2147483727" r:id="rId6"/>
    <p:sldMasterId id="2147483740" r:id="rId7"/>
  </p:sldMasterIdLst>
  <p:notesMasterIdLst>
    <p:notesMasterId r:id="rId41"/>
  </p:notesMasterIdLst>
  <p:handoutMasterIdLst>
    <p:handoutMasterId r:id="rId42"/>
  </p:handoutMasterIdLst>
  <p:sldIdLst>
    <p:sldId id="297" r:id="rId8"/>
    <p:sldId id="264" r:id="rId9"/>
    <p:sldId id="1406" r:id="rId10"/>
    <p:sldId id="261" r:id="rId11"/>
    <p:sldId id="1390" r:id="rId12"/>
    <p:sldId id="1403" r:id="rId13"/>
    <p:sldId id="1407" r:id="rId14"/>
    <p:sldId id="1408" r:id="rId15"/>
    <p:sldId id="1416" r:id="rId16"/>
    <p:sldId id="1409" r:id="rId17"/>
    <p:sldId id="1404" r:id="rId18"/>
    <p:sldId id="1405" r:id="rId19"/>
    <p:sldId id="263" r:id="rId20"/>
    <p:sldId id="260" r:id="rId21"/>
    <p:sldId id="1425" r:id="rId22"/>
    <p:sldId id="1410" r:id="rId23"/>
    <p:sldId id="1414" r:id="rId24"/>
    <p:sldId id="1415" r:id="rId25"/>
    <p:sldId id="1418" r:id="rId26"/>
    <p:sldId id="1417" r:id="rId27"/>
    <p:sldId id="1411" r:id="rId28"/>
    <p:sldId id="1412" r:id="rId29"/>
    <p:sldId id="1413" r:id="rId30"/>
    <p:sldId id="1419" r:id="rId31"/>
    <p:sldId id="1427" r:id="rId32"/>
    <p:sldId id="1426" r:id="rId33"/>
    <p:sldId id="1420" r:id="rId34"/>
    <p:sldId id="1421" r:id="rId35"/>
    <p:sldId id="1424" r:id="rId36"/>
    <p:sldId id="265" r:id="rId37"/>
    <p:sldId id="1423" r:id="rId38"/>
    <p:sldId id="1422" r:id="rId39"/>
    <p:sldId id="262" r:id="rId4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by Tiner" initials="AT" lastIdx="13" clrIdx="0">
    <p:extLst/>
  </p:cmAuthor>
  <p:cmAuthor id="2" name="Tom Keppeler" initials="TK" lastIdx="3" clrIdx="1">
    <p:extLst>
      <p:ext uri="{19B8F6BF-5375-455C-9EA6-DF929625EA0E}">
        <p15:presenceInfo xmlns:p15="http://schemas.microsoft.com/office/powerpoint/2012/main" userId="Tom Keppe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541"/>
    <a:srgbClr val="00A99D"/>
    <a:srgbClr val="E6E7E8"/>
    <a:srgbClr val="9298C5"/>
    <a:srgbClr val="25308A"/>
    <a:srgbClr val="5E65A8"/>
    <a:srgbClr val="61A5E6"/>
    <a:srgbClr val="000000"/>
    <a:srgbClr val="505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67" autoAdjust="0"/>
    <p:restoredTop sz="83946" autoAdjust="0"/>
  </p:normalViewPr>
  <p:slideViewPr>
    <p:cSldViewPr snapToGrid="0">
      <p:cViewPr varScale="1">
        <p:scale>
          <a:sx n="129" d="100"/>
          <a:sy n="129" d="100"/>
        </p:scale>
        <p:origin x="100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8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204" d="100"/>
          <a:sy n="204" d="100"/>
        </p:scale>
        <p:origin x="-4160" y="-10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commentAuthors" Target="commentAuthor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59C3F-E7A3-F544-98B4-71884BB71DA0}" type="datetimeFigureOut">
              <a:rPr lang="en-US" smtClean="0"/>
              <a:t>7/24/19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10EEE-1157-D844-80C0-69A4EEFD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3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5216" y="147561"/>
            <a:ext cx="7950222" cy="447200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4700138"/>
            <a:ext cx="7315200" cy="13006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3876F-BAE9-4330-AD82-15855A982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03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5788" y="147638"/>
            <a:ext cx="7950200" cy="4471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876F-BAE9-4330-AD82-15855A9823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74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5788" y="147638"/>
            <a:ext cx="7950200" cy="4471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4FE4D-D970-41C4-A419-AB92A14E0D4F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87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5788" y="147638"/>
            <a:ext cx="7950200" cy="4471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876F-BAE9-4330-AD82-15855A98233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9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5788" y="147638"/>
            <a:ext cx="7950200" cy="4471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4FE4D-D970-41C4-A419-AB92A14E0D4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1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5788" y="147638"/>
            <a:ext cx="7950200" cy="4471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4FE4D-D970-41C4-A419-AB92A14E0D4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2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5788" y="147638"/>
            <a:ext cx="7950200" cy="4471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4FE4D-D970-41C4-A419-AB92A14E0D4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4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5788" y="147638"/>
            <a:ext cx="7950200" cy="4471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4FE4D-D970-41C4-A419-AB92A14E0D4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07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5788" y="147638"/>
            <a:ext cx="7950200" cy="4471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私钥文件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是证书文件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常见于*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有可能是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也有可能是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大多数应该是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相信你已经知道怎么辨别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certificate,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还是证书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常见于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同样的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也可能是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大多数应该是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通常用来存放一个公钥或者私钥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X.509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证书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编码同样的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也可能是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DER.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的办法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openssl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-in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mykey.key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-text 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noout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格式的话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同理应该这样了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openssl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-in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mykey.key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-text 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-inform der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Certificate Signing Request,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即证书签名请求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这个并不是证书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而是向权威证书颁发机构获得签名证书的申请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其核心内容是一个公钥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当然还附带了一些别的信息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在生成这个申请的时候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同时也会生成一个私钥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私钥要自己保管好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 APP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的朋友都应该知道是怎么向苹果申请开发者证书的吧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查看的办法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openssl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-text -in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my.csr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格式的话照旧加上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-inform der,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这里不写了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PFX/P12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predecessor of PKCS#12,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对*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服务器来说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是分开存放在不同文件中的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则将它们存在一个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PFX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因此这个文件包含了证书及私钥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这样会不会不安全？应该不会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,PFX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通常会有一个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提取密码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你想把里面的东西读取出来的话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它就要求你提供提取密码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,PFX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使用的时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PFX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编码？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openssl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pkcs12 -in for-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iis.pfx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-out for-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iis.pem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-nodes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这个时候会提示你输入提取代码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iis.pem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就是可读的文本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pfx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的命令类似这样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openssl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pkcs12 -export -in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certificate.crt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inkey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privateKey.key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-out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certificate.pfx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certfile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CACert.crt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CACert.crt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权威证书颁发机构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的根证书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有的话也通过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certfile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参数一起带进去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这么看来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,PFX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其实是个证书密钥库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JKS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Key Storage,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的专利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OpenSSL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关系不大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keytool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PFX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JKS,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keytool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也能直接生成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JKS,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不过在此就不多表了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证书编码的转换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转为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openssl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x509 -in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cert.crt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outform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-out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cert.der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转为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openssl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x509 -in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cert.crt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-inform der 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outform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-out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cert.pem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格式证书转换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openssl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x509 -in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ca.crt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-out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server.cer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outform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1D47F-C1F5-974E-BDD7-65CF4B6A13A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3259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5788" y="147638"/>
            <a:ext cx="7950200" cy="4471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4FE4D-D970-41C4-A419-AB92A14E0D4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81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5788" y="147638"/>
            <a:ext cx="7950200" cy="4471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4FE4D-D970-41C4-A419-AB92A14E0D4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75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5788" y="147638"/>
            <a:ext cx="7950200" cy="4471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4FE4D-D970-41C4-A419-AB92A14E0D4F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18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Business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2E967D-8156-4D5C-B2A5-0960CECA434F}"/>
              </a:ext>
            </a:extLst>
          </p:cNvPr>
          <p:cNvGrpSpPr/>
          <p:nvPr userDrawn="1"/>
        </p:nvGrpSpPr>
        <p:grpSpPr>
          <a:xfrm>
            <a:off x="9773218" y="751643"/>
            <a:ext cx="1667283" cy="369741"/>
            <a:chOff x="9609059" y="890430"/>
            <a:chExt cx="1667283" cy="369741"/>
          </a:xfrm>
        </p:grpSpPr>
        <p:sp>
          <p:nvSpPr>
            <p:cNvPr id="10" name="Rectangle 5"/>
            <p:cNvSpPr>
              <a:spLocks noChangeArrowheads="1"/>
            </p:cNvSpPr>
            <p:nvPr userDrawn="1"/>
          </p:nvSpPr>
          <p:spPr bwMode="auto">
            <a:xfrm>
              <a:off x="9609059" y="890430"/>
              <a:ext cx="38874" cy="21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9609059" y="890430"/>
              <a:ext cx="38874" cy="21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9668666" y="945719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9823300" y="917211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9911416" y="943991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10068642" y="948310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10170579" y="890430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10320030" y="950038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10462570" y="943991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 noEditPoints="1"/>
            </p:cNvSpPr>
            <p:nvPr userDrawn="1"/>
          </p:nvSpPr>
          <p:spPr bwMode="auto">
            <a:xfrm>
              <a:off x="10691497" y="943991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10848723" y="945719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11088017" y="943991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10599926" y="917211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9609059" y="1180693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 noEditPoints="1"/>
            </p:cNvSpPr>
            <p:nvPr userDrawn="1"/>
          </p:nvSpPr>
          <p:spPr bwMode="auto">
            <a:xfrm>
              <a:off x="9680761" y="1198835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 noEditPoints="1"/>
            </p:cNvSpPr>
            <p:nvPr userDrawn="1"/>
          </p:nvSpPr>
          <p:spPr bwMode="auto">
            <a:xfrm>
              <a:off x="9742096" y="1198835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/>
            </p:cNvSpPr>
            <p:nvPr userDrawn="1"/>
          </p:nvSpPr>
          <p:spPr bwMode="auto">
            <a:xfrm>
              <a:off x="9809478" y="1180693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9835395" y="1188468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/>
            </p:cNvSpPr>
            <p:nvPr userDrawn="1"/>
          </p:nvSpPr>
          <p:spPr bwMode="auto">
            <a:xfrm>
              <a:off x="9884636" y="1180693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 noEditPoints="1"/>
            </p:cNvSpPr>
            <p:nvPr userDrawn="1"/>
          </p:nvSpPr>
          <p:spPr bwMode="auto">
            <a:xfrm>
              <a:off x="10040134" y="1180693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 userDrawn="1"/>
          </p:nvSpPr>
          <p:spPr bwMode="auto">
            <a:xfrm>
              <a:off x="10111835" y="1200563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/>
            <p:cNvSpPr>
              <a:spLocks/>
            </p:cNvSpPr>
            <p:nvPr userDrawn="1"/>
          </p:nvSpPr>
          <p:spPr bwMode="auto">
            <a:xfrm>
              <a:off x="10173171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/>
            <p:cNvSpPr>
              <a:spLocks noEditPoints="1"/>
            </p:cNvSpPr>
            <p:nvPr userDrawn="1"/>
          </p:nvSpPr>
          <p:spPr bwMode="auto">
            <a:xfrm>
              <a:off x="10230187" y="1180693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/>
            <p:cNvSpPr>
              <a:spLocks/>
            </p:cNvSpPr>
            <p:nvPr userDrawn="1"/>
          </p:nvSpPr>
          <p:spPr bwMode="auto">
            <a:xfrm>
              <a:off x="10260422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/>
            <p:cNvSpPr>
              <a:spLocks noEditPoints="1"/>
            </p:cNvSpPr>
            <p:nvPr userDrawn="1"/>
          </p:nvSpPr>
          <p:spPr bwMode="auto">
            <a:xfrm>
              <a:off x="10324349" y="1198835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/>
            <p:cNvSpPr>
              <a:spLocks/>
            </p:cNvSpPr>
            <p:nvPr userDrawn="1"/>
          </p:nvSpPr>
          <p:spPr bwMode="auto">
            <a:xfrm>
              <a:off x="10385685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1"/>
            <p:cNvSpPr>
              <a:spLocks/>
            </p:cNvSpPr>
            <p:nvPr userDrawn="1"/>
          </p:nvSpPr>
          <p:spPr bwMode="auto">
            <a:xfrm>
              <a:off x="10438381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2"/>
            <p:cNvSpPr>
              <a:spLocks/>
            </p:cNvSpPr>
            <p:nvPr userDrawn="1"/>
          </p:nvSpPr>
          <p:spPr bwMode="auto">
            <a:xfrm>
              <a:off x="10591287" y="1180693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3"/>
            <p:cNvSpPr>
              <a:spLocks noEditPoints="1"/>
            </p:cNvSpPr>
            <p:nvPr userDrawn="1"/>
          </p:nvSpPr>
          <p:spPr bwMode="auto">
            <a:xfrm>
              <a:off x="10662989" y="1198835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4"/>
            <p:cNvSpPr>
              <a:spLocks/>
            </p:cNvSpPr>
            <p:nvPr userDrawn="1"/>
          </p:nvSpPr>
          <p:spPr bwMode="auto">
            <a:xfrm>
              <a:off x="10718277" y="1200563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5"/>
            <p:cNvSpPr>
              <a:spLocks noEditPoints="1"/>
            </p:cNvSpPr>
            <p:nvPr userDrawn="1"/>
          </p:nvSpPr>
          <p:spPr bwMode="auto">
            <a:xfrm>
              <a:off x="10779613" y="1198835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6"/>
            <p:cNvSpPr>
              <a:spLocks/>
            </p:cNvSpPr>
            <p:nvPr userDrawn="1"/>
          </p:nvSpPr>
          <p:spPr bwMode="auto">
            <a:xfrm>
              <a:off x="10845267" y="1200563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7"/>
            <p:cNvSpPr>
              <a:spLocks/>
            </p:cNvSpPr>
            <p:nvPr userDrawn="1"/>
          </p:nvSpPr>
          <p:spPr bwMode="auto">
            <a:xfrm>
              <a:off x="10887597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8"/>
            <p:cNvSpPr>
              <a:spLocks/>
            </p:cNvSpPr>
            <p:nvPr userDrawn="1"/>
          </p:nvSpPr>
          <p:spPr bwMode="auto">
            <a:xfrm>
              <a:off x="10953252" y="1198835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9"/>
            <p:cNvSpPr>
              <a:spLocks noEditPoints="1"/>
            </p:cNvSpPr>
            <p:nvPr userDrawn="1"/>
          </p:nvSpPr>
          <p:spPr bwMode="auto">
            <a:xfrm>
              <a:off x="11050870" y="1198835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0"/>
            <p:cNvSpPr>
              <a:spLocks/>
            </p:cNvSpPr>
            <p:nvPr userDrawn="1"/>
          </p:nvSpPr>
          <p:spPr bwMode="auto">
            <a:xfrm>
              <a:off x="11116525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1"/>
            <p:cNvSpPr>
              <a:spLocks/>
            </p:cNvSpPr>
            <p:nvPr userDrawn="1"/>
          </p:nvSpPr>
          <p:spPr bwMode="auto">
            <a:xfrm>
              <a:off x="11176132" y="1188468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42"/>
            <p:cNvSpPr>
              <a:spLocks noChangeArrowheads="1"/>
            </p:cNvSpPr>
            <p:nvPr userDrawn="1"/>
          </p:nvSpPr>
          <p:spPr bwMode="auto">
            <a:xfrm>
              <a:off x="9980526" y="1180693"/>
              <a:ext cx="14686" cy="7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43"/>
            <p:cNvSpPr>
              <a:spLocks noChangeArrowheads="1"/>
            </p:cNvSpPr>
            <p:nvPr userDrawn="1"/>
          </p:nvSpPr>
          <p:spPr bwMode="auto">
            <a:xfrm>
              <a:off x="10532544" y="1180693"/>
              <a:ext cx="13822" cy="7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4"/>
            <p:cNvSpPr>
              <a:spLocks noEditPoints="1"/>
            </p:cNvSpPr>
            <p:nvPr userDrawn="1"/>
          </p:nvSpPr>
          <p:spPr bwMode="auto">
            <a:xfrm>
              <a:off x="11227101" y="943991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C9B63D5-0F3A-4122-ACCD-2C7603128980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57200" y="3247734"/>
            <a:ext cx="4409718" cy="541687"/>
          </a:xfrm>
        </p:spPr>
        <p:txBody>
          <a:bodyPr>
            <a:sp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79CC15-88DB-4204-B730-1E756063585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7200" y="3789421"/>
            <a:ext cx="4409718" cy="406265"/>
          </a:xfrm>
        </p:spPr>
        <p:txBody>
          <a:bodyPr>
            <a:sp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grpSp>
        <p:nvGrpSpPr>
          <p:cNvPr id="167" name="InterSystems Logo" hidden="1"/>
          <p:cNvGrpSpPr/>
          <p:nvPr userDrawn="1"/>
        </p:nvGrpSpPr>
        <p:grpSpPr>
          <a:xfrm>
            <a:off x="9212973" y="886975"/>
            <a:ext cx="1918671" cy="463038"/>
            <a:chOff x="9215030" y="886716"/>
            <a:chExt cx="1918671" cy="463038"/>
          </a:xfrm>
        </p:grpSpPr>
        <p:sp>
          <p:nvSpPr>
            <p:cNvPr id="168" name="Rectangle 5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6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7"/>
            <p:cNvSpPr>
              <a:spLocks/>
            </p:cNvSpPr>
            <p:nvPr userDrawn="1"/>
          </p:nvSpPr>
          <p:spPr bwMode="auto">
            <a:xfrm>
              <a:off x="9526025" y="999884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"/>
            <p:cNvSpPr>
              <a:spLocks/>
            </p:cNvSpPr>
            <p:nvPr userDrawn="1"/>
          </p:nvSpPr>
          <p:spPr bwMode="auto">
            <a:xfrm>
              <a:off x="9680659" y="971376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9"/>
            <p:cNvSpPr>
              <a:spLocks noEditPoints="1"/>
            </p:cNvSpPr>
            <p:nvPr userDrawn="1"/>
          </p:nvSpPr>
          <p:spPr bwMode="auto">
            <a:xfrm>
              <a:off x="9768775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0"/>
            <p:cNvSpPr>
              <a:spLocks/>
            </p:cNvSpPr>
            <p:nvPr userDrawn="1"/>
          </p:nvSpPr>
          <p:spPr bwMode="auto">
            <a:xfrm>
              <a:off x="9926001" y="1002475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1"/>
            <p:cNvSpPr>
              <a:spLocks/>
            </p:cNvSpPr>
            <p:nvPr userDrawn="1"/>
          </p:nvSpPr>
          <p:spPr bwMode="auto">
            <a:xfrm>
              <a:off x="10027938" y="944595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2"/>
            <p:cNvSpPr>
              <a:spLocks/>
            </p:cNvSpPr>
            <p:nvPr userDrawn="1"/>
          </p:nvSpPr>
          <p:spPr bwMode="auto">
            <a:xfrm>
              <a:off x="10177389" y="1004203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3"/>
            <p:cNvSpPr>
              <a:spLocks/>
            </p:cNvSpPr>
            <p:nvPr userDrawn="1"/>
          </p:nvSpPr>
          <p:spPr bwMode="auto">
            <a:xfrm>
              <a:off x="10319929" y="998156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"/>
            <p:cNvSpPr>
              <a:spLocks noEditPoints="1"/>
            </p:cNvSpPr>
            <p:nvPr userDrawn="1"/>
          </p:nvSpPr>
          <p:spPr bwMode="auto">
            <a:xfrm>
              <a:off x="10548856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5"/>
            <p:cNvSpPr>
              <a:spLocks/>
            </p:cNvSpPr>
            <p:nvPr userDrawn="1"/>
          </p:nvSpPr>
          <p:spPr bwMode="auto">
            <a:xfrm>
              <a:off x="10706082" y="999884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6"/>
            <p:cNvSpPr>
              <a:spLocks/>
            </p:cNvSpPr>
            <p:nvPr userDrawn="1"/>
          </p:nvSpPr>
          <p:spPr bwMode="auto">
            <a:xfrm>
              <a:off x="10945376" y="998156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7"/>
            <p:cNvSpPr>
              <a:spLocks/>
            </p:cNvSpPr>
            <p:nvPr userDrawn="1"/>
          </p:nvSpPr>
          <p:spPr bwMode="auto">
            <a:xfrm>
              <a:off x="10457285" y="971376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8"/>
            <p:cNvSpPr>
              <a:spLocks/>
            </p:cNvSpPr>
            <p:nvPr userDrawn="1"/>
          </p:nvSpPr>
          <p:spPr bwMode="auto">
            <a:xfrm>
              <a:off x="9466418" y="1234858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9"/>
            <p:cNvSpPr>
              <a:spLocks noEditPoints="1"/>
            </p:cNvSpPr>
            <p:nvPr userDrawn="1"/>
          </p:nvSpPr>
          <p:spPr bwMode="auto">
            <a:xfrm>
              <a:off x="9538120" y="1253000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0"/>
            <p:cNvSpPr>
              <a:spLocks noEditPoints="1"/>
            </p:cNvSpPr>
            <p:nvPr userDrawn="1"/>
          </p:nvSpPr>
          <p:spPr bwMode="auto">
            <a:xfrm>
              <a:off x="9599455" y="1253000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1"/>
            <p:cNvSpPr>
              <a:spLocks/>
            </p:cNvSpPr>
            <p:nvPr userDrawn="1"/>
          </p:nvSpPr>
          <p:spPr bwMode="auto">
            <a:xfrm>
              <a:off x="9666837" y="1234858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2"/>
            <p:cNvSpPr>
              <a:spLocks/>
            </p:cNvSpPr>
            <p:nvPr userDrawn="1"/>
          </p:nvSpPr>
          <p:spPr bwMode="auto">
            <a:xfrm>
              <a:off x="9692754" y="1242633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3"/>
            <p:cNvSpPr>
              <a:spLocks/>
            </p:cNvSpPr>
            <p:nvPr userDrawn="1"/>
          </p:nvSpPr>
          <p:spPr bwMode="auto">
            <a:xfrm>
              <a:off x="9741995" y="1234858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4"/>
            <p:cNvSpPr>
              <a:spLocks noEditPoints="1"/>
            </p:cNvSpPr>
            <p:nvPr userDrawn="1"/>
          </p:nvSpPr>
          <p:spPr bwMode="auto">
            <a:xfrm>
              <a:off x="9897493" y="1234858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5"/>
            <p:cNvSpPr>
              <a:spLocks/>
            </p:cNvSpPr>
            <p:nvPr userDrawn="1"/>
          </p:nvSpPr>
          <p:spPr bwMode="auto">
            <a:xfrm>
              <a:off x="9969194" y="1254728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6"/>
            <p:cNvSpPr>
              <a:spLocks/>
            </p:cNvSpPr>
            <p:nvPr userDrawn="1"/>
          </p:nvSpPr>
          <p:spPr bwMode="auto">
            <a:xfrm>
              <a:off x="1003053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7"/>
            <p:cNvSpPr>
              <a:spLocks noEditPoints="1"/>
            </p:cNvSpPr>
            <p:nvPr userDrawn="1"/>
          </p:nvSpPr>
          <p:spPr bwMode="auto">
            <a:xfrm>
              <a:off x="10087546" y="1234858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8"/>
            <p:cNvSpPr>
              <a:spLocks/>
            </p:cNvSpPr>
            <p:nvPr userDrawn="1"/>
          </p:nvSpPr>
          <p:spPr bwMode="auto">
            <a:xfrm>
              <a:off x="10117781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9"/>
            <p:cNvSpPr>
              <a:spLocks noEditPoints="1"/>
            </p:cNvSpPr>
            <p:nvPr userDrawn="1"/>
          </p:nvSpPr>
          <p:spPr bwMode="auto">
            <a:xfrm>
              <a:off x="10181708" y="1253000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0"/>
            <p:cNvSpPr>
              <a:spLocks/>
            </p:cNvSpPr>
            <p:nvPr userDrawn="1"/>
          </p:nvSpPr>
          <p:spPr bwMode="auto">
            <a:xfrm>
              <a:off x="10243044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1"/>
            <p:cNvSpPr>
              <a:spLocks/>
            </p:cNvSpPr>
            <p:nvPr userDrawn="1"/>
          </p:nvSpPr>
          <p:spPr bwMode="auto">
            <a:xfrm>
              <a:off x="1029574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2"/>
            <p:cNvSpPr>
              <a:spLocks/>
            </p:cNvSpPr>
            <p:nvPr userDrawn="1"/>
          </p:nvSpPr>
          <p:spPr bwMode="auto">
            <a:xfrm>
              <a:off x="10448646" y="1234858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3"/>
            <p:cNvSpPr>
              <a:spLocks noEditPoints="1"/>
            </p:cNvSpPr>
            <p:nvPr userDrawn="1"/>
          </p:nvSpPr>
          <p:spPr bwMode="auto">
            <a:xfrm>
              <a:off x="10520348" y="1253000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4"/>
            <p:cNvSpPr>
              <a:spLocks/>
            </p:cNvSpPr>
            <p:nvPr userDrawn="1"/>
          </p:nvSpPr>
          <p:spPr bwMode="auto">
            <a:xfrm>
              <a:off x="10575636" y="1254728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5"/>
            <p:cNvSpPr>
              <a:spLocks noEditPoints="1"/>
            </p:cNvSpPr>
            <p:nvPr userDrawn="1"/>
          </p:nvSpPr>
          <p:spPr bwMode="auto">
            <a:xfrm>
              <a:off x="10636972" y="1253000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6"/>
            <p:cNvSpPr>
              <a:spLocks/>
            </p:cNvSpPr>
            <p:nvPr userDrawn="1"/>
          </p:nvSpPr>
          <p:spPr bwMode="auto">
            <a:xfrm>
              <a:off x="10702626" y="1254728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7"/>
            <p:cNvSpPr>
              <a:spLocks/>
            </p:cNvSpPr>
            <p:nvPr userDrawn="1"/>
          </p:nvSpPr>
          <p:spPr bwMode="auto">
            <a:xfrm>
              <a:off x="10744956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8"/>
            <p:cNvSpPr>
              <a:spLocks/>
            </p:cNvSpPr>
            <p:nvPr userDrawn="1"/>
          </p:nvSpPr>
          <p:spPr bwMode="auto">
            <a:xfrm>
              <a:off x="10810611" y="1253000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9"/>
            <p:cNvSpPr>
              <a:spLocks noEditPoints="1"/>
            </p:cNvSpPr>
            <p:nvPr userDrawn="1"/>
          </p:nvSpPr>
          <p:spPr bwMode="auto">
            <a:xfrm>
              <a:off x="10908229" y="1253000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0"/>
            <p:cNvSpPr>
              <a:spLocks/>
            </p:cNvSpPr>
            <p:nvPr userDrawn="1"/>
          </p:nvSpPr>
          <p:spPr bwMode="auto">
            <a:xfrm>
              <a:off x="10973884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1"/>
            <p:cNvSpPr>
              <a:spLocks/>
            </p:cNvSpPr>
            <p:nvPr userDrawn="1"/>
          </p:nvSpPr>
          <p:spPr bwMode="auto">
            <a:xfrm>
              <a:off x="11033491" y="1242633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 42"/>
            <p:cNvSpPr>
              <a:spLocks noChangeArrowheads="1"/>
            </p:cNvSpPr>
            <p:nvPr userDrawn="1"/>
          </p:nvSpPr>
          <p:spPr bwMode="auto">
            <a:xfrm>
              <a:off x="9837885" y="1234858"/>
              <a:ext cx="14686" cy="7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43"/>
            <p:cNvSpPr>
              <a:spLocks noChangeArrowheads="1"/>
            </p:cNvSpPr>
            <p:nvPr userDrawn="1"/>
          </p:nvSpPr>
          <p:spPr bwMode="auto">
            <a:xfrm>
              <a:off x="10389903" y="1234858"/>
              <a:ext cx="13822" cy="7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4"/>
            <p:cNvSpPr>
              <a:spLocks noEditPoints="1"/>
            </p:cNvSpPr>
            <p:nvPr userDrawn="1"/>
          </p:nvSpPr>
          <p:spPr bwMode="auto">
            <a:xfrm>
              <a:off x="11084460" y="998156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5"/>
            <p:cNvSpPr>
              <a:spLocks/>
            </p:cNvSpPr>
            <p:nvPr userDrawn="1"/>
          </p:nvSpPr>
          <p:spPr bwMode="auto">
            <a:xfrm>
              <a:off x="9215030" y="922135"/>
              <a:ext cx="114896" cy="427619"/>
            </a:xfrm>
            <a:custGeom>
              <a:avLst/>
              <a:gdLst>
                <a:gd name="T0" fmla="*/ 66 w 133"/>
                <a:gd name="T1" fmla="*/ 36 h 495"/>
                <a:gd name="T2" fmla="*/ 0 w 133"/>
                <a:gd name="T3" fmla="*/ 0 h 495"/>
                <a:gd name="T4" fmla="*/ 0 w 133"/>
                <a:gd name="T5" fmla="*/ 426 h 495"/>
                <a:gd name="T6" fmla="*/ 133 w 133"/>
                <a:gd name="T7" fmla="*/ 495 h 495"/>
                <a:gd name="T8" fmla="*/ 133 w 133"/>
                <a:gd name="T9" fmla="*/ 419 h 495"/>
                <a:gd name="T10" fmla="*/ 66 w 133"/>
                <a:gd name="T11" fmla="*/ 385 h 495"/>
                <a:gd name="T12" fmla="*/ 66 w 133"/>
                <a:gd name="T13" fmla="*/ 36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5">
                  <a:moveTo>
                    <a:pt x="66" y="36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133" y="495"/>
                  </a:lnTo>
                  <a:lnTo>
                    <a:pt x="133" y="419"/>
                  </a:lnTo>
                  <a:lnTo>
                    <a:pt x="66" y="385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6"/>
            <p:cNvSpPr>
              <a:spLocks/>
            </p:cNvSpPr>
            <p:nvPr userDrawn="1"/>
          </p:nvSpPr>
          <p:spPr bwMode="auto">
            <a:xfrm>
              <a:off x="9272046" y="886716"/>
              <a:ext cx="114896" cy="425892"/>
            </a:xfrm>
            <a:custGeom>
              <a:avLst/>
              <a:gdLst>
                <a:gd name="T0" fmla="*/ 67 w 133"/>
                <a:gd name="T1" fmla="*/ 460 h 493"/>
                <a:gd name="T2" fmla="*/ 133 w 133"/>
                <a:gd name="T3" fmla="*/ 493 h 493"/>
                <a:gd name="T4" fmla="*/ 133 w 133"/>
                <a:gd name="T5" fmla="*/ 67 h 493"/>
                <a:gd name="T6" fmla="*/ 0 w 133"/>
                <a:gd name="T7" fmla="*/ 0 h 493"/>
                <a:gd name="T8" fmla="*/ 0 w 133"/>
                <a:gd name="T9" fmla="*/ 77 h 493"/>
                <a:gd name="T10" fmla="*/ 67 w 133"/>
                <a:gd name="T11" fmla="*/ 110 h 493"/>
                <a:gd name="T12" fmla="*/ 67 w 133"/>
                <a:gd name="T13" fmla="*/ 46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3">
                  <a:moveTo>
                    <a:pt x="67" y="460"/>
                  </a:moveTo>
                  <a:lnTo>
                    <a:pt x="133" y="493"/>
                  </a:lnTo>
                  <a:lnTo>
                    <a:pt x="133" y="67"/>
                  </a:lnTo>
                  <a:lnTo>
                    <a:pt x="0" y="0"/>
                  </a:lnTo>
                  <a:lnTo>
                    <a:pt x="0" y="77"/>
                  </a:lnTo>
                  <a:lnTo>
                    <a:pt x="67" y="110"/>
                  </a:lnTo>
                  <a:lnTo>
                    <a:pt x="67" y="4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66EA1C-5854-40DE-A5F2-46B3B6ED479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57200" y="1098407"/>
            <a:ext cx="5191444" cy="1900854"/>
          </a:xfrm>
        </p:spPr>
        <p:txBody>
          <a:bodyPr anchor="b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C548016-FD56-42C6-91BA-FEB620CB18B3}"/>
              </a:ext>
            </a:extLst>
          </p:cNvPr>
          <p:cNvSpPr/>
          <p:nvPr userDrawn="1"/>
        </p:nvSpPr>
        <p:spPr>
          <a:xfrm>
            <a:off x="7022573" y="358170"/>
            <a:ext cx="2668124" cy="1252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45"/>
          <p:cNvSpPr>
            <a:spLocks/>
          </p:cNvSpPr>
          <p:nvPr userDrawn="1"/>
        </p:nvSpPr>
        <p:spPr bwMode="auto">
          <a:xfrm>
            <a:off x="9521830" y="729183"/>
            <a:ext cx="114896" cy="427619"/>
          </a:xfrm>
          <a:custGeom>
            <a:avLst/>
            <a:gdLst>
              <a:gd name="T0" fmla="*/ 66 w 133"/>
              <a:gd name="T1" fmla="*/ 36 h 495"/>
              <a:gd name="T2" fmla="*/ 0 w 133"/>
              <a:gd name="T3" fmla="*/ 0 h 495"/>
              <a:gd name="T4" fmla="*/ 0 w 133"/>
              <a:gd name="T5" fmla="*/ 426 h 495"/>
              <a:gd name="T6" fmla="*/ 133 w 133"/>
              <a:gd name="T7" fmla="*/ 495 h 495"/>
              <a:gd name="T8" fmla="*/ 133 w 133"/>
              <a:gd name="T9" fmla="*/ 419 h 495"/>
              <a:gd name="T10" fmla="*/ 66 w 133"/>
              <a:gd name="T11" fmla="*/ 385 h 495"/>
              <a:gd name="T12" fmla="*/ 66 w 133"/>
              <a:gd name="T13" fmla="*/ 36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495">
                <a:moveTo>
                  <a:pt x="66" y="36"/>
                </a:moveTo>
                <a:lnTo>
                  <a:pt x="0" y="0"/>
                </a:lnTo>
                <a:lnTo>
                  <a:pt x="0" y="426"/>
                </a:lnTo>
                <a:lnTo>
                  <a:pt x="133" y="495"/>
                </a:lnTo>
                <a:lnTo>
                  <a:pt x="133" y="419"/>
                </a:lnTo>
                <a:lnTo>
                  <a:pt x="66" y="385"/>
                </a:lnTo>
                <a:lnTo>
                  <a:pt x="66" y="3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46"/>
          <p:cNvSpPr>
            <a:spLocks/>
          </p:cNvSpPr>
          <p:nvPr userDrawn="1"/>
        </p:nvSpPr>
        <p:spPr bwMode="auto">
          <a:xfrm>
            <a:off x="9578846" y="693764"/>
            <a:ext cx="114896" cy="425892"/>
          </a:xfrm>
          <a:custGeom>
            <a:avLst/>
            <a:gdLst>
              <a:gd name="T0" fmla="*/ 67 w 133"/>
              <a:gd name="T1" fmla="*/ 460 h 493"/>
              <a:gd name="T2" fmla="*/ 133 w 133"/>
              <a:gd name="T3" fmla="*/ 493 h 493"/>
              <a:gd name="T4" fmla="*/ 133 w 133"/>
              <a:gd name="T5" fmla="*/ 67 h 493"/>
              <a:gd name="T6" fmla="*/ 0 w 133"/>
              <a:gd name="T7" fmla="*/ 0 h 493"/>
              <a:gd name="T8" fmla="*/ 0 w 133"/>
              <a:gd name="T9" fmla="*/ 77 h 493"/>
              <a:gd name="T10" fmla="*/ 67 w 133"/>
              <a:gd name="T11" fmla="*/ 110 h 493"/>
              <a:gd name="T12" fmla="*/ 67 w 133"/>
              <a:gd name="T13" fmla="*/ 46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493">
                <a:moveTo>
                  <a:pt x="67" y="460"/>
                </a:moveTo>
                <a:lnTo>
                  <a:pt x="133" y="493"/>
                </a:lnTo>
                <a:lnTo>
                  <a:pt x="133" y="67"/>
                </a:lnTo>
                <a:lnTo>
                  <a:pt x="0" y="0"/>
                </a:lnTo>
                <a:lnTo>
                  <a:pt x="0" y="77"/>
                </a:lnTo>
                <a:lnTo>
                  <a:pt x="67" y="110"/>
                </a:lnTo>
                <a:lnTo>
                  <a:pt x="67" y="4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2.91667E-6 0.02616 " pathEditMode="relative" rAng="0" ptsTypes="AA">
                                      <p:cBhvr>
                                        <p:cTn id="15" dur="1000" spd="-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4.58333E-6 -0.03889 " pathEditMode="relative" rAng="0" ptsTypes="AA">
                                      <p:cBhvr>
                                        <p:cTn id="17" dur="100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-2.59259E-6 L -0.16107 -2.59259E-6 " pathEditMode="relative" rAng="0" ptsTypes="AA">
                                      <p:cBhvr>
                                        <p:cTn id="22" dur="1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92" grpId="0" animBg="1"/>
      <p:bldP spid="9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(Busine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A269706-7DF7-4976-B24D-FA4069C94C47}"/>
              </a:ext>
            </a:extLst>
          </p:cNvPr>
          <p:cNvSpPr txBox="1"/>
          <p:nvPr userDrawn="1"/>
        </p:nvSpPr>
        <p:spPr>
          <a:xfrm>
            <a:off x="461853" y="1585728"/>
            <a:ext cx="362631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5400" i="1" dirty="0">
                <a:solidFill>
                  <a:schemeClr val="bg1"/>
                </a:solidFill>
              </a:rPr>
              <a:t>Thank you.</a:t>
            </a:r>
          </a:p>
        </p:txBody>
      </p:sp>
      <p:grpSp>
        <p:nvGrpSpPr>
          <p:cNvPr id="46" name="Captions"/>
          <p:cNvGrpSpPr/>
          <p:nvPr userDrawn="1"/>
        </p:nvGrpSpPr>
        <p:grpSpPr>
          <a:xfrm>
            <a:off x="610751" y="1037030"/>
            <a:ext cx="2974329" cy="166729"/>
            <a:chOff x="5722374" y="1037030"/>
            <a:chExt cx="2974329" cy="166729"/>
          </a:xfrm>
        </p:grpSpPr>
        <p:sp>
          <p:nvSpPr>
            <p:cNvPr id="47" name="Freeform 47"/>
            <p:cNvSpPr>
              <a:spLocks/>
            </p:cNvSpPr>
            <p:nvPr userDrawn="1"/>
          </p:nvSpPr>
          <p:spPr bwMode="auto">
            <a:xfrm>
              <a:off x="5722374" y="1043078"/>
              <a:ext cx="101938" cy="132173"/>
            </a:xfrm>
            <a:custGeom>
              <a:avLst/>
              <a:gdLst>
                <a:gd name="T0" fmla="*/ 49 w 118"/>
                <a:gd name="T1" fmla="*/ 15 h 153"/>
                <a:gd name="T2" fmla="*/ 0 w 118"/>
                <a:gd name="T3" fmla="*/ 15 h 153"/>
                <a:gd name="T4" fmla="*/ 0 w 118"/>
                <a:gd name="T5" fmla="*/ 0 h 153"/>
                <a:gd name="T6" fmla="*/ 118 w 118"/>
                <a:gd name="T7" fmla="*/ 0 h 153"/>
                <a:gd name="T8" fmla="*/ 118 w 118"/>
                <a:gd name="T9" fmla="*/ 15 h 153"/>
                <a:gd name="T10" fmla="*/ 68 w 118"/>
                <a:gd name="T11" fmla="*/ 15 h 153"/>
                <a:gd name="T12" fmla="*/ 68 w 118"/>
                <a:gd name="T13" fmla="*/ 153 h 153"/>
                <a:gd name="T14" fmla="*/ 49 w 118"/>
                <a:gd name="T15" fmla="*/ 153 h 153"/>
                <a:gd name="T16" fmla="*/ 49 w 118"/>
                <a:gd name="T17" fmla="*/ 1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3">
                  <a:moveTo>
                    <a:pt x="49" y="15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5"/>
                  </a:lnTo>
                  <a:lnTo>
                    <a:pt x="68" y="15"/>
                  </a:lnTo>
                  <a:lnTo>
                    <a:pt x="68" y="153"/>
                  </a:lnTo>
                  <a:lnTo>
                    <a:pt x="49" y="153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auto">
            <a:xfrm>
              <a:off x="5846772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5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30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 noEditPoints="1"/>
            </p:cNvSpPr>
            <p:nvPr userDrawn="1"/>
          </p:nvSpPr>
          <p:spPr bwMode="auto">
            <a:xfrm>
              <a:off x="5954757" y="1074177"/>
              <a:ext cx="92435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3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6" y="44"/>
                    <a:pt x="24" y="44"/>
                  </a:cubicBezTo>
                  <a:cubicBezTo>
                    <a:pt x="31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9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3" y="6"/>
                  </a:cubicBezTo>
                  <a:cubicBezTo>
                    <a:pt x="15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0"/>
            <p:cNvSpPr>
              <a:spLocks noEditPoints="1"/>
            </p:cNvSpPr>
            <p:nvPr userDrawn="1"/>
          </p:nvSpPr>
          <p:spPr bwMode="auto">
            <a:xfrm>
              <a:off x="6128396" y="1074177"/>
              <a:ext cx="95890" cy="129582"/>
            </a:xfrm>
            <a:custGeom>
              <a:avLst/>
              <a:gdLst>
                <a:gd name="T0" fmla="*/ 0 w 47"/>
                <a:gd name="T1" fmla="*/ 1 h 63"/>
                <a:gd name="T2" fmla="*/ 7 w 47"/>
                <a:gd name="T3" fmla="*/ 1 h 63"/>
                <a:gd name="T4" fmla="*/ 7 w 47"/>
                <a:gd name="T5" fmla="*/ 11 h 63"/>
                <a:gd name="T6" fmla="*/ 25 w 47"/>
                <a:gd name="T7" fmla="*/ 0 h 63"/>
                <a:gd name="T8" fmla="*/ 47 w 47"/>
                <a:gd name="T9" fmla="*/ 25 h 63"/>
                <a:gd name="T10" fmla="*/ 47 w 47"/>
                <a:gd name="T11" fmla="*/ 25 h 63"/>
                <a:gd name="T12" fmla="*/ 25 w 47"/>
                <a:gd name="T13" fmla="*/ 50 h 63"/>
                <a:gd name="T14" fmla="*/ 7 w 47"/>
                <a:gd name="T15" fmla="*/ 40 h 63"/>
                <a:gd name="T16" fmla="*/ 7 w 47"/>
                <a:gd name="T17" fmla="*/ 63 h 63"/>
                <a:gd name="T18" fmla="*/ 0 w 47"/>
                <a:gd name="T19" fmla="*/ 63 h 63"/>
                <a:gd name="T20" fmla="*/ 0 w 47"/>
                <a:gd name="T21" fmla="*/ 1 h 63"/>
                <a:gd name="T22" fmla="*/ 40 w 47"/>
                <a:gd name="T23" fmla="*/ 25 h 63"/>
                <a:gd name="T24" fmla="*/ 40 w 47"/>
                <a:gd name="T25" fmla="*/ 25 h 63"/>
                <a:gd name="T26" fmla="*/ 23 w 47"/>
                <a:gd name="T27" fmla="*/ 7 h 63"/>
                <a:gd name="T28" fmla="*/ 6 w 47"/>
                <a:gd name="T29" fmla="*/ 25 h 63"/>
                <a:gd name="T30" fmla="*/ 6 w 47"/>
                <a:gd name="T31" fmla="*/ 25 h 63"/>
                <a:gd name="T32" fmla="*/ 23 w 47"/>
                <a:gd name="T33" fmla="*/ 43 h 63"/>
                <a:gd name="T34" fmla="*/ 40 w 47"/>
                <a:gd name="T35" fmla="*/ 2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63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0" y="5"/>
                    <a:pt x="16" y="0"/>
                    <a:pt x="25" y="0"/>
                  </a:cubicBezTo>
                  <a:cubicBezTo>
                    <a:pt x="36" y="0"/>
                    <a:pt x="47" y="9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40"/>
                    <a:pt x="36" y="50"/>
                    <a:pt x="25" y="50"/>
                  </a:cubicBezTo>
                  <a:cubicBezTo>
                    <a:pt x="16" y="50"/>
                    <a:pt x="10" y="45"/>
                    <a:pt x="7" y="40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0" y="1"/>
                  </a:lnTo>
                  <a:close/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2" y="7"/>
                    <a:pt x="23" y="7"/>
                  </a:cubicBezTo>
                  <a:cubicBezTo>
                    <a:pt x="15" y="7"/>
                    <a:pt x="6" y="14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36"/>
                    <a:pt x="15" y="43"/>
                    <a:pt x="23" y="43"/>
                  </a:cubicBezTo>
                  <a:cubicBezTo>
                    <a:pt x="33" y="43"/>
                    <a:pt x="40" y="37"/>
                    <a:pt x="40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1"/>
            <p:cNvSpPr>
              <a:spLocks noEditPoints="1"/>
            </p:cNvSpPr>
            <p:nvPr userDrawn="1"/>
          </p:nvSpPr>
          <p:spPr bwMode="auto">
            <a:xfrm>
              <a:off x="6245020" y="1074177"/>
              <a:ext cx="100210" cy="102801"/>
            </a:xfrm>
            <a:custGeom>
              <a:avLst/>
              <a:gdLst>
                <a:gd name="T0" fmla="*/ 0 w 49"/>
                <a:gd name="T1" fmla="*/ 25 h 50"/>
                <a:gd name="T2" fmla="*/ 0 w 49"/>
                <a:gd name="T3" fmla="*/ 25 h 50"/>
                <a:gd name="T4" fmla="*/ 25 w 49"/>
                <a:gd name="T5" fmla="*/ 0 h 50"/>
                <a:gd name="T6" fmla="*/ 49 w 49"/>
                <a:gd name="T7" fmla="*/ 25 h 50"/>
                <a:gd name="T8" fmla="*/ 49 w 49"/>
                <a:gd name="T9" fmla="*/ 25 h 50"/>
                <a:gd name="T10" fmla="*/ 25 w 49"/>
                <a:gd name="T11" fmla="*/ 50 h 50"/>
                <a:gd name="T12" fmla="*/ 0 w 49"/>
                <a:gd name="T13" fmla="*/ 25 h 50"/>
                <a:gd name="T14" fmla="*/ 42 w 49"/>
                <a:gd name="T15" fmla="*/ 25 h 50"/>
                <a:gd name="T16" fmla="*/ 42 w 49"/>
                <a:gd name="T17" fmla="*/ 25 h 50"/>
                <a:gd name="T18" fmla="*/ 25 w 49"/>
                <a:gd name="T19" fmla="*/ 7 h 50"/>
                <a:gd name="T20" fmla="*/ 7 w 49"/>
                <a:gd name="T21" fmla="*/ 25 h 50"/>
                <a:gd name="T22" fmla="*/ 7 w 49"/>
                <a:gd name="T23" fmla="*/ 25 h 50"/>
                <a:gd name="T24" fmla="*/ 25 w 49"/>
                <a:gd name="T25" fmla="*/ 43 h 50"/>
                <a:gd name="T26" fmla="*/ 42 w 49"/>
                <a:gd name="T27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39" y="0"/>
                    <a:pt x="49" y="12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38"/>
                    <a:pt x="39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lose/>
                  <a:moveTo>
                    <a:pt x="42" y="25"/>
                  </a:moveTo>
                  <a:cubicBezTo>
                    <a:pt x="42" y="25"/>
                    <a:pt x="42" y="25"/>
                    <a:pt x="42" y="25"/>
                  </a:cubicBezTo>
                  <a:cubicBezTo>
                    <a:pt x="42" y="15"/>
                    <a:pt x="35" y="7"/>
                    <a:pt x="25" y="7"/>
                  </a:cubicBezTo>
                  <a:cubicBezTo>
                    <a:pt x="14" y="7"/>
                    <a:pt x="7" y="1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35"/>
                    <a:pt x="15" y="43"/>
                    <a:pt x="25" y="43"/>
                  </a:cubicBezTo>
                  <a:cubicBezTo>
                    <a:pt x="35" y="43"/>
                    <a:pt x="42" y="35"/>
                    <a:pt x="42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2"/>
            <p:cNvSpPr>
              <a:spLocks/>
            </p:cNvSpPr>
            <p:nvPr userDrawn="1"/>
          </p:nvSpPr>
          <p:spPr bwMode="auto">
            <a:xfrm>
              <a:off x="6359052" y="1075905"/>
              <a:ext cx="145131" cy="99346"/>
            </a:xfrm>
            <a:custGeom>
              <a:avLst/>
              <a:gdLst>
                <a:gd name="T0" fmla="*/ 0 w 168"/>
                <a:gd name="T1" fmla="*/ 0 h 115"/>
                <a:gd name="T2" fmla="*/ 17 w 168"/>
                <a:gd name="T3" fmla="*/ 0 h 115"/>
                <a:gd name="T4" fmla="*/ 48 w 168"/>
                <a:gd name="T5" fmla="*/ 91 h 115"/>
                <a:gd name="T6" fmla="*/ 76 w 168"/>
                <a:gd name="T7" fmla="*/ 0 h 115"/>
                <a:gd name="T8" fmla="*/ 90 w 168"/>
                <a:gd name="T9" fmla="*/ 0 h 115"/>
                <a:gd name="T10" fmla="*/ 121 w 168"/>
                <a:gd name="T11" fmla="*/ 91 h 115"/>
                <a:gd name="T12" fmla="*/ 149 w 168"/>
                <a:gd name="T13" fmla="*/ 0 h 115"/>
                <a:gd name="T14" fmla="*/ 168 w 168"/>
                <a:gd name="T15" fmla="*/ 0 h 115"/>
                <a:gd name="T16" fmla="*/ 128 w 168"/>
                <a:gd name="T17" fmla="*/ 115 h 115"/>
                <a:gd name="T18" fmla="*/ 114 w 168"/>
                <a:gd name="T19" fmla="*/ 115 h 115"/>
                <a:gd name="T20" fmla="*/ 83 w 168"/>
                <a:gd name="T21" fmla="*/ 27 h 115"/>
                <a:gd name="T22" fmla="*/ 55 w 168"/>
                <a:gd name="T23" fmla="*/ 115 h 115"/>
                <a:gd name="T24" fmla="*/ 38 w 168"/>
                <a:gd name="T25" fmla="*/ 115 h 115"/>
                <a:gd name="T26" fmla="*/ 0 w 168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15">
                  <a:moveTo>
                    <a:pt x="0" y="0"/>
                  </a:moveTo>
                  <a:lnTo>
                    <a:pt x="17" y="0"/>
                  </a:lnTo>
                  <a:lnTo>
                    <a:pt x="48" y="91"/>
                  </a:lnTo>
                  <a:lnTo>
                    <a:pt x="76" y="0"/>
                  </a:lnTo>
                  <a:lnTo>
                    <a:pt x="90" y="0"/>
                  </a:lnTo>
                  <a:lnTo>
                    <a:pt x="121" y="91"/>
                  </a:lnTo>
                  <a:lnTo>
                    <a:pt x="149" y="0"/>
                  </a:lnTo>
                  <a:lnTo>
                    <a:pt x="168" y="0"/>
                  </a:lnTo>
                  <a:lnTo>
                    <a:pt x="128" y="115"/>
                  </a:lnTo>
                  <a:lnTo>
                    <a:pt x="114" y="115"/>
                  </a:lnTo>
                  <a:lnTo>
                    <a:pt x="83" y="27"/>
                  </a:lnTo>
                  <a:lnTo>
                    <a:pt x="55" y="115"/>
                  </a:lnTo>
                  <a:lnTo>
                    <a:pt x="38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3"/>
            <p:cNvSpPr>
              <a:spLocks noEditPoints="1"/>
            </p:cNvSpPr>
            <p:nvPr userDrawn="1"/>
          </p:nvSpPr>
          <p:spPr bwMode="auto">
            <a:xfrm>
              <a:off x="6516277" y="1074177"/>
              <a:ext cx="92435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3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6" y="44"/>
                    <a:pt x="24" y="44"/>
                  </a:cubicBezTo>
                  <a:cubicBezTo>
                    <a:pt x="30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3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4"/>
            <p:cNvSpPr>
              <a:spLocks/>
            </p:cNvSpPr>
            <p:nvPr userDrawn="1"/>
          </p:nvSpPr>
          <p:spPr bwMode="auto">
            <a:xfrm>
              <a:off x="6632901" y="1074177"/>
              <a:ext cx="53560" cy="101074"/>
            </a:xfrm>
            <a:custGeom>
              <a:avLst/>
              <a:gdLst>
                <a:gd name="T0" fmla="*/ 0 w 26"/>
                <a:gd name="T1" fmla="*/ 1 h 49"/>
                <a:gd name="T2" fmla="*/ 7 w 26"/>
                <a:gd name="T3" fmla="*/ 1 h 49"/>
                <a:gd name="T4" fmla="*/ 7 w 26"/>
                <a:gd name="T5" fmla="*/ 14 h 49"/>
                <a:gd name="T6" fmla="*/ 26 w 26"/>
                <a:gd name="T7" fmla="*/ 1 h 49"/>
                <a:gd name="T8" fmla="*/ 26 w 26"/>
                <a:gd name="T9" fmla="*/ 8 h 49"/>
                <a:gd name="T10" fmla="*/ 26 w 26"/>
                <a:gd name="T11" fmla="*/ 8 h 49"/>
                <a:gd name="T12" fmla="*/ 7 w 26"/>
                <a:gd name="T13" fmla="*/ 30 h 49"/>
                <a:gd name="T14" fmla="*/ 7 w 26"/>
                <a:gd name="T15" fmla="*/ 49 h 49"/>
                <a:gd name="T16" fmla="*/ 0 w 26"/>
                <a:gd name="T17" fmla="*/ 49 h 49"/>
                <a:gd name="T18" fmla="*/ 0 w 26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1" y="6"/>
                    <a:pt x="17" y="0"/>
                    <a:pt x="26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16" y="8"/>
                    <a:pt x="7" y="16"/>
                    <a:pt x="7" y="3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5"/>
            <p:cNvSpPr>
              <a:spLocks noEditPoints="1"/>
            </p:cNvSpPr>
            <p:nvPr userDrawn="1"/>
          </p:nvSpPr>
          <p:spPr bwMode="auto">
            <a:xfrm>
              <a:off x="6764210" y="1037030"/>
              <a:ext cx="97618" cy="139948"/>
            </a:xfrm>
            <a:custGeom>
              <a:avLst/>
              <a:gdLst>
                <a:gd name="T0" fmla="*/ 7 w 48"/>
                <a:gd name="T1" fmla="*/ 58 h 68"/>
                <a:gd name="T2" fmla="*/ 7 w 48"/>
                <a:gd name="T3" fmla="*/ 67 h 68"/>
                <a:gd name="T4" fmla="*/ 0 w 48"/>
                <a:gd name="T5" fmla="*/ 67 h 68"/>
                <a:gd name="T6" fmla="*/ 0 w 48"/>
                <a:gd name="T7" fmla="*/ 0 h 68"/>
                <a:gd name="T8" fmla="*/ 7 w 48"/>
                <a:gd name="T9" fmla="*/ 0 h 68"/>
                <a:gd name="T10" fmla="*/ 7 w 48"/>
                <a:gd name="T11" fmla="*/ 29 h 68"/>
                <a:gd name="T12" fmla="*/ 26 w 48"/>
                <a:gd name="T13" fmla="*/ 18 h 68"/>
                <a:gd name="T14" fmla="*/ 48 w 48"/>
                <a:gd name="T15" fmla="*/ 43 h 68"/>
                <a:gd name="T16" fmla="*/ 48 w 48"/>
                <a:gd name="T17" fmla="*/ 43 h 68"/>
                <a:gd name="T18" fmla="*/ 26 w 48"/>
                <a:gd name="T19" fmla="*/ 68 h 68"/>
                <a:gd name="T20" fmla="*/ 7 w 48"/>
                <a:gd name="T21" fmla="*/ 58 h 68"/>
                <a:gd name="T22" fmla="*/ 41 w 48"/>
                <a:gd name="T23" fmla="*/ 43 h 68"/>
                <a:gd name="T24" fmla="*/ 41 w 48"/>
                <a:gd name="T25" fmla="*/ 43 h 68"/>
                <a:gd name="T26" fmla="*/ 24 w 48"/>
                <a:gd name="T27" fmla="*/ 25 h 68"/>
                <a:gd name="T28" fmla="*/ 7 w 48"/>
                <a:gd name="T29" fmla="*/ 43 h 68"/>
                <a:gd name="T30" fmla="*/ 7 w 48"/>
                <a:gd name="T31" fmla="*/ 43 h 68"/>
                <a:gd name="T32" fmla="*/ 24 w 48"/>
                <a:gd name="T33" fmla="*/ 61 h 68"/>
                <a:gd name="T34" fmla="*/ 41 w 48"/>
                <a:gd name="T35" fmla="*/ 4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68">
                  <a:moveTo>
                    <a:pt x="7" y="58"/>
                  </a:move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1" y="23"/>
                    <a:pt x="17" y="18"/>
                    <a:pt x="26" y="18"/>
                  </a:cubicBezTo>
                  <a:cubicBezTo>
                    <a:pt x="37" y="18"/>
                    <a:pt x="48" y="27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58"/>
                    <a:pt x="37" y="68"/>
                    <a:pt x="26" y="68"/>
                  </a:cubicBezTo>
                  <a:cubicBezTo>
                    <a:pt x="17" y="68"/>
                    <a:pt x="11" y="63"/>
                    <a:pt x="7" y="58"/>
                  </a:cubicBezTo>
                  <a:close/>
                  <a:moveTo>
                    <a:pt x="41" y="43"/>
                  </a:moveTo>
                  <a:cubicBezTo>
                    <a:pt x="41" y="43"/>
                    <a:pt x="41" y="43"/>
                    <a:pt x="41" y="43"/>
                  </a:cubicBezTo>
                  <a:cubicBezTo>
                    <a:pt x="41" y="32"/>
                    <a:pt x="33" y="25"/>
                    <a:pt x="24" y="25"/>
                  </a:cubicBezTo>
                  <a:cubicBezTo>
                    <a:pt x="15" y="25"/>
                    <a:pt x="7" y="3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54"/>
                    <a:pt x="15" y="61"/>
                    <a:pt x="24" y="61"/>
                  </a:cubicBezTo>
                  <a:cubicBezTo>
                    <a:pt x="33" y="61"/>
                    <a:pt x="41" y="55"/>
                    <a:pt x="41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6"/>
            <p:cNvSpPr>
              <a:spLocks noEditPoints="1"/>
            </p:cNvSpPr>
            <p:nvPr userDrawn="1"/>
          </p:nvSpPr>
          <p:spPr bwMode="auto">
            <a:xfrm>
              <a:off x="6882561" y="1074177"/>
              <a:ext cx="91571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2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5" y="44"/>
                    <a:pt x="24" y="44"/>
                  </a:cubicBezTo>
                  <a:cubicBezTo>
                    <a:pt x="30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2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7"/>
            <p:cNvSpPr>
              <a:spLocks/>
            </p:cNvSpPr>
            <p:nvPr userDrawn="1"/>
          </p:nvSpPr>
          <p:spPr bwMode="auto">
            <a:xfrm>
              <a:off x="6998321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5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29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8"/>
            <p:cNvSpPr>
              <a:spLocks noEditPoints="1"/>
            </p:cNvSpPr>
            <p:nvPr userDrawn="1"/>
          </p:nvSpPr>
          <p:spPr bwMode="auto">
            <a:xfrm>
              <a:off x="7113216" y="1038758"/>
              <a:ext cx="16414" cy="136493"/>
            </a:xfrm>
            <a:custGeom>
              <a:avLst/>
              <a:gdLst>
                <a:gd name="T0" fmla="*/ 0 w 19"/>
                <a:gd name="T1" fmla="*/ 0 h 158"/>
                <a:gd name="T2" fmla="*/ 19 w 19"/>
                <a:gd name="T3" fmla="*/ 0 h 158"/>
                <a:gd name="T4" fmla="*/ 19 w 19"/>
                <a:gd name="T5" fmla="*/ 20 h 158"/>
                <a:gd name="T6" fmla="*/ 0 w 19"/>
                <a:gd name="T7" fmla="*/ 20 h 158"/>
                <a:gd name="T8" fmla="*/ 0 w 19"/>
                <a:gd name="T9" fmla="*/ 0 h 158"/>
                <a:gd name="T10" fmla="*/ 2 w 19"/>
                <a:gd name="T11" fmla="*/ 43 h 158"/>
                <a:gd name="T12" fmla="*/ 19 w 19"/>
                <a:gd name="T13" fmla="*/ 43 h 158"/>
                <a:gd name="T14" fmla="*/ 19 w 19"/>
                <a:gd name="T15" fmla="*/ 158 h 158"/>
                <a:gd name="T16" fmla="*/ 2 w 19"/>
                <a:gd name="T17" fmla="*/ 158 h 158"/>
                <a:gd name="T18" fmla="*/ 2 w 19"/>
                <a:gd name="T19" fmla="*/ 4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8">
                  <a:moveTo>
                    <a:pt x="0" y="0"/>
                  </a:moveTo>
                  <a:lnTo>
                    <a:pt x="19" y="0"/>
                  </a:lnTo>
                  <a:lnTo>
                    <a:pt x="1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2" y="43"/>
                  </a:moveTo>
                  <a:lnTo>
                    <a:pt x="19" y="43"/>
                  </a:lnTo>
                  <a:lnTo>
                    <a:pt x="19" y="158"/>
                  </a:lnTo>
                  <a:lnTo>
                    <a:pt x="2" y="158"/>
                  </a:lnTo>
                  <a:lnTo>
                    <a:pt x="2" y="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9"/>
            <p:cNvSpPr>
              <a:spLocks/>
            </p:cNvSpPr>
            <p:nvPr userDrawn="1"/>
          </p:nvSpPr>
          <p:spPr bwMode="auto">
            <a:xfrm>
              <a:off x="7162457" y="1074177"/>
              <a:ext cx="83796" cy="101074"/>
            </a:xfrm>
            <a:custGeom>
              <a:avLst/>
              <a:gdLst>
                <a:gd name="T0" fmla="*/ 0 w 41"/>
                <a:gd name="T1" fmla="*/ 1 h 49"/>
                <a:gd name="T2" fmla="*/ 7 w 41"/>
                <a:gd name="T3" fmla="*/ 1 h 49"/>
                <a:gd name="T4" fmla="*/ 7 w 41"/>
                <a:gd name="T5" fmla="*/ 10 h 49"/>
                <a:gd name="T6" fmla="*/ 23 w 41"/>
                <a:gd name="T7" fmla="*/ 0 h 49"/>
                <a:gd name="T8" fmla="*/ 41 w 41"/>
                <a:gd name="T9" fmla="*/ 19 h 49"/>
                <a:gd name="T10" fmla="*/ 41 w 41"/>
                <a:gd name="T11" fmla="*/ 49 h 49"/>
                <a:gd name="T12" fmla="*/ 34 w 41"/>
                <a:gd name="T13" fmla="*/ 49 h 49"/>
                <a:gd name="T14" fmla="*/ 34 w 41"/>
                <a:gd name="T15" fmla="*/ 21 h 49"/>
                <a:gd name="T16" fmla="*/ 21 w 41"/>
                <a:gd name="T17" fmla="*/ 7 h 49"/>
                <a:gd name="T18" fmla="*/ 7 w 41"/>
                <a:gd name="T19" fmla="*/ 22 h 49"/>
                <a:gd name="T20" fmla="*/ 7 w 41"/>
                <a:gd name="T21" fmla="*/ 49 h 49"/>
                <a:gd name="T22" fmla="*/ 0 w 41"/>
                <a:gd name="T23" fmla="*/ 49 h 49"/>
                <a:gd name="T24" fmla="*/ 0 w 41"/>
                <a:gd name="T25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5"/>
                    <a:pt x="15" y="0"/>
                    <a:pt x="23" y="0"/>
                  </a:cubicBezTo>
                  <a:cubicBezTo>
                    <a:pt x="35" y="0"/>
                    <a:pt x="41" y="8"/>
                    <a:pt x="41" y="1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12"/>
                    <a:pt x="30" y="7"/>
                    <a:pt x="21" y="7"/>
                  </a:cubicBezTo>
                  <a:cubicBezTo>
                    <a:pt x="13" y="7"/>
                    <a:pt x="7" y="13"/>
                    <a:pt x="7" y="22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0"/>
            <p:cNvSpPr>
              <a:spLocks noEditPoints="1"/>
            </p:cNvSpPr>
            <p:nvPr userDrawn="1"/>
          </p:nvSpPr>
          <p:spPr bwMode="auto">
            <a:xfrm>
              <a:off x="7272170" y="1037030"/>
              <a:ext cx="95890" cy="139948"/>
            </a:xfrm>
            <a:custGeom>
              <a:avLst/>
              <a:gdLst>
                <a:gd name="T0" fmla="*/ 0 w 47"/>
                <a:gd name="T1" fmla="*/ 43 h 68"/>
                <a:gd name="T2" fmla="*/ 0 w 47"/>
                <a:gd name="T3" fmla="*/ 43 h 68"/>
                <a:gd name="T4" fmla="*/ 22 w 47"/>
                <a:gd name="T5" fmla="*/ 18 h 68"/>
                <a:gd name="T6" fmla="*/ 40 w 47"/>
                <a:gd name="T7" fmla="*/ 28 h 68"/>
                <a:gd name="T8" fmla="*/ 40 w 47"/>
                <a:gd name="T9" fmla="*/ 0 h 68"/>
                <a:gd name="T10" fmla="*/ 47 w 47"/>
                <a:gd name="T11" fmla="*/ 0 h 68"/>
                <a:gd name="T12" fmla="*/ 47 w 47"/>
                <a:gd name="T13" fmla="*/ 67 h 68"/>
                <a:gd name="T14" fmla="*/ 40 w 47"/>
                <a:gd name="T15" fmla="*/ 67 h 68"/>
                <a:gd name="T16" fmla="*/ 40 w 47"/>
                <a:gd name="T17" fmla="*/ 57 h 68"/>
                <a:gd name="T18" fmla="*/ 22 w 47"/>
                <a:gd name="T19" fmla="*/ 68 h 68"/>
                <a:gd name="T20" fmla="*/ 0 w 47"/>
                <a:gd name="T21" fmla="*/ 43 h 68"/>
                <a:gd name="T22" fmla="*/ 40 w 47"/>
                <a:gd name="T23" fmla="*/ 43 h 68"/>
                <a:gd name="T24" fmla="*/ 40 w 47"/>
                <a:gd name="T25" fmla="*/ 43 h 68"/>
                <a:gd name="T26" fmla="*/ 23 w 47"/>
                <a:gd name="T27" fmla="*/ 25 h 68"/>
                <a:gd name="T28" fmla="*/ 7 w 47"/>
                <a:gd name="T29" fmla="*/ 43 h 68"/>
                <a:gd name="T30" fmla="*/ 7 w 47"/>
                <a:gd name="T31" fmla="*/ 43 h 68"/>
                <a:gd name="T32" fmla="*/ 23 w 47"/>
                <a:gd name="T33" fmla="*/ 61 h 68"/>
                <a:gd name="T34" fmla="*/ 40 w 47"/>
                <a:gd name="T35" fmla="*/ 4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68">
                  <a:moveTo>
                    <a:pt x="0" y="4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28"/>
                    <a:pt x="11" y="18"/>
                    <a:pt x="22" y="18"/>
                  </a:cubicBezTo>
                  <a:cubicBezTo>
                    <a:pt x="31" y="18"/>
                    <a:pt x="36" y="23"/>
                    <a:pt x="40" y="28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36" y="63"/>
                    <a:pt x="31" y="68"/>
                    <a:pt x="22" y="68"/>
                  </a:cubicBezTo>
                  <a:cubicBezTo>
                    <a:pt x="11" y="68"/>
                    <a:pt x="0" y="59"/>
                    <a:pt x="0" y="43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0" y="32"/>
                    <a:pt x="32" y="25"/>
                    <a:pt x="23" y="25"/>
                  </a:cubicBezTo>
                  <a:cubicBezTo>
                    <a:pt x="14" y="25"/>
                    <a:pt x="7" y="31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54"/>
                    <a:pt x="14" y="61"/>
                    <a:pt x="23" y="61"/>
                  </a:cubicBezTo>
                  <a:cubicBezTo>
                    <a:pt x="32" y="61"/>
                    <a:pt x="40" y="54"/>
                    <a:pt x="40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1"/>
            <p:cNvSpPr>
              <a:spLocks/>
            </p:cNvSpPr>
            <p:nvPr userDrawn="1"/>
          </p:nvSpPr>
          <p:spPr bwMode="auto">
            <a:xfrm>
              <a:off x="7448401" y="1075905"/>
              <a:ext cx="145131" cy="99346"/>
            </a:xfrm>
            <a:custGeom>
              <a:avLst/>
              <a:gdLst>
                <a:gd name="T0" fmla="*/ 0 w 168"/>
                <a:gd name="T1" fmla="*/ 0 h 115"/>
                <a:gd name="T2" fmla="*/ 19 w 168"/>
                <a:gd name="T3" fmla="*/ 0 h 115"/>
                <a:gd name="T4" fmla="*/ 47 w 168"/>
                <a:gd name="T5" fmla="*/ 91 h 115"/>
                <a:gd name="T6" fmla="*/ 78 w 168"/>
                <a:gd name="T7" fmla="*/ 0 h 115"/>
                <a:gd name="T8" fmla="*/ 92 w 168"/>
                <a:gd name="T9" fmla="*/ 0 h 115"/>
                <a:gd name="T10" fmla="*/ 120 w 168"/>
                <a:gd name="T11" fmla="*/ 91 h 115"/>
                <a:gd name="T12" fmla="*/ 151 w 168"/>
                <a:gd name="T13" fmla="*/ 0 h 115"/>
                <a:gd name="T14" fmla="*/ 168 w 168"/>
                <a:gd name="T15" fmla="*/ 0 h 115"/>
                <a:gd name="T16" fmla="*/ 127 w 168"/>
                <a:gd name="T17" fmla="*/ 115 h 115"/>
                <a:gd name="T18" fmla="*/ 113 w 168"/>
                <a:gd name="T19" fmla="*/ 115 h 115"/>
                <a:gd name="T20" fmla="*/ 85 w 168"/>
                <a:gd name="T21" fmla="*/ 27 h 115"/>
                <a:gd name="T22" fmla="*/ 54 w 168"/>
                <a:gd name="T23" fmla="*/ 115 h 115"/>
                <a:gd name="T24" fmla="*/ 40 w 168"/>
                <a:gd name="T25" fmla="*/ 115 h 115"/>
                <a:gd name="T26" fmla="*/ 0 w 168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15">
                  <a:moveTo>
                    <a:pt x="0" y="0"/>
                  </a:moveTo>
                  <a:lnTo>
                    <a:pt x="19" y="0"/>
                  </a:lnTo>
                  <a:lnTo>
                    <a:pt x="47" y="91"/>
                  </a:lnTo>
                  <a:lnTo>
                    <a:pt x="78" y="0"/>
                  </a:lnTo>
                  <a:lnTo>
                    <a:pt x="92" y="0"/>
                  </a:lnTo>
                  <a:lnTo>
                    <a:pt x="120" y="91"/>
                  </a:lnTo>
                  <a:lnTo>
                    <a:pt x="151" y="0"/>
                  </a:lnTo>
                  <a:lnTo>
                    <a:pt x="168" y="0"/>
                  </a:lnTo>
                  <a:lnTo>
                    <a:pt x="127" y="115"/>
                  </a:lnTo>
                  <a:lnTo>
                    <a:pt x="113" y="115"/>
                  </a:lnTo>
                  <a:lnTo>
                    <a:pt x="85" y="27"/>
                  </a:lnTo>
                  <a:lnTo>
                    <a:pt x="54" y="115"/>
                  </a:lnTo>
                  <a:lnTo>
                    <a:pt x="4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2"/>
            <p:cNvSpPr>
              <a:spLocks/>
            </p:cNvSpPr>
            <p:nvPr userDrawn="1"/>
          </p:nvSpPr>
          <p:spPr bwMode="auto">
            <a:xfrm>
              <a:off x="7617721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4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29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3"/>
            <p:cNvSpPr>
              <a:spLocks noEditPoints="1"/>
            </p:cNvSpPr>
            <p:nvPr userDrawn="1"/>
          </p:nvSpPr>
          <p:spPr bwMode="auto">
            <a:xfrm>
              <a:off x="7723978" y="1075905"/>
              <a:ext cx="85524" cy="101074"/>
            </a:xfrm>
            <a:custGeom>
              <a:avLst/>
              <a:gdLst>
                <a:gd name="T0" fmla="*/ 0 w 42"/>
                <a:gd name="T1" fmla="*/ 34 h 49"/>
                <a:gd name="T2" fmla="*/ 0 w 42"/>
                <a:gd name="T3" fmla="*/ 34 h 49"/>
                <a:gd name="T4" fmla="*/ 20 w 42"/>
                <a:gd name="T5" fmla="*/ 18 h 49"/>
                <a:gd name="T6" fmla="*/ 35 w 42"/>
                <a:gd name="T7" fmla="*/ 20 h 49"/>
                <a:gd name="T8" fmla="*/ 35 w 42"/>
                <a:gd name="T9" fmla="*/ 19 h 49"/>
                <a:gd name="T10" fmla="*/ 21 w 42"/>
                <a:gd name="T11" fmla="*/ 6 h 49"/>
                <a:gd name="T12" fmla="*/ 7 w 42"/>
                <a:gd name="T13" fmla="*/ 9 h 49"/>
                <a:gd name="T14" fmla="*/ 4 w 42"/>
                <a:gd name="T15" fmla="*/ 4 h 49"/>
                <a:gd name="T16" fmla="*/ 22 w 42"/>
                <a:gd name="T17" fmla="*/ 0 h 49"/>
                <a:gd name="T18" fmla="*/ 37 w 42"/>
                <a:gd name="T19" fmla="*/ 5 h 49"/>
                <a:gd name="T20" fmla="*/ 42 w 42"/>
                <a:gd name="T21" fmla="*/ 19 h 49"/>
                <a:gd name="T22" fmla="*/ 42 w 42"/>
                <a:gd name="T23" fmla="*/ 48 h 49"/>
                <a:gd name="T24" fmla="*/ 35 w 42"/>
                <a:gd name="T25" fmla="*/ 48 h 49"/>
                <a:gd name="T26" fmla="*/ 35 w 42"/>
                <a:gd name="T27" fmla="*/ 40 h 49"/>
                <a:gd name="T28" fmla="*/ 18 w 42"/>
                <a:gd name="T29" fmla="*/ 49 h 49"/>
                <a:gd name="T30" fmla="*/ 0 w 42"/>
                <a:gd name="T31" fmla="*/ 34 h 49"/>
                <a:gd name="T32" fmla="*/ 35 w 42"/>
                <a:gd name="T33" fmla="*/ 30 h 49"/>
                <a:gd name="T34" fmla="*/ 35 w 42"/>
                <a:gd name="T35" fmla="*/ 26 h 49"/>
                <a:gd name="T36" fmla="*/ 21 w 42"/>
                <a:gd name="T37" fmla="*/ 24 h 49"/>
                <a:gd name="T38" fmla="*/ 7 w 42"/>
                <a:gd name="T39" fmla="*/ 33 h 49"/>
                <a:gd name="T40" fmla="*/ 7 w 42"/>
                <a:gd name="T41" fmla="*/ 34 h 49"/>
                <a:gd name="T42" fmla="*/ 19 w 42"/>
                <a:gd name="T43" fmla="*/ 43 h 49"/>
                <a:gd name="T44" fmla="*/ 35 w 42"/>
                <a:gd name="T4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" h="4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4"/>
                    <a:pt x="8" y="18"/>
                    <a:pt x="20" y="18"/>
                  </a:cubicBezTo>
                  <a:cubicBezTo>
                    <a:pt x="26" y="18"/>
                    <a:pt x="31" y="19"/>
                    <a:pt x="35" y="20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0"/>
                    <a:pt x="30" y="6"/>
                    <a:pt x="21" y="6"/>
                  </a:cubicBezTo>
                  <a:cubicBezTo>
                    <a:pt x="15" y="6"/>
                    <a:pt x="11" y="7"/>
                    <a:pt x="7" y="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0" y="8"/>
                    <a:pt x="42" y="13"/>
                    <a:pt x="42" y="19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2" y="45"/>
                    <a:pt x="26" y="49"/>
                    <a:pt x="18" y="49"/>
                  </a:cubicBezTo>
                  <a:cubicBezTo>
                    <a:pt x="9" y="49"/>
                    <a:pt x="0" y="44"/>
                    <a:pt x="0" y="34"/>
                  </a:cubicBezTo>
                  <a:close/>
                  <a:moveTo>
                    <a:pt x="35" y="30"/>
                  </a:moveTo>
                  <a:cubicBezTo>
                    <a:pt x="35" y="26"/>
                    <a:pt x="35" y="26"/>
                    <a:pt x="35" y="26"/>
                  </a:cubicBezTo>
                  <a:cubicBezTo>
                    <a:pt x="32" y="25"/>
                    <a:pt x="27" y="24"/>
                    <a:pt x="21" y="24"/>
                  </a:cubicBezTo>
                  <a:cubicBezTo>
                    <a:pt x="12" y="24"/>
                    <a:pt x="7" y="28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40"/>
                    <a:pt x="13" y="43"/>
                    <a:pt x="19" y="43"/>
                  </a:cubicBezTo>
                  <a:cubicBezTo>
                    <a:pt x="28" y="43"/>
                    <a:pt x="35" y="38"/>
                    <a:pt x="35" y="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4"/>
            <p:cNvSpPr>
              <a:spLocks/>
            </p:cNvSpPr>
            <p:nvPr userDrawn="1"/>
          </p:nvSpPr>
          <p:spPr bwMode="auto">
            <a:xfrm>
              <a:off x="7830234" y="1047397"/>
              <a:ext cx="58744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8 w 29"/>
                <a:gd name="T27" fmla="*/ 54 h 62"/>
                <a:gd name="T28" fmla="*/ 28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8" y="54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2"/>
                    <a:pt x="23" y="62"/>
                    <a:pt x="20" y="62"/>
                  </a:cubicBezTo>
                  <a:cubicBezTo>
                    <a:pt x="12" y="62"/>
                    <a:pt x="7" y="59"/>
                    <a:pt x="7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5"/>
            <p:cNvSpPr>
              <a:spLocks/>
            </p:cNvSpPr>
            <p:nvPr userDrawn="1"/>
          </p:nvSpPr>
          <p:spPr bwMode="auto">
            <a:xfrm>
              <a:off x="7969319" y="1074177"/>
              <a:ext cx="146859" cy="101074"/>
            </a:xfrm>
            <a:custGeom>
              <a:avLst/>
              <a:gdLst>
                <a:gd name="T0" fmla="*/ 0 w 72"/>
                <a:gd name="T1" fmla="*/ 1 h 49"/>
                <a:gd name="T2" fmla="*/ 7 w 72"/>
                <a:gd name="T3" fmla="*/ 1 h 49"/>
                <a:gd name="T4" fmla="*/ 7 w 72"/>
                <a:gd name="T5" fmla="*/ 9 h 49"/>
                <a:gd name="T6" fmla="*/ 23 w 72"/>
                <a:gd name="T7" fmla="*/ 0 h 49"/>
                <a:gd name="T8" fmla="*/ 38 w 72"/>
                <a:gd name="T9" fmla="*/ 10 h 49"/>
                <a:gd name="T10" fmla="*/ 54 w 72"/>
                <a:gd name="T11" fmla="*/ 0 h 49"/>
                <a:gd name="T12" fmla="*/ 72 w 72"/>
                <a:gd name="T13" fmla="*/ 19 h 49"/>
                <a:gd name="T14" fmla="*/ 72 w 72"/>
                <a:gd name="T15" fmla="*/ 49 h 49"/>
                <a:gd name="T16" fmla="*/ 65 w 72"/>
                <a:gd name="T17" fmla="*/ 49 h 49"/>
                <a:gd name="T18" fmla="*/ 65 w 72"/>
                <a:gd name="T19" fmla="*/ 21 h 49"/>
                <a:gd name="T20" fmla="*/ 53 w 72"/>
                <a:gd name="T21" fmla="*/ 7 h 49"/>
                <a:gd name="T22" fmla="*/ 40 w 72"/>
                <a:gd name="T23" fmla="*/ 21 h 49"/>
                <a:gd name="T24" fmla="*/ 40 w 72"/>
                <a:gd name="T25" fmla="*/ 49 h 49"/>
                <a:gd name="T26" fmla="*/ 33 w 72"/>
                <a:gd name="T27" fmla="*/ 49 h 49"/>
                <a:gd name="T28" fmla="*/ 33 w 72"/>
                <a:gd name="T29" fmla="*/ 21 h 49"/>
                <a:gd name="T30" fmla="*/ 21 w 72"/>
                <a:gd name="T31" fmla="*/ 7 h 49"/>
                <a:gd name="T32" fmla="*/ 7 w 72"/>
                <a:gd name="T33" fmla="*/ 22 h 49"/>
                <a:gd name="T34" fmla="*/ 7 w 72"/>
                <a:gd name="T35" fmla="*/ 49 h 49"/>
                <a:gd name="T36" fmla="*/ 0 w 72"/>
                <a:gd name="T37" fmla="*/ 49 h 49"/>
                <a:gd name="T38" fmla="*/ 0 w 72"/>
                <a:gd name="T3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0" y="5"/>
                    <a:pt x="15" y="0"/>
                    <a:pt x="23" y="0"/>
                  </a:cubicBezTo>
                  <a:cubicBezTo>
                    <a:pt x="30" y="0"/>
                    <a:pt x="35" y="5"/>
                    <a:pt x="38" y="10"/>
                  </a:cubicBezTo>
                  <a:cubicBezTo>
                    <a:pt x="41" y="5"/>
                    <a:pt x="46" y="0"/>
                    <a:pt x="54" y="0"/>
                  </a:cubicBezTo>
                  <a:cubicBezTo>
                    <a:pt x="65" y="0"/>
                    <a:pt x="72" y="8"/>
                    <a:pt x="72" y="19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12"/>
                    <a:pt x="60" y="7"/>
                    <a:pt x="53" y="7"/>
                  </a:cubicBezTo>
                  <a:cubicBezTo>
                    <a:pt x="46" y="7"/>
                    <a:pt x="40" y="12"/>
                    <a:pt x="40" y="21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2"/>
                    <a:pt x="28" y="7"/>
                    <a:pt x="21" y="7"/>
                  </a:cubicBezTo>
                  <a:cubicBezTo>
                    <a:pt x="13" y="7"/>
                    <a:pt x="7" y="13"/>
                    <a:pt x="7" y="22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6"/>
            <p:cNvSpPr>
              <a:spLocks noEditPoints="1"/>
            </p:cNvSpPr>
            <p:nvPr userDrawn="1"/>
          </p:nvSpPr>
          <p:spPr bwMode="auto">
            <a:xfrm>
              <a:off x="8140366" y="1075905"/>
              <a:ext cx="83796" cy="101074"/>
            </a:xfrm>
            <a:custGeom>
              <a:avLst/>
              <a:gdLst>
                <a:gd name="T0" fmla="*/ 0 w 41"/>
                <a:gd name="T1" fmla="*/ 34 h 49"/>
                <a:gd name="T2" fmla="*/ 0 w 41"/>
                <a:gd name="T3" fmla="*/ 34 h 49"/>
                <a:gd name="T4" fmla="*/ 20 w 41"/>
                <a:gd name="T5" fmla="*/ 18 h 49"/>
                <a:gd name="T6" fmla="*/ 34 w 41"/>
                <a:gd name="T7" fmla="*/ 20 h 49"/>
                <a:gd name="T8" fmla="*/ 34 w 41"/>
                <a:gd name="T9" fmla="*/ 19 h 49"/>
                <a:gd name="T10" fmla="*/ 20 w 41"/>
                <a:gd name="T11" fmla="*/ 6 h 49"/>
                <a:gd name="T12" fmla="*/ 6 w 41"/>
                <a:gd name="T13" fmla="*/ 9 h 49"/>
                <a:gd name="T14" fmla="*/ 4 w 41"/>
                <a:gd name="T15" fmla="*/ 4 h 49"/>
                <a:gd name="T16" fmla="*/ 21 w 41"/>
                <a:gd name="T17" fmla="*/ 0 h 49"/>
                <a:gd name="T18" fmla="*/ 36 w 41"/>
                <a:gd name="T19" fmla="*/ 5 h 49"/>
                <a:gd name="T20" fmla="*/ 41 w 41"/>
                <a:gd name="T21" fmla="*/ 19 h 49"/>
                <a:gd name="T22" fmla="*/ 41 w 41"/>
                <a:gd name="T23" fmla="*/ 48 h 49"/>
                <a:gd name="T24" fmla="*/ 34 w 41"/>
                <a:gd name="T25" fmla="*/ 48 h 49"/>
                <a:gd name="T26" fmla="*/ 34 w 41"/>
                <a:gd name="T27" fmla="*/ 40 h 49"/>
                <a:gd name="T28" fmla="*/ 17 w 41"/>
                <a:gd name="T29" fmla="*/ 49 h 49"/>
                <a:gd name="T30" fmla="*/ 0 w 41"/>
                <a:gd name="T31" fmla="*/ 34 h 49"/>
                <a:gd name="T32" fmla="*/ 34 w 41"/>
                <a:gd name="T33" fmla="*/ 30 h 49"/>
                <a:gd name="T34" fmla="*/ 34 w 41"/>
                <a:gd name="T35" fmla="*/ 26 h 49"/>
                <a:gd name="T36" fmla="*/ 20 w 41"/>
                <a:gd name="T37" fmla="*/ 24 h 49"/>
                <a:gd name="T38" fmla="*/ 7 w 41"/>
                <a:gd name="T39" fmla="*/ 33 h 49"/>
                <a:gd name="T40" fmla="*/ 7 w 41"/>
                <a:gd name="T41" fmla="*/ 34 h 49"/>
                <a:gd name="T42" fmla="*/ 18 w 41"/>
                <a:gd name="T43" fmla="*/ 43 h 49"/>
                <a:gd name="T44" fmla="*/ 34 w 41"/>
                <a:gd name="T4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4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4"/>
                    <a:pt x="8" y="18"/>
                    <a:pt x="20" y="18"/>
                  </a:cubicBezTo>
                  <a:cubicBezTo>
                    <a:pt x="26" y="18"/>
                    <a:pt x="30" y="19"/>
                    <a:pt x="34" y="20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0"/>
                    <a:pt x="29" y="6"/>
                    <a:pt x="20" y="6"/>
                  </a:cubicBezTo>
                  <a:cubicBezTo>
                    <a:pt x="15" y="6"/>
                    <a:pt x="10" y="7"/>
                    <a:pt x="6" y="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9" y="1"/>
                    <a:pt x="14" y="0"/>
                    <a:pt x="21" y="0"/>
                  </a:cubicBezTo>
                  <a:cubicBezTo>
                    <a:pt x="28" y="0"/>
                    <a:pt x="33" y="2"/>
                    <a:pt x="36" y="5"/>
                  </a:cubicBezTo>
                  <a:cubicBezTo>
                    <a:pt x="39" y="8"/>
                    <a:pt x="41" y="13"/>
                    <a:pt x="41" y="1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1" y="45"/>
                    <a:pt x="25" y="49"/>
                    <a:pt x="17" y="49"/>
                  </a:cubicBezTo>
                  <a:cubicBezTo>
                    <a:pt x="8" y="49"/>
                    <a:pt x="0" y="44"/>
                    <a:pt x="0" y="34"/>
                  </a:cubicBezTo>
                  <a:close/>
                  <a:moveTo>
                    <a:pt x="34" y="30"/>
                  </a:moveTo>
                  <a:cubicBezTo>
                    <a:pt x="34" y="26"/>
                    <a:pt x="34" y="26"/>
                    <a:pt x="34" y="26"/>
                  </a:cubicBezTo>
                  <a:cubicBezTo>
                    <a:pt x="31" y="25"/>
                    <a:pt x="26" y="24"/>
                    <a:pt x="20" y="24"/>
                  </a:cubicBezTo>
                  <a:cubicBezTo>
                    <a:pt x="12" y="24"/>
                    <a:pt x="7" y="28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40"/>
                    <a:pt x="12" y="43"/>
                    <a:pt x="18" y="43"/>
                  </a:cubicBezTo>
                  <a:cubicBezTo>
                    <a:pt x="27" y="43"/>
                    <a:pt x="34" y="38"/>
                    <a:pt x="34" y="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7"/>
            <p:cNvSpPr>
              <a:spLocks/>
            </p:cNvSpPr>
            <p:nvPr userDrawn="1"/>
          </p:nvSpPr>
          <p:spPr bwMode="auto">
            <a:xfrm>
              <a:off x="8244896" y="1047397"/>
              <a:ext cx="59608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9 w 29"/>
                <a:gd name="T27" fmla="*/ 54 h 62"/>
                <a:gd name="T28" fmla="*/ 29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9" y="54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6" y="62"/>
                    <a:pt x="24" y="62"/>
                    <a:pt x="20" y="62"/>
                  </a:cubicBezTo>
                  <a:cubicBezTo>
                    <a:pt x="13" y="62"/>
                    <a:pt x="7" y="59"/>
                    <a:pt x="7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8"/>
            <p:cNvSpPr>
              <a:spLocks/>
            </p:cNvSpPr>
            <p:nvPr userDrawn="1"/>
          </p:nvSpPr>
          <p:spPr bwMode="auto">
            <a:xfrm>
              <a:off x="8320053" y="1047397"/>
              <a:ext cx="59608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9 w 29"/>
                <a:gd name="T27" fmla="*/ 54 h 62"/>
                <a:gd name="T28" fmla="*/ 29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9" y="54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6" y="62"/>
                    <a:pt x="23" y="62"/>
                    <a:pt x="20" y="62"/>
                  </a:cubicBezTo>
                  <a:cubicBezTo>
                    <a:pt x="12" y="62"/>
                    <a:pt x="7" y="59"/>
                    <a:pt x="7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9"/>
            <p:cNvSpPr>
              <a:spLocks noEditPoints="1"/>
            </p:cNvSpPr>
            <p:nvPr userDrawn="1"/>
          </p:nvSpPr>
          <p:spPr bwMode="auto">
            <a:xfrm>
              <a:off x="8396074" y="1074177"/>
              <a:ext cx="89843" cy="102801"/>
            </a:xfrm>
            <a:custGeom>
              <a:avLst/>
              <a:gdLst>
                <a:gd name="T0" fmla="*/ 0 w 44"/>
                <a:gd name="T1" fmla="*/ 25 h 50"/>
                <a:gd name="T2" fmla="*/ 0 w 44"/>
                <a:gd name="T3" fmla="*/ 25 h 50"/>
                <a:gd name="T4" fmla="*/ 22 w 44"/>
                <a:gd name="T5" fmla="*/ 0 h 50"/>
                <a:gd name="T6" fmla="*/ 44 w 44"/>
                <a:gd name="T7" fmla="*/ 25 h 50"/>
                <a:gd name="T8" fmla="*/ 44 w 44"/>
                <a:gd name="T9" fmla="*/ 28 h 50"/>
                <a:gd name="T10" fmla="*/ 7 w 44"/>
                <a:gd name="T11" fmla="*/ 28 h 50"/>
                <a:gd name="T12" fmla="*/ 24 w 44"/>
                <a:gd name="T13" fmla="*/ 44 h 50"/>
                <a:gd name="T14" fmla="*/ 38 w 44"/>
                <a:gd name="T15" fmla="*/ 37 h 50"/>
                <a:gd name="T16" fmla="*/ 43 w 44"/>
                <a:gd name="T17" fmla="*/ 41 h 50"/>
                <a:gd name="T18" fmla="*/ 23 w 44"/>
                <a:gd name="T19" fmla="*/ 50 h 50"/>
                <a:gd name="T20" fmla="*/ 0 w 44"/>
                <a:gd name="T21" fmla="*/ 25 h 50"/>
                <a:gd name="T22" fmla="*/ 37 w 44"/>
                <a:gd name="T23" fmla="*/ 22 h 50"/>
                <a:gd name="T24" fmla="*/ 22 w 44"/>
                <a:gd name="T25" fmla="*/ 6 h 50"/>
                <a:gd name="T26" fmla="*/ 7 w 44"/>
                <a:gd name="T27" fmla="*/ 22 h 50"/>
                <a:gd name="T28" fmla="*/ 37 w 44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9" y="0"/>
                    <a:pt x="22" y="0"/>
                  </a:cubicBezTo>
                  <a:cubicBezTo>
                    <a:pt x="36" y="0"/>
                    <a:pt x="44" y="12"/>
                    <a:pt x="44" y="25"/>
                  </a:cubicBezTo>
                  <a:cubicBezTo>
                    <a:pt x="44" y="26"/>
                    <a:pt x="44" y="27"/>
                    <a:pt x="44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5" y="44"/>
                    <a:pt x="24" y="44"/>
                  </a:cubicBezTo>
                  <a:cubicBezTo>
                    <a:pt x="30" y="44"/>
                    <a:pt x="35" y="41"/>
                    <a:pt x="38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2" y="50"/>
                    <a:pt x="23" y="50"/>
                  </a:cubicBezTo>
                  <a:cubicBezTo>
                    <a:pt x="10" y="50"/>
                    <a:pt x="0" y="40"/>
                    <a:pt x="0" y="25"/>
                  </a:cubicBezTo>
                  <a:close/>
                  <a:moveTo>
                    <a:pt x="37" y="22"/>
                  </a:moveTo>
                  <a:cubicBezTo>
                    <a:pt x="37" y="14"/>
                    <a:pt x="32" y="6"/>
                    <a:pt x="22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7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0"/>
            <p:cNvSpPr>
              <a:spLocks/>
            </p:cNvSpPr>
            <p:nvPr userDrawn="1"/>
          </p:nvSpPr>
          <p:spPr bwMode="auto">
            <a:xfrm>
              <a:off x="8512697" y="1074177"/>
              <a:ext cx="52697" cy="101074"/>
            </a:xfrm>
            <a:custGeom>
              <a:avLst/>
              <a:gdLst>
                <a:gd name="T0" fmla="*/ 0 w 26"/>
                <a:gd name="T1" fmla="*/ 1 h 49"/>
                <a:gd name="T2" fmla="*/ 7 w 26"/>
                <a:gd name="T3" fmla="*/ 1 h 49"/>
                <a:gd name="T4" fmla="*/ 7 w 26"/>
                <a:gd name="T5" fmla="*/ 14 h 49"/>
                <a:gd name="T6" fmla="*/ 26 w 26"/>
                <a:gd name="T7" fmla="*/ 1 h 49"/>
                <a:gd name="T8" fmla="*/ 26 w 26"/>
                <a:gd name="T9" fmla="*/ 8 h 49"/>
                <a:gd name="T10" fmla="*/ 25 w 26"/>
                <a:gd name="T11" fmla="*/ 8 h 49"/>
                <a:gd name="T12" fmla="*/ 7 w 26"/>
                <a:gd name="T13" fmla="*/ 30 h 49"/>
                <a:gd name="T14" fmla="*/ 7 w 26"/>
                <a:gd name="T15" fmla="*/ 49 h 49"/>
                <a:gd name="T16" fmla="*/ 0 w 26"/>
                <a:gd name="T17" fmla="*/ 49 h 49"/>
                <a:gd name="T18" fmla="*/ 0 w 26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0" y="6"/>
                    <a:pt x="17" y="0"/>
                    <a:pt x="26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5" y="8"/>
                    <a:pt x="7" y="16"/>
                    <a:pt x="7" y="3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1"/>
            <p:cNvSpPr>
              <a:spLocks/>
            </p:cNvSpPr>
            <p:nvPr userDrawn="1"/>
          </p:nvSpPr>
          <p:spPr bwMode="auto">
            <a:xfrm>
              <a:off x="8580080" y="1075905"/>
              <a:ext cx="73430" cy="99346"/>
            </a:xfrm>
            <a:custGeom>
              <a:avLst/>
              <a:gdLst>
                <a:gd name="T0" fmla="*/ 0 w 36"/>
                <a:gd name="T1" fmla="*/ 42 h 48"/>
                <a:gd name="T2" fmla="*/ 3 w 36"/>
                <a:gd name="T3" fmla="*/ 37 h 48"/>
                <a:gd name="T4" fmla="*/ 20 w 36"/>
                <a:gd name="T5" fmla="*/ 43 h 48"/>
                <a:gd name="T6" fmla="*/ 29 w 36"/>
                <a:gd name="T7" fmla="*/ 35 h 48"/>
                <a:gd name="T8" fmla="*/ 29 w 36"/>
                <a:gd name="T9" fmla="*/ 35 h 48"/>
                <a:gd name="T10" fmla="*/ 18 w 36"/>
                <a:gd name="T11" fmla="*/ 27 h 48"/>
                <a:gd name="T12" fmla="*/ 2 w 36"/>
                <a:gd name="T13" fmla="*/ 13 h 48"/>
                <a:gd name="T14" fmla="*/ 2 w 36"/>
                <a:gd name="T15" fmla="*/ 13 h 48"/>
                <a:gd name="T16" fmla="*/ 18 w 36"/>
                <a:gd name="T17" fmla="*/ 0 h 48"/>
                <a:gd name="T18" fmla="*/ 35 w 36"/>
                <a:gd name="T19" fmla="*/ 5 h 48"/>
                <a:gd name="T20" fmla="*/ 32 w 36"/>
                <a:gd name="T21" fmla="*/ 10 h 48"/>
                <a:gd name="T22" fmla="*/ 18 w 36"/>
                <a:gd name="T23" fmla="*/ 6 h 48"/>
                <a:gd name="T24" fmla="*/ 9 w 36"/>
                <a:gd name="T25" fmla="*/ 12 h 48"/>
                <a:gd name="T26" fmla="*/ 9 w 36"/>
                <a:gd name="T27" fmla="*/ 13 h 48"/>
                <a:gd name="T28" fmla="*/ 21 w 36"/>
                <a:gd name="T29" fmla="*/ 21 h 48"/>
                <a:gd name="T30" fmla="*/ 36 w 36"/>
                <a:gd name="T31" fmla="*/ 34 h 48"/>
                <a:gd name="T32" fmla="*/ 36 w 36"/>
                <a:gd name="T33" fmla="*/ 34 h 48"/>
                <a:gd name="T34" fmla="*/ 19 w 36"/>
                <a:gd name="T35" fmla="*/ 48 h 48"/>
                <a:gd name="T36" fmla="*/ 0 w 36"/>
                <a:gd name="T3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8">
                  <a:moveTo>
                    <a:pt x="0" y="42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8" y="40"/>
                    <a:pt x="14" y="43"/>
                    <a:pt x="20" y="43"/>
                  </a:cubicBezTo>
                  <a:cubicBezTo>
                    <a:pt x="25" y="43"/>
                    <a:pt x="29" y="40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0"/>
                    <a:pt x="24" y="28"/>
                    <a:pt x="18" y="27"/>
                  </a:cubicBezTo>
                  <a:cubicBezTo>
                    <a:pt x="10" y="24"/>
                    <a:pt x="2" y="2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5"/>
                    <a:pt x="9" y="0"/>
                    <a:pt x="18" y="0"/>
                  </a:cubicBezTo>
                  <a:cubicBezTo>
                    <a:pt x="24" y="0"/>
                    <a:pt x="30" y="2"/>
                    <a:pt x="35" y="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27" y="7"/>
                    <a:pt x="22" y="6"/>
                    <a:pt x="18" y="6"/>
                  </a:cubicBezTo>
                  <a:cubicBezTo>
                    <a:pt x="12" y="6"/>
                    <a:pt x="9" y="8"/>
                    <a:pt x="9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7"/>
                    <a:pt x="15" y="19"/>
                    <a:pt x="21" y="21"/>
                  </a:cubicBezTo>
                  <a:cubicBezTo>
                    <a:pt x="28" y="23"/>
                    <a:pt x="36" y="26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43"/>
                    <a:pt x="29" y="48"/>
                    <a:pt x="19" y="48"/>
                  </a:cubicBezTo>
                  <a:cubicBezTo>
                    <a:pt x="12" y="48"/>
                    <a:pt x="5" y="46"/>
                    <a:pt x="0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72"/>
            <p:cNvSpPr>
              <a:spLocks noChangeArrowheads="1"/>
            </p:cNvSpPr>
            <p:nvPr userDrawn="1"/>
          </p:nvSpPr>
          <p:spPr bwMode="auto">
            <a:xfrm>
              <a:off x="8677698" y="1154518"/>
              <a:ext cx="19005" cy="20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6" name="InterSystems Logo"/>
          <p:cNvGrpSpPr/>
          <p:nvPr userDrawn="1"/>
        </p:nvGrpSpPr>
        <p:grpSpPr>
          <a:xfrm>
            <a:off x="4103407" y="886716"/>
            <a:ext cx="1918671" cy="463038"/>
            <a:chOff x="9215030" y="886716"/>
            <a:chExt cx="1918671" cy="463038"/>
          </a:xfrm>
        </p:grpSpPr>
        <p:sp>
          <p:nvSpPr>
            <p:cNvPr id="117" name="Rectangle 5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6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"/>
            <p:cNvSpPr>
              <a:spLocks/>
            </p:cNvSpPr>
            <p:nvPr userDrawn="1"/>
          </p:nvSpPr>
          <p:spPr bwMode="auto">
            <a:xfrm>
              <a:off x="9526025" y="999884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"/>
            <p:cNvSpPr>
              <a:spLocks/>
            </p:cNvSpPr>
            <p:nvPr userDrawn="1"/>
          </p:nvSpPr>
          <p:spPr bwMode="auto">
            <a:xfrm>
              <a:off x="9680659" y="971376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"/>
            <p:cNvSpPr>
              <a:spLocks noEditPoints="1"/>
            </p:cNvSpPr>
            <p:nvPr userDrawn="1"/>
          </p:nvSpPr>
          <p:spPr bwMode="auto">
            <a:xfrm>
              <a:off x="9768775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"/>
            <p:cNvSpPr>
              <a:spLocks/>
            </p:cNvSpPr>
            <p:nvPr userDrawn="1"/>
          </p:nvSpPr>
          <p:spPr bwMode="auto">
            <a:xfrm>
              <a:off x="9926001" y="1002475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"/>
            <p:cNvSpPr>
              <a:spLocks/>
            </p:cNvSpPr>
            <p:nvPr userDrawn="1"/>
          </p:nvSpPr>
          <p:spPr bwMode="auto">
            <a:xfrm>
              <a:off x="10027938" y="944595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"/>
            <p:cNvSpPr>
              <a:spLocks/>
            </p:cNvSpPr>
            <p:nvPr userDrawn="1"/>
          </p:nvSpPr>
          <p:spPr bwMode="auto">
            <a:xfrm>
              <a:off x="10177389" y="1004203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"/>
            <p:cNvSpPr>
              <a:spLocks/>
            </p:cNvSpPr>
            <p:nvPr userDrawn="1"/>
          </p:nvSpPr>
          <p:spPr bwMode="auto">
            <a:xfrm>
              <a:off x="10319929" y="998156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4"/>
            <p:cNvSpPr>
              <a:spLocks noEditPoints="1"/>
            </p:cNvSpPr>
            <p:nvPr userDrawn="1"/>
          </p:nvSpPr>
          <p:spPr bwMode="auto">
            <a:xfrm>
              <a:off x="10548856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5"/>
            <p:cNvSpPr>
              <a:spLocks/>
            </p:cNvSpPr>
            <p:nvPr userDrawn="1"/>
          </p:nvSpPr>
          <p:spPr bwMode="auto">
            <a:xfrm>
              <a:off x="10706082" y="999884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6"/>
            <p:cNvSpPr>
              <a:spLocks/>
            </p:cNvSpPr>
            <p:nvPr userDrawn="1"/>
          </p:nvSpPr>
          <p:spPr bwMode="auto">
            <a:xfrm>
              <a:off x="10945376" y="998156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7"/>
            <p:cNvSpPr>
              <a:spLocks/>
            </p:cNvSpPr>
            <p:nvPr userDrawn="1"/>
          </p:nvSpPr>
          <p:spPr bwMode="auto">
            <a:xfrm>
              <a:off x="10457285" y="971376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8"/>
            <p:cNvSpPr>
              <a:spLocks/>
            </p:cNvSpPr>
            <p:nvPr userDrawn="1"/>
          </p:nvSpPr>
          <p:spPr bwMode="auto">
            <a:xfrm>
              <a:off x="9466418" y="1234858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9"/>
            <p:cNvSpPr>
              <a:spLocks noEditPoints="1"/>
            </p:cNvSpPr>
            <p:nvPr userDrawn="1"/>
          </p:nvSpPr>
          <p:spPr bwMode="auto">
            <a:xfrm>
              <a:off x="9538120" y="1253000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0"/>
            <p:cNvSpPr>
              <a:spLocks noEditPoints="1"/>
            </p:cNvSpPr>
            <p:nvPr userDrawn="1"/>
          </p:nvSpPr>
          <p:spPr bwMode="auto">
            <a:xfrm>
              <a:off x="9599455" y="1253000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1"/>
            <p:cNvSpPr>
              <a:spLocks/>
            </p:cNvSpPr>
            <p:nvPr userDrawn="1"/>
          </p:nvSpPr>
          <p:spPr bwMode="auto">
            <a:xfrm>
              <a:off x="9666837" y="1234858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2"/>
            <p:cNvSpPr>
              <a:spLocks/>
            </p:cNvSpPr>
            <p:nvPr userDrawn="1"/>
          </p:nvSpPr>
          <p:spPr bwMode="auto">
            <a:xfrm>
              <a:off x="9692754" y="1242633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3"/>
            <p:cNvSpPr>
              <a:spLocks/>
            </p:cNvSpPr>
            <p:nvPr userDrawn="1"/>
          </p:nvSpPr>
          <p:spPr bwMode="auto">
            <a:xfrm>
              <a:off x="9741995" y="1234858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4"/>
            <p:cNvSpPr>
              <a:spLocks noEditPoints="1"/>
            </p:cNvSpPr>
            <p:nvPr userDrawn="1"/>
          </p:nvSpPr>
          <p:spPr bwMode="auto">
            <a:xfrm>
              <a:off x="9897493" y="1234858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5"/>
            <p:cNvSpPr>
              <a:spLocks/>
            </p:cNvSpPr>
            <p:nvPr userDrawn="1"/>
          </p:nvSpPr>
          <p:spPr bwMode="auto">
            <a:xfrm>
              <a:off x="9969194" y="1254728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6"/>
            <p:cNvSpPr>
              <a:spLocks/>
            </p:cNvSpPr>
            <p:nvPr userDrawn="1"/>
          </p:nvSpPr>
          <p:spPr bwMode="auto">
            <a:xfrm>
              <a:off x="1003053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7"/>
            <p:cNvSpPr>
              <a:spLocks noEditPoints="1"/>
            </p:cNvSpPr>
            <p:nvPr userDrawn="1"/>
          </p:nvSpPr>
          <p:spPr bwMode="auto">
            <a:xfrm>
              <a:off x="10087546" y="1234858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8"/>
            <p:cNvSpPr>
              <a:spLocks/>
            </p:cNvSpPr>
            <p:nvPr userDrawn="1"/>
          </p:nvSpPr>
          <p:spPr bwMode="auto">
            <a:xfrm>
              <a:off x="10117781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9"/>
            <p:cNvSpPr>
              <a:spLocks noEditPoints="1"/>
            </p:cNvSpPr>
            <p:nvPr userDrawn="1"/>
          </p:nvSpPr>
          <p:spPr bwMode="auto">
            <a:xfrm>
              <a:off x="10181708" y="1253000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0"/>
            <p:cNvSpPr>
              <a:spLocks/>
            </p:cNvSpPr>
            <p:nvPr userDrawn="1"/>
          </p:nvSpPr>
          <p:spPr bwMode="auto">
            <a:xfrm>
              <a:off x="10243044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1"/>
            <p:cNvSpPr>
              <a:spLocks/>
            </p:cNvSpPr>
            <p:nvPr userDrawn="1"/>
          </p:nvSpPr>
          <p:spPr bwMode="auto">
            <a:xfrm>
              <a:off x="1029574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2"/>
            <p:cNvSpPr>
              <a:spLocks/>
            </p:cNvSpPr>
            <p:nvPr userDrawn="1"/>
          </p:nvSpPr>
          <p:spPr bwMode="auto">
            <a:xfrm>
              <a:off x="10448646" y="1234858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3"/>
            <p:cNvSpPr>
              <a:spLocks noEditPoints="1"/>
            </p:cNvSpPr>
            <p:nvPr userDrawn="1"/>
          </p:nvSpPr>
          <p:spPr bwMode="auto">
            <a:xfrm>
              <a:off x="10520348" y="1253000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4"/>
            <p:cNvSpPr>
              <a:spLocks/>
            </p:cNvSpPr>
            <p:nvPr userDrawn="1"/>
          </p:nvSpPr>
          <p:spPr bwMode="auto">
            <a:xfrm>
              <a:off x="10575636" y="1254728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5"/>
            <p:cNvSpPr>
              <a:spLocks noEditPoints="1"/>
            </p:cNvSpPr>
            <p:nvPr userDrawn="1"/>
          </p:nvSpPr>
          <p:spPr bwMode="auto">
            <a:xfrm>
              <a:off x="10636972" y="1253000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6"/>
            <p:cNvSpPr>
              <a:spLocks/>
            </p:cNvSpPr>
            <p:nvPr userDrawn="1"/>
          </p:nvSpPr>
          <p:spPr bwMode="auto">
            <a:xfrm>
              <a:off x="10702626" y="1254728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7"/>
            <p:cNvSpPr>
              <a:spLocks/>
            </p:cNvSpPr>
            <p:nvPr userDrawn="1"/>
          </p:nvSpPr>
          <p:spPr bwMode="auto">
            <a:xfrm>
              <a:off x="10744956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8"/>
            <p:cNvSpPr>
              <a:spLocks/>
            </p:cNvSpPr>
            <p:nvPr userDrawn="1"/>
          </p:nvSpPr>
          <p:spPr bwMode="auto">
            <a:xfrm>
              <a:off x="10810611" y="1253000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9"/>
            <p:cNvSpPr>
              <a:spLocks noEditPoints="1"/>
            </p:cNvSpPr>
            <p:nvPr userDrawn="1"/>
          </p:nvSpPr>
          <p:spPr bwMode="auto">
            <a:xfrm>
              <a:off x="10908229" y="1253000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40"/>
            <p:cNvSpPr>
              <a:spLocks/>
            </p:cNvSpPr>
            <p:nvPr userDrawn="1"/>
          </p:nvSpPr>
          <p:spPr bwMode="auto">
            <a:xfrm>
              <a:off x="10973884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1"/>
            <p:cNvSpPr>
              <a:spLocks/>
            </p:cNvSpPr>
            <p:nvPr userDrawn="1"/>
          </p:nvSpPr>
          <p:spPr bwMode="auto">
            <a:xfrm>
              <a:off x="11033491" y="1242633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2"/>
            <p:cNvSpPr>
              <a:spLocks noChangeArrowheads="1"/>
            </p:cNvSpPr>
            <p:nvPr userDrawn="1"/>
          </p:nvSpPr>
          <p:spPr bwMode="auto">
            <a:xfrm>
              <a:off x="9837885" y="1234858"/>
              <a:ext cx="14686" cy="7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3"/>
            <p:cNvSpPr>
              <a:spLocks noChangeArrowheads="1"/>
            </p:cNvSpPr>
            <p:nvPr userDrawn="1"/>
          </p:nvSpPr>
          <p:spPr bwMode="auto">
            <a:xfrm>
              <a:off x="10389903" y="1234858"/>
              <a:ext cx="13822" cy="7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44"/>
            <p:cNvSpPr>
              <a:spLocks noEditPoints="1"/>
            </p:cNvSpPr>
            <p:nvPr userDrawn="1"/>
          </p:nvSpPr>
          <p:spPr bwMode="auto">
            <a:xfrm>
              <a:off x="11084460" y="998156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45"/>
            <p:cNvSpPr>
              <a:spLocks/>
            </p:cNvSpPr>
            <p:nvPr userDrawn="1"/>
          </p:nvSpPr>
          <p:spPr bwMode="auto">
            <a:xfrm>
              <a:off x="9215030" y="922135"/>
              <a:ext cx="114896" cy="427619"/>
            </a:xfrm>
            <a:custGeom>
              <a:avLst/>
              <a:gdLst>
                <a:gd name="T0" fmla="*/ 66 w 133"/>
                <a:gd name="T1" fmla="*/ 36 h 495"/>
                <a:gd name="T2" fmla="*/ 0 w 133"/>
                <a:gd name="T3" fmla="*/ 0 h 495"/>
                <a:gd name="T4" fmla="*/ 0 w 133"/>
                <a:gd name="T5" fmla="*/ 426 h 495"/>
                <a:gd name="T6" fmla="*/ 133 w 133"/>
                <a:gd name="T7" fmla="*/ 495 h 495"/>
                <a:gd name="T8" fmla="*/ 133 w 133"/>
                <a:gd name="T9" fmla="*/ 419 h 495"/>
                <a:gd name="T10" fmla="*/ 66 w 133"/>
                <a:gd name="T11" fmla="*/ 385 h 495"/>
                <a:gd name="T12" fmla="*/ 66 w 133"/>
                <a:gd name="T13" fmla="*/ 36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5">
                  <a:moveTo>
                    <a:pt x="66" y="36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133" y="495"/>
                  </a:lnTo>
                  <a:lnTo>
                    <a:pt x="133" y="419"/>
                  </a:lnTo>
                  <a:lnTo>
                    <a:pt x="66" y="385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46"/>
            <p:cNvSpPr>
              <a:spLocks/>
            </p:cNvSpPr>
            <p:nvPr userDrawn="1"/>
          </p:nvSpPr>
          <p:spPr bwMode="auto">
            <a:xfrm>
              <a:off x="9272046" y="886716"/>
              <a:ext cx="114896" cy="425892"/>
            </a:xfrm>
            <a:custGeom>
              <a:avLst/>
              <a:gdLst>
                <a:gd name="T0" fmla="*/ 67 w 133"/>
                <a:gd name="T1" fmla="*/ 460 h 493"/>
                <a:gd name="T2" fmla="*/ 133 w 133"/>
                <a:gd name="T3" fmla="*/ 493 h 493"/>
                <a:gd name="T4" fmla="*/ 133 w 133"/>
                <a:gd name="T5" fmla="*/ 67 h 493"/>
                <a:gd name="T6" fmla="*/ 0 w 133"/>
                <a:gd name="T7" fmla="*/ 0 h 493"/>
                <a:gd name="T8" fmla="*/ 0 w 133"/>
                <a:gd name="T9" fmla="*/ 77 h 493"/>
                <a:gd name="T10" fmla="*/ 67 w 133"/>
                <a:gd name="T11" fmla="*/ 110 h 493"/>
                <a:gd name="T12" fmla="*/ 67 w 133"/>
                <a:gd name="T13" fmla="*/ 46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3">
                  <a:moveTo>
                    <a:pt x="67" y="460"/>
                  </a:moveTo>
                  <a:lnTo>
                    <a:pt x="133" y="493"/>
                  </a:lnTo>
                  <a:lnTo>
                    <a:pt x="133" y="67"/>
                  </a:lnTo>
                  <a:lnTo>
                    <a:pt x="0" y="0"/>
                  </a:lnTo>
                  <a:lnTo>
                    <a:pt x="0" y="77"/>
                  </a:lnTo>
                  <a:lnTo>
                    <a:pt x="67" y="110"/>
                  </a:lnTo>
                  <a:lnTo>
                    <a:pt x="67" y="4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9" name="Rectangle 73"/>
          <p:cNvSpPr>
            <a:spLocks noChangeArrowheads="1"/>
          </p:cNvSpPr>
          <p:nvPr userDrawn="1"/>
        </p:nvSpPr>
        <p:spPr bwMode="auto">
          <a:xfrm>
            <a:off x="3833877" y="764045"/>
            <a:ext cx="10367" cy="7066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7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04518 -2.96296E-6 " pathEditMode="relative" rAng="0" ptsTypes="AA">
                                      <p:cBhvr>
                                        <p:cTn id="12" dur="1500" spd="-10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0457 -4.44444E-6 " pathEditMode="relative" rAng="0" ptsTypes="AA">
                                      <p:cBhvr>
                                        <p:cTn id="17" dur="15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(Healthca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29E43E3-A585-457A-B8D3-6A97EF172E14}"/>
              </a:ext>
            </a:extLst>
          </p:cNvPr>
          <p:cNvSpPr txBox="1"/>
          <p:nvPr userDrawn="1"/>
        </p:nvSpPr>
        <p:spPr>
          <a:xfrm>
            <a:off x="461853" y="1585728"/>
            <a:ext cx="362631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5400" i="1" dirty="0">
                <a:solidFill>
                  <a:schemeClr val="bg1"/>
                </a:solidFill>
              </a:rPr>
              <a:t>Thank you.</a:t>
            </a:r>
          </a:p>
        </p:txBody>
      </p:sp>
      <p:grpSp>
        <p:nvGrpSpPr>
          <p:cNvPr id="160" name="Captions"/>
          <p:cNvGrpSpPr/>
          <p:nvPr userDrawn="1"/>
        </p:nvGrpSpPr>
        <p:grpSpPr>
          <a:xfrm>
            <a:off x="610751" y="1037030"/>
            <a:ext cx="2974329" cy="166729"/>
            <a:chOff x="5722374" y="1037030"/>
            <a:chExt cx="2974329" cy="166729"/>
          </a:xfrm>
        </p:grpSpPr>
        <p:sp>
          <p:nvSpPr>
            <p:cNvPr id="161" name="Freeform 47"/>
            <p:cNvSpPr>
              <a:spLocks/>
            </p:cNvSpPr>
            <p:nvPr userDrawn="1"/>
          </p:nvSpPr>
          <p:spPr bwMode="auto">
            <a:xfrm>
              <a:off x="5722374" y="1043078"/>
              <a:ext cx="101938" cy="132173"/>
            </a:xfrm>
            <a:custGeom>
              <a:avLst/>
              <a:gdLst>
                <a:gd name="T0" fmla="*/ 49 w 118"/>
                <a:gd name="T1" fmla="*/ 15 h 153"/>
                <a:gd name="T2" fmla="*/ 0 w 118"/>
                <a:gd name="T3" fmla="*/ 15 h 153"/>
                <a:gd name="T4" fmla="*/ 0 w 118"/>
                <a:gd name="T5" fmla="*/ 0 h 153"/>
                <a:gd name="T6" fmla="*/ 118 w 118"/>
                <a:gd name="T7" fmla="*/ 0 h 153"/>
                <a:gd name="T8" fmla="*/ 118 w 118"/>
                <a:gd name="T9" fmla="*/ 15 h 153"/>
                <a:gd name="T10" fmla="*/ 68 w 118"/>
                <a:gd name="T11" fmla="*/ 15 h 153"/>
                <a:gd name="T12" fmla="*/ 68 w 118"/>
                <a:gd name="T13" fmla="*/ 153 h 153"/>
                <a:gd name="T14" fmla="*/ 49 w 118"/>
                <a:gd name="T15" fmla="*/ 153 h 153"/>
                <a:gd name="T16" fmla="*/ 49 w 118"/>
                <a:gd name="T17" fmla="*/ 1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3">
                  <a:moveTo>
                    <a:pt x="49" y="15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5"/>
                  </a:lnTo>
                  <a:lnTo>
                    <a:pt x="68" y="15"/>
                  </a:lnTo>
                  <a:lnTo>
                    <a:pt x="68" y="153"/>
                  </a:lnTo>
                  <a:lnTo>
                    <a:pt x="49" y="153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48"/>
            <p:cNvSpPr>
              <a:spLocks/>
            </p:cNvSpPr>
            <p:nvPr userDrawn="1"/>
          </p:nvSpPr>
          <p:spPr bwMode="auto">
            <a:xfrm>
              <a:off x="5846772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5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30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49"/>
            <p:cNvSpPr>
              <a:spLocks noEditPoints="1"/>
            </p:cNvSpPr>
            <p:nvPr userDrawn="1"/>
          </p:nvSpPr>
          <p:spPr bwMode="auto">
            <a:xfrm>
              <a:off x="5954757" y="1074177"/>
              <a:ext cx="92435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3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6" y="44"/>
                    <a:pt x="24" y="44"/>
                  </a:cubicBezTo>
                  <a:cubicBezTo>
                    <a:pt x="31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9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3" y="6"/>
                  </a:cubicBezTo>
                  <a:cubicBezTo>
                    <a:pt x="15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50"/>
            <p:cNvSpPr>
              <a:spLocks noEditPoints="1"/>
            </p:cNvSpPr>
            <p:nvPr userDrawn="1"/>
          </p:nvSpPr>
          <p:spPr bwMode="auto">
            <a:xfrm>
              <a:off x="6128396" y="1074177"/>
              <a:ext cx="95890" cy="129582"/>
            </a:xfrm>
            <a:custGeom>
              <a:avLst/>
              <a:gdLst>
                <a:gd name="T0" fmla="*/ 0 w 47"/>
                <a:gd name="T1" fmla="*/ 1 h 63"/>
                <a:gd name="T2" fmla="*/ 7 w 47"/>
                <a:gd name="T3" fmla="*/ 1 h 63"/>
                <a:gd name="T4" fmla="*/ 7 w 47"/>
                <a:gd name="T5" fmla="*/ 11 h 63"/>
                <a:gd name="T6" fmla="*/ 25 w 47"/>
                <a:gd name="T7" fmla="*/ 0 h 63"/>
                <a:gd name="T8" fmla="*/ 47 w 47"/>
                <a:gd name="T9" fmla="*/ 25 h 63"/>
                <a:gd name="T10" fmla="*/ 47 w 47"/>
                <a:gd name="T11" fmla="*/ 25 h 63"/>
                <a:gd name="T12" fmla="*/ 25 w 47"/>
                <a:gd name="T13" fmla="*/ 50 h 63"/>
                <a:gd name="T14" fmla="*/ 7 w 47"/>
                <a:gd name="T15" fmla="*/ 40 h 63"/>
                <a:gd name="T16" fmla="*/ 7 w 47"/>
                <a:gd name="T17" fmla="*/ 63 h 63"/>
                <a:gd name="T18" fmla="*/ 0 w 47"/>
                <a:gd name="T19" fmla="*/ 63 h 63"/>
                <a:gd name="T20" fmla="*/ 0 w 47"/>
                <a:gd name="T21" fmla="*/ 1 h 63"/>
                <a:gd name="T22" fmla="*/ 40 w 47"/>
                <a:gd name="T23" fmla="*/ 25 h 63"/>
                <a:gd name="T24" fmla="*/ 40 w 47"/>
                <a:gd name="T25" fmla="*/ 25 h 63"/>
                <a:gd name="T26" fmla="*/ 23 w 47"/>
                <a:gd name="T27" fmla="*/ 7 h 63"/>
                <a:gd name="T28" fmla="*/ 6 w 47"/>
                <a:gd name="T29" fmla="*/ 25 h 63"/>
                <a:gd name="T30" fmla="*/ 6 w 47"/>
                <a:gd name="T31" fmla="*/ 25 h 63"/>
                <a:gd name="T32" fmla="*/ 23 w 47"/>
                <a:gd name="T33" fmla="*/ 43 h 63"/>
                <a:gd name="T34" fmla="*/ 40 w 47"/>
                <a:gd name="T35" fmla="*/ 2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63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0" y="5"/>
                    <a:pt x="16" y="0"/>
                    <a:pt x="25" y="0"/>
                  </a:cubicBezTo>
                  <a:cubicBezTo>
                    <a:pt x="36" y="0"/>
                    <a:pt x="47" y="9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40"/>
                    <a:pt x="36" y="50"/>
                    <a:pt x="25" y="50"/>
                  </a:cubicBezTo>
                  <a:cubicBezTo>
                    <a:pt x="16" y="50"/>
                    <a:pt x="10" y="45"/>
                    <a:pt x="7" y="40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0" y="1"/>
                  </a:lnTo>
                  <a:close/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2" y="7"/>
                    <a:pt x="23" y="7"/>
                  </a:cubicBezTo>
                  <a:cubicBezTo>
                    <a:pt x="15" y="7"/>
                    <a:pt x="6" y="14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36"/>
                    <a:pt x="15" y="43"/>
                    <a:pt x="23" y="43"/>
                  </a:cubicBezTo>
                  <a:cubicBezTo>
                    <a:pt x="33" y="43"/>
                    <a:pt x="40" y="37"/>
                    <a:pt x="40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51"/>
            <p:cNvSpPr>
              <a:spLocks noEditPoints="1"/>
            </p:cNvSpPr>
            <p:nvPr userDrawn="1"/>
          </p:nvSpPr>
          <p:spPr bwMode="auto">
            <a:xfrm>
              <a:off x="6245020" y="1074177"/>
              <a:ext cx="100210" cy="102801"/>
            </a:xfrm>
            <a:custGeom>
              <a:avLst/>
              <a:gdLst>
                <a:gd name="T0" fmla="*/ 0 w 49"/>
                <a:gd name="T1" fmla="*/ 25 h 50"/>
                <a:gd name="T2" fmla="*/ 0 w 49"/>
                <a:gd name="T3" fmla="*/ 25 h 50"/>
                <a:gd name="T4" fmla="*/ 25 w 49"/>
                <a:gd name="T5" fmla="*/ 0 h 50"/>
                <a:gd name="T6" fmla="*/ 49 w 49"/>
                <a:gd name="T7" fmla="*/ 25 h 50"/>
                <a:gd name="T8" fmla="*/ 49 w 49"/>
                <a:gd name="T9" fmla="*/ 25 h 50"/>
                <a:gd name="T10" fmla="*/ 25 w 49"/>
                <a:gd name="T11" fmla="*/ 50 h 50"/>
                <a:gd name="T12" fmla="*/ 0 w 49"/>
                <a:gd name="T13" fmla="*/ 25 h 50"/>
                <a:gd name="T14" fmla="*/ 42 w 49"/>
                <a:gd name="T15" fmla="*/ 25 h 50"/>
                <a:gd name="T16" fmla="*/ 42 w 49"/>
                <a:gd name="T17" fmla="*/ 25 h 50"/>
                <a:gd name="T18" fmla="*/ 25 w 49"/>
                <a:gd name="T19" fmla="*/ 7 h 50"/>
                <a:gd name="T20" fmla="*/ 7 w 49"/>
                <a:gd name="T21" fmla="*/ 25 h 50"/>
                <a:gd name="T22" fmla="*/ 7 w 49"/>
                <a:gd name="T23" fmla="*/ 25 h 50"/>
                <a:gd name="T24" fmla="*/ 25 w 49"/>
                <a:gd name="T25" fmla="*/ 43 h 50"/>
                <a:gd name="T26" fmla="*/ 42 w 49"/>
                <a:gd name="T27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39" y="0"/>
                    <a:pt x="49" y="12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38"/>
                    <a:pt x="39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lose/>
                  <a:moveTo>
                    <a:pt x="42" y="25"/>
                  </a:moveTo>
                  <a:cubicBezTo>
                    <a:pt x="42" y="25"/>
                    <a:pt x="42" y="25"/>
                    <a:pt x="42" y="25"/>
                  </a:cubicBezTo>
                  <a:cubicBezTo>
                    <a:pt x="42" y="15"/>
                    <a:pt x="35" y="7"/>
                    <a:pt x="25" y="7"/>
                  </a:cubicBezTo>
                  <a:cubicBezTo>
                    <a:pt x="14" y="7"/>
                    <a:pt x="7" y="1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35"/>
                    <a:pt x="15" y="43"/>
                    <a:pt x="25" y="43"/>
                  </a:cubicBezTo>
                  <a:cubicBezTo>
                    <a:pt x="35" y="43"/>
                    <a:pt x="42" y="35"/>
                    <a:pt x="42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52"/>
            <p:cNvSpPr>
              <a:spLocks/>
            </p:cNvSpPr>
            <p:nvPr userDrawn="1"/>
          </p:nvSpPr>
          <p:spPr bwMode="auto">
            <a:xfrm>
              <a:off x="6359052" y="1075905"/>
              <a:ext cx="145131" cy="99346"/>
            </a:xfrm>
            <a:custGeom>
              <a:avLst/>
              <a:gdLst>
                <a:gd name="T0" fmla="*/ 0 w 168"/>
                <a:gd name="T1" fmla="*/ 0 h 115"/>
                <a:gd name="T2" fmla="*/ 17 w 168"/>
                <a:gd name="T3" fmla="*/ 0 h 115"/>
                <a:gd name="T4" fmla="*/ 48 w 168"/>
                <a:gd name="T5" fmla="*/ 91 h 115"/>
                <a:gd name="T6" fmla="*/ 76 w 168"/>
                <a:gd name="T7" fmla="*/ 0 h 115"/>
                <a:gd name="T8" fmla="*/ 90 w 168"/>
                <a:gd name="T9" fmla="*/ 0 h 115"/>
                <a:gd name="T10" fmla="*/ 121 w 168"/>
                <a:gd name="T11" fmla="*/ 91 h 115"/>
                <a:gd name="T12" fmla="*/ 149 w 168"/>
                <a:gd name="T13" fmla="*/ 0 h 115"/>
                <a:gd name="T14" fmla="*/ 168 w 168"/>
                <a:gd name="T15" fmla="*/ 0 h 115"/>
                <a:gd name="T16" fmla="*/ 128 w 168"/>
                <a:gd name="T17" fmla="*/ 115 h 115"/>
                <a:gd name="T18" fmla="*/ 114 w 168"/>
                <a:gd name="T19" fmla="*/ 115 h 115"/>
                <a:gd name="T20" fmla="*/ 83 w 168"/>
                <a:gd name="T21" fmla="*/ 27 h 115"/>
                <a:gd name="T22" fmla="*/ 55 w 168"/>
                <a:gd name="T23" fmla="*/ 115 h 115"/>
                <a:gd name="T24" fmla="*/ 38 w 168"/>
                <a:gd name="T25" fmla="*/ 115 h 115"/>
                <a:gd name="T26" fmla="*/ 0 w 168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15">
                  <a:moveTo>
                    <a:pt x="0" y="0"/>
                  </a:moveTo>
                  <a:lnTo>
                    <a:pt x="17" y="0"/>
                  </a:lnTo>
                  <a:lnTo>
                    <a:pt x="48" y="91"/>
                  </a:lnTo>
                  <a:lnTo>
                    <a:pt x="76" y="0"/>
                  </a:lnTo>
                  <a:lnTo>
                    <a:pt x="90" y="0"/>
                  </a:lnTo>
                  <a:lnTo>
                    <a:pt x="121" y="91"/>
                  </a:lnTo>
                  <a:lnTo>
                    <a:pt x="149" y="0"/>
                  </a:lnTo>
                  <a:lnTo>
                    <a:pt x="168" y="0"/>
                  </a:lnTo>
                  <a:lnTo>
                    <a:pt x="128" y="115"/>
                  </a:lnTo>
                  <a:lnTo>
                    <a:pt x="114" y="115"/>
                  </a:lnTo>
                  <a:lnTo>
                    <a:pt x="83" y="27"/>
                  </a:lnTo>
                  <a:lnTo>
                    <a:pt x="55" y="115"/>
                  </a:lnTo>
                  <a:lnTo>
                    <a:pt x="38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53"/>
            <p:cNvSpPr>
              <a:spLocks noEditPoints="1"/>
            </p:cNvSpPr>
            <p:nvPr userDrawn="1"/>
          </p:nvSpPr>
          <p:spPr bwMode="auto">
            <a:xfrm>
              <a:off x="6516277" y="1074177"/>
              <a:ext cx="92435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3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6" y="44"/>
                    <a:pt x="24" y="44"/>
                  </a:cubicBezTo>
                  <a:cubicBezTo>
                    <a:pt x="30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3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54"/>
            <p:cNvSpPr>
              <a:spLocks/>
            </p:cNvSpPr>
            <p:nvPr userDrawn="1"/>
          </p:nvSpPr>
          <p:spPr bwMode="auto">
            <a:xfrm>
              <a:off x="6632901" y="1074177"/>
              <a:ext cx="53560" cy="101074"/>
            </a:xfrm>
            <a:custGeom>
              <a:avLst/>
              <a:gdLst>
                <a:gd name="T0" fmla="*/ 0 w 26"/>
                <a:gd name="T1" fmla="*/ 1 h 49"/>
                <a:gd name="T2" fmla="*/ 7 w 26"/>
                <a:gd name="T3" fmla="*/ 1 h 49"/>
                <a:gd name="T4" fmla="*/ 7 w 26"/>
                <a:gd name="T5" fmla="*/ 14 h 49"/>
                <a:gd name="T6" fmla="*/ 26 w 26"/>
                <a:gd name="T7" fmla="*/ 1 h 49"/>
                <a:gd name="T8" fmla="*/ 26 w 26"/>
                <a:gd name="T9" fmla="*/ 8 h 49"/>
                <a:gd name="T10" fmla="*/ 26 w 26"/>
                <a:gd name="T11" fmla="*/ 8 h 49"/>
                <a:gd name="T12" fmla="*/ 7 w 26"/>
                <a:gd name="T13" fmla="*/ 30 h 49"/>
                <a:gd name="T14" fmla="*/ 7 w 26"/>
                <a:gd name="T15" fmla="*/ 49 h 49"/>
                <a:gd name="T16" fmla="*/ 0 w 26"/>
                <a:gd name="T17" fmla="*/ 49 h 49"/>
                <a:gd name="T18" fmla="*/ 0 w 26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1" y="6"/>
                    <a:pt x="17" y="0"/>
                    <a:pt x="26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16" y="8"/>
                    <a:pt x="7" y="16"/>
                    <a:pt x="7" y="3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55"/>
            <p:cNvSpPr>
              <a:spLocks noEditPoints="1"/>
            </p:cNvSpPr>
            <p:nvPr userDrawn="1"/>
          </p:nvSpPr>
          <p:spPr bwMode="auto">
            <a:xfrm>
              <a:off x="6764210" y="1037030"/>
              <a:ext cx="97618" cy="139948"/>
            </a:xfrm>
            <a:custGeom>
              <a:avLst/>
              <a:gdLst>
                <a:gd name="T0" fmla="*/ 7 w 48"/>
                <a:gd name="T1" fmla="*/ 58 h 68"/>
                <a:gd name="T2" fmla="*/ 7 w 48"/>
                <a:gd name="T3" fmla="*/ 67 h 68"/>
                <a:gd name="T4" fmla="*/ 0 w 48"/>
                <a:gd name="T5" fmla="*/ 67 h 68"/>
                <a:gd name="T6" fmla="*/ 0 w 48"/>
                <a:gd name="T7" fmla="*/ 0 h 68"/>
                <a:gd name="T8" fmla="*/ 7 w 48"/>
                <a:gd name="T9" fmla="*/ 0 h 68"/>
                <a:gd name="T10" fmla="*/ 7 w 48"/>
                <a:gd name="T11" fmla="*/ 29 h 68"/>
                <a:gd name="T12" fmla="*/ 26 w 48"/>
                <a:gd name="T13" fmla="*/ 18 h 68"/>
                <a:gd name="T14" fmla="*/ 48 w 48"/>
                <a:gd name="T15" fmla="*/ 43 h 68"/>
                <a:gd name="T16" fmla="*/ 48 w 48"/>
                <a:gd name="T17" fmla="*/ 43 h 68"/>
                <a:gd name="T18" fmla="*/ 26 w 48"/>
                <a:gd name="T19" fmla="*/ 68 h 68"/>
                <a:gd name="T20" fmla="*/ 7 w 48"/>
                <a:gd name="T21" fmla="*/ 58 h 68"/>
                <a:gd name="T22" fmla="*/ 41 w 48"/>
                <a:gd name="T23" fmla="*/ 43 h 68"/>
                <a:gd name="T24" fmla="*/ 41 w 48"/>
                <a:gd name="T25" fmla="*/ 43 h 68"/>
                <a:gd name="T26" fmla="*/ 24 w 48"/>
                <a:gd name="T27" fmla="*/ 25 h 68"/>
                <a:gd name="T28" fmla="*/ 7 w 48"/>
                <a:gd name="T29" fmla="*/ 43 h 68"/>
                <a:gd name="T30" fmla="*/ 7 w 48"/>
                <a:gd name="T31" fmla="*/ 43 h 68"/>
                <a:gd name="T32" fmla="*/ 24 w 48"/>
                <a:gd name="T33" fmla="*/ 61 h 68"/>
                <a:gd name="T34" fmla="*/ 41 w 48"/>
                <a:gd name="T35" fmla="*/ 4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68">
                  <a:moveTo>
                    <a:pt x="7" y="58"/>
                  </a:move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1" y="23"/>
                    <a:pt x="17" y="18"/>
                    <a:pt x="26" y="18"/>
                  </a:cubicBezTo>
                  <a:cubicBezTo>
                    <a:pt x="37" y="18"/>
                    <a:pt x="48" y="27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58"/>
                    <a:pt x="37" y="68"/>
                    <a:pt x="26" y="68"/>
                  </a:cubicBezTo>
                  <a:cubicBezTo>
                    <a:pt x="17" y="68"/>
                    <a:pt x="11" y="63"/>
                    <a:pt x="7" y="58"/>
                  </a:cubicBezTo>
                  <a:close/>
                  <a:moveTo>
                    <a:pt x="41" y="43"/>
                  </a:moveTo>
                  <a:cubicBezTo>
                    <a:pt x="41" y="43"/>
                    <a:pt x="41" y="43"/>
                    <a:pt x="41" y="43"/>
                  </a:cubicBezTo>
                  <a:cubicBezTo>
                    <a:pt x="41" y="32"/>
                    <a:pt x="33" y="25"/>
                    <a:pt x="24" y="25"/>
                  </a:cubicBezTo>
                  <a:cubicBezTo>
                    <a:pt x="15" y="25"/>
                    <a:pt x="7" y="3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54"/>
                    <a:pt x="15" y="61"/>
                    <a:pt x="24" y="61"/>
                  </a:cubicBezTo>
                  <a:cubicBezTo>
                    <a:pt x="33" y="61"/>
                    <a:pt x="41" y="55"/>
                    <a:pt x="41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56"/>
            <p:cNvSpPr>
              <a:spLocks noEditPoints="1"/>
            </p:cNvSpPr>
            <p:nvPr userDrawn="1"/>
          </p:nvSpPr>
          <p:spPr bwMode="auto">
            <a:xfrm>
              <a:off x="6882561" y="1074177"/>
              <a:ext cx="91571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2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5" y="44"/>
                    <a:pt x="24" y="44"/>
                  </a:cubicBezTo>
                  <a:cubicBezTo>
                    <a:pt x="30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2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57"/>
            <p:cNvSpPr>
              <a:spLocks/>
            </p:cNvSpPr>
            <p:nvPr userDrawn="1"/>
          </p:nvSpPr>
          <p:spPr bwMode="auto">
            <a:xfrm>
              <a:off x="6998321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5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29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58"/>
            <p:cNvSpPr>
              <a:spLocks noEditPoints="1"/>
            </p:cNvSpPr>
            <p:nvPr userDrawn="1"/>
          </p:nvSpPr>
          <p:spPr bwMode="auto">
            <a:xfrm>
              <a:off x="7113216" y="1038758"/>
              <a:ext cx="16414" cy="136493"/>
            </a:xfrm>
            <a:custGeom>
              <a:avLst/>
              <a:gdLst>
                <a:gd name="T0" fmla="*/ 0 w 19"/>
                <a:gd name="T1" fmla="*/ 0 h 158"/>
                <a:gd name="T2" fmla="*/ 19 w 19"/>
                <a:gd name="T3" fmla="*/ 0 h 158"/>
                <a:gd name="T4" fmla="*/ 19 w 19"/>
                <a:gd name="T5" fmla="*/ 20 h 158"/>
                <a:gd name="T6" fmla="*/ 0 w 19"/>
                <a:gd name="T7" fmla="*/ 20 h 158"/>
                <a:gd name="T8" fmla="*/ 0 w 19"/>
                <a:gd name="T9" fmla="*/ 0 h 158"/>
                <a:gd name="T10" fmla="*/ 2 w 19"/>
                <a:gd name="T11" fmla="*/ 43 h 158"/>
                <a:gd name="T12" fmla="*/ 19 w 19"/>
                <a:gd name="T13" fmla="*/ 43 h 158"/>
                <a:gd name="T14" fmla="*/ 19 w 19"/>
                <a:gd name="T15" fmla="*/ 158 h 158"/>
                <a:gd name="T16" fmla="*/ 2 w 19"/>
                <a:gd name="T17" fmla="*/ 158 h 158"/>
                <a:gd name="T18" fmla="*/ 2 w 19"/>
                <a:gd name="T19" fmla="*/ 4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8">
                  <a:moveTo>
                    <a:pt x="0" y="0"/>
                  </a:moveTo>
                  <a:lnTo>
                    <a:pt x="19" y="0"/>
                  </a:lnTo>
                  <a:lnTo>
                    <a:pt x="1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2" y="43"/>
                  </a:moveTo>
                  <a:lnTo>
                    <a:pt x="19" y="43"/>
                  </a:lnTo>
                  <a:lnTo>
                    <a:pt x="19" y="158"/>
                  </a:lnTo>
                  <a:lnTo>
                    <a:pt x="2" y="158"/>
                  </a:lnTo>
                  <a:lnTo>
                    <a:pt x="2" y="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59"/>
            <p:cNvSpPr>
              <a:spLocks/>
            </p:cNvSpPr>
            <p:nvPr userDrawn="1"/>
          </p:nvSpPr>
          <p:spPr bwMode="auto">
            <a:xfrm>
              <a:off x="7162457" y="1074177"/>
              <a:ext cx="83796" cy="101074"/>
            </a:xfrm>
            <a:custGeom>
              <a:avLst/>
              <a:gdLst>
                <a:gd name="T0" fmla="*/ 0 w 41"/>
                <a:gd name="T1" fmla="*/ 1 h 49"/>
                <a:gd name="T2" fmla="*/ 7 w 41"/>
                <a:gd name="T3" fmla="*/ 1 h 49"/>
                <a:gd name="T4" fmla="*/ 7 w 41"/>
                <a:gd name="T5" fmla="*/ 10 h 49"/>
                <a:gd name="T6" fmla="*/ 23 w 41"/>
                <a:gd name="T7" fmla="*/ 0 h 49"/>
                <a:gd name="T8" fmla="*/ 41 w 41"/>
                <a:gd name="T9" fmla="*/ 19 h 49"/>
                <a:gd name="T10" fmla="*/ 41 w 41"/>
                <a:gd name="T11" fmla="*/ 49 h 49"/>
                <a:gd name="T12" fmla="*/ 34 w 41"/>
                <a:gd name="T13" fmla="*/ 49 h 49"/>
                <a:gd name="T14" fmla="*/ 34 w 41"/>
                <a:gd name="T15" fmla="*/ 21 h 49"/>
                <a:gd name="T16" fmla="*/ 21 w 41"/>
                <a:gd name="T17" fmla="*/ 7 h 49"/>
                <a:gd name="T18" fmla="*/ 7 w 41"/>
                <a:gd name="T19" fmla="*/ 22 h 49"/>
                <a:gd name="T20" fmla="*/ 7 w 41"/>
                <a:gd name="T21" fmla="*/ 49 h 49"/>
                <a:gd name="T22" fmla="*/ 0 w 41"/>
                <a:gd name="T23" fmla="*/ 49 h 49"/>
                <a:gd name="T24" fmla="*/ 0 w 41"/>
                <a:gd name="T25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5"/>
                    <a:pt x="15" y="0"/>
                    <a:pt x="23" y="0"/>
                  </a:cubicBezTo>
                  <a:cubicBezTo>
                    <a:pt x="35" y="0"/>
                    <a:pt x="41" y="8"/>
                    <a:pt x="41" y="1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12"/>
                    <a:pt x="30" y="7"/>
                    <a:pt x="21" y="7"/>
                  </a:cubicBezTo>
                  <a:cubicBezTo>
                    <a:pt x="13" y="7"/>
                    <a:pt x="7" y="13"/>
                    <a:pt x="7" y="22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0"/>
            <p:cNvSpPr>
              <a:spLocks noEditPoints="1"/>
            </p:cNvSpPr>
            <p:nvPr userDrawn="1"/>
          </p:nvSpPr>
          <p:spPr bwMode="auto">
            <a:xfrm>
              <a:off x="7272170" y="1037030"/>
              <a:ext cx="95890" cy="139948"/>
            </a:xfrm>
            <a:custGeom>
              <a:avLst/>
              <a:gdLst>
                <a:gd name="T0" fmla="*/ 0 w 47"/>
                <a:gd name="T1" fmla="*/ 43 h 68"/>
                <a:gd name="T2" fmla="*/ 0 w 47"/>
                <a:gd name="T3" fmla="*/ 43 h 68"/>
                <a:gd name="T4" fmla="*/ 22 w 47"/>
                <a:gd name="T5" fmla="*/ 18 h 68"/>
                <a:gd name="T6" fmla="*/ 40 w 47"/>
                <a:gd name="T7" fmla="*/ 28 h 68"/>
                <a:gd name="T8" fmla="*/ 40 w 47"/>
                <a:gd name="T9" fmla="*/ 0 h 68"/>
                <a:gd name="T10" fmla="*/ 47 w 47"/>
                <a:gd name="T11" fmla="*/ 0 h 68"/>
                <a:gd name="T12" fmla="*/ 47 w 47"/>
                <a:gd name="T13" fmla="*/ 67 h 68"/>
                <a:gd name="T14" fmla="*/ 40 w 47"/>
                <a:gd name="T15" fmla="*/ 67 h 68"/>
                <a:gd name="T16" fmla="*/ 40 w 47"/>
                <a:gd name="T17" fmla="*/ 57 h 68"/>
                <a:gd name="T18" fmla="*/ 22 w 47"/>
                <a:gd name="T19" fmla="*/ 68 h 68"/>
                <a:gd name="T20" fmla="*/ 0 w 47"/>
                <a:gd name="T21" fmla="*/ 43 h 68"/>
                <a:gd name="T22" fmla="*/ 40 w 47"/>
                <a:gd name="T23" fmla="*/ 43 h 68"/>
                <a:gd name="T24" fmla="*/ 40 w 47"/>
                <a:gd name="T25" fmla="*/ 43 h 68"/>
                <a:gd name="T26" fmla="*/ 23 w 47"/>
                <a:gd name="T27" fmla="*/ 25 h 68"/>
                <a:gd name="T28" fmla="*/ 7 w 47"/>
                <a:gd name="T29" fmla="*/ 43 h 68"/>
                <a:gd name="T30" fmla="*/ 7 w 47"/>
                <a:gd name="T31" fmla="*/ 43 h 68"/>
                <a:gd name="T32" fmla="*/ 23 w 47"/>
                <a:gd name="T33" fmla="*/ 61 h 68"/>
                <a:gd name="T34" fmla="*/ 40 w 47"/>
                <a:gd name="T35" fmla="*/ 4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68">
                  <a:moveTo>
                    <a:pt x="0" y="4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28"/>
                    <a:pt x="11" y="18"/>
                    <a:pt x="22" y="18"/>
                  </a:cubicBezTo>
                  <a:cubicBezTo>
                    <a:pt x="31" y="18"/>
                    <a:pt x="36" y="23"/>
                    <a:pt x="40" y="28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36" y="63"/>
                    <a:pt x="31" y="68"/>
                    <a:pt x="22" y="68"/>
                  </a:cubicBezTo>
                  <a:cubicBezTo>
                    <a:pt x="11" y="68"/>
                    <a:pt x="0" y="59"/>
                    <a:pt x="0" y="43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0" y="32"/>
                    <a:pt x="32" y="25"/>
                    <a:pt x="23" y="25"/>
                  </a:cubicBezTo>
                  <a:cubicBezTo>
                    <a:pt x="14" y="25"/>
                    <a:pt x="7" y="31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54"/>
                    <a:pt x="14" y="61"/>
                    <a:pt x="23" y="61"/>
                  </a:cubicBezTo>
                  <a:cubicBezTo>
                    <a:pt x="32" y="61"/>
                    <a:pt x="40" y="54"/>
                    <a:pt x="40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1"/>
            <p:cNvSpPr>
              <a:spLocks/>
            </p:cNvSpPr>
            <p:nvPr userDrawn="1"/>
          </p:nvSpPr>
          <p:spPr bwMode="auto">
            <a:xfrm>
              <a:off x="7448401" y="1075905"/>
              <a:ext cx="145131" cy="99346"/>
            </a:xfrm>
            <a:custGeom>
              <a:avLst/>
              <a:gdLst>
                <a:gd name="T0" fmla="*/ 0 w 168"/>
                <a:gd name="T1" fmla="*/ 0 h 115"/>
                <a:gd name="T2" fmla="*/ 19 w 168"/>
                <a:gd name="T3" fmla="*/ 0 h 115"/>
                <a:gd name="T4" fmla="*/ 47 w 168"/>
                <a:gd name="T5" fmla="*/ 91 h 115"/>
                <a:gd name="T6" fmla="*/ 78 w 168"/>
                <a:gd name="T7" fmla="*/ 0 h 115"/>
                <a:gd name="T8" fmla="*/ 92 w 168"/>
                <a:gd name="T9" fmla="*/ 0 h 115"/>
                <a:gd name="T10" fmla="*/ 120 w 168"/>
                <a:gd name="T11" fmla="*/ 91 h 115"/>
                <a:gd name="T12" fmla="*/ 151 w 168"/>
                <a:gd name="T13" fmla="*/ 0 h 115"/>
                <a:gd name="T14" fmla="*/ 168 w 168"/>
                <a:gd name="T15" fmla="*/ 0 h 115"/>
                <a:gd name="T16" fmla="*/ 127 w 168"/>
                <a:gd name="T17" fmla="*/ 115 h 115"/>
                <a:gd name="T18" fmla="*/ 113 w 168"/>
                <a:gd name="T19" fmla="*/ 115 h 115"/>
                <a:gd name="T20" fmla="*/ 85 w 168"/>
                <a:gd name="T21" fmla="*/ 27 h 115"/>
                <a:gd name="T22" fmla="*/ 54 w 168"/>
                <a:gd name="T23" fmla="*/ 115 h 115"/>
                <a:gd name="T24" fmla="*/ 40 w 168"/>
                <a:gd name="T25" fmla="*/ 115 h 115"/>
                <a:gd name="T26" fmla="*/ 0 w 168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15">
                  <a:moveTo>
                    <a:pt x="0" y="0"/>
                  </a:moveTo>
                  <a:lnTo>
                    <a:pt x="19" y="0"/>
                  </a:lnTo>
                  <a:lnTo>
                    <a:pt x="47" y="91"/>
                  </a:lnTo>
                  <a:lnTo>
                    <a:pt x="78" y="0"/>
                  </a:lnTo>
                  <a:lnTo>
                    <a:pt x="92" y="0"/>
                  </a:lnTo>
                  <a:lnTo>
                    <a:pt x="120" y="91"/>
                  </a:lnTo>
                  <a:lnTo>
                    <a:pt x="151" y="0"/>
                  </a:lnTo>
                  <a:lnTo>
                    <a:pt x="168" y="0"/>
                  </a:lnTo>
                  <a:lnTo>
                    <a:pt x="127" y="115"/>
                  </a:lnTo>
                  <a:lnTo>
                    <a:pt x="113" y="115"/>
                  </a:lnTo>
                  <a:lnTo>
                    <a:pt x="85" y="27"/>
                  </a:lnTo>
                  <a:lnTo>
                    <a:pt x="54" y="115"/>
                  </a:lnTo>
                  <a:lnTo>
                    <a:pt x="4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"/>
            <p:cNvSpPr>
              <a:spLocks/>
            </p:cNvSpPr>
            <p:nvPr userDrawn="1"/>
          </p:nvSpPr>
          <p:spPr bwMode="auto">
            <a:xfrm>
              <a:off x="7617721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4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29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3"/>
            <p:cNvSpPr>
              <a:spLocks noEditPoints="1"/>
            </p:cNvSpPr>
            <p:nvPr userDrawn="1"/>
          </p:nvSpPr>
          <p:spPr bwMode="auto">
            <a:xfrm>
              <a:off x="7723978" y="1075905"/>
              <a:ext cx="85524" cy="101074"/>
            </a:xfrm>
            <a:custGeom>
              <a:avLst/>
              <a:gdLst>
                <a:gd name="T0" fmla="*/ 0 w 42"/>
                <a:gd name="T1" fmla="*/ 34 h 49"/>
                <a:gd name="T2" fmla="*/ 0 w 42"/>
                <a:gd name="T3" fmla="*/ 34 h 49"/>
                <a:gd name="T4" fmla="*/ 20 w 42"/>
                <a:gd name="T5" fmla="*/ 18 h 49"/>
                <a:gd name="T6" fmla="*/ 35 w 42"/>
                <a:gd name="T7" fmla="*/ 20 h 49"/>
                <a:gd name="T8" fmla="*/ 35 w 42"/>
                <a:gd name="T9" fmla="*/ 19 h 49"/>
                <a:gd name="T10" fmla="*/ 21 w 42"/>
                <a:gd name="T11" fmla="*/ 6 h 49"/>
                <a:gd name="T12" fmla="*/ 7 w 42"/>
                <a:gd name="T13" fmla="*/ 9 h 49"/>
                <a:gd name="T14" fmla="*/ 4 w 42"/>
                <a:gd name="T15" fmla="*/ 4 h 49"/>
                <a:gd name="T16" fmla="*/ 22 w 42"/>
                <a:gd name="T17" fmla="*/ 0 h 49"/>
                <a:gd name="T18" fmla="*/ 37 w 42"/>
                <a:gd name="T19" fmla="*/ 5 h 49"/>
                <a:gd name="T20" fmla="*/ 42 w 42"/>
                <a:gd name="T21" fmla="*/ 19 h 49"/>
                <a:gd name="T22" fmla="*/ 42 w 42"/>
                <a:gd name="T23" fmla="*/ 48 h 49"/>
                <a:gd name="T24" fmla="*/ 35 w 42"/>
                <a:gd name="T25" fmla="*/ 48 h 49"/>
                <a:gd name="T26" fmla="*/ 35 w 42"/>
                <a:gd name="T27" fmla="*/ 40 h 49"/>
                <a:gd name="T28" fmla="*/ 18 w 42"/>
                <a:gd name="T29" fmla="*/ 49 h 49"/>
                <a:gd name="T30" fmla="*/ 0 w 42"/>
                <a:gd name="T31" fmla="*/ 34 h 49"/>
                <a:gd name="T32" fmla="*/ 35 w 42"/>
                <a:gd name="T33" fmla="*/ 30 h 49"/>
                <a:gd name="T34" fmla="*/ 35 w 42"/>
                <a:gd name="T35" fmla="*/ 26 h 49"/>
                <a:gd name="T36" fmla="*/ 21 w 42"/>
                <a:gd name="T37" fmla="*/ 24 h 49"/>
                <a:gd name="T38" fmla="*/ 7 w 42"/>
                <a:gd name="T39" fmla="*/ 33 h 49"/>
                <a:gd name="T40" fmla="*/ 7 w 42"/>
                <a:gd name="T41" fmla="*/ 34 h 49"/>
                <a:gd name="T42" fmla="*/ 19 w 42"/>
                <a:gd name="T43" fmla="*/ 43 h 49"/>
                <a:gd name="T44" fmla="*/ 35 w 42"/>
                <a:gd name="T4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" h="4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4"/>
                    <a:pt x="8" y="18"/>
                    <a:pt x="20" y="18"/>
                  </a:cubicBezTo>
                  <a:cubicBezTo>
                    <a:pt x="26" y="18"/>
                    <a:pt x="31" y="19"/>
                    <a:pt x="35" y="20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0"/>
                    <a:pt x="30" y="6"/>
                    <a:pt x="21" y="6"/>
                  </a:cubicBezTo>
                  <a:cubicBezTo>
                    <a:pt x="15" y="6"/>
                    <a:pt x="11" y="7"/>
                    <a:pt x="7" y="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0" y="8"/>
                    <a:pt x="42" y="13"/>
                    <a:pt x="42" y="19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2" y="45"/>
                    <a:pt x="26" y="49"/>
                    <a:pt x="18" y="49"/>
                  </a:cubicBezTo>
                  <a:cubicBezTo>
                    <a:pt x="9" y="49"/>
                    <a:pt x="0" y="44"/>
                    <a:pt x="0" y="34"/>
                  </a:cubicBezTo>
                  <a:close/>
                  <a:moveTo>
                    <a:pt x="35" y="30"/>
                  </a:moveTo>
                  <a:cubicBezTo>
                    <a:pt x="35" y="26"/>
                    <a:pt x="35" y="26"/>
                    <a:pt x="35" y="26"/>
                  </a:cubicBezTo>
                  <a:cubicBezTo>
                    <a:pt x="32" y="25"/>
                    <a:pt x="27" y="24"/>
                    <a:pt x="21" y="24"/>
                  </a:cubicBezTo>
                  <a:cubicBezTo>
                    <a:pt x="12" y="24"/>
                    <a:pt x="7" y="28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40"/>
                    <a:pt x="13" y="43"/>
                    <a:pt x="19" y="43"/>
                  </a:cubicBezTo>
                  <a:cubicBezTo>
                    <a:pt x="28" y="43"/>
                    <a:pt x="35" y="38"/>
                    <a:pt x="35" y="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64"/>
            <p:cNvSpPr>
              <a:spLocks/>
            </p:cNvSpPr>
            <p:nvPr userDrawn="1"/>
          </p:nvSpPr>
          <p:spPr bwMode="auto">
            <a:xfrm>
              <a:off x="7830234" y="1047397"/>
              <a:ext cx="58744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8 w 29"/>
                <a:gd name="T27" fmla="*/ 54 h 62"/>
                <a:gd name="T28" fmla="*/ 28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8" y="54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2"/>
                    <a:pt x="23" y="62"/>
                    <a:pt x="20" y="62"/>
                  </a:cubicBezTo>
                  <a:cubicBezTo>
                    <a:pt x="12" y="62"/>
                    <a:pt x="7" y="59"/>
                    <a:pt x="7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65"/>
            <p:cNvSpPr>
              <a:spLocks/>
            </p:cNvSpPr>
            <p:nvPr userDrawn="1"/>
          </p:nvSpPr>
          <p:spPr bwMode="auto">
            <a:xfrm>
              <a:off x="7969319" y="1074177"/>
              <a:ext cx="146859" cy="101074"/>
            </a:xfrm>
            <a:custGeom>
              <a:avLst/>
              <a:gdLst>
                <a:gd name="T0" fmla="*/ 0 w 72"/>
                <a:gd name="T1" fmla="*/ 1 h 49"/>
                <a:gd name="T2" fmla="*/ 7 w 72"/>
                <a:gd name="T3" fmla="*/ 1 h 49"/>
                <a:gd name="T4" fmla="*/ 7 w 72"/>
                <a:gd name="T5" fmla="*/ 9 h 49"/>
                <a:gd name="T6" fmla="*/ 23 w 72"/>
                <a:gd name="T7" fmla="*/ 0 h 49"/>
                <a:gd name="T8" fmla="*/ 38 w 72"/>
                <a:gd name="T9" fmla="*/ 10 h 49"/>
                <a:gd name="T10" fmla="*/ 54 w 72"/>
                <a:gd name="T11" fmla="*/ 0 h 49"/>
                <a:gd name="T12" fmla="*/ 72 w 72"/>
                <a:gd name="T13" fmla="*/ 19 h 49"/>
                <a:gd name="T14" fmla="*/ 72 w 72"/>
                <a:gd name="T15" fmla="*/ 49 h 49"/>
                <a:gd name="T16" fmla="*/ 65 w 72"/>
                <a:gd name="T17" fmla="*/ 49 h 49"/>
                <a:gd name="T18" fmla="*/ 65 w 72"/>
                <a:gd name="T19" fmla="*/ 21 h 49"/>
                <a:gd name="T20" fmla="*/ 53 w 72"/>
                <a:gd name="T21" fmla="*/ 7 h 49"/>
                <a:gd name="T22" fmla="*/ 40 w 72"/>
                <a:gd name="T23" fmla="*/ 21 h 49"/>
                <a:gd name="T24" fmla="*/ 40 w 72"/>
                <a:gd name="T25" fmla="*/ 49 h 49"/>
                <a:gd name="T26" fmla="*/ 33 w 72"/>
                <a:gd name="T27" fmla="*/ 49 h 49"/>
                <a:gd name="T28" fmla="*/ 33 w 72"/>
                <a:gd name="T29" fmla="*/ 21 h 49"/>
                <a:gd name="T30" fmla="*/ 21 w 72"/>
                <a:gd name="T31" fmla="*/ 7 h 49"/>
                <a:gd name="T32" fmla="*/ 7 w 72"/>
                <a:gd name="T33" fmla="*/ 22 h 49"/>
                <a:gd name="T34" fmla="*/ 7 w 72"/>
                <a:gd name="T35" fmla="*/ 49 h 49"/>
                <a:gd name="T36" fmla="*/ 0 w 72"/>
                <a:gd name="T37" fmla="*/ 49 h 49"/>
                <a:gd name="T38" fmla="*/ 0 w 72"/>
                <a:gd name="T3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0" y="5"/>
                    <a:pt x="15" y="0"/>
                    <a:pt x="23" y="0"/>
                  </a:cubicBezTo>
                  <a:cubicBezTo>
                    <a:pt x="30" y="0"/>
                    <a:pt x="35" y="5"/>
                    <a:pt x="38" y="10"/>
                  </a:cubicBezTo>
                  <a:cubicBezTo>
                    <a:pt x="41" y="5"/>
                    <a:pt x="46" y="0"/>
                    <a:pt x="54" y="0"/>
                  </a:cubicBezTo>
                  <a:cubicBezTo>
                    <a:pt x="65" y="0"/>
                    <a:pt x="72" y="8"/>
                    <a:pt x="72" y="19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12"/>
                    <a:pt x="60" y="7"/>
                    <a:pt x="53" y="7"/>
                  </a:cubicBezTo>
                  <a:cubicBezTo>
                    <a:pt x="46" y="7"/>
                    <a:pt x="40" y="12"/>
                    <a:pt x="40" y="21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2"/>
                    <a:pt x="28" y="7"/>
                    <a:pt x="21" y="7"/>
                  </a:cubicBezTo>
                  <a:cubicBezTo>
                    <a:pt x="13" y="7"/>
                    <a:pt x="7" y="13"/>
                    <a:pt x="7" y="22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66"/>
            <p:cNvSpPr>
              <a:spLocks noEditPoints="1"/>
            </p:cNvSpPr>
            <p:nvPr userDrawn="1"/>
          </p:nvSpPr>
          <p:spPr bwMode="auto">
            <a:xfrm>
              <a:off x="8140366" y="1075905"/>
              <a:ext cx="83796" cy="101074"/>
            </a:xfrm>
            <a:custGeom>
              <a:avLst/>
              <a:gdLst>
                <a:gd name="T0" fmla="*/ 0 w 41"/>
                <a:gd name="T1" fmla="*/ 34 h 49"/>
                <a:gd name="T2" fmla="*/ 0 w 41"/>
                <a:gd name="T3" fmla="*/ 34 h 49"/>
                <a:gd name="T4" fmla="*/ 20 w 41"/>
                <a:gd name="T5" fmla="*/ 18 h 49"/>
                <a:gd name="T6" fmla="*/ 34 w 41"/>
                <a:gd name="T7" fmla="*/ 20 h 49"/>
                <a:gd name="T8" fmla="*/ 34 w 41"/>
                <a:gd name="T9" fmla="*/ 19 h 49"/>
                <a:gd name="T10" fmla="*/ 20 w 41"/>
                <a:gd name="T11" fmla="*/ 6 h 49"/>
                <a:gd name="T12" fmla="*/ 6 w 41"/>
                <a:gd name="T13" fmla="*/ 9 h 49"/>
                <a:gd name="T14" fmla="*/ 4 w 41"/>
                <a:gd name="T15" fmla="*/ 4 h 49"/>
                <a:gd name="T16" fmla="*/ 21 w 41"/>
                <a:gd name="T17" fmla="*/ 0 h 49"/>
                <a:gd name="T18" fmla="*/ 36 w 41"/>
                <a:gd name="T19" fmla="*/ 5 h 49"/>
                <a:gd name="T20" fmla="*/ 41 w 41"/>
                <a:gd name="T21" fmla="*/ 19 h 49"/>
                <a:gd name="T22" fmla="*/ 41 w 41"/>
                <a:gd name="T23" fmla="*/ 48 h 49"/>
                <a:gd name="T24" fmla="*/ 34 w 41"/>
                <a:gd name="T25" fmla="*/ 48 h 49"/>
                <a:gd name="T26" fmla="*/ 34 w 41"/>
                <a:gd name="T27" fmla="*/ 40 h 49"/>
                <a:gd name="T28" fmla="*/ 17 w 41"/>
                <a:gd name="T29" fmla="*/ 49 h 49"/>
                <a:gd name="T30" fmla="*/ 0 w 41"/>
                <a:gd name="T31" fmla="*/ 34 h 49"/>
                <a:gd name="T32" fmla="*/ 34 w 41"/>
                <a:gd name="T33" fmla="*/ 30 h 49"/>
                <a:gd name="T34" fmla="*/ 34 w 41"/>
                <a:gd name="T35" fmla="*/ 26 h 49"/>
                <a:gd name="T36" fmla="*/ 20 w 41"/>
                <a:gd name="T37" fmla="*/ 24 h 49"/>
                <a:gd name="T38" fmla="*/ 7 w 41"/>
                <a:gd name="T39" fmla="*/ 33 h 49"/>
                <a:gd name="T40" fmla="*/ 7 w 41"/>
                <a:gd name="T41" fmla="*/ 34 h 49"/>
                <a:gd name="T42" fmla="*/ 18 w 41"/>
                <a:gd name="T43" fmla="*/ 43 h 49"/>
                <a:gd name="T44" fmla="*/ 34 w 41"/>
                <a:gd name="T4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4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4"/>
                    <a:pt x="8" y="18"/>
                    <a:pt x="20" y="18"/>
                  </a:cubicBezTo>
                  <a:cubicBezTo>
                    <a:pt x="26" y="18"/>
                    <a:pt x="30" y="19"/>
                    <a:pt x="34" y="20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0"/>
                    <a:pt x="29" y="6"/>
                    <a:pt x="20" y="6"/>
                  </a:cubicBezTo>
                  <a:cubicBezTo>
                    <a:pt x="15" y="6"/>
                    <a:pt x="10" y="7"/>
                    <a:pt x="6" y="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9" y="1"/>
                    <a:pt x="14" y="0"/>
                    <a:pt x="21" y="0"/>
                  </a:cubicBezTo>
                  <a:cubicBezTo>
                    <a:pt x="28" y="0"/>
                    <a:pt x="33" y="2"/>
                    <a:pt x="36" y="5"/>
                  </a:cubicBezTo>
                  <a:cubicBezTo>
                    <a:pt x="39" y="8"/>
                    <a:pt x="41" y="13"/>
                    <a:pt x="41" y="1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1" y="45"/>
                    <a:pt x="25" y="49"/>
                    <a:pt x="17" y="49"/>
                  </a:cubicBezTo>
                  <a:cubicBezTo>
                    <a:pt x="8" y="49"/>
                    <a:pt x="0" y="44"/>
                    <a:pt x="0" y="34"/>
                  </a:cubicBezTo>
                  <a:close/>
                  <a:moveTo>
                    <a:pt x="34" y="30"/>
                  </a:moveTo>
                  <a:cubicBezTo>
                    <a:pt x="34" y="26"/>
                    <a:pt x="34" y="26"/>
                    <a:pt x="34" y="26"/>
                  </a:cubicBezTo>
                  <a:cubicBezTo>
                    <a:pt x="31" y="25"/>
                    <a:pt x="26" y="24"/>
                    <a:pt x="20" y="24"/>
                  </a:cubicBezTo>
                  <a:cubicBezTo>
                    <a:pt x="12" y="24"/>
                    <a:pt x="7" y="28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40"/>
                    <a:pt x="12" y="43"/>
                    <a:pt x="18" y="43"/>
                  </a:cubicBezTo>
                  <a:cubicBezTo>
                    <a:pt x="27" y="43"/>
                    <a:pt x="34" y="38"/>
                    <a:pt x="34" y="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67"/>
            <p:cNvSpPr>
              <a:spLocks/>
            </p:cNvSpPr>
            <p:nvPr userDrawn="1"/>
          </p:nvSpPr>
          <p:spPr bwMode="auto">
            <a:xfrm>
              <a:off x="8244896" y="1047397"/>
              <a:ext cx="59608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9 w 29"/>
                <a:gd name="T27" fmla="*/ 54 h 62"/>
                <a:gd name="T28" fmla="*/ 29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9" y="54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6" y="62"/>
                    <a:pt x="24" y="62"/>
                    <a:pt x="20" y="62"/>
                  </a:cubicBezTo>
                  <a:cubicBezTo>
                    <a:pt x="13" y="62"/>
                    <a:pt x="7" y="59"/>
                    <a:pt x="7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68"/>
            <p:cNvSpPr>
              <a:spLocks/>
            </p:cNvSpPr>
            <p:nvPr userDrawn="1"/>
          </p:nvSpPr>
          <p:spPr bwMode="auto">
            <a:xfrm>
              <a:off x="8320053" y="1047397"/>
              <a:ext cx="59608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9 w 29"/>
                <a:gd name="T27" fmla="*/ 54 h 62"/>
                <a:gd name="T28" fmla="*/ 29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9" y="54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6" y="62"/>
                    <a:pt x="23" y="62"/>
                    <a:pt x="20" y="62"/>
                  </a:cubicBezTo>
                  <a:cubicBezTo>
                    <a:pt x="12" y="62"/>
                    <a:pt x="7" y="59"/>
                    <a:pt x="7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69"/>
            <p:cNvSpPr>
              <a:spLocks noEditPoints="1"/>
            </p:cNvSpPr>
            <p:nvPr userDrawn="1"/>
          </p:nvSpPr>
          <p:spPr bwMode="auto">
            <a:xfrm>
              <a:off x="8396074" y="1074177"/>
              <a:ext cx="89843" cy="102801"/>
            </a:xfrm>
            <a:custGeom>
              <a:avLst/>
              <a:gdLst>
                <a:gd name="T0" fmla="*/ 0 w 44"/>
                <a:gd name="T1" fmla="*/ 25 h 50"/>
                <a:gd name="T2" fmla="*/ 0 w 44"/>
                <a:gd name="T3" fmla="*/ 25 h 50"/>
                <a:gd name="T4" fmla="*/ 22 w 44"/>
                <a:gd name="T5" fmla="*/ 0 h 50"/>
                <a:gd name="T6" fmla="*/ 44 w 44"/>
                <a:gd name="T7" fmla="*/ 25 h 50"/>
                <a:gd name="T8" fmla="*/ 44 w 44"/>
                <a:gd name="T9" fmla="*/ 28 h 50"/>
                <a:gd name="T10" fmla="*/ 7 w 44"/>
                <a:gd name="T11" fmla="*/ 28 h 50"/>
                <a:gd name="T12" fmla="*/ 24 w 44"/>
                <a:gd name="T13" fmla="*/ 44 h 50"/>
                <a:gd name="T14" fmla="*/ 38 w 44"/>
                <a:gd name="T15" fmla="*/ 37 h 50"/>
                <a:gd name="T16" fmla="*/ 43 w 44"/>
                <a:gd name="T17" fmla="*/ 41 h 50"/>
                <a:gd name="T18" fmla="*/ 23 w 44"/>
                <a:gd name="T19" fmla="*/ 50 h 50"/>
                <a:gd name="T20" fmla="*/ 0 w 44"/>
                <a:gd name="T21" fmla="*/ 25 h 50"/>
                <a:gd name="T22" fmla="*/ 37 w 44"/>
                <a:gd name="T23" fmla="*/ 22 h 50"/>
                <a:gd name="T24" fmla="*/ 22 w 44"/>
                <a:gd name="T25" fmla="*/ 6 h 50"/>
                <a:gd name="T26" fmla="*/ 7 w 44"/>
                <a:gd name="T27" fmla="*/ 22 h 50"/>
                <a:gd name="T28" fmla="*/ 37 w 44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9" y="0"/>
                    <a:pt x="22" y="0"/>
                  </a:cubicBezTo>
                  <a:cubicBezTo>
                    <a:pt x="36" y="0"/>
                    <a:pt x="44" y="12"/>
                    <a:pt x="44" y="25"/>
                  </a:cubicBezTo>
                  <a:cubicBezTo>
                    <a:pt x="44" y="26"/>
                    <a:pt x="44" y="27"/>
                    <a:pt x="44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5" y="44"/>
                    <a:pt x="24" y="44"/>
                  </a:cubicBezTo>
                  <a:cubicBezTo>
                    <a:pt x="30" y="44"/>
                    <a:pt x="35" y="41"/>
                    <a:pt x="38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2" y="50"/>
                    <a:pt x="23" y="50"/>
                  </a:cubicBezTo>
                  <a:cubicBezTo>
                    <a:pt x="10" y="50"/>
                    <a:pt x="0" y="40"/>
                    <a:pt x="0" y="25"/>
                  </a:cubicBezTo>
                  <a:close/>
                  <a:moveTo>
                    <a:pt x="37" y="22"/>
                  </a:moveTo>
                  <a:cubicBezTo>
                    <a:pt x="37" y="14"/>
                    <a:pt x="32" y="6"/>
                    <a:pt x="22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7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70"/>
            <p:cNvSpPr>
              <a:spLocks/>
            </p:cNvSpPr>
            <p:nvPr userDrawn="1"/>
          </p:nvSpPr>
          <p:spPr bwMode="auto">
            <a:xfrm>
              <a:off x="8512697" y="1074177"/>
              <a:ext cx="52697" cy="101074"/>
            </a:xfrm>
            <a:custGeom>
              <a:avLst/>
              <a:gdLst>
                <a:gd name="T0" fmla="*/ 0 w 26"/>
                <a:gd name="T1" fmla="*/ 1 h 49"/>
                <a:gd name="T2" fmla="*/ 7 w 26"/>
                <a:gd name="T3" fmla="*/ 1 h 49"/>
                <a:gd name="T4" fmla="*/ 7 w 26"/>
                <a:gd name="T5" fmla="*/ 14 h 49"/>
                <a:gd name="T6" fmla="*/ 26 w 26"/>
                <a:gd name="T7" fmla="*/ 1 h 49"/>
                <a:gd name="T8" fmla="*/ 26 w 26"/>
                <a:gd name="T9" fmla="*/ 8 h 49"/>
                <a:gd name="T10" fmla="*/ 25 w 26"/>
                <a:gd name="T11" fmla="*/ 8 h 49"/>
                <a:gd name="T12" fmla="*/ 7 w 26"/>
                <a:gd name="T13" fmla="*/ 30 h 49"/>
                <a:gd name="T14" fmla="*/ 7 w 26"/>
                <a:gd name="T15" fmla="*/ 49 h 49"/>
                <a:gd name="T16" fmla="*/ 0 w 26"/>
                <a:gd name="T17" fmla="*/ 49 h 49"/>
                <a:gd name="T18" fmla="*/ 0 w 26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0" y="6"/>
                    <a:pt x="17" y="0"/>
                    <a:pt x="26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5" y="8"/>
                    <a:pt x="7" y="16"/>
                    <a:pt x="7" y="3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71"/>
            <p:cNvSpPr>
              <a:spLocks/>
            </p:cNvSpPr>
            <p:nvPr userDrawn="1"/>
          </p:nvSpPr>
          <p:spPr bwMode="auto">
            <a:xfrm>
              <a:off x="8580080" y="1075905"/>
              <a:ext cx="73430" cy="99346"/>
            </a:xfrm>
            <a:custGeom>
              <a:avLst/>
              <a:gdLst>
                <a:gd name="T0" fmla="*/ 0 w 36"/>
                <a:gd name="T1" fmla="*/ 42 h 48"/>
                <a:gd name="T2" fmla="*/ 3 w 36"/>
                <a:gd name="T3" fmla="*/ 37 h 48"/>
                <a:gd name="T4" fmla="*/ 20 w 36"/>
                <a:gd name="T5" fmla="*/ 43 h 48"/>
                <a:gd name="T6" fmla="*/ 29 w 36"/>
                <a:gd name="T7" fmla="*/ 35 h 48"/>
                <a:gd name="T8" fmla="*/ 29 w 36"/>
                <a:gd name="T9" fmla="*/ 35 h 48"/>
                <a:gd name="T10" fmla="*/ 18 w 36"/>
                <a:gd name="T11" fmla="*/ 27 h 48"/>
                <a:gd name="T12" fmla="*/ 2 w 36"/>
                <a:gd name="T13" fmla="*/ 13 h 48"/>
                <a:gd name="T14" fmla="*/ 2 w 36"/>
                <a:gd name="T15" fmla="*/ 13 h 48"/>
                <a:gd name="T16" fmla="*/ 18 w 36"/>
                <a:gd name="T17" fmla="*/ 0 h 48"/>
                <a:gd name="T18" fmla="*/ 35 w 36"/>
                <a:gd name="T19" fmla="*/ 5 h 48"/>
                <a:gd name="T20" fmla="*/ 32 w 36"/>
                <a:gd name="T21" fmla="*/ 10 h 48"/>
                <a:gd name="T22" fmla="*/ 18 w 36"/>
                <a:gd name="T23" fmla="*/ 6 h 48"/>
                <a:gd name="T24" fmla="*/ 9 w 36"/>
                <a:gd name="T25" fmla="*/ 12 h 48"/>
                <a:gd name="T26" fmla="*/ 9 w 36"/>
                <a:gd name="T27" fmla="*/ 13 h 48"/>
                <a:gd name="T28" fmla="*/ 21 w 36"/>
                <a:gd name="T29" fmla="*/ 21 h 48"/>
                <a:gd name="T30" fmla="*/ 36 w 36"/>
                <a:gd name="T31" fmla="*/ 34 h 48"/>
                <a:gd name="T32" fmla="*/ 36 w 36"/>
                <a:gd name="T33" fmla="*/ 34 h 48"/>
                <a:gd name="T34" fmla="*/ 19 w 36"/>
                <a:gd name="T35" fmla="*/ 48 h 48"/>
                <a:gd name="T36" fmla="*/ 0 w 36"/>
                <a:gd name="T3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8">
                  <a:moveTo>
                    <a:pt x="0" y="42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8" y="40"/>
                    <a:pt x="14" y="43"/>
                    <a:pt x="20" y="43"/>
                  </a:cubicBezTo>
                  <a:cubicBezTo>
                    <a:pt x="25" y="43"/>
                    <a:pt x="29" y="40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0"/>
                    <a:pt x="24" y="28"/>
                    <a:pt x="18" y="27"/>
                  </a:cubicBezTo>
                  <a:cubicBezTo>
                    <a:pt x="10" y="24"/>
                    <a:pt x="2" y="2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5"/>
                    <a:pt x="9" y="0"/>
                    <a:pt x="18" y="0"/>
                  </a:cubicBezTo>
                  <a:cubicBezTo>
                    <a:pt x="24" y="0"/>
                    <a:pt x="30" y="2"/>
                    <a:pt x="35" y="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27" y="7"/>
                    <a:pt x="22" y="6"/>
                    <a:pt x="18" y="6"/>
                  </a:cubicBezTo>
                  <a:cubicBezTo>
                    <a:pt x="12" y="6"/>
                    <a:pt x="9" y="8"/>
                    <a:pt x="9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7"/>
                    <a:pt x="15" y="19"/>
                    <a:pt x="21" y="21"/>
                  </a:cubicBezTo>
                  <a:cubicBezTo>
                    <a:pt x="28" y="23"/>
                    <a:pt x="36" y="26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43"/>
                    <a:pt x="29" y="48"/>
                    <a:pt x="19" y="48"/>
                  </a:cubicBezTo>
                  <a:cubicBezTo>
                    <a:pt x="12" y="48"/>
                    <a:pt x="5" y="46"/>
                    <a:pt x="0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Rectangle 72"/>
            <p:cNvSpPr>
              <a:spLocks noChangeArrowheads="1"/>
            </p:cNvSpPr>
            <p:nvPr userDrawn="1"/>
          </p:nvSpPr>
          <p:spPr bwMode="auto">
            <a:xfrm>
              <a:off x="8677698" y="1154518"/>
              <a:ext cx="19005" cy="20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7" name="InterSystems Logo"/>
          <p:cNvGrpSpPr/>
          <p:nvPr userDrawn="1"/>
        </p:nvGrpSpPr>
        <p:grpSpPr>
          <a:xfrm>
            <a:off x="4103407" y="886716"/>
            <a:ext cx="1918671" cy="463038"/>
            <a:chOff x="9215030" y="886716"/>
            <a:chExt cx="1918671" cy="463038"/>
          </a:xfrm>
        </p:grpSpPr>
        <p:sp>
          <p:nvSpPr>
            <p:cNvPr id="188" name="Rectangle 5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6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7"/>
            <p:cNvSpPr>
              <a:spLocks/>
            </p:cNvSpPr>
            <p:nvPr userDrawn="1"/>
          </p:nvSpPr>
          <p:spPr bwMode="auto">
            <a:xfrm>
              <a:off x="9526025" y="999884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8"/>
            <p:cNvSpPr>
              <a:spLocks/>
            </p:cNvSpPr>
            <p:nvPr userDrawn="1"/>
          </p:nvSpPr>
          <p:spPr bwMode="auto">
            <a:xfrm>
              <a:off x="9680659" y="971376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9"/>
            <p:cNvSpPr>
              <a:spLocks noEditPoints="1"/>
            </p:cNvSpPr>
            <p:nvPr userDrawn="1"/>
          </p:nvSpPr>
          <p:spPr bwMode="auto">
            <a:xfrm>
              <a:off x="9768775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0"/>
            <p:cNvSpPr>
              <a:spLocks/>
            </p:cNvSpPr>
            <p:nvPr userDrawn="1"/>
          </p:nvSpPr>
          <p:spPr bwMode="auto">
            <a:xfrm>
              <a:off x="9926001" y="1002475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1"/>
            <p:cNvSpPr>
              <a:spLocks/>
            </p:cNvSpPr>
            <p:nvPr userDrawn="1"/>
          </p:nvSpPr>
          <p:spPr bwMode="auto">
            <a:xfrm>
              <a:off x="10027938" y="944595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2"/>
            <p:cNvSpPr>
              <a:spLocks/>
            </p:cNvSpPr>
            <p:nvPr userDrawn="1"/>
          </p:nvSpPr>
          <p:spPr bwMode="auto">
            <a:xfrm>
              <a:off x="10177389" y="1004203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3"/>
            <p:cNvSpPr>
              <a:spLocks/>
            </p:cNvSpPr>
            <p:nvPr userDrawn="1"/>
          </p:nvSpPr>
          <p:spPr bwMode="auto">
            <a:xfrm>
              <a:off x="10319929" y="998156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"/>
            <p:cNvSpPr>
              <a:spLocks noEditPoints="1"/>
            </p:cNvSpPr>
            <p:nvPr userDrawn="1"/>
          </p:nvSpPr>
          <p:spPr bwMode="auto">
            <a:xfrm>
              <a:off x="10548856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5"/>
            <p:cNvSpPr>
              <a:spLocks/>
            </p:cNvSpPr>
            <p:nvPr userDrawn="1"/>
          </p:nvSpPr>
          <p:spPr bwMode="auto">
            <a:xfrm>
              <a:off x="10706082" y="999884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6"/>
            <p:cNvSpPr>
              <a:spLocks/>
            </p:cNvSpPr>
            <p:nvPr userDrawn="1"/>
          </p:nvSpPr>
          <p:spPr bwMode="auto">
            <a:xfrm>
              <a:off x="10945376" y="998156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7"/>
            <p:cNvSpPr>
              <a:spLocks/>
            </p:cNvSpPr>
            <p:nvPr userDrawn="1"/>
          </p:nvSpPr>
          <p:spPr bwMode="auto">
            <a:xfrm>
              <a:off x="10457285" y="971376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8"/>
            <p:cNvSpPr>
              <a:spLocks/>
            </p:cNvSpPr>
            <p:nvPr userDrawn="1"/>
          </p:nvSpPr>
          <p:spPr bwMode="auto">
            <a:xfrm>
              <a:off x="9466418" y="1234858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9"/>
            <p:cNvSpPr>
              <a:spLocks noEditPoints="1"/>
            </p:cNvSpPr>
            <p:nvPr userDrawn="1"/>
          </p:nvSpPr>
          <p:spPr bwMode="auto">
            <a:xfrm>
              <a:off x="9538120" y="1253000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0"/>
            <p:cNvSpPr>
              <a:spLocks noEditPoints="1"/>
            </p:cNvSpPr>
            <p:nvPr userDrawn="1"/>
          </p:nvSpPr>
          <p:spPr bwMode="auto">
            <a:xfrm>
              <a:off x="9599455" y="1253000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1"/>
            <p:cNvSpPr>
              <a:spLocks/>
            </p:cNvSpPr>
            <p:nvPr userDrawn="1"/>
          </p:nvSpPr>
          <p:spPr bwMode="auto">
            <a:xfrm>
              <a:off x="9666837" y="1234858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2"/>
            <p:cNvSpPr>
              <a:spLocks/>
            </p:cNvSpPr>
            <p:nvPr userDrawn="1"/>
          </p:nvSpPr>
          <p:spPr bwMode="auto">
            <a:xfrm>
              <a:off x="9692754" y="1242633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3"/>
            <p:cNvSpPr>
              <a:spLocks/>
            </p:cNvSpPr>
            <p:nvPr userDrawn="1"/>
          </p:nvSpPr>
          <p:spPr bwMode="auto">
            <a:xfrm>
              <a:off x="9741995" y="1234858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4"/>
            <p:cNvSpPr>
              <a:spLocks noEditPoints="1"/>
            </p:cNvSpPr>
            <p:nvPr userDrawn="1"/>
          </p:nvSpPr>
          <p:spPr bwMode="auto">
            <a:xfrm>
              <a:off x="9897493" y="1234858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5"/>
            <p:cNvSpPr>
              <a:spLocks/>
            </p:cNvSpPr>
            <p:nvPr userDrawn="1"/>
          </p:nvSpPr>
          <p:spPr bwMode="auto">
            <a:xfrm>
              <a:off x="9969194" y="1254728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6"/>
            <p:cNvSpPr>
              <a:spLocks/>
            </p:cNvSpPr>
            <p:nvPr userDrawn="1"/>
          </p:nvSpPr>
          <p:spPr bwMode="auto">
            <a:xfrm>
              <a:off x="1003053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7"/>
            <p:cNvSpPr>
              <a:spLocks noEditPoints="1"/>
            </p:cNvSpPr>
            <p:nvPr userDrawn="1"/>
          </p:nvSpPr>
          <p:spPr bwMode="auto">
            <a:xfrm>
              <a:off x="10087546" y="1234858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8"/>
            <p:cNvSpPr>
              <a:spLocks/>
            </p:cNvSpPr>
            <p:nvPr userDrawn="1"/>
          </p:nvSpPr>
          <p:spPr bwMode="auto">
            <a:xfrm>
              <a:off x="10117781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9"/>
            <p:cNvSpPr>
              <a:spLocks noEditPoints="1"/>
            </p:cNvSpPr>
            <p:nvPr userDrawn="1"/>
          </p:nvSpPr>
          <p:spPr bwMode="auto">
            <a:xfrm>
              <a:off x="10181708" y="1253000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30"/>
            <p:cNvSpPr>
              <a:spLocks/>
            </p:cNvSpPr>
            <p:nvPr userDrawn="1"/>
          </p:nvSpPr>
          <p:spPr bwMode="auto">
            <a:xfrm>
              <a:off x="10243044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1"/>
            <p:cNvSpPr>
              <a:spLocks/>
            </p:cNvSpPr>
            <p:nvPr userDrawn="1"/>
          </p:nvSpPr>
          <p:spPr bwMode="auto">
            <a:xfrm>
              <a:off x="1029574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2"/>
            <p:cNvSpPr>
              <a:spLocks/>
            </p:cNvSpPr>
            <p:nvPr userDrawn="1"/>
          </p:nvSpPr>
          <p:spPr bwMode="auto">
            <a:xfrm>
              <a:off x="10448646" y="1234858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3"/>
            <p:cNvSpPr>
              <a:spLocks noEditPoints="1"/>
            </p:cNvSpPr>
            <p:nvPr userDrawn="1"/>
          </p:nvSpPr>
          <p:spPr bwMode="auto">
            <a:xfrm>
              <a:off x="10520348" y="1253000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4"/>
            <p:cNvSpPr>
              <a:spLocks/>
            </p:cNvSpPr>
            <p:nvPr userDrawn="1"/>
          </p:nvSpPr>
          <p:spPr bwMode="auto">
            <a:xfrm>
              <a:off x="10575636" y="1254728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5"/>
            <p:cNvSpPr>
              <a:spLocks noEditPoints="1"/>
            </p:cNvSpPr>
            <p:nvPr userDrawn="1"/>
          </p:nvSpPr>
          <p:spPr bwMode="auto">
            <a:xfrm>
              <a:off x="10636972" y="1253000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6"/>
            <p:cNvSpPr>
              <a:spLocks/>
            </p:cNvSpPr>
            <p:nvPr userDrawn="1"/>
          </p:nvSpPr>
          <p:spPr bwMode="auto">
            <a:xfrm>
              <a:off x="10702626" y="1254728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7"/>
            <p:cNvSpPr>
              <a:spLocks/>
            </p:cNvSpPr>
            <p:nvPr userDrawn="1"/>
          </p:nvSpPr>
          <p:spPr bwMode="auto">
            <a:xfrm>
              <a:off x="10744956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8"/>
            <p:cNvSpPr>
              <a:spLocks/>
            </p:cNvSpPr>
            <p:nvPr userDrawn="1"/>
          </p:nvSpPr>
          <p:spPr bwMode="auto">
            <a:xfrm>
              <a:off x="10810611" y="1253000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9"/>
            <p:cNvSpPr>
              <a:spLocks noEditPoints="1"/>
            </p:cNvSpPr>
            <p:nvPr userDrawn="1"/>
          </p:nvSpPr>
          <p:spPr bwMode="auto">
            <a:xfrm>
              <a:off x="10908229" y="1253000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0"/>
            <p:cNvSpPr>
              <a:spLocks/>
            </p:cNvSpPr>
            <p:nvPr userDrawn="1"/>
          </p:nvSpPr>
          <p:spPr bwMode="auto">
            <a:xfrm>
              <a:off x="10973884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1"/>
            <p:cNvSpPr>
              <a:spLocks/>
            </p:cNvSpPr>
            <p:nvPr userDrawn="1"/>
          </p:nvSpPr>
          <p:spPr bwMode="auto">
            <a:xfrm>
              <a:off x="11033491" y="1242633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Rectangle 42"/>
            <p:cNvSpPr>
              <a:spLocks noChangeArrowheads="1"/>
            </p:cNvSpPr>
            <p:nvPr userDrawn="1"/>
          </p:nvSpPr>
          <p:spPr bwMode="auto">
            <a:xfrm>
              <a:off x="9837885" y="1234858"/>
              <a:ext cx="14686" cy="7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Rectangle 43"/>
            <p:cNvSpPr>
              <a:spLocks noChangeArrowheads="1"/>
            </p:cNvSpPr>
            <p:nvPr userDrawn="1"/>
          </p:nvSpPr>
          <p:spPr bwMode="auto">
            <a:xfrm>
              <a:off x="10389903" y="1234858"/>
              <a:ext cx="13822" cy="7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4"/>
            <p:cNvSpPr>
              <a:spLocks noEditPoints="1"/>
            </p:cNvSpPr>
            <p:nvPr userDrawn="1"/>
          </p:nvSpPr>
          <p:spPr bwMode="auto">
            <a:xfrm>
              <a:off x="11084460" y="998156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5"/>
            <p:cNvSpPr>
              <a:spLocks/>
            </p:cNvSpPr>
            <p:nvPr userDrawn="1"/>
          </p:nvSpPr>
          <p:spPr bwMode="auto">
            <a:xfrm>
              <a:off x="9215030" y="922135"/>
              <a:ext cx="114896" cy="427619"/>
            </a:xfrm>
            <a:custGeom>
              <a:avLst/>
              <a:gdLst>
                <a:gd name="T0" fmla="*/ 66 w 133"/>
                <a:gd name="T1" fmla="*/ 36 h 495"/>
                <a:gd name="T2" fmla="*/ 0 w 133"/>
                <a:gd name="T3" fmla="*/ 0 h 495"/>
                <a:gd name="T4" fmla="*/ 0 w 133"/>
                <a:gd name="T5" fmla="*/ 426 h 495"/>
                <a:gd name="T6" fmla="*/ 133 w 133"/>
                <a:gd name="T7" fmla="*/ 495 h 495"/>
                <a:gd name="T8" fmla="*/ 133 w 133"/>
                <a:gd name="T9" fmla="*/ 419 h 495"/>
                <a:gd name="T10" fmla="*/ 66 w 133"/>
                <a:gd name="T11" fmla="*/ 385 h 495"/>
                <a:gd name="T12" fmla="*/ 66 w 133"/>
                <a:gd name="T13" fmla="*/ 36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5">
                  <a:moveTo>
                    <a:pt x="66" y="36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133" y="495"/>
                  </a:lnTo>
                  <a:lnTo>
                    <a:pt x="133" y="419"/>
                  </a:lnTo>
                  <a:lnTo>
                    <a:pt x="66" y="385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6"/>
            <p:cNvSpPr>
              <a:spLocks/>
            </p:cNvSpPr>
            <p:nvPr userDrawn="1"/>
          </p:nvSpPr>
          <p:spPr bwMode="auto">
            <a:xfrm>
              <a:off x="9272046" y="886716"/>
              <a:ext cx="114896" cy="425892"/>
            </a:xfrm>
            <a:custGeom>
              <a:avLst/>
              <a:gdLst>
                <a:gd name="T0" fmla="*/ 67 w 133"/>
                <a:gd name="T1" fmla="*/ 460 h 493"/>
                <a:gd name="T2" fmla="*/ 133 w 133"/>
                <a:gd name="T3" fmla="*/ 493 h 493"/>
                <a:gd name="T4" fmla="*/ 133 w 133"/>
                <a:gd name="T5" fmla="*/ 67 h 493"/>
                <a:gd name="T6" fmla="*/ 0 w 133"/>
                <a:gd name="T7" fmla="*/ 0 h 493"/>
                <a:gd name="T8" fmla="*/ 0 w 133"/>
                <a:gd name="T9" fmla="*/ 77 h 493"/>
                <a:gd name="T10" fmla="*/ 67 w 133"/>
                <a:gd name="T11" fmla="*/ 110 h 493"/>
                <a:gd name="T12" fmla="*/ 67 w 133"/>
                <a:gd name="T13" fmla="*/ 46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3">
                  <a:moveTo>
                    <a:pt x="67" y="460"/>
                  </a:moveTo>
                  <a:lnTo>
                    <a:pt x="133" y="493"/>
                  </a:lnTo>
                  <a:lnTo>
                    <a:pt x="133" y="67"/>
                  </a:lnTo>
                  <a:lnTo>
                    <a:pt x="0" y="0"/>
                  </a:lnTo>
                  <a:lnTo>
                    <a:pt x="0" y="77"/>
                  </a:lnTo>
                  <a:lnTo>
                    <a:pt x="67" y="110"/>
                  </a:lnTo>
                  <a:lnTo>
                    <a:pt x="67" y="4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0" name="Rectangle 73"/>
          <p:cNvSpPr>
            <a:spLocks noChangeArrowheads="1"/>
          </p:cNvSpPr>
          <p:nvPr userDrawn="1"/>
        </p:nvSpPr>
        <p:spPr bwMode="auto">
          <a:xfrm>
            <a:off x="3833877" y="764045"/>
            <a:ext cx="10367" cy="7066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04518 -2.96296E-6 " pathEditMode="relative" rAng="0" ptsTypes="AA">
                                      <p:cBhvr>
                                        <p:cTn id="12" dur="1500" spd="-100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0457 -4.44444E-6 " pathEditMode="relative" rAng="0" ptsTypes="AA">
                                      <p:cBhvr>
                                        <p:cTn id="17" dur="1500" spd="-100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F316B0-5232-4272-ACA5-A0A441C70BD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E41287-15B4-4D76-9024-2EFFF9131479}"/>
                </a:ext>
              </a:extLst>
            </p:cNvPr>
            <p:cNvCxnSpPr/>
            <p:nvPr userDrawn="1"/>
          </p:nvCxnSpPr>
          <p:spPr>
            <a:xfrm>
              <a:off x="45720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76F0CD9-5AAF-428A-A909-ED45D55B32DD}"/>
                </a:ext>
              </a:extLst>
            </p:cNvPr>
            <p:cNvCxnSpPr/>
            <p:nvPr userDrawn="1"/>
          </p:nvCxnSpPr>
          <p:spPr>
            <a:xfrm>
              <a:off x="1173480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E782274-23AC-46DA-B0EF-58963B578B4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45720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C9C555-C386-4586-A67F-B17FBA02CD0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17220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11ACDAD-DD67-4E67-95E1-5D796F3AFDF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629401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9092165-6319-47CF-8C42-FB33F90F6313}"/>
              </a:ext>
            </a:extLst>
          </p:cNvPr>
          <p:cNvSpPr/>
          <p:nvPr userDrawn="1"/>
        </p:nvSpPr>
        <p:spPr>
          <a:xfrm>
            <a:off x="457197" y="457201"/>
            <a:ext cx="11277601" cy="498598"/>
          </a:xfrm>
          <a:prstGeom prst="rect">
            <a:avLst/>
          </a:prstGeom>
          <a:solidFill>
            <a:schemeClr val="accent6">
              <a:lumMod val="20000"/>
              <a:lumOff val="80000"/>
              <a:alpha val="16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A4214B-3C8C-4EF5-9D7C-7D84D931E0CE}"/>
              </a:ext>
            </a:extLst>
          </p:cNvPr>
          <p:cNvGrpSpPr/>
          <p:nvPr userDrawn="1"/>
        </p:nvGrpSpPr>
        <p:grpSpPr>
          <a:xfrm>
            <a:off x="457197" y="1412997"/>
            <a:ext cx="11277601" cy="4406778"/>
            <a:chOff x="457197" y="1412997"/>
            <a:chExt cx="11277601" cy="440677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11920-7715-4BEE-B9C4-E2C288B166E1}"/>
                </a:ext>
              </a:extLst>
            </p:cNvPr>
            <p:cNvSpPr/>
            <p:nvPr userDrawn="1"/>
          </p:nvSpPr>
          <p:spPr>
            <a:xfrm>
              <a:off x="457197" y="1412998"/>
              <a:ext cx="11277601" cy="4406777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16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645587-57C3-470F-963A-9C70816756CE}"/>
                </a:ext>
              </a:extLst>
            </p:cNvPr>
            <p:cNvSpPr/>
            <p:nvPr userDrawn="1"/>
          </p:nvSpPr>
          <p:spPr>
            <a:xfrm>
              <a:off x="1105225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C8EF24-353C-4BEC-B5C9-13D427441015}"/>
                </a:ext>
              </a:extLst>
            </p:cNvPr>
            <p:cNvSpPr/>
            <p:nvPr userDrawn="1"/>
          </p:nvSpPr>
          <p:spPr>
            <a:xfrm>
              <a:off x="2071376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21277A-8BFF-462D-A582-AAC201D3A954}"/>
                </a:ext>
              </a:extLst>
            </p:cNvPr>
            <p:cNvSpPr/>
            <p:nvPr userDrawn="1"/>
          </p:nvSpPr>
          <p:spPr>
            <a:xfrm>
              <a:off x="3037527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19A1C93-F55E-473E-AAEF-9CF0DED559AA}"/>
                </a:ext>
              </a:extLst>
            </p:cNvPr>
            <p:cNvSpPr/>
            <p:nvPr userDrawn="1"/>
          </p:nvSpPr>
          <p:spPr>
            <a:xfrm>
              <a:off x="4003678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50EE76-0A0E-45F0-ABA6-38947524C093}"/>
                </a:ext>
              </a:extLst>
            </p:cNvPr>
            <p:cNvSpPr/>
            <p:nvPr userDrawn="1"/>
          </p:nvSpPr>
          <p:spPr>
            <a:xfrm>
              <a:off x="4969829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3A1CF24-6C0C-42DB-BAA6-B6903EF2DCDC}"/>
                </a:ext>
              </a:extLst>
            </p:cNvPr>
            <p:cNvSpPr/>
            <p:nvPr userDrawn="1"/>
          </p:nvSpPr>
          <p:spPr>
            <a:xfrm>
              <a:off x="5935980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093B92-F27D-4DB4-95E0-9E1509AA9D98}"/>
                </a:ext>
              </a:extLst>
            </p:cNvPr>
            <p:cNvSpPr/>
            <p:nvPr userDrawn="1"/>
          </p:nvSpPr>
          <p:spPr>
            <a:xfrm>
              <a:off x="6902131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E96086-C39D-4670-9C8A-E23BD373C526}"/>
                </a:ext>
              </a:extLst>
            </p:cNvPr>
            <p:cNvSpPr/>
            <p:nvPr userDrawn="1"/>
          </p:nvSpPr>
          <p:spPr>
            <a:xfrm>
              <a:off x="7868282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51F3ADA-165F-4607-BB44-714F8F8903E8}"/>
                </a:ext>
              </a:extLst>
            </p:cNvPr>
            <p:cNvSpPr/>
            <p:nvPr userDrawn="1"/>
          </p:nvSpPr>
          <p:spPr>
            <a:xfrm>
              <a:off x="8834433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835B2D1-35EA-4C2C-8198-058E710CFAAF}"/>
                </a:ext>
              </a:extLst>
            </p:cNvPr>
            <p:cNvSpPr/>
            <p:nvPr userDrawn="1"/>
          </p:nvSpPr>
          <p:spPr>
            <a:xfrm>
              <a:off x="9800584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F468487-0E8B-4C7B-B1B7-5A70FF1A32A6}"/>
                </a:ext>
              </a:extLst>
            </p:cNvPr>
            <p:cNvSpPr/>
            <p:nvPr userDrawn="1"/>
          </p:nvSpPr>
          <p:spPr>
            <a:xfrm>
              <a:off x="10766735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516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Business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2E967D-8156-4D5C-B2A5-0960CECA434F}"/>
              </a:ext>
            </a:extLst>
          </p:cNvPr>
          <p:cNvGrpSpPr/>
          <p:nvPr userDrawn="1"/>
        </p:nvGrpSpPr>
        <p:grpSpPr>
          <a:xfrm>
            <a:off x="9773218" y="751643"/>
            <a:ext cx="1667283" cy="369741"/>
            <a:chOff x="9609059" y="890430"/>
            <a:chExt cx="1667283" cy="369741"/>
          </a:xfrm>
          <a:solidFill>
            <a:schemeClr val="tx1"/>
          </a:solidFill>
        </p:grpSpPr>
        <p:sp>
          <p:nvSpPr>
            <p:cNvPr id="10" name="Rectangle 5"/>
            <p:cNvSpPr>
              <a:spLocks noChangeArrowheads="1"/>
            </p:cNvSpPr>
            <p:nvPr userDrawn="1"/>
          </p:nvSpPr>
          <p:spPr bwMode="auto">
            <a:xfrm>
              <a:off x="9609059" y="890430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9609059" y="890430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9668666" y="945719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9823300" y="917211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9911416" y="943991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10068642" y="948310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10170579" y="890430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10320030" y="950038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10462570" y="943991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 noEditPoints="1"/>
            </p:cNvSpPr>
            <p:nvPr userDrawn="1"/>
          </p:nvSpPr>
          <p:spPr bwMode="auto">
            <a:xfrm>
              <a:off x="10691497" y="943991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10848723" y="945719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11088017" y="943991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10599926" y="917211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9609059" y="1180693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 noEditPoints="1"/>
            </p:cNvSpPr>
            <p:nvPr userDrawn="1"/>
          </p:nvSpPr>
          <p:spPr bwMode="auto">
            <a:xfrm>
              <a:off x="9680761" y="1198835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 noEditPoints="1"/>
            </p:cNvSpPr>
            <p:nvPr userDrawn="1"/>
          </p:nvSpPr>
          <p:spPr bwMode="auto">
            <a:xfrm>
              <a:off x="9742096" y="1198835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/>
            </p:cNvSpPr>
            <p:nvPr userDrawn="1"/>
          </p:nvSpPr>
          <p:spPr bwMode="auto">
            <a:xfrm>
              <a:off x="9809478" y="1180693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9835395" y="1188468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/>
            </p:cNvSpPr>
            <p:nvPr userDrawn="1"/>
          </p:nvSpPr>
          <p:spPr bwMode="auto">
            <a:xfrm>
              <a:off x="9884636" y="1180693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 noEditPoints="1"/>
            </p:cNvSpPr>
            <p:nvPr userDrawn="1"/>
          </p:nvSpPr>
          <p:spPr bwMode="auto">
            <a:xfrm>
              <a:off x="10040134" y="1180693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 userDrawn="1"/>
          </p:nvSpPr>
          <p:spPr bwMode="auto">
            <a:xfrm>
              <a:off x="10111835" y="1200563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/>
            <p:cNvSpPr>
              <a:spLocks/>
            </p:cNvSpPr>
            <p:nvPr userDrawn="1"/>
          </p:nvSpPr>
          <p:spPr bwMode="auto">
            <a:xfrm>
              <a:off x="10173171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/>
            <p:cNvSpPr>
              <a:spLocks noEditPoints="1"/>
            </p:cNvSpPr>
            <p:nvPr userDrawn="1"/>
          </p:nvSpPr>
          <p:spPr bwMode="auto">
            <a:xfrm>
              <a:off x="10230187" y="1180693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/>
            <p:cNvSpPr>
              <a:spLocks/>
            </p:cNvSpPr>
            <p:nvPr userDrawn="1"/>
          </p:nvSpPr>
          <p:spPr bwMode="auto">
            <a:xfrm>
              <a:off x="10260422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/>
            <p:cNvSpPr>
              <a:spLocks noEditPoints="1"/>
            </p:cNvSpPr>
            <p:nvPr userDrawn="1"/>
          </p:nvSpPr>
          <p:spPr bwMode="auto">
            <a:xfrm>
              <a:off x="10324349" y="1198835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/>
            <p:cNvSpPr>
              <a:spLocks/>
            </p:cNvSpPr>
            <p:nvPr userDrawn="1"/>
          </p:nvSpPr>
          <p:spPr bwMode="auto">
            <a:xfrm>
              <a:off x="10385685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1"/>
            <p:cNvSpPr>
              <a:spLocks/>
            </p:cNvSpPr>
            <p:nvPr userDrawn="1"/>
          </p:nvSpPr>
          <p:spPr bwMode="auto">
            <a:xfrm>
              <a:off x="10438381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2"/>
            <p:cNvSpPr>
              <a:spLocks/>
            </p:cNvSpPr>
            <p:nvPr userDrawn="1"/>
          </p:nvSpPr>
          <p:spPr bwMode="auto">
            <a:xfrm>
              <a:off x="10591287" y="1180693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3"/>
            <p:cNvSpPr>
              <a:spLocks noEditPoints="1"/>
            </p:cNvSpPr>
            <p:nvPr userDrawn="1"/>
          </p:nvSpPr>
          <p:spPr bwMode="auto">
            <a:xfrm>
              <a:off x="10662989" y="1198835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4"/>
            <p:cNvSpPr>
              <a:spLocks/>
            </p:cNvSpPr>
            <p:nvPr userDrawn="1"/>
          </p:nvSpPr>
          <p:spPr bwMode="auto">
            <a:xfrm>
              <a:off x="10718277" y="1200563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5"/>
            <p:cNvSpPr>
              <a:spLocks noEditPoints="1"/>
            </p:cNvSpPr>
            <p:nvPr userDrawn="1"/>
          </p:nvSpPr>
          <p:spPr bwMode="auto">
            <a:xfrm>
              <a:off x="10779613" y="1198835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6"/>
            <p:cNvSpPr>
              <a:spLocks/>
            </p:cNvSpPr>
            <p:nvPr userDrawn="1"/>
          </p:nvSpPr>
          <p:spPr bwMode="auto">
            <a:xfrm>
              <a:off x="10845267" y="1200563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7"/>
            <p:cNvSpPr>
              <a:spLocks/>
            </p:cNvSpPr>
            <p:nvPr userDrawn="1"/>
          </p:nvSpPr>
          <p:spPr bwMode="auto">
            <a:xfrm>
              <a:off x="10887597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8"/>
            <p:cNvSpPr>
              <a:spLocks/>
            </p:cNvSpPr>
            <p:nvPr userDrawn="1"/>
          </p:nvSpPr>
          <p:spPr bwMode="auto">
            <a:xfrm>
              <a:off x="10953252" y="1198835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9"/>
            <p:cNvSpPr>
              <a:spLocks noEditPoints="1"/>
            </p:cNvSpPr>
            <p:nvPr userDrawn="1"/>
          </p:nvSpPr>
          <p:spPr bwMode="auto">
            <a:xfrm>
              <a:off x="11050870" y="1198835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0"/>
            <p:cNvSpPr>
              <a:spLocks/>
            </p:cNvSpPr>
            <p:nvPr userDrawn="1"/>
          </p:nvSpPr>
          <p:spPr bwMode="auto">
            <a:xfrm>
              <a:off x="11116525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1"/>
            <p:cNvSpPr>
              <a:spLocks/>
            </p:cNvSpPr>
            <p:nvPr userDrawn="1"/>
          </p:nvSpPr>
          <p:spPr bwMode="auto">
            <a:xfrm>
              <a:off x="11176132" y="1188468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42"/>
            <p:cNvSpPr>
              <a:spLocks noChangeArrowheads="1"/>
            </p:cNvSpPr>
            <p:nvPr userDrawn="1"/>
          </p:nvSpPr>
          <p:spPr bwMode="auto">
            <a:xfrm>
              <a:off x="9980526" y="1180693"/>
              <a:ext cx="14686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43"/>
            <p:cNvSpPr>
              <a:spLocks noChangeArrowheads="1"/>
            </p:cNvSpPr>
            <p:nvPr userDrawn="1"/>
          </p:nvSpPr>
          <p:spPr bwMode="auto">
            <a:xfrm>
              <a:off x="10532544" y="1180693"/>
              <a:ext cx="13822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4"/>
            <p:cNvSpPr>
              <a:spLocks noEditPoints="1"/>
            </p:cNvSpPr>
            <p:nvPr userDrawn="1"/>
          </p:nvSpPr>
          <p:spPr bwMode="auto">
            <a:xfrm>
              <a:off x="11227101" y="943991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C9B63D5-0F3A-4122-ACCD-2C7603128980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57200" y="3398454"/>
            <a:ext cx="4409718" cy="304699"/>
          </a:xfrm>
        </p:spPr>
        <p:txBody>
          <a:bodyPr>
            <a:sp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79CC15-88DB-4204-B730-1E756063585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7200" y="3694527"/>
            <a:ext cx="4409718" cy="270843"/>
          </a:xfrm>
        </p:spPr>
        <p:txBody>
          <a:bodyPr>
            <a:sp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grpSp>
        <p:nvGrpSpPr>
          <p:cNvPr id="167" name="InterSystems Logo" hidden="1"/>
          <p:cNvGrpSpPr/>
          <p:nvPr userDrawn="1"/>
        </p:nvGrpSpPr>
        <p:grpSpPr>
          <a:xfrm>
            <a:off x="9212973" y="886975"/>
            <a:ext cx="1918671" cy="463038"/>
            <a:chOff x="9215030" y="886716"/>
            <a:chExt cx="1918671" cy="463038"/>
          </a:xfrm>
        </p:grpSpPr>
        <p:sp>
          <p:nvSpPr>
            <p:cNvPr id="168" name="Rectangle 5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6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7"/>
            <p:cNvSpPr>
              <a:spLocks/>
            </p:cNvSpPr>
            <p:nvPr userDrawn="1"/>
          </p:nvSpPr>
          <p:spPr bwMode="auto">
            <a:xfrm>
              <a:off x="9526025" y="999884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"/>
            <p:cNvSpPr>
              <a:spLocks/>
            </p:cNvSpPr>
            <p:nvPr userDrawn="1"/>
          </p:nvSpPr>
          <p:spPr bwMode="auto">
            <a:xfrm>
              <a:off x="9680659" y="971376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9"/>
            <p:cNvSpPr>
              <a:spLocks noEditPoints="1"/>
            </p:cNvSpPr>
            <p:nvPr userDrawn="1"/>
          </p:nvSpPr>
          <p:spPr bwMode="auto">
            <a:xfrm>
              <a:off x="9768775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0"/>
            <p:cNvSpPr>
              <a:spLocks/>
            </p:cNvSpPr>
            <p:nvPr userDrawn="1"/>
          </p:nvSpPr>
          <p:spPr bwMode="auto">
            <a:xfrm>
              <a:off x="9926001" y="1002475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1"/>
            <p:cNvSpPr>
              <a:spLocks/>
            </p:cNvSpPr>
            <p:nvPr userDrawn="1"/>
          </p:nvSpPr>
          <p:spPr bwMode="auto">
            <a:xfrm>
              <a:off x="10027938" y="944595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2"/>
            <p:cNvSpPr>
              <a:spLocks/>
            </p:cNvSpPr>
            <p:nvPr userDrawn="1"/>
          </p:nvSpPr>
          <p:spPr bwMode="auto">
            <a:xfrm>
              <a:off x="10177389" y="1004203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3"/>
            <p:cNvSpPr>
              <a:spLocks/>
            </p:cNvSpPr>
            <p:nvPr userDrawn="1"/>
          </p:nvSpPr>
          <p:spPr bwMode="auto">
            <a:xfrm>
              <a:off x="10319929" y="998156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"/>
            <p:cNvSpPr>
              <a:spLocks noEditPoints="1"/>
            </p:cNvSpPr>
            <p:nvPr userDrawn="1"/>
          </p:nvSpPr>
          <p:spPr bwMode="auto">
            <a:xfrm>
              <a:off x="10548856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5"/>
            <p:cNvSpPr>
              <a:spLocks/>
            </p:cNvSpPr>
            <p:nvPr userDrawn="1"/>
          </p:nvSpPr>
          <p:spPr bwMode="auto">
            <a:xfrm>
              <a:off x="10706082" y="999884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6"/>
            <p:cNvSpPr>
              <a:spLocks/>
            </p:cNvSpPr>
            <p:nvPr userDrawn="1"/>
          </p:nvSpPr>
          <p:spPr bwMode="auto">
            <a:xfrm>
              <a:off x="10945376" y="998156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7"/>
            <p:cNvSpPr>
              <a:spLocks/>
            </p:cNvSpPr>
            <p:nvPr userDrawn="1"/>
          </p:nvSpPr>
          <p:spPr bwMode="auto">
            <a:xfrm>
              <a:off x="10457285" y="971376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8"/>
            <p:cNvSpPr>
              <a:spLocks/>
            </p:cNvSpPr>
            <p:nvPr userDrawn="1"/>
          </p:nvSpPr>
          <p:spPr bwMode="auto">
            <a:xfrm>
              <a:off x="9466418" y="1234858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9"/>
            <p:cNvSpPr>
              <a:spLocks noEditPoints="1"/>
            </p:cNvSpPr>
            <p:nvPr userDrawn="1"/>
          </p:nvSpPr>
          <p:spPr bwMode="auto">
            <a:xfrm>
              <a:off x="9538120" y="1253000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0"/>
            <p:cNvSpPr>
              <a:spLocks noEditPoints="1"/>
            </p:cNvSpPr>
            <p:nvPr userDrawn="1"/>
          </p:nvSpPr>
          <p:spPr bwMode="auto">
            <a:xfrm>
              <a:off x="9599455" y="1253000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1"/>
            <p:cNvSpPr>
              <a:spLocks/>
            </p:cNvSpPr>
            <p:nvPr userDrawn="1"/>
          </p:nvSpPr>
          <p:spPr bwMode="auto">
            <a:xfrm>
              <a:off x="9666837" y="1234858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2"/>
            <p:cNvSpPr>
              <a:spLocks/>
            </p:cNvSpPr>
            <p:nvPr userDrawn="1"/>
          </p:nvSpPr>
          <p:spPr bwMode="auto">
            <a:xfrm>
              <a:off x="9692754" y="1242633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3"/>
            <p:cNvSpPr>
              <a:spLocks/>
            </p:cNvSpPr>
            <p:nvPr userDrawn="1"/>
          </p:nvSpPr>
          <p:spPr bwMode="auto">
            <a:xfrm>
              <a:off x="9741995" y="1234858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4"/>
            <p:cNvSpPr>
              <a:spLocks noEditPoints="1"/>
            </p:cNvSpPr>
            <p:nvPr userDrawn="1"/>
          </p:nvSpPr>
          <p:spPr bwMode="auto">
            <a:xfrm>
              <a:off x="9897493" y="1234858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5"/>
            <p:cNvSpPr>
              <a:spLocks/>
            </p:cNvSpPr>
            <p:nvPr userDrawn="1"/>
          </p:nvSpPr>
          <p:spPr bwMode="auto">
            <a:xfrm>
              <a:off x="9969194" y="1254728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6"/>
            <p:cNvSpPr>
              <a:spLocks/>
            </p:cNvSpPr>
            <p:nvPr userDrawn="1"/>
          </p:nvSpPr>
          <p:spPr bwMode="auto">
            <a:xfrm>
              <a:off x="1003053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7"/>
            <p:cNvSpPr>
              <a:spLocks noEditPoints="1"/>
            </p:cNvSpPr>
            <p:nvPr userDrawn="1"/>
          </p:nvSpPr>
          <p:spPr bwMode="auto">
            <a:xfrm>
              <a:off x="10087546" y="1234858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8"/>
            <p:cNvSpPr>
              <a:spLocks/>
            </p:cNvSpPr>
            <p:nvPr userDrawn="1"/>
          </p:nvSpPr>
          <p:spPr bwMode="auto">
            <a:xfrm>
              <a:off x="10117781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9"/>
            <p:cNvSpPr>
              <a:spLocks noEditPoints="1"/>
            </p:cNvSpPr>
            <p:nvPr userDrawn="1"/>
          </p:nvSpPr>
          <p:spPr bwMode="auto">
            <a:xfrm>
              <a:off x="10181708" y="1253000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0"/>
            <p:cNvSpPr>
              <a:spLocks/>
            </p:cNvSpPr>
            <p:nvPr userDrawn="1"/>
          </p:nvSpPr>
          <p:spPr bwMode="auto">
            <a:xfrm>
              <a:off x="10243044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1"/>
            <p:cNvSpPr>
              <a:spLocks/>
            </p:cNvSpPr>
            <p:nvPr userDrawn="1"/>
          </p:nvSpPr>
          <p:spPr bwMode="auto">
            <a:xfrm>
              <a:off x="1029574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2"/>
            <p:cNvSpPr>
              <a:spLocks/>
            </p:cNvSpPr>
            <p:nvPr userDrawn="1"/>
          </p:nvSpPr>
          <p:spPr bwMode="auto">
            <a:xfrm>
              <a:off x="10448646" y="1234858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3"/>
            <p:cNvSpPr>
              <a:spLocks noEditPoints="1"/>
            </p:cNvSpPr>
            <p:nvPr userDrawn="1"/>
          </p:nvSpPr>
          <p:spPr bwMode="auto">
            <a:xfrm>
              <a:off x="10520348" y="1253000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4"/>
            <p:cNvSpPr>
              <a:spLocks/>
            </p:cNvSpPr>
            <p:nvPr userDrawn="1"/>
          </p:nvSpPr>
          <p:spPr bwMode="auto">
            <a:xfrm>
              <a:off x="10575636" y="1254728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5"/>
            <p:cNvSpPr>
              <a:spLocks noEditPoints="1"/>
            </p:cNvSpPr>
            <p:nvPr userDrawn="1"/>
          </p:nvSpPr>
          <p:spPr bwMode="auto">
            <a:xfrm>
              <a:off x="10636972" y="1253000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6"/>
            <p:cNvSpPr>
              <a:spLocks/>
            </p:cNvSpPr>
            <p:nvPr userDrawn="1"/>
          </p:nvSpPr>
          <p:spPr bwMode="auto">
            <a:xfrm>
              <a:off x="10702626" y="1254728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7"/>
            <p:cNvSpPr>
              <a:spLocks/>
            </p:cNvSpPr>
            <p:nvPr userDrawn="1"/>
          </p:nvSpPr>
          <p:spPr bwMode="auto">
            <a:xfrm>
              <a:off x="10744956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8"/>
            <p:cNvSpPr>
              <a:spLocks/>
            </p:cNvSpPr>
            <p:nvPr userDrawn="1"/>
          </p:nvSpPr>
          <p:spPr bwMode="auto">
            <a:xfrm>
              <a:off x="10810611" y="1253000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9"/>
            <p:cNvSpPr>
              <a:spLocks noEditPoints="1"/>
            </p:cNvSpPr>
            <p:nvPr userDrawn="1"/>
          </p:nvSpPr>
          <p:spPr bwMode="auto">
            <a:xfrm>
              <a:off x="10908229" y="1253000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0"/>
            <p:cNvSpPr>
              <a:spLocks/>
            </p:cNvSpPr>
            <p:nvPr userDrawn="1"/>
          </p:nvSpPr>
          <p:spPr bwMode="auto">
            <a:xfrm>
              <a:off x="10973884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1"/>
            <p:cNvSpPr>
              <a:spLocks/>
            </p:cNvSpPr>
            <p:nvPr userDrawn="1"/>
          </p:nvSpPr>
          <p:spPr bwMode="auto">
            <a:xfrm>
              <a:off x="11033491" y="1242633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 42"/>
            <p:cNvSpPr>
              <a:spLocks noChangeArrowheads="1"/>
            </p:cNvSpPr>
            <p:nvPr userDrawn="1"/>
          </p:nvSpPr>
          <p:spPr bwMode="auto">
            <a:xfrm>
              <a:off x="9837885" y="1234858"/>
              <a:ext cx="14686" cy="7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43"/>
            <p:cNvSpPr>
              <a:spLocks noChangeArrowheads="1"/>
            </p:cNvSpPr>
            <p:nvPr userDrawn="1"/>
          </p:nvSpPr>
          <p:spPr bwMode="auto">
            <a:xfrm>
              <a:off x="10389903" y="1234858"/>
              <a:ext cx="13822" cy="7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4"/>
            <p:cNvSpPr>
              <a:spLocks noEditPoints="1"/>
            </p:cNvSpPr>
            <p:nvPr userDrawn="1"/>
          </p:nvSpPr>
          <p:spPr bwMode="auto">
            <a:xfrm>
              <a:off x="11084460" y="998156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5"/>
            <p:cNvSpPr>
              <a:spLocks/>
            </p:cNvSpPr>
            <p:nvPr userDrawn="1"/>
          </p:nvSpPr>
          <p:spPr bwMode="auto">
            <a:xfrm>
              <a:off x="9215030" y="922135"/>
              <a:ext cx="114896" cy="427619"/>
            </a:xfrm>
            <a:custGeom>
              <a:avLst/>
              <a:gdLst>
                <a:gd name="T0" fmla="*/ 66 w 133"/>
                <a:gd name="T1" fmla="*/ 36 h 495"/>
                <a:gd name="T2" fmla="*/ 0 w 133"/>
                <a:gd name="T3" fmla="*/ 0 h 495"/>
                <a:gd name="T4" fmla="*/ 0 w 133"/>
                <a:gd name="T5" fmla="*/ 426 h 495"/>
                <a:gd name="T6" fmla="*/ 133 w 133"/>
                <a:gd name="T7" fmla="*/ 495 h 495"/>
                <a:gd name="T8" fmla="*/ 133 w 133"/>
                <a:gd name="T9" fmla="*/ 419 h 495"/>
                <a:gd name="T10" fmla="*/ 66 w 133"/>
                <a:gd name="T11" fmla="*/ 385 h 495"/>
                <a:gd name="T12" fmla="*/ 66 w 133"/>
                <a:gd name="T13" fmla="*/ 36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5">
                  <a:moveTo>
                    <a:pt x="66" y="36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133" y="495"/>
                  </a:lnTo>
                  <a:lnTo>
                    <a:pt x="133" y="419"/>
                  </a:lnTo>
                  <a:lnTo>
                    <a:pt x="66" y="385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6"/>
            <p:cNvSpPr>
              <a:spLocks/>
            </p:cNvSpPr>
            <p:nvPr userDrawn="1"/>
          </p:nvSpPr>
          <p:spPr bwMode="auto">
            <a:xfrm>
              <a:off x="9272046" y="886716"/>
              <a:ext cx="114896" cy="425892"/>
            </a:xfrm>
            <a:custGeom>
              <a:avLst/>
              <a:gdLst>
                <a:gd name="T0" fmla="*/ 67 w 133"/>
                <a:gd name="T1" fmla="*/ 460 h 493"/>
                <a:gd name="T2" fmla="*/ 133 w 133"/>
                <a:gd name="T3" fmla="*/ 493 h 493"/>
                <a:gd name="T4" fmla="*/ 133 w 133"/>
                <a:gd name="T5" fmla="*/ 67 h 493"/>
                <a:gd name="T6" fmla="*/ 0 w 133"/>
                <a:gd name="T7" fmla="*/ 0 h 493"/>
                <a:gd name="T8" fmla="*/ 0 w 133"/>
                <a:gd name="T9" fmla="*/ 77 h 493"/>
                <a:gd name="T10" fmla="*/ 67 w 133"/>
                <a:gd name="T11" fmla="*/ 110 h 493"/>
                <a:gd name="T12" fmla="*/ 67 w 133"/>
                <a:gd name="T13" fmla="*/ 46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3">
                  <a:moveTo>
                    <a:pt x="67" y="460"/>
                  </a:moveTo>
                  <a:lnTo>
                    <a:pt x="133" y="493"/>
                  </a:lnTo>
                  <a:lnTo>
                    <a:pt x="133" y="67"/>
                  </a:lnTo>
                  <a:lnTo>
                    <a:pt x="0" y="0"/>
                  </a:lnTo>
                  <a:lnTo>
                    <a:pt x="0" y="77"/>
                  </a:lnTo>
                  <a:lnTo>
                    <a:pt x="67" y="110"/>
                  </a:lnTo>
                  <a:lnTo>
                    <a:pt x="67" y="4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66EA1C-5854-40DE-A5F2-46B3B6ED479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57200" y="1249127"/>
            <a:ext cx="4409718" cy="1900854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C548016-FD56-42C6-91BA-FEB620CB18B3}"/>
              </a:ext>
            </a:extLst>
          </p:cNvPr>
          <p:cNvSpPr/>
          <p:nvPr userDrawn="1"/>
        </p:nvSpPr>
        <p:spPr>
          <a:xfrm>
            <a:off x="7022573" y="358170"/>
            <a:ext cx="2668124" cy="1252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45"/>
          <p:cNvSpPr>
            <a:spLocks/>
          </p:cNvSpPr>
          <p:nvPr userDrawn="1"/>
        </p:nvSpPr>
        <p:spPr bwMode="auto">
          <a:xfrm>
            <a:off x="9521830" y="729183"/>
            <a:ext cx="114896" cy="427619"/>
          </a:xfrm>
          <a:custGeom>
            <a:avLst/>
            <a:gdLst>
              <a:gd name="T0" fmla="*/ 66 w 133"/>
              <a:gd name="T1" fmla="*/ 36 h 495"/>
              <a:gd name="T2" fmla="*/ 0 w 133"/>
              <a:gd name="T3" fmla="*/ 0 h 495"/>
              <a:gd name="T4" fmla="*/ 0 w 133"/>
              <a:gd name="T5" fmla="*/ 426 h 495"/>
              <a:gd name="T6" fmla="*/ 133 w 133"/>
              <a:gd name="T7" fmla="*/ 495 h 495"/>
              <a:gd name="T8" fmla="*/ 133 w 133"/>
              <a:gd name="T9" fmla="*/ 419 h 495"/>
              <a:gd name="T10" fmla="*/ 66 w 133"/>
              <a:gd name="T11" fmla="*/ 385 h 495"/>
              <a:gd name="T12" fmla="*/ 66 w 133"/>
              <a:gd name="T13" fmla="*/ 36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495">
                <a:moveTo>
                  <a:pt x="66" y="36"/>
                </a:moveTo>
                <a:lnTo>
                  <a:pt x="0" y="0"/>
                </a:lnTo>
                <a:lnTo>
                  <a:pt x="0" y="426"/>
                </a:lnTo>
                <a:lnTo>
                  <a:pt x="133" y="495"/>
                </a:lnTo>
                <a:lnTo>
                  <a:pt x="133" y="419"/>
                </a:lnTo>
                <a:lnTo>
                  <a:pt x="66" y="385"/>
                </a:lnTo>
                <a:lnTo>
                  <a:pt x="66" y="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46"/>
          <p:cNvSpPr>
            <a:spLocks/>
          </p:cNvSpPr>
          <p:nvPr userDrawn="1"/>
        </p:nvSpPr>
        <p:spPr bwMode="auto">
          <a:xfrm>
            <a:off x="9578846" y="693764"/>
            <a:ext cx="114896" cy="425892"/>
          </a:xfrm>
          <a:custGeom>
            <a:avLst/>
            <a:gdLst>
              <a:gd name="T0" fmla="*/ 67 w 133"/>
              <a:gd name="T1" fmla="*/ 460 h 493"/>
              <a:gd name="T2" fmla="*/ 133 w 133"/>
              <a:gd name="T3" fmla="*/ 493 h 493"/>
              <a:gd name="T4" fmla="*/ 133 w 133"/>
              <a:gd name="T5" fmla="*/ 67 h 493"/>
              <a:gd name="T6" fmla="*/ 0 w 133"/>
              <a:gd name="T7" fmla="*/ 0 h 493"/>
              <a:gd name="T8" fmla="*/ 0 w 133"/>
              <a:gd name="T9" fmla="*/ 77 h 493"/>
              <a:gd name="T10" fmla="*/ 67 w 133"/>
              <a:gd name="T11" fmla="*/ 110 h 493"/>
              <a:gd name="T12" fmla="*/ 67 w 133"/>
              <a:gd name="T13" fmla="*/ 46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493">
                <a:moveTo>
                  <a:pt x="67" y="460"/>
                </a:moveTo>
                <a:lnTo>
                  <a:pt x="133" y="493"/>
                </a:lnTo>
                <a:lnTo>
                  <a:pt x="133" y="67"/>
                </a:lnTo>
                <a:lnTo>
                  <a:pt x="0" y="0"/>
                </a:lnTo>
                <a:lnTo>
                  <a:pt x="0" y="77"/>
                </a:lnTo>
                <a:lnTo>
                  <a:pt x="67" y="110"/>
                </a:lnTo>
                <a:lnTo>
                  <a:pt x="67" y="4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1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2.91667E-6 0.02616 " pathEditMode="relative" rAng="0" ptsTypes="AA">
                                      <p:cBhvr>
                                        <p:cTn id="15" dur="1000" spd="-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4.58333E-6 -0.03889 " pathEditMode="relative" rAng="0" ptsTypes="AA">
                                      <p:cBhvr>
                                        <p:cTn id="17" dur="100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-2.59259E-6 L -0.16107 -2.59259E-6 " pathEditMode="relative" rAng="0" ptsTypes="AA">
                                      <p:cBhvr>
                                        <p:cTn id="22" dur="1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92" grpId="0" animBg="1"/>
      <p:bldP spid="92" grpId="1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(Healthca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28D3BB5F-6204-4959-BF5F-C5EC9F627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249127"/>
            <a:ext cx="4409718" cy="1900854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777BA1BC-AC49-4355-A5AD-A7E3973505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398454"/>
            <a:ext cx="4409718" cy="304699"/>
          </a:xfrm>
        </p:spPr>
        <p:txBody>
          <a:bodyPr>
            <a:sp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73C34E1E-E4E3-4CAC-94AF-A13CA7B9E7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694527"/>
            <a:ext cx="4409718" cy="270843"/>
          </a:xfrm>
        </p:spPr>
        <p:txBody>
          <a:bodyPr>
            <a:sp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D8CE1DD-8D98-42F5-9870-0F3ACC5C363C}"/>
              </a:ext>
            </a:extLst>
          </p:cNvPr>
          <p:cNvGrpSpPr/>
          <p:nvPr userDrawn="1"/>
        </p:nvGrpSpPr>
        <p:grpSpPr>
          <a:xfrm>
            <a:off x="9773218" y="751643"/>
            <a:ext cx="1667283" cy="369741"/>
            <a:chOff x="9609059" y="890430"/>
            <a:chExt cx="1667283" cy="369741"/>
          </a:xfrm>
          <a:solidFill>
            <a:schemeClr val="tx1"/>
          </a:soli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3B9BAE85-8BCF-4F3E-A239-8763A58A12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09059" y="890430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6">
              <a:extLst>
                <a:ext uri="{FF2B5EF4-FFF2-40B4-BE49-F238E27FC236}">
                  <a16:creationId xmlns:a16="http://schemas.microsoft.com/office/drawing/2014/main" id="{7A41CC0E-C9D8-43FC-B4EA-C01070089E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09059" y="890430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CDA32E72-47F1-4966-8F2C-E44D4E1000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68666" y="945719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5AE5E150-C931-40BB-9B24-746BDCD482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23300" y="917211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200ECBF5-44BA-4A33-B52A-B7167103C6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11416" y="943991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B54FE431-CF28-4D81-88D1-AE6006241D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68642" y="948310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219574AA-81AD-4C23-A940-6D3A1F328C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70579" y="890430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371A9C7C-E1C0-4B38-AE7C-B837D0FE70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20030" y="950038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6A4C3D28-7E2C-4350-A3D7-DAC2AB3D92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62570" y="943991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C266CBA7-7C03-4EFF-B5AC-0014B208BD1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91497" y="943991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12E9EC30-5D0C-476F-AE94-BE1F648D64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48723" y="945719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3032B80D-3973-4C97-A3D4-DFBD11EDD6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88017" y="943991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DC9FB026-490F-4DA4-89DD-1F9850A04D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9926" y="917211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66068D45-1E9F-4781-9F30-7710B35E01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9059" y="1180693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24B5EBAC-DA0D-4CAC-943B-61720E9CBE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80761" y="1198835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99EDA52D-0791-462E-A4BA-E2CA62EB9C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42096" y="1198835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3AD917A7-5CA1-4766-91E7-19DAC23101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9478" y="1180693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A54340F1-7F25-492C-A553-B73F84D9DB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35395" y="1188468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A9E1F820-3D98-497A-9548-33A1864884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84636" y="1180693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DDC3284E-9E0D-4BD9-8A61-086A13D0D29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40134" y="1180693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6FF21313-2D31-48FC-B681-BBC34D27F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11835" y="1200563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A7455459-69FB-4A42-B752-C75B189215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73171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F14CEFE0-DFC1-4083-9D2A-6CA40FAEAD7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230187" y="1180693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C35370FE-CFD7-42E7-A911-C392C2D56E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60422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07055EFA-A3AF-4401-A64E-CE4F0101F40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24349" y="1198835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0D74D86E-1F6E-4FA5-AFE1-002F0B75BA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85685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05311F82-4522-4E67-ADB4-9B22F43A15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38381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E894BBC4-039E-498B-A0FC-FF336A50FD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1287" y="1180693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3">
              <a:extLst>
                <a:ext uri="{FF2B5EF4-FFF2-40B4-BE49-F238E27FC236}">
                  <a16:creationId xmlns:a16="http://schemas.microsoft.com/office/drawing/2014/main" id="{BCC0F6D1-DA22-4138-BECC-F721896901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62989" y="1198835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E0F99E5D-F1C7-4B72-899E-3607D45A28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18277" y="1200563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3AD2A811-6B4C-43DF-A785-5083D6B83F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79613" y="1198835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D41A9276-C418-4888-8444-9534E4CE3C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45267" y="1200563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366CDD14-4169-4160-A3FB-508A663508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87597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A30B484F-A094-4758-9AB8-349FE6A098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53252" y="1198835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542ACB78-A7F7-42F0-85C0-643F51E6C4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50870" y="1198835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2185113F-FCDB-4356-8AF1-494A84303C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6525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0384897C-5BA6-49AD-9CD3-A52B31CEA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76132" y="1188468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42">
              <a:extLst>
                <a:ext uri="{FF2B5EF4-FFF2-40B4-BE49-F238E27FC236}">
                  <a16:creationId xmlns:a16="http://schemas.microsoft.com/office/drawing/2014/main" id="{81507BA3-4C4A-4C5D-9F09-B3622A857D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80526" y="1180693"/>
              <a:ext cx="14686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43">
              <a:extLst>
                <a:ext uri="{FF2B5EF4-FFF2-40B4-BE49-F238E27FC236}">
                  <a16:creationId xmlns:a16="http://schemas.microsoft.com/office/drawing/2014/main" id="{ACEF3B34-6905-4A5D-B143-8CDC3CC1CE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32544" y="1180693"/>
              <a:ext cx="13822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6E96221D-0447-40A3-BB3F-ADBD65B78D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27101" y="943991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87688B39-85EA-45AB-BB78-3706C4132ECD}"/>
              </a:ext>
            </a:extLst>
          </p:cNvPr>
          <p:cNvSpPr/>
          <p:nvPr userDrawn="1"/>
        </p:nvSpPr>
        <p:spPr>
          <a:xfrm>
            <a:off x="7022573" y="358170"/>
            <a:ext cx="2668124" cy="1252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45">
            <a:extLst>
              <a:ext uri="{FF2B5EF4-FFF2-40B4-BE49-F238E27FC236}">
                <a16:creationId xmlns:a16="http://schemas.microsoft.com/office/drawing/2014/main" id="{14143373-E54F-415C-BD02-BE38D2A0B0FF}"/>
              </a:ext>
            </a:extLst>
          </p:cNvPr>
          <p:cNvSpPr>
            <a:spLocks/>
          </p:cNvSpPr>
          <p:nvPr userDrawn="1"/>
        </p:nvSpPr>
        <p:spPr bwMode="auto">
          <a:xfrm>
            <a:off x="9521830" y="729183"/>
            <a:ext cx="114896" cy="427619"/>
          </a:xfrm>
          <a:custGeom>
            <a:avLst/>
            <a:gdLst>
              <a:gd name="T0" fmla="*/ 66 w 133"/>
              <a:gd name="T1" fmla="*/ 36 h 495"/>
              <a:gd name="T2" fmla="*/ 0 w 133"/>
              <a:gd name="T3" fmla="*/ 0 h 495"/>
              <a:gd name="T4" fmla="*/ 0 w 133"/>
              <a:gd name="T5" fmla="*/ 426 h 495"/>
              <a:gd name="T6" fmla="*/ 133 w 133"/>
              <a:gd name="T7" fmla="*/ 495 h 495"/>
              <a:gd name="T8" fmla="*/ 133 w 133"/>
              <a:gd name="T9" fmla="*/ 419 h 495"/>
              <a:gd name="T10" fmla="*/ 66 w 133"/>
              <a:gd name="T11" fmla="*/ 385 h 495"/>
              <a:gd name="T12" fmla="*/ 66 w 133"/>
              <a:gd name="T13" fmla="*/ 36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495">
                <a:moveTo>
                  <a:pt x="66" y="36"/>
                </a:moveTo>
                <a:lnTo>
                  <a:pt x="0" y="0"/>
                </a:lnTo>
                <a:lnTo>
                  <a:pt x="0" y="426"/>
                </a:lnTo>
                <a:lnTo>
                  <a:pt x="133" y="495"/>
                </a:lnTo>
                <a:lnTo>
                  <a:pt x="133" y="419"/>
                </a:lnTo>
                <a:lnTo>
                  <a:pt x="66" y="385"/>
                </a:lnTo>
                <a:lnTo>
                  <a:pt x="66" y="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46">
            <a:extLst>
              <a:ext uri="{FF2B5EF4-FFF2-40B4-BE49-F238E27FC236}">
                <a16:creationId xmlns:a16="http://schemas.microsoft.com/office/drawing/2014/main" id="{24D73BDE-072E-454E-845F-12D75EE395DE}"/>
              </a:ext>
            </a:extLst>
          </p:cNvPr>
          <p:cNvSpPr>
            <a:spLocks/>
          </p:cNvSpPr>
          <p:nvPr userDrawn="1"/>
        </p:nvSpPr>
        <p:spPr bwMode="auto">
          <a:xfrm>
            <a:off x="9578846" y="693764"/>
            <a:ext cx="114896" cy="425892"/>
          </a:xfrm>
          <a:custGeom>
            <a:avLst/>
            <a:gdLst>
              <a:gd name="T0" fmla="*/ 67 w 133"/>
              <a:gd name="T1" fmla="*/ 460 h 493"/>
              <a:gd name="T2" fmla="*/ 133 w 133"/>
              <a:gd name="T3" fmla="*/ 493 h 493"/>
              <a:gd name="T4" fmla="*/ 133 w 133"/>
              <a:gd name="T5" fmla="*/ 67 h 493"/>
              <a:gd name="T6" fmla="*/ 0 w 133"/>
              <a:gd name="T7" fmla="*/ 0 h 493"/>
              <a:gd name="T8" fmla="*/ 0 w 133"/>
              <a:gd name="T9" fmla="*/ 77 h 493"/>
              <a:gd name="T10" fmla="*/ 67 w 133"/>
              <a:gd name="T11" fmla="*/ 110 h 493"/>
              <a:gd name="T12" fmla="*/ 67 w 133"/>
              <a:gd name="T13" fmla="*/ 46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493">
                <a:moveTo>
                  <a:pt x="67" y="460"/>
                </a:moveTo>
                <a:lnTo>
                  <a:pt x="133" y="493"/>
                </a:lnTo>
                <a:lnTo>
                  <a:pt x="133" y="67"/>
                </a:lnTo>
                <a:lnTo>
                  <a:pt x="0" y="0"/>
                </a:lnTo>
                <a:lnTo>
                  <a:pt x="0" y="77"/>
                </a:lnTo>
                <a:lnTo>
                  <a:pt x="67" y="110"/>
                </a:lnTo>
                <a:lnTo>
                  <a:pt x="67" y="4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3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2.91667E-6 0.02616 " pathEditMode="relative" rAng="0" ptsTypes="AA">
                                      <p:cBhvr>
                                        <p:cTn id="12" dur="1000" spd="-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4.58333E-6 -0.03889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-2.59259E-6 L -0.16107 -2.59259E-6 " pathEditMode="relative" rAng="0" ptsTypes="AA">
                                      <p:cBhvr>
                                        <p:cTn id="19" dur="15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19" grpId="1" animBg="1"/>
      <p:bldP spid="120" grpId="0" animBg="1"/>
      <p:bldP spid="120" grpId="1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F3E6-6D45-4A79-82D8-67D8F9DC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F9AD-4695-436B-9ED2-93DFE1A2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B323F-5448-46AB-BB19-DBCF6C2A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2351" y="6194425"/>
            <a:ext cx="7767066" cy="4421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38A5-67DB-4DDE-BFE7-EEF0A84E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79819"/>
            <a:ext cx="8715376" cy="1495794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44AA2-B6FF-41B0-8880-CBB7A1AFC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539069"/>
            <a:ext cx="8715376" cy="4318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2C9B4B-AF65-4CD0-BFFC-C585EB8C7753}"/>
              </a:ext>
            </a:extLst>
          </p:cNvPr>
          <p:cNvCxnSpPr>
            <a:cxnSpLocks/>
          </p:cNvCxnSpPr>
          <p:nvPr userDrawn="1"/>
        </p:nvCxnSpPr>
        <p:spPr>
          <a:xfrm flipH="1">
            <a:off x="457200" y="5273866"/>
            <a:ext cx="112776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7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3654-6B08-42E4-9A0C-797E051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FA7A-2090-4F19-B8BA-147E2979A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6" y="1412997"/>
            <a:ext cx="5478783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3E3F1-3C93-47BB-ABBA-E74A78AA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1412997"/>
            <a:ext cx="5478778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5B47A-66F4-453A-A8ED-E9E01E3E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2351" y="6194425"/>
            <a:ext cx="7767066" cy="4421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8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3654-6B08-42E4-9A0C-797E051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FA7A-2090-4F19-B8BA-147E2979A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7" y="1412997"/>
            <a:ext cx="3546482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3E3F1-3C93-47BB-ABBA-E74A78AA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3718" y="1412997"/>
            <a:ext cx="3544564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5B47A-66F4-453A-A8ED-E9E01E3E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2351" y="6194425"/>
            <a:ext cx="7767066" cy="4421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20A71404-69A5-45B6-A2FA-04E08F320E5A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188320" y="1412997"/>
            <a:ext cx="3546477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844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3654-6B08-42E4-9A0C-797E051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FA7A-2090-4F19-B8BA-147E2979A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7" y="1412997"/>
            <a:ext cx="2580329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3E3F1-3C93-47BB-ABBA-E74A78AA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6455" y="1412997"/>
            <a:ext cx="2578410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5B47A-66F4-453A-A8ED-E9E01E3E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2351" y="6194425"/>
            <a:ext cx="7767066" cy="4421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20A71404-69A5-45B6-A2FA-04E08F320E5A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256018" y="1412997"/>
            <a:ext cx="2578415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1B13753-7B7A-4BCB-8A04-E2CAD8BC9AF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45586" y="1412997"/>
            <a:ext cx="2589212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42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Healthca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28D3BB5F-6204-4959-BF5F-C5EC9F627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249127"/>
            <a:ext cx="4409718" cy="1900854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777BA1BC-AC49-4355-A5AD-A7E3973505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398454"/>
            <a:ext cx="4409718" cy="304699"/>
          </a:xfrm>
        </p:spPr>
        <p:txBody>
          <a:bodyPr>
            <a:sp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73C34E1E-E4E3-4CAC-94AF-A13CA7B9E7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694527"/>
            <a:ext cx="4409718" cy="270843"/>
          </a:xfrm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D8CE1DD-8D98-42F5-9870-0F3ACC5C363C}"/>
              </a:ext>
            </a:extLst>
          </p:cNvPr>
          <p:cNvGrpSpPr/>
          <p:nvPr userDrawn="1"/>
        </p:nvGrpSpPr>
        <p:grpSpPr>
          <a:xfrm>
            <a:off x="9773218" y="751643"/>
            <a:ext cx="1667283" cy="369741"/>
            <a:chOff x="9609059" y="890430"/>
            <a:chExt cx="1667283" cy="369741"/>
          </a:xfrm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3B9BAE85-8BCF-4F3E-A239-8763A58A12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09059" y="890430"/>
              <a:ext cx="38874" cy="21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6">
              <a:extLst>
                <a:ext uri="{FF2B5EF4-FFF2-40B4-BE49-F238E27FC236}">
                  <a16:creationId xmlns:a16="http://schemas.microsoft.com/office/drawing/2014/main" id="{7A41CC0E-C9D8-43FC-B4EA-C01070089E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09059" y="890430"/>
              <a:ext cx="38874" cy="21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CDA32E72-47F1-4966-8F2C-E44D4E1000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68666" y="945719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5AE5E150-C931-40BB-9B24-746BDCD482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23300" y="917211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200ECBF5-44BA-4A33-B52A-B7167103C6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11416" y="943991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B54FE431-CF28-4D81-88D1-AE6006241D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68642" y="948310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219574AA-81AD-4C23-A940-6D3A1F328C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70579" y="890430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371A9C7C-E1C0-4B38-AE7C-B837D0FE70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20030" y="950038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6A4C3D28-7E2C-4350-A3D7-DAC2AB3D92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62570" y="943991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C266CBA7-7C03-4EFF-B5AC-0014B208BD1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91497" y="943991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12E9EC30-5D0C-476F-AE94-BE1F648D64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48723" y="945719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3032B80D-3973-4C97-A3D4-DFBD11EDD6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88017" y="943991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DC9FB026-490F-4DA4-89DD-1F9850A04D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9926" y="917211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66068D45-1E9F-4781-9F30-7710B35E01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9059" y="1180693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24B5EBAC-DA0D-4CAC-943B-61720E9CBE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80761" y="1198835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99EDA52D-0791-462E-A4BA-E2CA62EB9C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42096" y="1198835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3AD917A7-5CA1-4766-91E7-19DAC23101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9478" y="1180693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A54340F1-7F25-492C-A553-B73F84D9DB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35395" y="1188468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A9E1F820-3D98-497A-9548-33A1864884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84636" y="1180693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DDC3284E-9E0D-4BD9-8A61-086A13D0D29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40134" y="1180693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6FF21313-2D31-48FC-B681-BBC34D27F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11835" y="1200563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A7455459-69FB-4A42-B752-C75B189215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73171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F14CEFE0-DFC1-4083-9D2A-6CA40FAEAD7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230187" y="1180693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C35370FE-CFD7-42E7-A911-C392C2D56E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60422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07055EFA-A3AF-4401-A64E-CE4F0101F40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24349" y="1198835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0D74D86E-1F6E-4FA5-AFE1-002F0B75BA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85685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05311F82-4522-4E67-ADB4-9B22F43A15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38381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E894BBC4-039E-498B-A0FC-FF336A50FD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1287" y="1180693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3">
              <a:extLst>
                <a:ext uri="{FF2B5EF4-FFF2-40B4-BE49-F238E27FC236}">
                  <a16:creationId xmlns:a16="http://schemas.microsoft.com/office/drawing/2014/main" id="{BCC0F6D1-DA22-4138-BECC-F721896901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62989" y="1198835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E0F99E5D-F1C7-4B72-899E-3607D45A28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18277" y="1200563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3AD2A811-6B4C-43DF-A785-5083D6B83F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79613" y="1198835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D41A9276-C418-4888-8444-9534E4CE3C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45267" y="1200563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366CDD14-4169-4160-A3FB-508A663508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87597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A30B484F-A094-4758-9AB8-349FE6A098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53252" y="1198835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542ACB78-A7F7-42F0-85C0-643F51E6C4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50870" y="1198835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2185113F-FCDB-4356-8AF1-494A84303C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6525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0384897C-5BA6-49AD-9CD3-A52B31CEA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76132" y="1188468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42">
              <a:extLst>
                <a:ext uri="{FF2B5EF4-FFF2-40B4-BE49-F238E27FC236}">
                  <a16:creationId xmlns:a16="http://schemas.microsoft.com/office/drawing/2014/main" id="{81507BA3-4C4A-4C5D-9F09-B3622A857D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80526" y="1180693"/>
              <a:ext cx="14686" cy="7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43">
              <a:extLst>
                <a:ext uri="{FF2B5EF4-FFF2-40B4-BE49-F238E27FC236}">
                  <a16:creationId xmlns:a16="http://schemas.microsoft.com/office/drawing/2014/main" id="{ACEF3B34-6905-4A5D-B143-8CDC3CC1CE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32544" y="1180693"/>
              <a:ext cx="13822" cy="7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6E96221D-0447-40A3-BB3F-ADBD65B78D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27101" y="943991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87688B39-85EA-45AB-BB78-3706C4132ECD}"/>
              </a:ext>
            </a:extLst>
          </p:cNvPr>
          <p:cNvSpPr/>
          <p:nvPr userDrawn="1"/>
        </p:nvSpPr>
        <p:spPr>
          <a:xfrm>
            <a:off x="7022573" y="358170"/>
            <a:ext cx="2668124" cy="1252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45">
            <a:extLst>
              <a:ext uri="{FF2B5EF4-FFF2-40B4-BE49-F238E27FC236}">
                <a16:creationId xmlns:a16="http://schemas.microsoft.com/office/drawing/2014/main" id="{14143373-E54F-415C-BD02-BE38D2A0B0FF}"/>
              </a:ext>
            </a:extLst>
          </p:cNvPr>
          <p:cNvSpPr>
            <a:spLocks/>
          </p:cNvSpPr>
          <p:nvPr userDrawn="1"/>
        </p:nvSpPr>
        <p:spPr bwMode="auto">
          <a:xfrm>
            <a:off x="9521830" y="729183"/>
            <a:ext cx="114896" cy="427619"/>
          </a:xfrm>
          <a:custGeom>
            <a:avLst/>
            <a:gdLst>
              <a:gd name="T0" fmla="*/ 66 w 133"/>
              <a:gd name="T1" fmla="*/ 36 h 495"/>
              <a:gd name="T2" fmla="*/ 0 w 133"/>
              <a:gd name="T3" fmla="*/ 0 h 495"/>
              <a:gd name="T4" fmla="*/ 0 w 133"/>
              <a:gd name="T5" fmla="*/ 426 h 495"/>
              <a:gd name="T6" fmla="*/ 133 w 133"/>
              <a:gd name="T7" fmla="*/ 495 h 495"/>
              <a:gd name="T8" fmla="*/ 133 w 133"/>
              <a:gd name="T9" fmla="*/ 419 h 495"/>
              <a:gd name="T10" fmla="*/ 66 w 133"/>
              <a:gd name="T11" fmla="*/ 385 h 495"/>
              <a:gd name="T12" fmla="*/ 66 w 133"/>
              <a:gd name="T13" fmla="*/ 36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495">
                <a:moveTo>
                  <a:pt x="66" y="36"/>
                </a:moveTo>
                <a:lnTo>
                  <a:pt x="0" y="0"/>
                </a:lnTo>
                <a:lnTo>
                  <a:pt x="0" y="426"/>
                </a:lnTo>
                <a:lnTo>
                  <a:pt x="133" y="495"/>
                </a:lnTo>
                <a:lnTo>
                  <a:pt x="133" y="419"/>
                </a:lnTo>
                <a:lnTo>
                  <a:pt x="66" y="385"/>
                </a:lnTo>
                <a:lnTo>
                  <a:pt x="66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46">
            <a:extLst>
              <a:ext uri="{FF2B5EF4-FFF2-40B4-BE49-F238E27FC236}">
                <a16:creationId xmlns:a16="http://schemas.microsoft.com/office/drawing/2014/main" id="{24D73BDE-072E-454E-845F-12D75EE395DE}"/>
              </a:ext>
            </a:extLst>
          </p:cNvPr>
          <p:cNvSpPr>
            <a:spLocks/>
          </p:cNvSpPr>
          <p:nvPr userDrawn="1"/>
        </p:nvSpPr>
        <p:spPr bwMode="auto">
          <a:xfrm>
            <a:off x="9578846" y="693764"/>
            <a:ext cx="114896" cy="425892"/>
          </a:xfrm>
          <a:custGeom>
            <a:avLst/>
            <a:gdLst>
              <a:gd name="T0" fmla="*/ 67 w 133"/>
              <a:gd name="T1" fmla="*/ 460 h 493"/>
              <a:gd name="T2" fmla="*/ 133 w 133"/>
              <a:gd name="T3" fmla="*/ 493 h 493"/>
              <a:gd name="T4" fmla="*/ 133 w 133"/>
              <a:gd name="T5" fmla="*/ 67 h 493"/>
              <a:gd name="T6" fmla="*/ 0 w 133"/>
              <a:gd name="T7" fmla="*/ 0 h 493"/>
              <a:gd name="T8" fmla="*/ 0 w 133"/>
              <a:gd name="T9" fmla="*/ 77 h 493"/>
              <a:gd name="T10" fmla="*/ 67 w 133"/>
              <a:gd name="T11" fmla="*/ 110 h 493"/>
              <a:gd name="T12" fmla="*/ 67 w 133"/>
              <a:gd name="T13" fmla="*/ 46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493">
                <a:moveTo>
                  <a:pt x="67" y="460"/>
                </a:moveTo>
                <a:lnTo>
                  <a:pt x="133" y="493"/>
                </a:lnTo>
                <a:lnTo>
                  <a:pt x="133" y="67"/>
                </a:lnTo>
                <a:lnTo>
                  <a:pt x="0" y="0"/>
                </a:lnTo>
                <a:lnTo>
                  <a:pt x="0" y="77"/>
                </a:lnTo>
                <a:lnTo>
                  <a:pt x="67" y="110"/>
                </a:lnTo>
                <a:lnTo>
                  <a:pt x="67" y="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3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2.91667E-6 0.02616 " pathEditMode="relative" rAng="0" ptsTypes="AA">
                                      <p:cBhvr>
                                        <p:cTn id="12" dur="1000" spd="-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4.58333E-6 -0.03889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-2.59259E-6 L -0.16107 -2.59259E-6 " pathEditMode="relative" rAng="0" ptsTypes="AA">
                                      <p:cBhvr>
                                        <p:cTn id="19" dur="15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19" grpId="1" animBg="1"/>
      <p:bldP spid="120" grpId="0" animBg="1"/>
      <p:bldP spid="120" grpId="1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450F-2939-40BB-A926-D9D78513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74504-C99A-45C9-8BEA-707080C9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2351" y="6194425"/>
            <a:ext cx="7767066" cy="4421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972CA9-CF1C-451C-A31A-176779B1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2351" y="6194425"/>
            <a:ext cx="7767066" cy="4421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(Busine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2D18BF-2FAC-4D98-A229-E03EB74D081B}"/>
              </a:ext>
            </a:extLst>
          </p:cNvPr>
          <p:cNvSpPr txBox="1"/>
          <p:nvPr userDrawn="1"/>
        </p:nvSpPr>
        <p:spPr>
          <a:xfrm>
            <a:off x="461853" y="1585728"/>
            <a:ext cx="362631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5400" i="1" dirty="0">
                <a:solidFill>
                  <a:schemeClr val="tx1"/>
                </a:solidFill>
              </a:rPr>
              <a:t>Thank you.</a:t>
            </a:r>
          </a:p>
        </p:txBody>
      </p:sp>
      <p:grpSp>
        <p:nvGrpSpPr>
          <p:cNvPr id="50" name="Captions"/>
          <p:cNvGrpSpPr/>
          <p:nvPr userDrawn="1"/>
        </p:nvGrpSpPr>
        <p:grpSpPr>
          <a:xfrm>
            <a:off x="610751" y="1037030"/>
            <a:ext cx="2974329" cy="166729"/>
            <a:chOff x="5722374" y="1037030"/>
            <a:chExt cx="2974329" cy="166729"/>
          </a:xfrm>
          <a:solidFill>
            <a:schemeClr val="tx1"/>
          </a:solidFill>
        </p:grpSpPr>
        <p:sp>
          <p:nvSpPr>
            <p:cNvPr id="51" name="Freeform 47"/>
            <p:cNvSpPr>
              <a:spLocks/>
            </p:cNvSpPr>
            <p:nvPr userDrawn="1"/>
          </p:nvSpPr>
          <p:spPr bwMode="auto">
            <a:xfrm>
              <a:off x="5722374" y="1043078"/>
              <a:ext cx="101938" cy="132173"/>
            </a:xfrm>
            <a:custGeom>
              <a:avLst/>
              <a:gdLst>
                <a:gd name="T0" fmla="*/ 49 w 118"/>
                <a:gd name="T1" fmla="*/ 15 h 153"/>
                <a:gd name="T2" fmla="*/ 0 w 118"/>
                <a:gd name="T3" fmla="*/ 15 h 153"/>
                <a:gd name="T4" fmla="*/ 0 w 118"/>
                <a:gd name="T5" fmla="*/ 0 h 153"/>
                <a:gd name="T6" fmla="*/ 118 w 118"/>
                <a:gd name="T7" fmla="*/ 0 h 153"/>
                <a:gd name="T8" fmla="*/ 118 w 118"/>
                <a:gd name="T9" fmla="*/ 15 h 153"/>
                <a:gd name="T10" fmla="*/ 68 w 118"/>
                <a:gd name="T11" fmla="*/ 15 h 153"/>
                <a:gd name="T12" fmla="*/ 68 w 118"/>
                <a:gd name="T13" fmla="*/ 153 h 153"/>
                <a:gd name="T14" fmla="*/ 49 w 118"/>
                <a:gd name="T15" fmla="*/ 153 h 153"/>
                <a:gd name="T16" fmla="*/ 49 w 118"/>
                <a:gd name="T17" fmla="*/ 1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3">
                  <a:moveTo>
                    <a:pt x="49" y="15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5"/>
                  </a:lnTo>
                  <a:lnTo>
                    <a:pt x="68" y="15"/>
                  </a:lnTo>
                  <a:lnTo>
                    <a:pt x="68" y="153"/>
                  </a:lnTo>
                  <a:lnTo>
                    <a:pt x="49" y="153"/>
                  </a:lnTo>
                  <a:lnTo>
                    <a:pt x="49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"/>
            <p:cNvSpPr>
              <a:spLocks/>
            </p:cNvSpPr>
            <p:nvPr userDrawn="1"/>
          </p:nvSpPr>
          <p:spPr bwMode="auto">
            <a:xfrm>
              <a:off x="5846772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5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30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9"/>
            <p:cNvSpPr>
              <a:spLocks noEditPoints="1"/>
            </p:cNvSpPr>
            <p:nvPr userDrawn="1"/>
          </p:nvSpPr>
          <p:spPr bwMode="auto">
            <a:xfrm>
              <a:off x="5954757" y="1074177"/>
              <a:ext cx="92435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3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6" y="44"/>
                    <a:pt x="24" y="44"/>
                  </a:cubicBezTo>
                  <a:cubicBezTo>
                    <a:pt x="31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9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3" y="6"/>
                  </a:cubicBezTo>
                  <a:cubicBezTo>
                    <a:pt x="15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0"/>
            <p:cNvSpPr>
              <a:spLocks noEditPoints="1"/>
            </p:cNvSpPr>
            <p:nvPr userDrawn="1"/>
          </p:nvSpPr>
          <p:spPr bwMode="auto">
            <a:xfrm>
              <a:off x="6128396" y="1074177"/>
              <a:ext cx="95890" cy="129582"/>
            </a:xfrm>
            <a:custGeom>
              <a:avLst/>
              <a:gdLst>
                <a:gd name="T0" fmla="*/ 0 w 47"/>
                <a:gd name="T1" fmla="*/ 1 h 63"/>
                <a:gd name="T2" fmla="*/ 7 w 47"/>
                <a:gd name="T3" fmla="*/ 1 h 63"/>
                <a:gd name="T4" fmla="*/ 7 w 47"/>
                <a:gd name="T5" fmla="*/ 11 h 63"/>
                <a:gd name="T6" fmla="*/ 25 w 47"/>
                <a:gd name="T7" fmla="*/ 0 h 63"/>
                <a:gd name="T8" fmla="*/ 47 w 47"/>
                <a:gd name="T9" fmla="*/ 25 h 63"/>
                <a:gd name="T10" fmla="*/ 47 w 47"/>
                <a:gd name="T11" fmla="*/ 25 h 63"/>
                <a:gd name="T12" fmla="*/ 25 w 47"/>
                <a:gd name="T13" fmla="*/ 50 h 63"/>
                <a:gd name="T14" fmla="*/ 7 w 47"/>
                <a:gd name="T15" fmla="*/ 40 h 63"/>
                <a:gd name="T16" fmla="*/ 7 w 47"/>
                <a:gd name="T17" fmla="*/ 63 h 63"/>
                <a:gd name="T18" fmla="*/ 0 w 47"/>
                <a:gd name="T19" fmla="*/ 63 h 63"/>
                <a:gd name="T20" fmla="*/ 0 w 47"/>
                <a:gd name="T21" fmla="*/ 1 h 63"/>
                <a:gd name="T22" fmla="*/ 40 w 47"/>
                <a:gd name="T23" fmla="*/ 25 h 63"/>
                <a:gd name="T24" fmla="*/ 40 w 47"/>
                <a:gd name="T25" fmla="*/ 25 h 63"/>
                <a:gd name="T26" fmla="*/ 23 w 47"/>
                <a:gd name="T27" fmla="*/ 7 h 63"/>
                <a:gd name="T28" fmla="*/ 6 w 47"/>
                <a:gd name="T29" fmla="*/ 25 h 63"/>
                <a:gd name="T30" fmla="*/ 6 w 47"/>
                <a:gd name="T31" fmla="*/ 25 h 63"/>
                <a:gd name="T32" fmla="*/ 23 w 47"/>
                <a:gd name="T33" fmla="*/ 43 h 63"/>
                <a:gd name="T34" fmla="*/ 40 w 47"/>
                <a:gd name="T35" fmla="*/ 2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63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0" y="5"/>
                    <a:pt x="16" y="0"/>
                    <a:pt x="25" y="0"/>
                  </a:cubicBezTo>
                  <a:cubicBezTo>
                    <a:pt x="36" y="0"/>
                    <a:pt x="47" y="9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40"/>
                    <a:pt x="36" y="50"/>
                    <a:pt x="25" y="50"/>
                  </a:cubicBezTo>
                  <a:cubicBezTo>
                    <a:pt x="16" y="50"/>
                    <a:pt x="10" y="45"/>
                    <a:pt x="7" y="40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0" y="1"/>
                  </a:lnTo>
                  <a:close/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2" y="7"/>
                    <a:pt x="23" y="7"/>
                  </a:cubicBezTo>
                  <a:cubicBezTo>
                    <a:pt x="15" y="7"/>
                    <a:pt x="6" y="14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36"/>
                    <a:pt x="15" y="43"/>
                    <a:pt x="23" y="43"/>
                  </a:cubicBezTo>
                  <a:cubicBezTo>
                    <a:pt x="33" y="43"/>
                    <a:pt x="40" y="37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1"/>
            <p:cNvSpPr>
              <a:spLocks noEditPoints="1"/>
            </p:cNvSpPr>
            <p:nvPr userDrawn="1"/>
          </p:nvSpPr>
          <p:spPr bwMode="auto">
            <a:xfrm>
              <a:off x="6245020" y="1074177"/>
              <a:ext cx="100210" cy="102801"/>
            </a:xfrm>
            <a:custGeom>
              <a:avLst/>
              <a:gdLst>
                <a:gd name="T0" fmla="*/ 0 w 49"/>
                <a:gd name="T1" fmla="*/ 25 h 50"/>
                <a:gd name="T2" fmla="*/ 0 w 49"/>
                <a:gd name="T3" fmla="*/ 25 h 50"/>
                <a:gd name="T4" fmla="*/ 25 w 49"/>
                <a:gd name="T5" fmla="*/ 0 h 50"/>
                <a:gd name="T6" fmla="*/ 49 w 49"/>
                <a:gd name="T7" fmla="*/ 25 h 50"/>
                <a:gd name="T8" fmla="*/ 49 w 49"/>
                <a:gd name="T9" fmla="*/ 25 h 50"/>
                <a:gd name="T10" fmla="*/ 25 w 49"/>
                <a:gd name="T11" fmla="*/ 50 h 50"/>
                <a:gd name="T12" fmla="*/ 0 w 49"/>
                <a:gd name="T13" fmla="*/ 25 h 50"/>
                <a:gd name="T14" fmla="*/ 42 w 49"/>
                <a:gd name="T15" fmla="*/ 25 h 50"/>
                <a:gd name="T16" fmla="*/ 42 w 49"/>
                <a:gd name="T17" fmla="*/ 25 h 50"/>
                <a:gd name="T18" fmla="*/ 25 w 49"/>
                <a:gd name="T19" fmla="*/ 7 h 50"/>
                <a:gd name="T20" fmla="*/ 7 w 49"/>
                <a:gd name="T21" fmla="*/ 25 h 50"/>
                <a:gd name="T22" fmla="*/ 7 w 49"/>
                <a:gd name="T23" fmla="*/ 25 h 50"/>
                <a:gd name="T24" fmla="*/ 25 w 49"/>
                <a:gd name="T25" fmla="*/ 43 h 50"/>
                <a:gd name="T26" fmla="*/ 42 w 49"/>
                <a:gd name="T27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39" y="0"/>
                    <a:pt x="49" y="12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38"/>
                    <a:pt x="39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lose/>
                  <a:moveTo>
                    <a:pt x="42" y="25"/>
                  </a:moveTo>
                  <a:cubicBezTo>
                    <a:pt x="42" y="25"/>
                    <a:pt x="42" y="25"/>
                    <a:pt x="42" y="25"/>
                  </a:cubicBezTo>
                  <a:cubicBezTo>
                    <a:pt x="42" y="15"/>
                    <a:pt x="35" y="7"/>
                    <a:pt x="25" y="7"/>
                  </a:cubicBezTo>
                  <a:cubicBezTo>
                    <a:pt x="14" y="7"/>
                    <a:pt x="7" y="1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35"/>
                    <a:pt x="15" y="43"/>
                    <a:pt x="25" y="43"/>
                  </a:cubicBezTo>
                  <a:cubicBezTo>
                    <a:pt x="35" y="43"/>
                    <a:pt x="42" y="35"/>
                    <a:pt x="4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2"/>
            <p:cNvSpPr>
              <a:spLocks/>
            </p:cNvSpPr>
            <p:nvPr userDrawn="1"/>
          </p:nvSpPr>
          <p:spPr bwMode="auto">
            <a:xfrm>
              <a:off x="6359052" y="1075905"/>
              <a:ext cx="145131" cy="99346"/>
            </a:xfrm>
            <a:custGeom>
              <a:avLst/>
              <a:gdLst>
                <a:gd name="T0" fmla="*/ 0 w 168"/>
                <a:gd name="T1" fmla="*/ 0 h 115"/>
                <a:gd name="T2" fmla="*/ 17 w 168"/>
                <a:gd name="T3" fmla="*/ 0 h 115"/>
                <a:gd name="T4" fmla="*/ 48 w 168"/>
                <a:gd name="T5" fmla="*/ 91 h 115"/>
                <a:gd name="T6" fmla="*/ 76 w 168"/>
                <a:gd name="T7" fmla="*/ 0 h 115"/>
                <a:gd name="T8" fmla="*/ 90 w 168"/>
                <a:gd name="T9" fmla="*/ 0 h 115"/>
                <a:gd name="T10" fmla="*/ 121 w 168"/>
                <a:gd name="T11" fmla="*/ 91 h 115"/>
                <a:gd name="T12" fmla="*/ 149 w 168"/>
                <a:gd name="T13" fmla="*/ 0 h 115"/>
                <a:gd name="T14" fmla="*/ 168 w 168"/>
                <a:gd name="T15" fmla="*/ 0 h 115"/>
                <a:gd name="T16" fmla="*/ 128 w 168"/>
                <a:gd name="T17" fmla="*/ 115 h 115"/>
                <a:gd name="T18" fmla="*/ 114 w 168"/>
                <a:gd name="T19" fmla="*/ 115 h 115"/>
                <a:gd name="T20" fmla="*/ 83 w 168"/>
                <a:gd name="T21" fmla="*/ 27 h 115"/>
                <a:gd name="T22" fmla="*/ 55 w 168"/>
                <a:gd name="T23" fmla="*/ 115 h 115"/>
                <a:gd name="T24" fmla="*/ 38 w 168"/>
                <a:gd name="T25" fmla="*/ 115 h 115"/>
                <a:gd name="T26" fmla="*/ 0 w 168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15">
                  <a:moveTo>
                    <a:pt x="0" y="0"/>
                  </a:moveTo>
                  <a:lnTo>
                    <a:pt x="17" y="0"/>
                  </a:lnTo>
                  <a:lnTo>
                    <a:pt x="48" y="91"/>
                  </a:lnTo>
                  <a:lnTo>
                    <a:pt x="76" y="0"/>
                  </a:lnTo>
                  <a:lnTo>
                    <a:pt x="90" y="0"/>
                  </a:lnTo>
                  <a:lnTo>
                    <a:pt x="121" y="91"/>
                  </a:lnTo>
                  <a:lnTo>
                    <a:pt x="149" y="0"/>
                  </a:lnTo>
                  <a:lnTo>
                    <a:pt x="168" y="0"/>
                  </a:lnTo>
                  <a:lnTo>
                    <a:pt x="128" y="115"/>
                  </a:lnTo>
                  <a:lnTo>
                    <a:pt x="114" y="115"/>
                  </a:lnTo>
                  <a:lnTo>
                    <a:pt x="83" y="27"/>
                  </a:lnTo>
                  <a:lnTo>
                    <a:pt x="55" y="115"/>
                  </a:lnTo>
                  <a:lnTo>
                    <a:pt x="38" y="1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3"/>
            <p:cNvSpPr>
              <a:spLocks noEditPoints="1"/>
            </p:cNvSpPr>
            <p:nvPr userDrawn="1"/>
          </p:nvSpPr>
          <p:spPr bwMode="auto">
            <a:xfrm>
              <a:off x="6516277" y="1074177"/>
              <a:ext cx="92435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3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6" y="44"/>
                    <a:pt x="24" y="44"/>
                  </a:cubicBezTo>
                  <a:cubicBezTo>
                    <a:pt x="30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3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4"/>
            <p:cNvSpPr>
              <a:spLocks/>
            </p:cNvSpPr>
            <p:nvPr userDrawn="1"/>
          </p:nvSpPr>
          <p:spPr bwMode="auto">
            <a:xfrm>
              <a:off x="6632901" y="1074177"/>
              <a:ext cx="53560" cy="101074"/>
            </a:xfrm>
            <a:custGeom>
              <a:avLst/>
              <a:gdLst>
                <a:gd name="T0" fmla="*/ 0 w 26"/>
                <a:gd name="T1" fmla="*/ 1 h 49"/>
                <a:gd name="T2" fmla="*/ 7 w 26"/>
                <a:gd name="T3" fmla="*/ 1 h 49"/>
                <a:gd name="T4" fmla="*/ 7 w 26"/>
                <a:gd name="T5" fmla="*/ 14 h 49"/>
                <a:gd name="T6" fmla="*/ 26 w 26"/>
                <a:gd name="T7" fmla="*/ 1 h 49"/>
                <a:gd name="T8" fmla="*/ 26 w 26"/>
                <a:gd name="T9" fmla="*/ 8 h 49"/>
                <a:gd name="T10" fmla="*/ 26 w 26"/>
                <a:gd name="T11" fmla="*/ 8 h 49"/>
                <a:gd name="T12" fmla="*/ 7 w 26"/>
                <a:gd name="T13" fmla="*/ 30 h 49"/>
                <a:gd name="T14" fmla="*/ 7 w 26"/>
                <a:gd name="T15" fmla="*/ 49 h 49"/>
                <a:gd name="T16" fmla="*/ 0 w 26"/>
                <a:gd name="T17" fmla="*/ 49 h 49"/>
                <a:gd name="T18" fmla="*/ 0 w 26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1" y="6"/>
                    <a:pt x="17" y="0"/>
                    <a:pt x="26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16" y="8"/>
                    <a:pt x="7" y="16"/>
                    <a:pt x="7" y="3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5"/>
            <p:cNvSpPr>
              <a:spLocks noEditPoints="1"/>
            </p:cNvSpPr>
            <p:nvPr userDrawn="1"/>
          </p:nvSpPr>
          <p:spPr bwMode="auto">
            <a:xfrm>
              <a:off x="6764210" y="1037030"/>
              <a:ext cx="97618" cy="139948"/>
            </a:xfrm>
            <a:custGeom>
              <a:avLst/>
              <a:gdLst>
                <a:gd name="T0" fmla="*/ 7 w 48"/>
                <a:gd name="T1" fmla="*/ 58 h 68"/>
                <a:gd name="T2" fmla="*/ 7 w 48"/>
                <a:gd name="T3" fmla="*/ 67 h 68"/>
                <a:gd name="T4" fmla="*/ 0 w 48"/>
                <a:gd name="T5" fmla="*/ 67 h 68"/>
                <a:gd name="T6" fmla="*/ 0 w 48"/>
                <a:gd name="T7" fmla="*/ 0 h 68"/>
                <a:gd name="T8" fmla="*/ 7 w 48"/>
                <a:gd name="T9" fmla="*/ 0 h 68"/>
                <a:gd name="T10" fmla="*/ 7 w 48"/>
                <a:gd name="T11" fmla="*/ 29 h 68"/>
                <a:gd name="T12" fmla="*/ 26 w 48"/>
                <a:gd name="T13" fmla="*/ 18 h 68"/>
                <a:gd name="T14" fmla="*/ 48 w 48"/>
                <a:gd name="T15" fmla="*/ 43 h 68"/>
                <a:gd name="T16" fmla="*/ 48 w 48"/>
                <a:gd name="T17" fmla="*/ 43 h 68"/>
                <a:gd name="T18" fmla="*/ 26 w 48"/>
                <a:gd name="T19" fmla="*/ 68 h 68"/>
                <a:gd name="T20" fmla="*/ 7 w 48"/>
                <a:gd name="T21" fmla="*/ 58 h 68"/>
                <a:gd name="T22" fmla="*/ 41 w 48"/>
                <a:gd name="T23" fmla="*/ 43 h 68"/>
                <a:gd name="T24" fmla="*/ 41 w 48"/>
                <a:gd name="T25" fmla="*/ 43 h 68"/>
                <a:gd name="T26" fmla="*/ 24 w 48"/>
                <a:gd name="T27" fmla="*/ 25 h 68"/>
                <a:gd name="T28" fmla="*/ 7 w 48"/>
                <a:gd name="T29" fmla="*/ 43 h 68"/>
                <a:gd name="T30" fmla="*/ 7 w 48"/>
                <a:gd name="T31" fmla="*/ 43 h 68"/>
                <a:gd name="T32" fmla="*/ 24 w 48"/>
                <a:gd name="T33" fmla="*/ 61 h 68"/>
                <a:gd name="T34" fmla="*/ 41 w 48"/>
                <a:gd name="T35" fmla="*/ 4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68">
                  <a:moveTo>
                    <a:pt x="7" y="58"/>
                  </a:move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1" y="23"/>
                    <a:pt x="17" y="18"/>
                    <a:pt x="26" y="18"/>
                  </a:cubicBezTo>
                  <a:cubicBezTo>
                    <a:pt x="37" y="18"/>
                    <a:pt x="48" y="27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58"/>
                    <a:pt x="37" y="68"/>
                    <a:pt x="26" y="68"/>
                  </a:cubicBezTo>
                  <a:cubicBezTo>
                    <a:pt x="17" y="68"/>
                    <a:pt x="11" y="63"/>
                    <a:pt x="7" y="58"/>
                  </a:cubicBezTo>
                  <a:close/>
                  <a:moveTo>
                    <a:pt x="41" y="43"/>
                  </a:moveTo>
                  <a:cubicBezTo>
                    <a:pt x="41" y="43"/>
                    <a:pt x="41" y="43"/>
                    <a:pt x="41" y="43"/>
                  </a:cubicBezTo>
                  <a:cubicBezTo>
                    <a:pt x="41" y="32"/>
                    <a:pt x="33" y="25"/>
                    <a:pt x="24" y="25"/>
                  </a:cubicBezTo>
                  <a:cubicBezTo>
                    <a:pt x="15" y="25"/>
                    <a:pt x="7" y="3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54"/>
                    <a:pt x="15" y="61"/>
                    <a:pt x="24" y="61"/>
                  </a:cubicBezTo>
                  <a:cubicBezTo>
                    <a:pt x="33" y="61"/>
                    <a:pt x="41" y="55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6"/>
            <p:cNvSpPr>
              <a:spLocks noEditPoints="1"/>
            </p:cNvSpPr>
            <p:nvPr userDrawn="1"/>
          </p:nvSpPr>
          <p:spPr bwMode="auto">
            <a:xfrm>
              <a:off x="6882561" y="1074177"/>
              <a:ext cx="91571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2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5" y="44"/>
                    <a:pt x="24" y="44"/>
                  </a:cubicBezTo>
                  <a:cubicBezTo>
                    <a:pt x="30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2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7"/>
            <p:cNvSpPr>
              <a:spLocks/>
            </p:cNvSpPr>
            <p:nvPr userDrawn="1"/>
          </p:nvSpPr>
          <p:spPr bwMode="auto">
            <a:xfrm>
              <a:off x="6998321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5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29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8"/>
            <p:cNvSpPr>
              <a:spLocks noEditPoints="1"/>
            </p:cNvSpPr>
            <p:nvPr userDrawn="1"/>
          </p:nvSpPr>
          <p:spPr bwMode="auto">
            <a:xfrm>
              <a:off x="7113216" y="1038758"/>
              <a:ext cx="16414" cy="136493"/>
            </a:xfrm>
            <a:custGeom>
              <a:avLst/>
              <a:gdLst>
                <a:gd name="T0" fmla="*/ 0 w 19"/>
                <a:gd name="T1" fmla="*/ 0 h 158"/>
                <a:gd name="T2" fmla="*/ 19 w 19"/>
                <a:gd name="T3" fmla="*/ 0 h 158"/>
                <a:gd name="T4" fmla="*/ 19 w 19"/>
                <a:gd name="T5" fmla="*/ 20 h 158"/>
                <a:gd name="T6" fmla="*/ 0 w 19"/>
                <a:gd name="T7" fmla="*/ 20 h 158"/>
                <a:gd name="T8" fmla="*/ 0 w 19"/>
                <a:gd name="T9" fmla="*/ 0 h 158"/>
                <a:gd name="T10" fmla="*/ 2 w 19"/>
                <a:gd name="T11" fmla="*/ 43 h 158"/>
                <a:gd name="T12" fmla="*/ 19 w 19"/>
                <a:gd name="T13" fmla="*/ 43 h 158"/>
                <a:gd name="T14" fmla="*/ 19 w 19"/>
                <a:gd name="T15" fmla="*/ 158 h 158"/>
                <a:gd name="T16" fmla="*/ 2 w 19"/>
                <a:gd name="T17" fmla="*/ 158 h 158"/>
                <a:gd name="T18" fmla="*/ 2 w 19"/>
                <a:gd name="T19" fmla="*/ 4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8">
                  <a:moveTo>
                    <a:pt x="0" y="0"/>
                  </a:moveTo>
                  <a:lnTo>
                    <a:pt x="19" y="0"/>
                  </a:lnTo>
                  <a:lnTo>
                    <a:pt x="1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2" y="43"/>
                  </a:moveTo>
                  <a:lnTo>
                    <a:pt x="19" y="43"/>
                  </a:lnTo>
                  <a:lnTo>
                    <a:pt x="19" y="158"/>
                  </a:lnTo>
                  <a:lnTo>
                    <a:pt x="2" y="158"/>
                  </a:lnTo>
                  <a:lnTo>
                    <a:pt x="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9"/>
            <p:cNvSpPr>
              <a:spLocks/>
            </p:cNvSpPr>
            <p:nvPr userDrawn="1"/>
          </p:nvSpPr>
          <p:spPr bwMode="auto">
            <a:xfrm>
              <a:off x="7162457" y="1074177"/>
              <a:ext cx="83796" cy="101074"/>
            </a:xfrm>
            <a:custGeom>
              <a:avLst/>
              <a:gdLst>
                <a:gd name="T0" fmla="*/ 0 w 41"/>
                <a:gd name="T1" fmla="*/ 1 h 49"/>
                <a:gd name="T2" fmla="*/ 7 w 41"/>
                <a:gd name="T3" fmla="*/ 1 h 49"/>
                <a:gd name="T4" fmla="*/ 7 w 41"/>
                <a:gd name="T5" fmla="*/ 10 h 49"/>
                <a:gd name="T6" fmla="*/ 23 w 41"/>
                <a:gd name="T7" fmla="*/ 0 h 49"/>
                <a:gd name="T8" fmla="*/ 41 w 41"/>
                <a:gd name="T9" fmla="*/ 19 h 49"/>
                <a:gd name="T10" fmla="*/ 41 w 41"/>
                <a:gd name="T11" fmla="*/ 49 h 49"/>
                <a:gd name="T12" fmla="*/ 34 w 41"/>
                <a:gd name="T13" fmla="*/ 49 h 49"/>
                <a:gd name="T14" fmla="*/ 34 w 41"/>
                <a:gd name="T15" fmla="*/ 21 h 49"/>
                <a:gd name="T16" fmla="*/ 21 w 41"/>
                <a:gd name="T17" fmla="*/ 7 h 49"/>
                <a:gd name="T18" fmla="*/ 7 w 41"/>
                <a:gd name="T19" fmla="*/ 22 h 49"/>
                <a:gd name="T20" fmla="*/ 7 w 41"/>
                <a:gd name="T21" fmla="*/ 49 h 49"/>
                <a:gd name="T22" fmla="*/ 0 w 41"/>
                <a:gd name="T23" fmla="*/ 49 h 49"/>
                <a:gd name="T24" fmla="*/ 0 w 41"/>
                <a:gd name="T25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5"/>
                    <a:pt x="15" y="0"/>
                    <a:pt x="23" y="0"/>
                  </a:cubicBezTo>
                  <a:cubicBezTo>
                    <a:pt x="35" y="0"/>
                    <a:pt x="41" y="8"/>
                    <a:pt x="41" y="1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12"/>
                    <a:pt x="30" y="7"/>
                    <a:pt x="21" y="7"/>
                  </a:cubicBezTo>
                  <a:cubicBezTo>
                    <a:pt x="13" y="7"/>
                    <a:pt x="7" y="13"/>
                    <a:pt x="7" y="22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0"/>
            <p:cNvSpPr>
              <a:spLocks noEditPoints="1"/>
            </p:cNvSpPr>
            <p:nvPr userDrawn="1"/>
          </p:nvSpPr>
          <p:spPr bwMode="auto">
            <a:xfrm>
              <a:off x="7272170" y="1037030"/>
              <a:ext cx="95890" cy="139948"/>
            </a:xfrm>
            <a:custGeom>
              <a:avLst/>
              <a:gdLst>
                <a:gd name="T0" fmla="*/ 0 w 47"/>
                <a:gd name="T1" fmla="*/ 43 h 68"/>
                <a:gd name="T2" fmla="*/ 0 w 47"/>
                <a:gd name="T3" fmla="*/ 43 h 68"/>
                <a:gd name="T4" fmla="*/ 22 w 47"/>
                <a:gd name="T5" fmla="*/ 18 h 68"/>
                <a:gd name="T6" fmla="*/ 40 w 47"/>
                <a:gd name="T7" fmla="*/ 28 h 68"/>
                <a:gd name="T8" fmla="*/ 40 w 47"/>
                <a:gd name="T9" fmla="*/ 0 h 68"/>
                <a:gd name="T10" fmla="*/ 47 w 47"/>
                <a:gd name="T11" fmla="*/ 0 h 68"/>
                <a:gd name="T12" fmla="*/ 47 w 47"/>
                <a:gd name="T13" fmla="*/ 67 h 68"/>
                <a:gd name="T14" fmla="*/ 40 w 47"/>
                <a:gd name="T15" fmla="*/ 67 h 68"/>
                <a:gd name="T16" fmla="*/ 40 w 47"/>
                <a:gd name="T17" fmla="*/ 57 h 68"/>
                <a:gd name="T18" fmla="*/ 22 w 47"/>
                <a:gd name="T19" fmla="*/ 68 h 68"/>
                <a:gd name="T20" fmla="*/ 0 w 47"/>
                <a:gd name="T21" fmla="*/ 43 h 68"/>
                <a:gd name="T22" fmla="*/ 40 w 47"/>
                <a:gd name="T23" fmla="*/ 43 h 68"/>
                <a:gd name="T24" fmla="*/ 40 w 47"/>
                <a:gd name="T25" fmla="*/ 43 h 68"/>
                <a:gd name="T26" fmla="*/ 23 w 47"/>
                <a:gd name="T27" fmla="*/ 25 h 68"/>
                <a:gd name="T28" fmla="*/ 7 w 47"/>
                <a:gd name="T29" fmla="*/ 43 h 68"/>
                <a:gd name="T30" fmla="*/ 7 w 47"/>
                <a:gd name="T31" fmla="*/ 43 h 68"/>
                <a:gd name="T32" fmla="*/ 23 w 47"/>
                <a:gd name="T33" fmla="*/ 61 h 68"/>
                <a:gd name="T34" fmla="*/ 40 w 47"/>
                <a:gd name="T35" fmla="*/ 4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68">
                  <a:moveTo>
                    <a:pt x="0" y="4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28"/>
                    <a:pt x="11" y="18"/>
                    <a:pt x="22" y="18"/>
                  </a:cubicBezTo>
                  <a:cubicBezTo>
                    <a:pt x="31" y="18"/>
                    <a:pt x="36" y="23"/>
                    <a:pt x="40" y="28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36" y="63"/>
                    <a:pt x="31" y="68"/>
                    <a:pt x="22" y="68"/>
                  </a:cubicBezTo>
                  <a:cubicBezTo>
                    <a:pt x="11" y="68"/>
                    <a:pt x="0" y="59"/>
                    <a:pt x="0" y="43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0" y="32"/>
                    <a:pt x="32" y="25"/>
                    <a:pt x="23" y="25"/>
                  </a:cubicBezTo>
                  <a:cubicBezTo>
                    <a:pt x="14" y="25"/>
                    <a:pt x="7" y="31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54"/>
                    <a:pt x="14" y="61"/>
                    <a:pt x="23" y="61"/>
                  </a:cubicBezTo>
                  <a:cubicBezTo>
                    <a:pt x="32" y="61"/>
                    <a:pt x="40" y="54"/>
                    <a:pt x="4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1"/>
            <p:cNvSpPr>
              <a:spLocks/>
            </p:cNvSpPr>
            <p:nvPr userDrawn="1"/>
          </p:nvSpPr>
          <p:spPr bwMode="auto">
            <a:xfrm>
              <a:off x="7448401" y="1075905"/>
              <a:ext cx="145131" cy="99346"/>
            </a:xfrm>
            <a:custGeom>
              <a:avLst/>
              <a:gdLst>
                <a:gd name="T0" fmla="*/ 0 w 168"/>
                <a:gd name="T1" fmla="*/ 0 h 115"/>
                <a:gd name="T2" fmla="*/ 19 w 168"/>
                <a:gd name="T3" fmla="*/ 0 h 115"/>
                <a:gd name="T4" fmla="*/ 47 w 168"/>
                <a:gd name="T5" fmla="*/ 91 h 115"/>
                <a:gd name="T6" fmla="*/ 78 w 168"/>
                <a:gd name="T7" fmla="*/ 0 h 115"/>
                <a:gd name="T8" fmla="*/ 92 w 168"/>
                <a:gd name="T9" fmla="*/ 0 h 115"/>
                <a:gd name="T10" fmla="*/ 120 w 168"/>
                <a:gd name="T11" fmla="*/ 91 h 115"/>
                <a:gd name="T12" fmla="*/ 151 w 168"/>
                <a:gd name="T13" fmla="*/ 0 h 115"/>
                <a:gd name="T14" fmla="*/ 168 w 168"/>
                <a:gd name="T15" fmla="*/ 0 h 115"/>
                <a:gd name="T16" fmla="*/ 127 w 168"/>
                <a:gd name="T17" fmla="*/ 115 h 115"/>
                <a:gd name="T18" fmla="*/ 113 w 168"/>
                <a:gd name="T19" fmla="*/ 115 h 115"/>
                <a:gd name="T20" fmla="*/ 85 w 168"/>
                <a:gd name="T21" fmla="*/ 27 h 115"/>
                <a:gd name="T22" fmla="*/ 54 w 168"/>
                <a:gd name="T23" fmla="*/ 115 h 115"/>
                <a:gd name="T24" fmla="*/ 40 w 168"/>
                <a:gd name="T25" fmla="*/ 115 h 115"/>
                <a:gd name="T26" fmla="*/ 0 w 168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15">
                  <a:moveTo>
                    <a:pt x="0" y="0"/>
                  </a:moveTo>
                  <a:lnTo>
                    <a:pt x="19" y="0"/>
                  </a:lnTo>
                  <a:lnTo>
                    <a:pt x="47" y="91"/>
                  </a:lnTo>
                  <a:lnTo>
                    <a:pt x="78" y="0"/>
                  </a:lnTo>
                  <a:lnTo>
                    <a:pt x="92" y="0"/>
                  </a:lnTo>
                  <a:lnTo>
                    <a:pt x="120" y="91"/>
                  </a:lnTo>
                  <a:lnTo>
                    <a:pt x="151" y="0"/>
                  </a:lnTo>
                  <a:lnTo>
                    <a:pt x="168" y="0"/>
                  </a:lnTo>
                  <a:lnTo>
                    <a:pt x="127" y="115"/>
                  </a:lnTo>
                  <a:lnTo>
                    <a:pt x="113" y="115"/>
                  </a:lnTo>
                  <a:lnTo>
                    <a:pt x="85" y="27"/>
                  </a:lnTo>
                  <a:lnTo>
                    <a:pt x="54" y="115"/>
                  </a:lnTo>
                  <a:lnTo>
                    <a:pt x="40" y="1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2"/>
            <p:cNvSpPr>
              <a:spLocks/>
            </p:cNvSpPr>
            <p:nvPr userDrawn="1"/>
          </p:nvSpPr>
          <p:spPr bwMode="auto">
            <a:xfrm>
              <a:off x="7617721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4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29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3"/>
            <p:cNvSpPr>
              <a:spLocks noEditPoints="1"/>
            </p:cNvSpPr>
            <p:nvPr userDrawn="1"/>
          </p:nvSpPr>
          <p:spPr bwMode="auto">
            <a:xfrm>
              <a:off x="7723978" y="1075905"/>
              <a:ext cx="85524" cy="101074"/>
            </a:xfrm>
            <a:custGeom>
              <a:avLst/>
              <a:gdLst>
                <a:gd name="T0" fmla="*/ 0 w 42"/>
                <a:gd name="T1" fmla="*/ 34 h 49"/>
                <a:gd name="T2" fmla="*/ 0 w 42"/>
                <a:gd name="T3" fmla="*/ 34 h 49"/>
                <a:gd name="T4" fmla="*/ 20 w 42"/>
                <a:gd name="T5" fmla="*/ 18 h 49"/>
                <a:gd name="T6" fmla="*/ 35 w 42"/>
                <a:gd name="T7" fmla="*/ 20 h 49"/>
                <a:gd name="T8" fmla="*/ 35 w 42"/>
                <a:gd name="T9" fmla="*/ 19 h 49"/>
                <a:gd name="T10" fmla="*/ 21 w 42"/>
                <a:gd name="T11" fmla="*/ 6 h 49"/>
                <a:gd name="T12" fmla="*/ 7 w 42"/>
                <a:gd name="T13" fmla="*/ 9 h 49"/>
                <a:gd name="T14" fmla="*/ 4 w 42"/>
                <a:gd name="T15" fmla="*/ 4 h 49"/>
                <a:gd name="T16" fmla="*/ 22 w 42"/>
                <a:gd name="T17" fmla="*/ 0 h 49"/>
                <a:gd name="T18" fmla="*/ 37 w 42"/>
                <a:gd name="T19" fmla="*/ 5 h 49"/>
                <a:gd name="T20" fmla="*/ 42 w 42"/>
                <a:gd name="T21" fmla="*/ 19 h 49"/>
                <a:gd name="T22" fmla="*/ 42 w 42"/>
                <a:gd name="T23" fmla="*/ 48 h 49"/>
                <a:gd name="T24" fmla="*/ 35 w 42"/>
                <a:gd name="T25" fmla="*/ 48 h 49"/>
                <a:gd name="T26" fmla="*/ 35 w 42"/>
                <a:gd name="T27" fmla="*/ 40 h 49"/>
                <a:gd name="T28" fmla="*/ 18 w 42"/>
                <a:gd name="T29" fmla="*/ 49 h 49"/>
                <a:gd name="T30" fmla="*/ 0 w 42"/>
                <a:gd name="T31" fmla="*/ 34 h 49"/>
                <a:gd name="T32" fmla="*/ 35 w 42"/>
                <a:gd name="T33" fmla="*/ 30 h 49"/>
                <a:gd name="T34" fmla="*/ 35 w 42"/>
                <a:gd name="T35" fmla="*/ 26 h 49"/>
                <a:gd name="T36" fmla="*/ 21 w 42"/>
                <a:gd name="T37" fmla="*/ 24 h 49"/>
                <a:gd name="T38" fmla="*/ 7 w 42"/>
                <a:gd name="T39" fmla="*/ 33 h 49"/>
                <a:gd name="T40" fmla="*/ 7 w 42"/>
                <a:gd name="T41" fmla="*/ 34 h 49"/>
                <a:gd name="T42" fmla="*/ 19 w 42"/>
                <a:gd name="T43" fmla="*/ 43 h 49"/>
                <a:gd name="T44" fmla="*/ 35 w 42"/>
                <a:gd name="T4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" h="4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4"/>
                    <a:pt x="8" y="18"/>
                    <a:pt x="20" y="18"/>
                  </a:cubicBezTo>
                  <a:cubicBezTo>
                    <a:pt x="26" y="18"/>
                    <a:pt x="31" y="19"/>
                    <a:pt x="35" y="20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0"/>
                    <a:pt x="30" y="6"/>
                    <a:pt x="21" y="6"/>
                  </a:cubicBezTo>
                  <a:cubicBezTo>
                    <a:pt x="15" y="6"/>
                    <a:pt x="11" y="7"/>
                    <a:pt x="7" y="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0" y="8"/>
                    <a:pt x="42" y="13"/>
                    <a:pt x="42" y="19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2" y="45"/>
                    <a:pt x="26" y="49"/>
                    <a:pt x="18" y="49"/>
                  </a:cubicBezTo>
                  <a:cubicBezTo>
                    <a:pt x="9" y="49"/>
                    <a:pt x="0" y="44"/>
                    <a:pt x="0" y="34"/>
                  </a:cubicBezTo>
                  <a:close/>
                  <a:moveTo>
                    <a:pt x="35" y="30"/>
                  </a:moveTo>
                  <a:cubicBezTo>
                    <a:pt x="35" y="26"/>
                    <a:pt x="35" y="26"/>
                    <a:pt x="35" y="26"/>
                  </a:cubicBezTo>
                  <a:cubicBezTo>
                    <a:pt x="32" y="25"/>
                    <a:pt x="27" y="24"/>
                    <a:pt x="21" y="24"/>
                  </a:cubicBezTo>
                  <a:cubicBezTo>
                    <a:pt x="12" y="24"/>
                    <a:pt x="7" y="28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40"/>
                    <a:pt x="13" y="43"/>
                    <a:pt x="19" y="43"/>
                  </a:cubicBezTo>
                  <a:cubicBezTo>
                    <a:pt x="28" y="43"/>
                    <a:pt x="35" y="38"/>
                    <a:pt x="3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4"/>
            <p:cNvSpPr>
              <a:spLocks/>
            </p:cNvSpPr>
            <p:nvPr userDrawn="1"/>
          </p:nvSpPr>
          <p:spPr bwMode="auto">
            <a:xfrm>
              <a:off x="7830234" y="1047397"/>
              <a:ext cx="58744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8 w 29"/>
                <a:gd name="T27" fmla="*/ 54 h 62"/>
                <a:gd name="T28" fmla="*/ 28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8" y="54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2"/>
                    <a:pt x="23" y="62"/>
                    <a:pt x="20" y="62"/>
                  </a:cubicBezTo>
                  <a:cubicBezTo>
                    <a:pt x="12" y="62"/>
                    <a:pt x="7" y="59"/>
                    <a:pt x="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5"/>
            <p:cNvSpPr>
              <a:spLocks/>
            </p:cNvSpPr>
            <p:nvPr userDrawn="1"/>
          </p:nvSpPr>
          <p:spPr bwMode="auto">
            <a:xfrm>
              <a:off x="7969319" y="1074177"/>
              <a:ext cx="146859" cy="101074"/>
            </a:xfrm>
            <a:custGeom>
              <a:avLst/>
              <a:gdLst>
                <a:gd name="T0" fmla="*/ 0 w 72"/>
                <a:gd name="T1" fmla="*/ 1 h 49"/>
                <a:gd name="T2" fmla="*/ 7 w 72"/>
                <a:gd name="T3" fmla="*/ 1 h 49"/>
                <a:gd name="T4" fmla="*/ 7 w 72"/>
                <a:gd name="T5" fmla="*/ 9 h 49"/>
                <a:gd name="T6" fmla="*/ 23 w 72"/>
                <a:gd name="T7" fmla="*/ 0 h 49"/>
                <a:gd name="T8" fmla="*/ 38 w 72"/>
                <a:gd name="T9" fmla="*/ 10 h 49"/>
                <a:gd name="T10" fmla="*/ 54 w 72"/>
                <a:gd name="T11" fmla="*/ 0 h 49"/>
                <a:gd name="T12" fmla="*/ 72 w 72"/>
                <a:gd name="T13" fmla="*/ 19 h 49"/>
                <a:gd name="T14" fmla="*/ 72 w 72"/>
                <a:gd name="T15" fmla="*/ 49 h 49"/>
                <a:gd name="T16" fmla="*/ 65 w 72"/>
                <a:gd name="T17" fmla="*/ 49 h 49"/>
                <a:gd name="T18" fmla="*/ 65 w 72"/>
                <a:gd name="T19" fmla="*/ 21 h 49"/>
                <a:gd name="T20" fmla="*/ 53 w 72"/>
                <a:gd name="T21" fmla="*/ 7 h 49"/>
                <a:gd name="T22" fmla="*/ 40 w 72"/>
                <a:gd name="T23" fmla="*/ 21 h 49"/>
                <a:gd name="T24" fmla="*/ 40 w 72"/>
                <a:gd name="T25" fmla="*/ 49 h 49"/>
                <a:gd name="T26" fmla="*/ 33 w 72"/>
                <a:gd name="T27" fmla="*/ 49 h 49"/>
                <a:gd name="T28" fmla="*/ 33 w 72"/>
                <a:gd name="T29" fmla="*/ 21 h 49"/>
                <a:gd name="T30" fmla="*/ 21 w 72"/>
                <a:gd name="T31" fmla="*/ 7 h 49"/>
                <a:gd name="T32" fmla="*/ 7 w 72"/>
                <a:gd name="T33" fmla="*/ 22 h 49"/>
                <a:gd name="T34" fmla="*/ 7 w 72"/>
                <a:gd name="T35" fmla="*/ 49 h 49"/>
                <a:gd name="T36" fmla="*/ 0 w 72"/>
                <a:gd name="T37" fmla="*/ 49 h 49"/>
                <a:gd name="T38" fmla="*/ 0 w 72"/>
                <a:gd name="T3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0" y="5"/>
                    <a:pt x="15" y="0"/>
                    <a:pt x="23" y="0"/>
                  </a:cubicBezTo>
                  <a:cubicBezTo>
                    <a:pt x="30" y="0"/>
                    <a:pt x="35" y="5"/>
                    <a:pt x="38" y="10"/>
                  </a:cubicBezTo>
                  <a:cubicBezTo>
                    <a:pt x="41" y="5"/>
                    <a:pt x="46" y="0"/>
                    <a:pt x="54" y="0"/>
                  </a:cubicBezTo>
                  <a:cubicBezTo>
                    <a:pt x="65" y="0"/>
                    <a:pt x="72" y="8"/>
                    <a:pt x="72" y="19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12"/>
                    <a:pt x="60" y="7"/>
                    <a:pt x="53" y="7"/>
                  </a:cubicBezTo>
                  <a:cubicBezTo>
                    <a:pt x="46" y="7"/>
                    <a:pt x="40" y="12"/>
                    <a:pt x="40" y="21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2"/>
                    <a:pt x="28" y="7"/>
                    <a:pt x="21" y="7"/>
                  </a:cubicBezTo>
                  <a:cubicBezTo>
                    <a:pt x="13" y="7"/>
                    <a:pt x="7" y="13"/>
                    <a:pt x="7" y="22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6"/>
            <p:cNvSpPr>
              <a:spLocks noEditPoints="1"/>
            </p:cNvSpPr>
            <p:nvPr userDrawn="1"/>
          </p:nvSpPr>
          <p:spPr bwMode="auto">
            <a:xfrm>
              <a:off x="8140366" y="1075905"/>
              <a:ext cx="83796" cy="101074"/>
            </a:xfrm>
            <a:custGeom>
              <a:avLst/>
              <a:gdLst>
                <a:gd name="T0" fmla="*/ 0 w 41"/>
                <a:gd name="T1" fmla="*/ 34 h 49"/>
                <a:gd name="T2" fmla="*/ 0 w 41"/>
                <a:gd name="T3" fmla="*/ 34 h 49"/>
                <a:gd name="T4" fmla="*/ 20 w 41"/>
                <a:gd name="T5" fmla="*/ 18 h 49"/>
                <a:gd name="T6" fmla="*/ 34 w 41"/>
                <a:gd name="T7" fmla="*/ 20 h 49"/>
                <a:gd name="T8" fmla="*/ 34 w 41"/>
                <a:gd name="T9" fmla="*/ 19 h 49"/>
                <a:gd name="T10" fmla="*/ 20 w 41"/>
                <a:gd name="T11" fmla="*/ 6 h 49"/>
                <a:gd name="T12" fmla="*/ 6 w 41"/>
                <a:gd name="T13" fmla="*/ 9 h 49"/>
                <a:gd name="T14" fmla="*/ 4 w 41"/>
                <a:gd name="T15" fmla="*/ 4 h 49"/>
                <a:gd name="T16" fmla="*/ 21 w 41"/>
                <a:gd name="T17" fmla="*/ 0 h 49"/>
                <a:gd name="T18" fmla="*/ 36 w 41"/>
                <a:gd name="T19" fmla="*/ 5 h 49"/>
                <a:gd name="T20" fmla="*/ 41 w 41"/>
                <a:gd name="T21" fmla="*/ 19 h 49"/>
                <a:gd name="T22" fmla="*/ 41 w 41"/>
                <a:gd name="T23" fmla="*/ 48 h 49"/>
                <a:gd name="T24" fmla="*/ 34 w 41"/>
                <a:gd name="T25" fmla="*/ 48 h 49"/>
                <a:gd name="T26" fmla="*/ 34 w 41"/>
                <a:gd name="T27" fmla="*/ 40 h 49"/>
                <a:gd name="T28" fmla="*/ 17 w 41"/>
                <a:gd name="T29" fmla="*/ 49 h 49"/>
                <a:gd name="T30" fmla="*/ 0 w 41"/>
                <a:gd name="T31" fmla="*/ 34 h 49"/>
                <a:gd name="T32" fmla="*/ 34 w 41"/>
                <a:gd name="T33" fmla="*/ 30 h 49"/>
                <a:gd name="T34" fmla="*/ 34 w 41"/>
                <a:gd name="T35" fmla="*/ 26 h 49"/>
                <a:gd name="T36" fmla="*/ 20 w 41"/>
                <a:gd name="T37" fmla="*/ 24 h 49"/>
                <a:gd name="T38" fmla="*/ 7 w 41"/>
                <a:gd name="T39" fmla="*/ 33 h 49"/>
                <a:gd name="T40" fmla="*/ 7 w 41"/>
                <a:gd name="T41" fmla="*/ 34 h 49"/>
                <a:gd name="T42" fmla="*/ 18 w 41"/>
                <a:gd name="T43" fmla="*/ 43 h 49"/>
                <a:gd name="T44" fmla="*/ 34 w 41"/>
                <a:gd name="T4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4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4"/>
                    <a:pt x="8" y="18"/>
                    <a:pt x="20" y="18"/>
                  </a:cubicBezTo>
                  <a:cubicBezTo>
                    <a:pt x="26" y="18"/>
                    <a:pt x="30" y="19"/>
                    <a:pt x="34" y="20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0"/>
                    <a:pt x="29" y="6"/>
                    <a:pt x="20" y="6"/>
                  </a:cubicBezTo>
                  <a:cubicBezTo>
                    <a:pt x="15" y="6"/>
                    <a:pt x="10" y="7"/>
                    <a:pt x="6" y="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9" y="1"/>
                    <a:pt x="14" y="0"/>
                    <a:pt x="21" y="0"/>
                  </a:cubicBezTo>
                  <a:cubicBezTo>
                    <a:pt x="28" y="0"/>
                    <a:pt x="33" y="2"/>
                    <a:pt x="36" y="5"/>
                  </a:cubicBezTo>
                  <a:cubicBezTo>
                    <a:pt x="39" y="8"/>
                    <a:pt x="41" y="13"/>
                    <a:pt x="41" y="1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1" y="45"/>
                    <a:pt x="25" y="49"/>
                    <a:pt x="17" y="49"/>
                  </a:cubicBezTo>
                  <a:cubicBezTo>
                    <a:pt x="8" y="49"/>
                    <a:pt x="0" y="44"/>
                    <a:pt x="0" y="34"/>
                  </a:cubicBezTo>
                  <a:close/>
                  <a:moveTo>
                    <a:pt x="34" y="30"/>
                  </a:moveTo>
                  <a:cubicBezTo>
                    <a:pt x="34" y="26"/>
                    <a:pt x="34" y="26"/>
                    <a:pt x="34" y="26"/>
                  </a:cubicBezTo>
                  <a:cubicBezTo>
                    <a:pt x="31" y="25"/>
                    <a:pt x="26" y="24"/>
                    <a:pt x="20" y="24"/>
                  </a:cubicBezTo>
                  <a:cubicBezTo>
                    <a:pt x="12" y="24"/>
                    <a:pt x="7" y="28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40"/>
                    <a:pt x="12" y="43"/>
                    <a:pt x="18" y="43"/>
                  </a:cubicBezTo>
                  <a:cubicBezTo>
                    <a:pt x="27" y="43"/>
                    <a:pt x="34" y="38"/>
                    <a:pt x="3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7"/>
            <p:cNvSpPr>
              <a:spLocks/>
            </p:cNvSpPr>
            <p:nvPr userDrawn="1"/>
          </p:nvSpPr>
          <p:spPr bwMode="auto">
            <a:xfrm>
              <a:off x="8244896" y="1047397"/>
              <a:ext cx="59608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9 w 29"/>
                <a:gd name="T27" fmla="*/ 54 h 62"/>
                <a:gd name="T28" fmla="*/ 29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9" y="54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6" y="62"/>
                    <a:pt x="24" y="62"/>
                    <a:pt x="20" y="62"/>
                  </a:cubicBezTo>
                  <a:cubicBezTo>
                    <a:pt x="13" y="62"/>
                    <a:pt x="7" y="59"/>
                    <a:pt x="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8"/>
            <p:cNvSpPr>
              <a:spLocks/>
            </p:cNvSpPr>
            <p:nvPr userDrawn="1"/>
          </p:nvSpPr>
          <p:spPr bwMode="auto">
            <a:xfrm>
              <a:off x="8320053" y="1047397"/>
              <a:ext cx="59608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9 w 29"/>
                <a:gd name="T27" fmla="*/ 54 h 62"/>
                <a:gd name="T28" fmla="*/ 29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9" y="54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6" y="62"/>
                    <a:pt x="23" y="62"/>
                    <a:pt x="20" y="62"/>
                  </a:cubicBezTo>
                  <a:cubicBezTo>
                    <a:pt x="12" y="62"/>
                    <a:pt x="7" y="59"/>
                    <a:pt x="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9"/>
            <p:cNvSpPr>
              <a:spLocks noEditPoints="1"/>
            </p:cNvSpPr>
            <p:nvPr userDrawn="1"/>
          </p:nvSpPr>
          <p:spPr bwMode="auto">
            <a:xfrm>
              <a:off x="8396074" y="1074177"/>
              <a:ext cx="89843" cy="102801"/>
            </a:xfrm>
            <a:custGeom>
              <a:avLst/>
              <a:gdLst>
                <a:gd name="T0" fmla="*/ 0 w 44"/>
                <a:gd name="T1" fmla="*/ 25 h 50"/>
                <a:gd name="T2" fmla="*/ 0 w 44"/>
                <a:gd name="T3" fmla="*/ 25 h 50"/>
                <a:gd name="T4" fmla="*/ 22 w 44"/>
                <a:gd name="T5" fmla="*/ 0 h 50"/>
                <a:gd name="T6" fmla="*/ 44 w 44"/>
                <a:gd name="T7" fmla="*/ 25 h 50"/>
                <a:gd name="T8" fmla="*/ 44 w 44"/>
                <a:gd name="T9" fmla="*/ 28 h 50"/>
                <a:gd name="T10" fmla="*/ 7 w 44"/>
                <a:gd name="T11" fmla="*/ 28 h 50"/>
                <a:gd name="T12" fmla="*/ 24 w 44"/>
                <a:gd name="T13" fmla="*/ 44 h 50"/>
                <a:gd name="T14" fmla="*/ 38 w 44"/>
                <a:gd name="T15" fmla="*/ 37 h 50"/>
                <a:gd name="T16" fmla="*/ 43 w 44"/>
                <a:gd name="T17" fmla="*/ 41 h 50"/>
                <a:gd name="T18" fmla="*/ 23 w 44"/>
                <a:gd name="T19" fmla="*/ 50 h 50"/>
                <a:gd name="T20" fmla="*/ 0 w 44"/>
                <a:gd name="T21" fmla="*/ 25 h 50"/>
                <a:gd name="T22" fmla="*/ 37 w 44"/>
                <a:gd name="T23" fmla="*/ 22 h 50"/>
                <a:gd name="T24" fmla="*/ 22 w 44"/>
                <a:gd name="T25" fmla="*/ 6 h 50"/>
                <a:gd name="T26" fmla="*/ 7 w 44"/>
                <a:gd name="T27" fmla="*/ 22 h 50"/>
                <a:gd name="T28" fmla="*/ 37 w 44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9" y="0"/>
                    <a:pt x="22" y="0"/>
                  </a:cubicBezTo>
                  <a:cubicBezTo>
                    <a:pt x="36" y="0"/>
                    <a:pt x="44" y="12"/>
                    <a:pt x="44" y="25"/>
                  </a:cubicBezTo>
                  <a:cubicBezTo>
                    <a:pt x="44" y="26"/>
                    <a:pt x="44" y="27"/>
                    <a:pt x="44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5" y="44"/>
                    <a:pt x="24" y="44"/>
                  </a:cubicBezTo>
                  <a:cubicBezTo>
                    <a:pt x="30" y="44"/>
                    <a:pt x="35" y="41"/>
                    <a:pt x="38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2" y="50"/>
                    <a:pt x="23" y="50"/>
                  </a:cubicBezTo>
                  <a:cubicBezTo>
                    <a:pt x="10" y="50"/>
                    <a:pt x="0" y="40"/>
                    <a:pt x="0" y="25"/>
                  </a:cubicBezTo>
                  <a:close/>
                  <a:moveTo>
                    <a:pt x="37" y="22"/>
                  </a:moveTo>
                  <a:cubicBezTo>
                    <a:pt x="37" y="14"/>
                    <a:pt x="32" y="6"/>
                    <a:pt x="22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7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0"/>
            <p:cNvSpPr>
              <a:spLocks/>
            </p:cNvSpPr>
            <p:nvPr userDrawn="1"/>
          </p:nvSpPr>
          <p:spPr bwMode="auto">
            <a:xfrm>
              <a:off x="8512697" y="1074177"/>
              <a:ext cx="52697" cy="101074"/>
            </a:xfrm>
            <a:custGeom>
              <a:avLst/>
              <a:gdLst>
                <a:gd name="T0" fmla="*/ 0 w 26"/>
                <a:gd name="T1" fmla="*/ 1 h 49"/>
                <a:gd name="T2" fmla="*/ 7 w 26"/>
                <a:gd name="T3" fmla="*/ 1 h 49"/>
                <a:gd name="T4" fmla="*/ 7 w 26"/>
                <a:gd name="T5" fmla="*/ 14 h 49"/>
                <a:gd name="T6" fmla="*/ 26 w 26"/>
                <a:gd name="T7" fmla="*/ 1 h 49"/>
                <a:gd name="T8" fmla="*/ 26 w 26"/>
                <a:gd name="T9" fmla="*/ 8 h 49"/>
                <a:gd name="T10" fmla="*/ 25 w 26"/>
                <a:gd name="T11" fmla="*/ 8 h 49"/>
                <a:gd name="T12" fmla="*/ 7 w 26"/>
                <a:gd name="T13" fmla="*/ 30 h 49"/>
                <a:gd name="T14" fmla="*/ 7 w 26"/>
                <a:gd name="T15" fmla="*/ 49 h 49"/>
                <a:gd name="T16" fmla="*/ 0 w 26"/>
                <a:gd name="T17" fmla="*/ 49 h 49"/>
                <a:gd name="T18" fmla="*/ 0 w 26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0" y="6"/>
                    <a:pt x="17" y="0"/>
                    <a:pt x="26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5" y="8"/>
                    <a:pt x="7" y="16"/>
                    <a:pt x="7" y="3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1"/>
            <p:cNvSpPr>
              <a:spLocks/>
            </p:cNvSpPr>
            <p:nvPr userDrawn="1"/>
          </p:nvSpPr>
          <p:spPr bwMode="auto">
            <a:xfrm>
              <a:off x="8580080" y="1075905"/>
              <a:ext cx="73430" cy="99346"/>
            </a:xfrm>
            <a:custGeom>
              <a:avLst/>
              <a:gdLst>
                <a:gd name="T0" fmla="*/ 0 w 36"/>
                <a:gd name="T1" fmla="*/ 42 h 48"/>
                <a:gd name="T2" fmla="*/ 3 w 36"/>
                <a:gd name="T3" fmla="*/ 37 h 48"/>
                <a:gd name="T4" fmla="*/ 20 w 36"/>
                <a:gd name="T5" fmla="*/ 43 h 48"/>
                <a:gd name="T6" fmla="*/ 29 w 36"/>
                <a:gd name="T7" fmla="*/ 35 h 48"/>
                <a:gd name="T8" fmla="*/ 29 w 36"/>
                <a:gd name="T9" fmla="*/ 35 h 48"/>
                <a:gd name="T10" fmla="*/ 18 w 36"/>
                <a:gd name="T11" fmla="*/ 27 h 48"/>
                <a:gd name="T12" fmla="*/ 2 w 36"/>
                <a:gd name="T13" fmla="*/ 13 h 48"/>
                <a:gd name="T14" fmla="*/ 2 w 36"/>
                <a:gd name="T15" fmla="*/ 13 h 48"/>
                <a:gd name="T16" fmla="*/ 18 w 36"/>
                <a:gd name="T17" fmla="*/ 0 h 48"/>
                <a:gd name="T18" fmla="*/ 35 w 36"/>
                <a:gd name="T19" fmla="*/ 5 h 48"/>
                <a:gd name="T20" fmla="*/ 32 w 36"/>
                <a:gd name="T21" fmla="*/ 10 h 48"/>
                <a:gd name="T22" fmla="*/ 18 w 36"/>
                <a:gd name="T23" fmla="*/ 6 h 48"/>
                <a:gd name="T24" fmla="*/ 9 w 36"/>
                <a:gd name="T25" fmla="*/ 12 h 48"/>
                <a:gd name="T26" fmla="*/ 9 w 36"/>
                <a:gd name="T27" fmla="*/ 13 h 48"/>
                <a:gd name="T28" fmla="*/ 21 w 36"/>
                <a:gd name="T29" fmla="*/ 21 h 48"/>
                <a:gd name="T30" fmla="*/ 36 w 36"/>
                <a:gd name="T31" fmla="*/ 34 h 48"/>
                <a:gd name="T32" fmla="*/ 36 w 36"/>
                <a:gd name="T33" fmla="*/ 34 h 48"/>
                <a:gd name="T34" fmla="*/ 19 w 36"/>
                <a:gd name="T35" fmla="*/ 48 h 48"/>
                <a:gd name="T36" fmla="*/ 0 w 36"/>
                <a:gd name="T3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8">
                  <a:moveTo>
                    <a:pt x="0" y="42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8" y="40"/>
                    <a:pt x="14" y="43"/>
                    <a:pt x="20" y="43"/>
                  </a:cubicBezTo>
                  <a:cubicBezTo>
                    <a:pt x="25" y="43"/>
                    <a:pt x="29" y="40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0"/>
                    <a:pt x="24" y="28"/>
                    <a:pt x="18" y="27"/>
                  </a:cubicBezTo>
                  <a:cubicBezTo>
                    <a:pt x="10" y="24"/>
                    <a:pt x="2" y="2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5"/>
                    <a:pt x="9" y="0"/>
                    <a:pt x="18" y="0"/>
                  </a:cubicBezTo>
                  <a:cubicBezTo>
                    <a:pt x="24" y="0"/>
                    <a:pt x="30" y="2"/>
                    <a:pt x="35" y="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27" y="7"/>
                    <a:pt x="22" y="6"/>
                    <a:pt x="18" y="6"/>
                  </a:cubicBezTo>
                  <a:cubicBezTo>
                    <a:pt x="12" y="6"/>
                    <a:pt x="9" y="8"/>
                    <a:pt x="9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7"/>
                    <a:pt x="15" y="19"/>
                    <a:pt x="21" y="21"/>
                  </a:cubicBezTo>
                  <a:cubicBezTo>
                    <a:pt x="28" y="23"/>
                    <a:pt x="36" y="26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43"/>
                    <a:pt x="29" y="48"/>
                    <a:pt x="19" y="48"/>
                  </a:cubicBezTo>
                  <a:cubicBezTo>
                    <a:pt x="12" y="48"/>
                    <a:pt x="5" y="46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2"/>
            <p:cNvSpPr>
              <a:spLocks noChangeArrowheads="1"/>
            </p:cNvSpPr>
            <p:nvPr userDrawn="1"/>
          </p:nvSpPr>
          <p:spPr bwMode="auto">
            <a:xfrm>
              <a:off x="8677698" y="1154518"/>
              <a:ext cx="19005" cy="207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" name="InterSystems Logo"/>
          <p:cNvGrpSpPr/>
          <p:nvPr userDrawn="1"/>
        </p:nvGrpSpPr>
        <p:grpSpPr>
          <a:xfrm>
            <a:off x="4103407" y="886716"/>
            <a:ext cx="1918671" cy="463038"/>
            <a:chOff x="9215030" y="886716"/>
            <a:chExt cx="1918671" cy="463038"/>
          </a:xfrm>
          <a:solidFill>
            <a:schemeClr val="tx1"/>
          </a:solidFill>
        </p:grpSpPr>
        <p:sp>
          <p:nvSpPr>
            <p:cNvPr id="78" name="Rectangle 5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6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"/>
            <p:cNvSpPr>
              <a:spLocks/>
            </p:cNvSpPr>
            <p:nvPr userDrawn="1"/>
          </p:nvSpPr>
          <p:spPr bwMode="auto">
            <a:xfrm>
              <a:off x="9526025" y="999884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"/>
            <p:cNvSpPr>
              <a:spLocks/>
            </p:cNvSpPr>
            <p:nvPr userDrawn="1"/>
          </p:nvSpPr>
          <p:spPr bwMode="auto">
            <a:xfrm>
              <a:off x="9680659" y="971376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"/>
            <p:cNvSpPr>
              <a:spLocks noEditPoints="1"/>
            </p:cNvSpPr>
            <p:nvPr userDrawn="1"/>
          </p:nvSpPr>
          <p:spPr bwMode="auto">
            <a:xfrm>
              <a:off x="9768775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"/>
            <p:cNvSpPr>
              <a:spLocks/>
            </p:cNvSpPr>
            <p:nvPr userDrawn="1"/>
          </p:nvSpPr>
          <p:spPr bwMode="auto">
            <a:xfrm>
              <a:off x="9926001" y="1002475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"/>
            <p:cNvSpPr>
              <a:spLocks/>
            </p:cNvSpPr>
            <p:nvPr userDrawn="1"/>
          </p:nvSpPr>
          <p:spPr bwMode="auto">
            <a:xfrm>
              <a:off x="10027938" y="944595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"/>
            <p:cNvSpPr>
              <a:spLocks/>
            </p:cNvSpPr>
            <p:nvPr userDrawn="1"/>
          </p:nvSpPr>
          <p:spPr bwMode="auto">
            <a:xfrm>
              <a:off x="10177389" y="1004203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"/>
            <p:cNvSpPr>
              <a:spLocks/>
            </p:cNvSpPr>
            <p:nvPr userDrawn="1"/>
          </p:nvSpPr>
          <p:spPr bwMode="auto">
            <a:xfrm>
              <a:off x="10319929" y="998156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4"/>
            <p:cNvSpPr>
              <a:spLocks noEditPoints="1"/>
            </p:cNvSpPr>
            <p:nvPr userDrawn="1"/>
          </p:nvSpPr>
          <p:spPr bwMode="auto">
            <a:xfrm>
              <a:off x="10548856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5"/>
            <p:cNvSpPr>
              <a:spLocks/>
            </p:cNvSpPr>
            <p:nvPr userDrawn="1"/>
          </p:nvSpPr>
          <p:spPr bwMode="auto">
            <a:xfrm>
              <a:off x="10706082" y="999884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6"/>
            <p:cNvSpPr>
              <a:spLocks/>
            </p:cNvSpPr>
            <p:nvPr userDrawn="1"/>
          </p:nvSpPr>
          <p:spPr bwMode="auto">
            <a:xfrm>
              <a:off x="10945376" y="998156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7"/>
            <p:cNvSpPr>
              <a:spLocks/>
            </p:cNvSpPr>
            <p:nvPr userDrawn="1"/>
          </p:nvSpPr>
          <p:spPr bwMode="auto">
            <a:xfrm>
              <a:off x="10457285" y="971376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8"/>
            <p:cNvSpPr>
              <a:spLocks/>
            </p:cNvSpPr>
            <p:nvPr userDrawn="1"/>
          </p:nvSpPr>
          <p:spPr bwMode="auto">
            <a:xfrm>
              <a:off x="9466418" y="1234858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9"/>
            <p:cNvSpPr>
              <a:spLocks noEditPoints="1"/>
            </p:cNvSpPr>
            <p:nvPr userDrawn="1"/>
          </p:nvSpPr>
          <p:spPr bwMode="auto">
            <a:xfrm>
              <a:off x="9538120" y="1253000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0"/>
            <p:cNvSpPr>
              <a:spLocks noEditPoints="1"/>
            </p:cNvSpPr>
            <p:nvPr userDrawn="1"/>
          </p:nvSpPr>
          <p:spPr bwMode="auto">
            <a:xfrm>
              <a:off x="9599455" y="1253000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1"/>
            <p:cNvSpPr>
              <a:spLocks/>
            </p:cNvSpPr>
            <p:nvPr userDrawn="1"/>
          </p:nvSpPr>
          <p:spPr bwMode="auto">
            <a:xfrm>
              <a:off x="9666837" y="1234858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2"/>
            <p:cNvSpPr>
              <a:spLocks/>
            </p:cNvSpPr>
            <p:nvPr userDrawn="1"/>
          </p:nvSpPr>
          <p:spPr bwMode="auto">
            <a:xfrm>
              <a:off x="9692754" y="1242633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3"/>
            <p:cNvSpPr>
              <a:spLocks/>
            </p:cNvSpPr>
            <p:nvPr userDrawn="1"/>
          </p:nvSpPr>
          <p:spPr bwMode="auto">
            <a:xfrm>
              <a:off x="9741995" y="1234858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"/>
            <p:cNvSpPr>
              <a:spLocks noEditPoints="1"/>
            </p:cNvSpPr>
            <p:nvPr userDrawn="1"/>
          </p:nvSpPr>
          <p:spPr bwMode="auto">
            <a:xfrm>
              <a:off x="9897493" y="1234858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5"/>
            <p:cNvSpPr>
              <a:spLocks/>
            </p:cNvSpPr>
            <p:nvPr userDrawn="1"/>
          </p:nvSpPr>
          <p:spPr bwMode="auto">
            <a:xfrm>
              <a:off x="9969194" y="1254728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6"/>
            <p:cNvSpPr>
              <a:spLocks/>
            </p:cNvSpPr>
            <p:nvPr userDrawn="1"/>
          </p:nvSpPr>
          <p:spPr bwMode="auto">
            <a:xfrm>
              <a:off x="1003053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7"/>
            <p:cNvSpPr>
              <a:spLocks noEditPoints="1"/>
            </p:cNvSpPr>
            <p:nvPr userDrawn="1"/>
          </p:nvSpPr>
          <p:spPr bwMode="auto">
            <a:xfrm>
              <a:off x="10087546" y="1234858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8"/>
            <p:cNvSpPr>
              <a:spLocks/>
            </p:cNvSpPr>
            <p:nvPr userDrawn="1"/>
          </p:nvSpPr>
          <p:spPr bwMode="auto">
            <a:xfrm>
              <a:off x="10117781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9"/>
            <p:cNvSpPr>
              <a:spLocks noEditPoints="1"/>
            </p:cNvSpPr>
            <p:nvPr userDrawn="1"/>
          </p:nvSpPr>
          <p:spPr bwMode="auto">
            <a:xfrm>
              <a:off x="10181708" y="1253000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0"/>
            <p:cNvSpPr>
              <a:spLocks/>
            </p:cNvSpPr>
            <p:nvPr userDrawn="1"/>
          </p:nvSpPr>
          <p:spPr bwMode="auto">
            <a:xfrm>
              <a:off x="10243044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1"/>
            <p:cNvSpPr>
              <a:spLocks/>
            </p:cNvSpPr>
            <p:nvPr userDrawn="1"/>
          </p:nvSpPr>
          <p:spPr bwMode="auto">
            <a:xfrm>
              <a:off x="1029574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2"/>
            <p:cNvSpPr>
              <a:spLocks/>
            </p:cNvSpPr>
            <p:nvPr userDrawn="1"/>
          </p:nvSpPr>
          <p:spPr bwMode="auto">
            <a:xfrm>
              <a:off x="10448646" y="1234858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3"/>
            <p:cNvSpPr>
              <a:spLocks noEditPoints="1"/>
            </p:cNvSpPr>
            <p:nvPr userDrawn="1"/>
          </p:nvSpPr>
          <p:spPr bwMode="auto">
            <a:xfrm>
              <a:off x="10520348" y="1253000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4"/>
            <p:cNvSpPr>
              <a:spLocks/>
            </p:cNvSpPr>
            <p:nvPr userDrawn="1"/>
          </p:nvSpPr>
          <p:spPr bwMode="auto">
            <a:xfrm>
              <a:off x="10575636" y="1254728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5"/>
            <p:cNvSpPr>
              <a:spLocks noEditPoints="1"/>
            </p:cNvSpPr>
            <p:nvPr userDrawn="1"/>
          </p:nvSpPr>
          <p:spPr bwMode="auto">
            <a:xfrm>
              <a:off x="10636972" y="1253000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6"/>
            <p:cNvSpPr>
              <a:spLocks/>
            </p:cNvSpPr>
            <p:nvPr userDrawn="1"/>
          </p:nvSpPr>
          <p:spPr bwMode="auto">
            <a:xfrm>
              <a:off x="10702626" y="1254728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7"/>
            <p:cNvSpPr>
              <a:spLocks/>
            </p:cNvSpPr>
            <p:nvPr userDrawn="1"/>
          </p:nvSpPr>
          <p:spPr bwMode="auto">
            <a:xfrm>
              <a:off x="10744956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8"/>
            <p:cNvSpPr>
              <a:spLocks/>
            </p:cNvSpPr>
            <p:nvPr userDrawn="1"/>
          </p:nvSpPr>
          <p:spPr bwMode="auto">
            <a:xfrm>
              <a:off x="10810611" y="1253000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9"/>
            <p:cNvSpPr>
              <a:spLocks noEditPoints="1"/>
            </p:cNvSpPr>
            <p:nvPr userDrawn="1"/>
          </p:nvSpPr>
          <p:spPr bwMode="auto">
            <a:xfrm>
              <a:off x="10908229" y="1253000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0"/>
            <p:cNvSpPr>
              <a:spLocks/>
            </p:cNvSpPr>
            <p:nvPr userDrawn="1"/>
          </p:nvSpPr>
          <p:spPr bwMode="auto">
            <a:xfrm>
              <a:off x="10973884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1"/>
            <p:cNvSpPr>
              <a:spLocks/>
            </p:cNvSpPr>
            <p:nvPr userDrawn="1"/>
          </p:nvSpPr>
          <p:spPr bwMode="auto">
            <a:xfrm>
              <a:off x="11033491" y="1242633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42"/>
            <p:cNvSpPr>
              <a:spLocks noChangeArrowheads="1"/>
            </p:cNvSpPr>
            <p:nvPr userDrawn="1"/>
          </p:nvSpPr>
          <p:spPr bwMode="auto">
            <a:xfrm>
              <a:off x="9837885" y="1234858"/>
              <a:ext cx="14686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43"/>
            <p:cNvSpPr>
              <a:spLocks noChangeArrowheads="1"/>
            </p:cNvSpPr>
            <p:nvPr userDrawn="1"/>
          </p:nvSpPr>
          <p:spPr bwMode="auto">
            <a:xfrm>
              <a:off x="10389903" y="1234858"/>
              <a:ext cx="13822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4"/>
            <p:cNvSpPr>
              <a:spLocks noEditPoints="1"/>
            </p:cNvSpPr>
            <p:nvPr userDrawn="1"/>
          </p:nvSpPr>
          <p:spPr bwMode="auto">
            <a:xfrm>
              <a:off x="11084460" y="998156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5"/>
            <p:cNvSpPr>
              <a:spLocks/>
            </p:cNvSpPr>
            <p:nvPr userDrawn="1"/>
          </p:nvSpPr>
          <p:spPr bwMode="auto">
            <a:xfrm>
              <a:off x="9215030" y="922135"/>
              <a:ext cx="114896" cy="427619"/>
            </a:xfrm>
            <a:custGeom>
              <a:avLst/>
              <a:gdLst>
                <a:gd name="T0" fmla="*/ 66 w 133"/>
                <a:gd name="T1" fmla="*/ 36 h 495"/>
                <a:gd name="T2" fmla="*/ 0 w 133"/>
                <a:gd name="T3" fmla="*/ 0 h 495"/>
                <a:gd name="T4" fmla="*/ 0 w 133"/>
                <a:gd name="T5" fmla="*/ 426 h 495"/>
                <a:gd name="T6" fmla="*/ 133 w 133"/>
                <a:gd name="T7" fmla="*/ 495 h 495"/>
                <a:gd name="T8" fmla="*/ 133 w 133"/>
                <a:gd name="T9" fmla="*/ 419 h 495"/>
                <a:gd name="T10" fmla="*/ 66 w 133"/>
                <a:gd name="T11" fmla="*/ 385 h 495"/>
                <a:gd name="T12" fmla="*/ 66 w 133"/>
                <a:gd name="T13" fmla="*/ 36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5">
                  <a:moveTo>
                    <a:pt x="66" y="36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133" y="495"/>
                  </a:lnTo>
                  <a:lnTo>
                    <a:pt x="133" y="419"/>
                  </a:lnTo>
                  <a:lnTo>
                    <a:pt x="66" y="385"/>
                  </a:lnTo>
                  <a:lnTo>
                    <a:pt x="6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6"/>
            <p:cNvSpPr>
              <a:spLocks/>
            </p:cNvSpPr>
            <p:nvPr userDrawn="1"/>
          </p:nvSpPr>
          <p:spPr bwMode="auto">
            <a:xfrm>
              <a:off x="9272046" y="886716"/>
              <a:ext cx="114896" cy="425892"/>
            </a:xfrm>
            <a:custGeom>
              <a:avLst/>
              <a:gdLst>
                <a:gd name="T0" fmla="*/ 67 w 133"/>
                <a:gd name="T1" fmla="*/ 460 h 493"/>
                <a:gd name="T2" fmla="*/ 133 w 133"/>
                <a:gd name="T3" fmla="*/ 493 h 493"/>
                <a:gd name="T4" fmla="*/ 133 w 133"/>
                <a:gd name="T5" fmla="*/ 67 h 493"/>
                <a:gd name="T6" fmla="*/ 0 w 133"/>
                <a:gd name="T7" fmla="*/ 0 h 493"/>
                <a:gd name="T8" fmla="*/ 0 w 133"/>
                <a:gd name="T9" fmla="*/ 77 h 493"/>
                <a:gd name="T10" fmla="*/ 67 w 133"/>
                <a:gd name="T11" fmla="*/ 110 h 493"/>
                <a:gd name="T12" fmla="*/ 67 w 133"/>
                <a:gd name="T13" fmla="*/ 46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3">
                  <a:moveTo>
                    <a:pt x="67" y="460"/>
                  </a:moveTo>
                  <a:lnTo>
                    <a:pt x="133" y="493"/>
                  </a:lnTo>
                  <a:lnTo>
                    <a:pt x="133" y="67"/>
                  </a:lnTo>
                  <a:lnTo>
                    <a:pt x="0" y="0"/>
                  </a:lnTo>
                  <a:lnTo>
                    <a:pt x="0" y="77"/>
                  </a:lnTo>
                  <a:lnTo>
                    <a:pt x="67" y="110"/>
                  </a:lnTo>
                  <a:lnTo>
                    <a:pt x="67" y="4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0" name="Rectangle 73"/>
          <p:cNvSpPr>
            <a:spLocks noChangeArrowheads="1"/>
          </p:cNvSpPr>
          <p:nvPr userDrawn="1"/>
        </p:nvSpPr>
        <p:spPr bwMode="auto">
          <a:xfrm>
            <a:off x="3833877" y="764045"/>
            <a:ext cx="10367" cy="706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6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04518 -2.96296E-6 " pathEditMode="relative" rAng="0" ptsTypes="AA">
                                      <p:cBhvr>
                                        <p:cTn id="12" dur="15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0457 -4.44444E-6 " pathEditMode="relative" rAng="0" ptsTypes="AA">
                                      <p:cBhvr>
                                        <p:cTn id="17" dur="1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(Healthca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521D518-D49E-496C-AF95-C4526599586C}"/>
              </a:ext>
            </a:extLst>
          </p:cNvPr>
          <p:cNvSpPr txBox="1"/>
          <p:nvPr userDrawn="1"/>
        </p:nvSpPr>
        <p:spPr>
          <a:xfrm>
            <a:off x="461853" y="1585728"/>
            <a:ext cx="362631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5400" i="1" dirty="0">
                <a:solidFill>
                  <a:schemeClr val="tx1"/>
                </a:solidFill>
              </a:rPr>
              <a:t>Thank you.</a:t>
            </a:r>
          </a:p>
        </p:txBody>
      </p:sp>
      <p:grpSp>
        <p:nvGrpSpPr>
          <p:cNvPr id="46" name="Captions"/>
          <p:cNvGrpSpPr/>
          <p:nvPr userDrawn="1"/>
        </p:nvGrpSpPr>
        <p:grpSpPr>
          <a:xfrm>
            <a:off x="610751" y="1037030"/>
            <a:ext cx="2974329" cy="166729"/>
            <a:chOff x="5722374" y="1037030"/>
            <a:chExt cx="2974329" cy="166729"/>
          </a:xfrm>
          <a:solidFill>
            <a:schemeClr val="tx1"/>
          </a:solidFill>
        </p:grpSpPr>
        <p:sp>
          <p:nvSpPr>
            <p:cNvPr id="47" name="Freeform 47"/>
            <p:cNvSpPr>
              <a:spLocks/>
            </p:cNvSpPr>
            <p:nvPr userDrawn="1"/>
          </p:nvSpPr>
          <p:spPr bwMode="auto">
            <a:xfrm>
              <a:off x="5722374" y="1043078"/>
              <a:ext cx="101938" cy="132173"/>
            </a:xfrm>
            <a:custGeom>
              <a:avLst/>
              <a:gdLst>
                <a:gd name="T0" fmla="*/ 49 w 118"/>
                <a:gd name="T1" fmla="*/ 15 h 153"/>
                <a:gd name="T2" fmla="*/ 0 w 118"/>
                <a:gd name="T3" fmla="*/ 15 h 153"/>
                <a:gd name="T4" fmla="*/ 0 w 118"/>
                <a:gd name="T5" fmla="*/ 0 h 153"/>
                <a:gd name="T6" fmla="*/ 118 w 118"/>
                <a:gd name="T7" fmla="*/ 0 h 153"/>
                <a:gd name="T8" fmla="*/ 118 w 118"/>
                <a:gd name="T9" fmla="*/ 15 h 153"/>
                <a:gd name="T10" fmla="*/ 68 w 118"/>
                <a:gd name="T11" fmla="*/ 15 h 153"/>
                <a:gd name="T12" fmla="*/ 68 w 118"/>
                <a:gd name="T13" fmla="*/ 153 h 153"/>
                <a:gd name="T14" fmla="*/ 49 w 118"/>
                <a:gd name="T15" fmla="*/ 153 h 153"/>
                <a:gd name="T16" fmla="*/ 49 w 118"/>
                <a:gd name="T17" fmla="*/ 1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3">
                  <a:moveTo>
                    <a:pt x="49" y="15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5"/>
                  </a:lnTo>
                  <a:lnTo>
                    <a:pt x="68" y="15"/>
                  </a:lnTo>
                  <a:lnTo>
                    <a:pt x="68" y="153"/>
                  </a:lnTo>
                  <a:lnTo>
                    <a:pt x="49" y="153"/>
                  </a:lnTo>
                  <a:lnTo>
                    <a:pt x="49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auto">
            <a:xfrm>
              <a:off x="5846772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5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30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 noEditPoints="1"/>
            </p:cNvSpPr>
            <p:nvPr userDrawn="1"/>
          </p:nvSpPr>
          <p:spPr bwMode="auto">
            <a:xfrm>
              <a:off x="5954757" y="1074177"/>
              <a:ext cx="92435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3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6" y="44"/>
                    <a:pt x="24" y="44"/>
                  </a:cubicBezTo>
                  <a:cubicBezTo>
                    <a:pt x="31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9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3" y="6"/>
                  </a:cubicBezTo>
                  <a:cubicBezTo>
                    <a:pt x="15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 noEditPoints="1"/>
            </p:cNvSpPr>
            <p:nvPr userDrawn="1"/>
          </p:nvSpPr>
          <p:spPr bwMode="auto">
            <a:xfrm>
              <a:off x="6128396" y="1074177"/>
              <a:ext cx="95890" cy="129582"/>
            </a:xfrm>
            <a:custGeom>
              <a:avLst/>
              <a:gdLst>
                <a:gd name="T0" fmla="*/ 0 w 47"/>
                <a:gd name="T1" fmla="*/ 1 h 63"/>
                <a:gd name="T2" fmla="*/ 7 w 47"/>
                <a:gd name="T3" fmla="*/ 1 h 63"/>
                <a:gd name="T4" fmla="*/ 7 w 47"/>
                <a:gd name="T5" fmla="*/ 11 h 63"/>
                <a:gd name="T6" fmla="*/ 25 w 47"/>
                <a:gd name="T7" fmla="*/ 0 h 63"/>
                <a:gd name="T8" fmla="*/ 47 w 47"/>
                <a:gd name="T9" fmla="*/ 25 h 63"/>
                <a:gd name="T10" fmla="*/ 47 w 47"/>
                <a:gd name="T11" fmla="*/ 25 h 63"/>
                <a:gd name="T12" fmla="*/ 25 w 47"/>
                <a:gd name="T13" fmla="*/ 50 h 63"/>
                <a:gd name="T14" fmla="*/ 7 w 47"/>
                <a:gd name="T15" fmla="*/ 40 h 63"/>
                <a:gd name="T16" fmla="*/ 7 w 47"/>
                <a:gd name="T17" fmla="*/ 63 h 63"/>
                <a:gd name="T18" fmla="*/ 0 w 47"/>
                <a:gd name="T19" fmla="*/ 63 h 63"/>
                <a:gd name="T20" fmla="*/ 0 w 47"/>
                <a:gd name="T21" fmla="*/ 1 h 63"/>
                <a:gd name="T22" fmla="*/ 40 w 47"/>
                <a:gd name="T23" fmla="*/ 25 h 63"/>
                <a:gd name="T24" fmla="*/ 40 w 47"/>
                <a:gd name="T25" fmla="*/ 25 h 63"/>
                <a:gd name="T26" fmla="*/ 23 w 47"/>
                <a:gd name="T27" fmla="*/ 7 h 63"/>
                <a:gd name="T28" fmla="*/ 6 w 47"/>
                <a:gd name="T29" fmla="*/ 25 h 63"/>
                <a:gd name="T30" fmla="*/ 6 w 47"/>
                <a:gd name="T31" fmla="*/ 25 h 63"/>
                <a:gd name="T32" fmla="*/ 23 w 47"/>
                <a:gd name="T33" fmla="*/ 43 h 63"/>
                <a:gd name="T34" fmla="*/ 40 w 47"/>
                <a:gd name="T35" fmla="*/ 2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63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0" y="5"/>
                    <a:pt x="16" y="0"/>
                    <a:pt x="25" y="0"/>
                  </a:cubicBezTo>
                  <a:cubicBezTo>
                    <a:pt x="36" y="0"/>
                    <a:pt x="47" y="9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40"/>
                    <a:pt x="36" y="50"/>
                    <a:pt x="25" y="50"/>
                  </a:cubicBezTo>
                  <a:cubicBezTo>
                    <a:pt x="16" y="50"/>
                    <a:pt x="10" y="45"/>
                    <a:pt x="7" y="40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0" y="1"/>
                  </a:lnTo>
                  <a:close/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2" y="7"/>
                    <a:pt x="23" y="7"/>
                  </a:cubicBezTo>
                  <a:cubicBezTo>
                    <a:pt x="15" y="7"/>
                    <a:pt x="6" y="14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36"/>
                    <a:pt x="15" y="43"/>
                    <a:pt x="23" y="43"/>
                  </a:cubicBezTo>
                  <a:cubicBezTo>
                    <a:pt x="33" y="43"/>
                    <a:pt x="40" y="37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1"/>
            <p:cNvSpPr>
              <a:spLocks noEditPoints="1"/>
            </p:cNvSpPr>
            <p:nvPr userDrawn="1"/>
          </p:nvSpPr>
          <p:spPr bwMode="auto">
            <a:xfrm>
              <a:off x="6245020" y="1074177"/>
              <a:ext cx="100210" cy="102801"/>
            </a:xfrm>
            <a:custGeom>
              <a:avLst/>
              <a:gdLst>
                <a:gd name="T0" fmla="*/ 0 w 49"/>
                <a:gd name="T1" fmla="*/ 25 h 50"/>
                <a:gd name="T2" fmla="*/ 0 w 49"/>
                <a:gd name="T3" fmla="*/ 25 h 50"/>
                <a:gd name="T4" fmla="*/ 25 w 49"/>
                <a:gd name="T5" fmla="*/ 0 h 50"/>
                <a:gd name="T6" fmla="*/ 49 w 49"/>
                <a:gd name="T7" fmla="*/ 25 h 50"/>
                <a:gd name="T8" fmla="*/ 49 w 49"/>
                <a:gd name="T9" fmla="*/ 25 h 50"/>
                <a:gd name="T10" fmla="*/ 25 w 49"/>
                <a:gd name="T11" fmla="*/ 50 h 50"/>
                <a:gd name="T12" fmla="*/ 0 w 49"/>
                <a:gd name="T13" fmla="*/ 25 h 50"/>
                <a:gd name="T14" fmla="*/ 42 w 49"/>
                <a:gd name="T15" fmla="*/ 25 h 50"/>
                <a:gd name="T16" fmla="*/ 42 w 49"/>
                <a:gd name="T17" fmla="*/ 25 h 50"/>
                <a:gd name="T18" fmla="*/ 25 w 49"/>
                <a:gd name="T19" fmla="*/ 7 h 50"/>
                <a:gd name="T20" fmla="*/ 7 w 49"/>
                <a:gd name="T21" fmla="*/ 25 h 50"/>
                <a:gd name="T22" fmla="*/ 7 w 49"/>
                <a:gd name="T23" fmla="*/ 25 h 50"/>
                <a:gd name="T24" fmla="*/ 25 w 49"/>
                <a:gd name="T25" fmla="*/ 43 h 50"/>
                <a:gd name="T26" fmla="*/ 42 w 49"/>
                <a:gd name="T27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39" y="0"/>
                    <a:pt x="49" y="12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38"/>
                    <a:pt x="39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lose/>
                  <a:moveTo>
                    <a:pt x="42" y="25"/>
                  </a:moveTo>
                  <a:cubicBezTo>
                    <a:pt x="42" y="25"/>
                    <a:pt x="42" y="25"/>
                    <a:pt x="42" y="25"/>
                  </a:cubicBezTo>
                  <a:cubicBezTo>
                    <a:pt x="42" y="15"/>
                    <a:pt x="35" y="7"/>
                    <a:pt x="25" y="7"/>
                  </a:cubicBezTo>
                  <a:cubicBezTo>
                    <a:pt x="14" y="7"/>
                    <a:pt x="7" y="1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35"/>
                    <a:pt x="15" y="43"/>
                    <a:pt x="25" y="43"/>
                  </a:cubicBezTo>
                  <a:cubicBezTo>
                    <a:pt x="35" y="43"/>
                    <a:pt x="42" y="35"/>
                    <a:pt x="4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2"/>
            <p:cNvSpPr>
              <a:spLocks/>
            </p:cNvSpPr>
            <p:nvPr userDrawn="1"/>
          </p:nvSpPr>
          <p:spPr bwMode="auto">
            <a:xfrm>
              <a:off x="6359052" y="1075905"/>
              <a:ext cx="145131" cy="99346"/>
            </a:xfrm>
            <a:custGeom>
              <a:avLst/>
              <a:gdLst>
                <a:gd name="T0" fmla="*/ 0 w 168"/>
                <a:gd name="T1" fmla="*/ 0 h 115"/>
                <a:gd name="T2" fmla="*/ 17 w 168"/>
                <a:gd name="T3" fmla="*/ 0 h 115"/>
                <a:gd name="T4" fmla="*/ 48 w 168"/>
                <a:gd name="T5" fmla="*/ 91 h 115"/>
                <a:gd name="T6" fmla="*/ 76 w 168"/>
                <a:gd name="T7" fmla="*/ 0 h 115"/>
                <a:gd name="T8" fmla="*/ 90 w 168"/>
                <a:gd name="T9" fmla="*/ 0 h 115"/>
                <a:gd name="T10" fmla="*/ 121 w 168"/>
                <a:gd name="T11" fmla="*/ 91 h 115"/>
                <a:gd name="T12" fmla="*/ 149 w 168"/>
                <a:gd name="T13" fmla="*/ 0 h 115"/>
                <a:gd name="T14" fmla="*/ 168 w 168"/>
                <a:gd name="T15" fmla="*/ 0 h 115"/>
                <a:gd name="T16" fmla="*/ 128 w 168"/>
                <a:gd name="T17" fmla="*/ 115 h 115"/>
                <a:gd name="T18" fmla="*/ 114 w 168"/>
                <a:gd name="T19" fmla="*/ 115 h 115"/>
                <a:gd name="T20" fmla="*/ 83 w 168"/>
                <a:gd name="T21" fmla="*/ 27 h 115"/>
                <a:gd name="T22" fmla="*/ 55 w 168"/>
                <a:gd name="T23" fmla="*/ 115 h 115"/>
                <a:gd name="T24" fmla="*/ 38 w 168"/>
                <a:gd name="T25" fmla="*/ 115 h 115"/>
                <a:gd name="T26" fmla="*/ 0 w 168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15">
                  <a:moveTo>
                    <a:pt x="0" y="0"/>
                  </a:moveTo>
                  <a:lnTo>
                    <a:pt x="17" y="0"/>
                  </a:lnTo>
                  <a:lnTo>
                    <a:pt x="48" y="91"/>
                  </a:lnTo>
                  <a:lnTo>
                    <a:pt x="76" y="0"/>
                  </a:lnTo>
                  <a:lnTo>
                    <a:pt x="90" y="0"/>
                  </a:lnTo>
                  <a:lnTo>
                    <a:pt x="121" y="91"/>
                  </a:lnTo>
                  <a:lnTo>
                    <a:pt x="149" y="0"/>
                  </a:lnTo>
                  <a:lnTo>
                    <a:pt x="168" y="0"/>
                  </a:lnTo>
                  <a:lnTo>
                    <a:pt x="128" y="115"/>
                  </a:lnTo>
                  <a:lnTo>
                    <a:pt x="114" y="115"/>
                  </a:lnTo>
                  <a:lnTo>
                    <a:pt x="83" y="27"/>
                  </a:lnTo>
                  <a:lnTo>
                    <a:pt x="55" y="115"/>
                  </a:lnTo>
                  <a:lnTo>
                    <a:pt x="38" y="1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3"/>
            <p:cNvSpPr>
              <a:spLocks noEditPoints="1"/>
            </p:cNvSpPr>
            <p:nvPr userDrawn="1"/>
          </p:nvSpPr>
          <p:spPr bwMode="auto">
            <a:xfrm>
              <a:off x="6516277" y="1074177"/>
              <a:ext cx="92435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3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6" y="44"/>
                    <a:pt x="24" y="44"/>
                  </a:cubicBezTo>
                  <a:cubicBezTo>
                    <a:pt x="30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3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4"/>
            <p:cNvSpPr>
              <a:spLocks/>
            </p:cNvSpPr>
            <p:nvPr userDrawn="1"/>
          </p:nvSpPr>
          <p:spPr bwMode="auto">
            <a:xfrm>
              <a:off x="6632901" y="1074177"/>
              <a:ext cx="53560" cy="101074"/>
            </a:xfrm>
            <a:custGeom>
              <a:avLst/>
              <a:gdLst>
                <a:gd name="T0" fmla="*/ 0 w 26"/>
                <a:gd name="T1" fmla="*/ 1 h 49"/>
                <a:gd name="T2" fmla="*/ 7 w 26"/>
                <a:gd name="T3" fmla="*/ 1 h 49"/>
                <a:gd name="T4" fmla="*/ 7 w 26"/>
                <a:gd name="T5" fmla="*/ 14 h 49"/>
                <a:gd name="T6" fmla="*/ 26 w 26"/>
                <a:gd name="T7" fmla="*/ 1 h 49"/>
                <a:gd name="T8" fmla="*/ 26 w 26"/>
                <a:gd name="T9" fmla="*/ 8 h 49"/>
                <a:gd name="T10" fmla="*/ 26 w 26"/>
                <a:gd name="T11" fmla="*/ 8 h 49"/>
                <a:gd name="T12" fmla="*/ 7 w 26"/>
                <a:gd name="T13" fmla="*/ 30 h 49"/>
                <a:gd name="T14" fmla="*/ 7 w 26"/>
                <a:gd name="T15" fmla="*/ 49 h 49"/>
                <a:gd name="T16" fmla="*/ 0 w 26"/>
                <a:gd name="T17" fmla="*/ 49 h 49"/>
                <a:gd name="T18" fmla="*/ 0 w 26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1" y="6"/>
                    <a:pt x="17" y="0"/>
                    <a:pt x="26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16" y="8"/>
                    <a:pt x="7" y="16"/>
                    <a:pt x="7" y="3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5"/>
            <p:cNvSpPr>
              <a:spLocks noEditPoints="1"/>
            </p:cNvSpPr>
            <p:nvPr userDrawn="1"/>
          </p:nvSpPr>
          <p:spPr bwMode="auto">
            <a:xfrm>
              <a:off x="6764210" y="1037030"/>
              <a:ext cx="97618" cy="139948"/>
            </a:xfrm>
            <a:custGeom>
              <a:avLst/>
              <a:gdLst>
                <a:gd name="T0" fmla="*/ 7 w 48"/>
                <a:gd name="T1" fmla="*/ 58 h 68"/>
                <a:gd name="T2" fmla="*/ 7 w 48"/>
                <a:gd name="T3" fmla="*/ 67 h 68"/>
                <a:gd name="T4" fmla="*/ 0 w 48"/>
                <a:gd name="T5" fmla="*/ 67 h 68"/>
                <a:gd name="T6" fmla="*/ 0 w 48"/>
                <a:gd name="T7" fmla="*/ 0 h 68"/>
                <a:gd name="T8" fmla="*/ 7 w 48"/>
                <a:gd name="T9" fmla="*/ 0 h 68"/>
                <a:gd name="T10" fmla="*/ 7 w 48"/>
                <a:gd name="T11" fmla="*/ 29 h 68"/>
                <a:gd name="T12" fmla="*/ 26 w 48"/>
                <a:gd name="T13" fmla="*/ 18 h 68"/>
                <a:gd name="T14" fmla="*/ 48 w 48"/>
                <a:gd name="T15" fmla="*/ 43 h 68"/>
                <a:gd name="T16" fmla="*/ 48 w 48"/>
                <a:gd name="T17" fmla="*/ 43 h 68"/>
                <a:gd name="T18" fmla="*/ 26 w 48"/>
                <a:gd name="T19" fmla="*/ 68 h 68"/>
                <a:gd name="T20" fmla="*/ 7 w 48"/>
                <a:gd name="T21" fmla="*/ 58 h 68"/>
                <a:gd name="T22" fmla="*/ 41 w 48"/>
                <a:gd name="T23" fmla="*/ 43 h 68"/>
                <a:gd name="T24" fmla="*/ 41 w 48"/>
                <a:gd name="T25" fmla="*/ 43 h 68"/>
                <a:gd name="T26" fmla="*/ 24 w 48"/>
                <a:gd name="T27" fmla="*/ 25 h 68"/>
                <a:gd name="T28" fmla="*/ 7 w 48"/>
                <a:gd name="T29" fmla="*/ 43 h 68"/>
                <a:gd name="T30" fmla="*/ 7 w 48"/>
                <a:gd name="T31" fmla="*/ 43 h 68"/>
                <a:gd name="T32" fmla="*/ 24 w 48"/>
                <a:gd name="T33" fmla="*/ 61 h 68"/>
                <a:gd name="T34" fmla="*/ 41 w 48"/>
                <a:gd name="T35" fmla="*/ 4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68">
                  <a:moveTo>
                    <a:pt x="7" y="58"/>
                  </a:move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1" y="23"/>
                    <a:pt x="17" y="18"/>
                    <a:pt x="26" y="18"/>
                  </a:cubicBezTo>
                  <a:cubicBezTo>
                    <a:pt x="37" y="18"/>
                    <a:pt x="48" y="27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58"/>
                    <a:pt x="37" y="68"/>
                    <a:pt x="26" y="68"/>
                  </a:cubicBezTo>
                  <a:cubicBezTo>
                    <a:pt x="17" y="68"/>
                    <a:pt x="11" y="63"/>
                    <a:pt x="7" y="58"/>
                  </a:cubicBezTo>
                  <a:close/>
                  <a:moveTo>
                    <a:pt x="41" y="43"/>
                  </a:moveTo>
                  <a:cubicBezTo>
                    <a:pt x="41" y="43"/>
                    <a:pt x="41" y="43"/>
                    <a:pt x="41" y="43"/>
                  </a:cubicBezTo>
                  <a:cubicBezTo>
                    <a:pt x="41" y="32"/>
                    <a:pt x="33" y="25"/>
                    <a:pt x="24" y="25"/>
                  </a:cubicBezTo>
                  <a:cubicBezTo>
                    <a:pt x="15" y="25"/>
                    <a:pt x="7" y="3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54"/>
                    <a:pt x="15" y="61"/>
                    <a:pt x="24" y="61"/>
                  </a:cubicBezTo>
                  <a:cubicBezTo>
                    <a:pt x="33" y="61"/>
                    <a:pt x="41" y="55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6"/>
            <p:cNvSpPr>
              <a:spLocks noEditPoints="1"/>
            </p:cNvSpPr>
            <p:nvPr userDrawn="1"/>
          </p:nvSpPr>
          <p:spPr bwMode="auto">
            <a:xfrm>
              <a:off x="6882561" y="1074177"/>
              <a:ext cx="91571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2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5" y="44"/>
                    <a:pt x="24" y="44"/>
                  </a:cubicBezTo>
                  <a:cubicBezTo>
                    <a:pt x="30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2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7"/>
            <p:cNvSpPr>
              <a:spLocks/>
            </p:cNvSpPr>
            <p:nvPr userDrawn="1"/>
          </p:nvSpPr>
          <p:spPr bwMode="auto">
            <a:xfrm>
              <a:off x="6998321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5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29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8"/>
            <p:cNvSpPr>
              <a:spLocks noEditPoints="1"/>
            </p:cNvSpPr>
            <p:nvPr userDrawn="1"/>
          </p:nvSpPr>
          <p:spPr bwMode="auto">
            <a:xfrm>
              <a:off x="7113216" y="1038758"/>
              <a:ext cx="16414" cy="136493"/>
            </a:xfrm>
            <a:custGeom>
              <a:avLst/>
              <a:gdLst>
                <a:gd name="T0" fmla="*/ 0 w 19"/>
                <a:gd name="T1" fmla="*/ 0 h 158"/>
                <a:gd name="T2" fmla="*/ 19 w 19"/>
                <a:gd name="T3" fmla="*/ 0 h 158"/>
                <a:gd name="T4" fmla="*/ 19 w 19"/>
                <a:gd name="T5" fmla="*/ 20 h 158"/>
                <a:gd name="T6" fmla="*/ 0 w 19"/>
                <a:gd name="T7" fmla="*/ 20 h 158"/>
                <a:gd name="T8" fmla="*/ 0 w 19"/>
                <a:gd name="T9" fmla="*/ 0 h 158"/>
                <a:gd name="T10" fmla="*/ 2 w 19"/>
                <a:gd name="T11" fmla="*/ 43 h 158"/>
                <a:gd name="T12" fmla="*/ 19 w 19"/>
                <a:gd name="T13" fmla="*/ 43 h 158"/>
                <a:gd name="T14" fmla="*/ 19 w 19"/>
                <a:gd name="T15" fmla="*/ 158 h 158"/>
                <a:gd name="T16" fmla="*/ 2 w 19"/>
                <a:gd name="T17" fmla="*/ 158 h 158"/>
                <a:gd name="T18" fmla="*/ 2 w 19"/>
                <a:gd name="T19" fmla="*/ 4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8">
                  <a:moveTo>
                    <a:pt x="0" y="0"/>
                  </a:moveTo>
                  <a:lnTo>
                    <a:pt x="19" y="0"/>
                  </a:lnTo>
                  <a:lnTo>
                    <a:pt x="1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2" y="43"/>
                  </a:moveTo>
                  <a:lnTo>
                    <a:pt x="19" y="43"/>
                  </a:lnTo>
                  <a:lnTo>
                    <a:pt x="19" y="158"/>
                  </a:lnTo>
                  <a:lnTo>
                    <a:pt x="2" y="158"/>
                  </a:lnTo>
                  <a:lnTo>
                    <a:pt x="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9"/>
            <p:cNvSpPr>
              <a:spLocks/>
            </p:cNvSpPr>
            <p:nvPr userDrawn="1"/>
          </p:nvSpPr>
          <p:spPr bwMode="auto">
            <a:xfrm>
              <a:off x="7162457" y="1074177"/>
              <a:ext cx="83796" cy="101074"/>
            </a:xfrm>
            <a:custGeom>
              <a:avLst/>
              <a:gdLst>
                <a:gd name="T0" fmla="*/ 0 w 41"/>
                <a:gd name="T1" fmla="*/ 1 h 49"/>
                <a:gd name="T2" fmla="*/ 7 w 41"/>
                <a:gd name="T3" fmla="*/ 1 h 49"/>
                <a:gd name="T4" fmla="*/ 7 w 41"/>
                <a:gd name="T5" fmla="*/ 10 h 49"/>
                <a:gd name="T6" fmla="*/ 23 w 41"/>
                <a:gd name="T7" fmla="*/ 0 h 49"/>
                <a:gd name="T8" fmla="*/ 41 w 41"/>
                <a:gd name="T9" fmla="*/ 19 h 49"/>
                <a:gd name="T10" fmla="*/ 41 w 41"/>
                <a:gd name="T11" fmla="*/ 49 h 49"/>
                <a:gd name="T12" fmla="*/ 34 w 41"/>
                <a:gd name="T13" fmla="*/ 49 h 49"/>
                <a:gd name="T14" fmla="*/ 34 w 41"/>
                <a:gd name="T15" fmla="*/ 21 h 49"/>
                <a:gd name="T16" fmla="*/ 21 w 41"/>
                <a:gd name="T17" fmla="*/ 7 h 49"/>
                <a:gd name="T18" fmla="*/ 7 w 41"/>
                <a:gd name="T19" fmla="*/ 22 h 49"/>
                <a:gd name="T20" fmla="*/ 7 w 41"/>
                <a:gd name="T21" fmla="*/ 49 h 49"/>
                <a:gd name="T22" fmla="*/ 0 w 41"/>
                <a:gd name="T23" fmla="*/ 49 h 49"/>
                <a:gd name="T24" fmla="*/ 0 w 41"/>
                <a:gd name="T25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5"/>
                    <a:pt x="15" y="0"/>
                    <a:pt x="23" y="0"/>
                  </a:cubicBezTo>
                  <a:cubicBezTo>
                    <a:pt x="35" y="0"/>
                    <a:pt x="41" y="8"/>
                    <a:pt x="41" y="1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12"/>
                    <a:pt x="30" y="7"/>
                    <a:pt x="21" y="7"/>
                  </a:cubicBezTo>
                  <a:cubicBezTo>
                    <a:pt x="13" y="7"/>
                    <a:pt x="7" y="13"/>
                    <a:pt x="7" y="22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0"/>
            <p:cNvSpPr>
              <a:spLocks noEditPoints="1"/>
            </p:cNvSpPr>
            <p:nvPr userDrawn="1"/>
          </p:nvSpPr>
          <p:spPr bwMode="auto">
            <a:xfrm>
              <a:off x="7272170" y="1037030"/>
              <a:ext cx="95890" cy="139948"/>
            </a:xfrm>
            <a:custGeom>
              <a:avLst/>
              <a:gdLst>
                <a:gd name="T0" fmla="*/ 0 w 47"/>
                <a:gd name="T1" fmla="*/ 43 h 68"/>
                <a:gd name="T2" fmla="*/ 0 w 47"/>
                <a:gd name="T3" fmla="*/ 43 h 68"/>
                <a:gd name="T4" fmla="*/ 22 w 47"/>
                <a:gd name="T5" fmla="*/ 18 h 68"/>
                <a:gd name="T6" fmla="*/ 40 w 47"/>
                <a:gd name="T7" fmla="*/ 28 h 68"/>
                <a:gd name="T8" fmla="*/ 40 w 47"/>
                <a:gd name="T9" fmla="*/ 0 h 68"/>
                <a:gd name="T10" fmla="*/ 47 w 47"/>
                <a:gd name="T11" fmla="*/ 0 h 68"/>
                <a:gd name="T12" fmla="*/ 47 w 47"/>
                <a:gd name="T13" fmla="*/ 67 h 68"/>
                <a:gd name="T14" fmla="*/ 40 w 47"/>
                <a:gd name="T15" fmla="*/ 67 h 68"/>
                <a:gd name="T16" fmla="*/ 40 w 47"/>
                <a:gd name="T17" fmla="*/ 57 h 68"/>
                <a:gd name="T18" fmla="*/ 22 w 47"/>
                <a:gd name="T19" fmla="*/ 68 h 68"/>
                <a:gd name="T20" fmla="*/ 0 w 47"/>
                <a:gd name="T21" fmla="*/ 43 h 68"/>
                <a:gd name="T22" fmla="*/ 40 w 47"/>
                <a:gd name="T23" fmla="*/ 43 h 68"/>
                <a:gd name="T24" fmla="*/ 40 w 47"/>
                <a:gd name="T25" fmla="*/ 43 h 68"/>
                <a:gd name="T26" fmla="*/ 23 w 47"/>
                <a:gd name="T27" fmla="*/ 25 h 68"/>
                <a:gd name="T28" fmla="*/ 7 w 47"/>
                <a:gd name="T29" fmla="*/ 43 h 68"/>
                <a:gd name="T30" fmla="*/ 7 w 47"/>
                <a:gd name="T31" fmla="*/ 43 h 68"/>
                <a:gd name="T32" fmla="*/ 23 w 47"/>
                <a:gd name="T33" fmla="*/ 61 h 68"/>
                <a:gd name="T34" fmla="*/ 40 w 47"/>
                <a:gd name="T35" fmla="*/ 4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68">
                  <a:moveTo>
                    <a:pt x="0" y="4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28"/>
                    <a:pt x="11" y="18"/>
                    <a:pt x="22" y="18"/>
                  </a:cubicBezTo>
                  <a:cubicBezTo>
                    <a:pt x="31" y="18"/>
                    <a:pt x="36" y="23"/>
                    <a:pt x="40" y="28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36" y="63"/>
                    <a:pt x="31" y="68"/>
                    <a:pt x="22" y="68"/>
                  </a:cubicBezTo>
                  <a:cubicBezTo>
                    <a:pt x="11" y="68"/>
                    <a:pt x="0" y="59"/>
                    <a:pt x="0" y="43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0" y="32"/>
                    <a:pt x="32" y="25"/>
                    <a:pt x="23" y="25"/>
                  </a:cubicBezTo>
                  <a:cubicBezTo>
                    <a:pt x="14" y="25"/>
                    <a:pt x="7" y="31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54"/>
                    <a:pt x="14" y="61"/>
                    <a:pt x="23" y="61"/>
                  </a:cubicBezTo>
                  <a:cubicBezTo>
                    <a:pt x="32" y="61"/>
                    <a:pt x="40" y="54"/>
                    <a:pt x="4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1"/>
            <p:cNvSpPr>
              <a:spLocks/>
            </p:cNvSpPr>
            <p:nvPr userDrawn="1"/>
          </p:nvSpPr>
          <p:spPr bwMode="auto">
            <a:xfrm>
              <a:off x="7448401" y="1075905"/>
              <a:ext cx="145131" cy="99346"/>
            </a:xfrm>
            <a:custGeom>
              <a:avLst/>
              <a:gdLst>
                <a:gd name="T0" fmla="*/ 0 w 168"/>
                <a:gd name="T1" fmla="*/ 0 h 115"/>
                <a:gd name="T2" fmla="*/ 19 w 168"/>
                <a:gd name="T3" fmla="*/ 0 h 115"/>
                <a:gd name="T4" fmla="*/ 47 w 168"/>
                <a:gd name="T5" fmla="*/ 91 h 115"/>
                <a:gd name="T6" fmla="*/ 78 w 168"/>
                <a:gd name="T7" fmla="*/ 0 h 115"/>
                <a:gd name="T8" fmla="*/ 92 w 168"/>
                <a:gd name="T9" fmla="*/ 0 h 115"/>
                <a:gd name="T10" fmla="*/ 120 w 168"/>
                <a:gd name="T11" fmla="*/ 91 h 115"/>
                <a:gd name="T12" fmla="*/ 151 w 168"/>
                <a:gd name="T13" fmla="*/ 0 h 115"/>
                <a:gd name="T14" fmla="*/ 168 w 168"/>
                <a:gd name="T15" fmla="*/ 0 h 115"/>
                <a:gd name="T16" fmla="*/ 127 w 168"/>
                <a:gd name="T17" fmla="*/ 115 h 115"/>
                <a:gd name="T18" fmla="*/ 113 w 168"/>
                <a:gd name="T19" fmla="*/ 115 h 115"/>
                <a:gd name="T20" fmla="*/ 85 w 168"/>
                <a:gd name="T21" fmla="*/ 27 h 115"/>
                <a:gd name="T22" fmla="*/ 54 w 168"/>
                <a:gd name="T23" fmla="*/ 115 h 115"/>
                <a:gd name="T24" fmla="*/ 40 w 168"/>
                <a:gd name="T25" fmla="*/ 115 h 115"/>
                <a:gd name="T26" fmla="*/ 0 w 168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15">
                  <a:moveTo>
                    <a:pt x="0" y="0"/>
                  </a:moveTo>
                  <a:lnTo>
                    <a:pt x="19" y="0"/>
                  </a:lnTo>
                  <a:lnTo>
                    <a:pt x="47" y="91"/>
                  </a:lnTo>
                  <a:lnTo>
                    <a:pt x="78" y="0"/>
                  </a:lnTo>
                  <a:lnTo>
                    <a:pt x="92" y="0"/>
                  </a:lnTo>
                  <a:lnTo>
                    <a:pt x="120" y="91"/>
                  </a:lnTo>
                  <a:lnTo>
                    <a:pt x="151" y="0"/>
                  </a:lnTo>
                  <a:lnTo>
                    <a:pt x="168" y="0"/>
                  </a:lnTo>
                  <a:lnTo>
                    <a:pt x="127" y="115"/>
                  </a:lnTo>
                  <a:lnTo>
                    <a:pt x="113" y="115"/>
                  </a:lnTo>
                  <a:lnTo>
                    <a:pt x="85" y="27"/>
                  </a:lnTo>
                  <a:lnTo>
                    <a:pt x="54" y="115"/>
                  </a:lnTo>
                  <a:lnTo>
                    <a:pt x="40" y="1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2"/>
            <p:cNvSpPr>
              <a:spLocks/>
            </p:cNvSpPr>
            <p:nvPr userDrawn="1"/>
          </p:nvSpPr>
          <p:spPr bwMode="auto">
            <a:xfrm>
              <a:off x="7617721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4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29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3"/>
            <p:cNvSpPr>
              <a:spLocks noEditPoints="1"/>
            </p:cNvSpPr>
            <p:nvPr userDrawn="1"/>
          </p:nvSpPr>
          <p:spPr bwMode="auto">
            <a:xfrm>
              <a:off x="7723978" y="1075905"/>
              <a:ext cx="85524" cy="101074"/>
            </a:xfrm>
            <a:custGeom>
              <a:avLst/>
              <a:gdLst>
                <a:gd name="T0" fmla="*/ 0 w 42"/>
                <a:gd name="T1" fmla="*/ 34 h 49"/>
                <a:gd name="T2" fmla="*/ 0 w 42"/>
                <a:gd name="T3" fmla="*/ 34 h 49"/>
                <a:gd name="T4" fmla="*/ 20 w 42"/>
                <a:gd name="T5" fmla="*/ 18 h 49"/>
                <a:gd name="T6" fmla="*/ 35 w 42"/>
                <a:gd name="T7" fmla="*/ 20 h 49"/>
                <a:gd name="T8" fmla="*/ 35 w 42"/>
                <a:gd name="T9" fmla="*/ 19 h 49"/>
                <a:gd name="T10" fmla="*/ 21 w 42"/>
                <a:gd name="T11" fmla="*/ 6 h 49"/>
                <a:gd name="T12" fmla="*/ 7 w 42"/>
                <a:gd name="T13" fmla="*/ 9 h 49"/>
                <a:gd name="T14" fmla="*/ 4 w 42"/>
                <a:gd name="T15" fmla="*/ 4 h 49"/>
                <a:gd name="T16" fmla="*/ 22 w 42"/>
                <a:gd name="T17" fmla="*/ 0 h 49"/>
                <a:gd name="T18" fmla="*/ 37 w 42"/>
                <a:gd name="T19" fmla="*/ 5 h 49"/>
                <a:gd name="T20" fmla="*/ 42 w 42"/>
                <a:gd name="T21" fmla="*/ 19 h 49"/>
                <a:gd name="T22" fmla="*/ 42 w 42"/>
                <a:gd name="T23" fmla="*/ 48 h 49"/>
                <a:gd name="T24" fmla="*/ 35 w 42"/>
                <a:gd name="T25" fmla="*/ 48 h 49"/>
                <a:gd name="T26" fmla="*/ 35 w 42"/>
                <a:gd name="T27" fmla="*/ 40 h 49"/>
                <a:gd name="T28" fmla="*/ 18 w 42"/>
                <a:gd name="T29" fmla="*/ 49 h 49"/>
                <a:gd name="T30" fmla="*/ 0 w 42"/>
                <a:gd name="T31" fmla="*/ 34 h 49"/>
                <a:gd name="T32" fmla="*/ 35 w 42"/>
                <a:gd name="T33" fmla="*/ 30 h 49"/>
                <a:gd name="T34" fmla="*/ 35 w 42"/>
                <a:gd name="T35" fmla="*/ 26 h 49"/>
                <a:gd name="T36" fmla="*/ 21 w 42"/>
                <a:gd name="T37" fmla="*/ 24 h 49"/>
                <a:gd name="T38" fmla="*/ 7 w 42"/>
                <a:gd name="T39" fmla="*/ 33 h 49"/>
                <a:gd name="T40" fmla="*/ 7 w 42"/>
                <a:gd name="T41" fmla="*/ 34 h 49"/>
                <a:gd name="T42" fmla="*/ 19 w 42"/>
                <a:gd name="T43" fmla="*/ 43 h 49"/>
                <a:gd name="T44" fmla="*/ 35 w 42"/>
                <a:gd name="T4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" h="4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4"/>
                    <a:pt x="8" y="18"/>
                    <a:pt x="20" y="18"/>
                  </a:cubicBezTo>
                  <a:cubicBezTo>
                    <a:pt x="26" y="18"/>
                    <a:pt x="31" y="19"/>
                    <a:pt x="35" y="20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0"/>
                    <a:pt x="30" y="6"/>
                    <a:pt x="21" y="6"/>
                  </a:cubicBezTo>
                  <a:cubicBezTo>
                    <a:pt x="15" y="6"/>
                    <a:pt x="11" y="7"/>
                    <a:pt x="7" y="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0" y="8"/>
                    <a:pt x="42" y="13"/>
                    <a:pt x="42" y="19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2" y="45"/>
                    <a:pt x="26" y="49"/>
                    <a:pt x="18" y="49"/>
                  </a:cubicBezTo>
                  <a:cubicBezTo>
                    <a:pt x="9" y="49"/>
                    <a:pt x="0" y="44"/>
                    <a:pt x="0" y="34"/>
                  </a:cubicBezTo>
                  <a:close/>
                  <a:moveTo>
                    <a:pt x="35" y="30"/>
                  </a:moveTo>
                  <a:cubicBezTo>
                    <a:pt x="35" y="26"/>
                    <a:pt x="35" y="26"/>
                    <a:pt x="35" y="26"/>
                  </a:cubicBezTo>
                  <a:cubicBezTo>
                    <a:pt x="32" y="25"/>
                    <a:pt x="27" y="24"/>
                    <a:pt x="21" y="24"/>
                  </a:cubicBezTo>
                  <a:cubicBezTo>
                    <a:pt x="12" y="24"/>
                    <a:pt x="7" y="28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40"/>
                    <a:pt x="13" y="43"/>
                    <a:pt x="19" y="43"/>
                  </a:cubicBezTo>
                  <a:cubicBezTo>
                    <a:pt x="28" y="43"/>
                    <a:pt x="35" y="38"/>
                    <a:pt x="3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4"/>
            <p:cNvSpPr>
              <a:spLocks/>
            </p:cNvSpPr>
            <p:nvPr userDrawn="1"/>
          </p:nvSpPr>
          <p:spPr bwMode="auto">
            <a:xfrm>
              <a:off x="7830234" y="1047397"/>
              <a:ext cx="58744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8 w 29"/>
                <a:gd name="T27" fmla="*/ 54 h 62"/>
                <a:gd name="T28" fmla="*/ 28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8" y="54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2"/>
                    <a:pt x="23" y="62"/>
                    <a:pt x="20" y="62"/>
                  </a:cubicBezTo>
                  <a:cubicBezTo>
                    <a:pt x="12" y="62"/>
                    <a:pt x="7" y="59"/>
                    <a:pt x="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5"/>
            <p:cNvSpPr>
              <a:spLocks/>
            </p:cNvSpPr>
            <p:nvPr userDrawn="1"/>
          </p:nvSpPr>
          <p:spPr bwMode="auto">
            <a:xfrm>
              <a:off x="7969319" y="1074177"/>
              <a:ext cx="146859" cy="101074"/>
            </a:xfrm>
            <a:custGeom>
              <a:avLst/>
              <a:gdLst>
                <a:gd name="T0" fmla="*/ 0 w 72"/>
                <a:gd name="T1" fmla="*/ 1 h 49"/>
                <a:gd name="T2" fmla="*/ 7 w 72"/>
                <a:gd name="T3" fmla="*/ 1 h 49"/>
                <a:gd name="T4" fmla="*/ 7 w 72"/>
                <a:gd name="T5" fmla="*/ 9 h 49"/>
                <a:gd name="T6" fmla="*/ 23 w 72"/>
                <a:gd name="T7" fmla="*/ 0 h 49"/>
                <a:gd name="T8" fmla="*/ 38 w 72"/>
                <a:gd name="T9" fmla="*/ 10 h 49"/>
                <a:gd name="T10" fmla="*/ 54 w 72"/>
                <a:gd name="T11" fmla="*/ 0 h 49"/>
                <a:gd name="T12" fmla="*/ 72 w 72"/>
                <a:gd name="T13" fmla="*/ 19 h 49"/>
                <a:gd name="T14" fmla="*/ 72 w 72"/>
                <a:gd name="T15" fmla="*/ 49 h 49"/>
                <a:gd name="T16" fmla="*/ 65 w 72"/>
                <a:gd name="T17" fmla="*/ 49 h 49"/>
                <a:gd name="T18" fmla="*/ 65 w 72"/>
                <a:gd name="T19" fmla="*/ 21 h 49"/>
                <a:gd name="T20" fmla="*/ 53 w 72"/>
                <a:gd name="T21" fmla="*/ 7 h 49"/>
                <a:gd name="T22" fmla="*/ 40 w 72"/>
                <a:gd name="T23" fmla="*/ 21 h 49"/>
                <a:gd name="T24" fmla="*/ 40 w 72"/>
                <a:gd name="T25" fmla="*/ 49 h 49"/>
                <a:gd name="T26" fmla="*/ 33 w 72"/>
                <a:gd name="T27" fmla="*/ 49 h 49"/>
                <a:gd name="T28" fmla="*/ 33 w 72"/>
                <a:gd name="T29" fmla="*/ 21 h 49"/>
                <a:gd name="T30" fmla="*/ 21 w 72"/>
                <a:gd name="T31" fmla="*/ 7 h 49"/>
                <a:gd name="T32" fmla="*/ 7 w 72"/>
                <a:gd name="T33" fmla="*/ 22 h 49"/>
                <a:gd name="T34" fmla="*/ 7 w 72"/>
                <a:gd name="T35" fmla="*/ 49 h 49"/>
                <a:gd name="T36" fmla="*/ 0 w 72"/>
                <a:gd name="T37" fmla="*/ 49 h 49"/>
                <a:gd name="T38" fmla="*/ 0 w 72"/>
                <a:gd name="T3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0" y="5"/>
                    <a:pt x="15" y="0"/>
                    <a:pt x="23" y="0"/>
                  </a:cubicBezTo>
                  <a:cubicBezTo>
                    <a:pt x="30" y="0"/>
                    <a:pt x="35" y="5"/>
                    <a:pt x="38" y="10"/>
                  </a:cubicBezTo>
                  <a:cubicBezTo>
                    <a:pt x="41" y="5"/>
                    <a:pt x="46" y="0"/>
                    <a:pt x="54" y="0"/>
                  </a:cubicBezTo>
                  <a:cubicBezTo>
                    <a:pt x="65" y="0"/>
                    <a:pt x="72" y="8"/>
                    <a:pt x="72" y="19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12"/>
                    <a:pt x="60" y="7"/>
                    <a:pt x="53" y="7"/>
                  </a:cubicBezTo>
                  <a:cubicBezTo>
                    <a:pt x="46" y="7"/>
                    <a:pt x="40" y="12"/>
                    <a:pt x="40" y="21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2"/>
                    <a:pt x="28" y="7"/>
                    <a:pt x="21" y="7"/>
                  </a:cubicBezTo>
                  <a:cubicBezTo>
                    <a:pt x="13" y="7"/>
                    <a:pt x="7" y="13"/>
                    <a:pt x="7" y="22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6"/>
            <p:cNvSpPr>
              <a:spLocks noEditPoints="1"/>
            </p:cNvSpPr>
            <p:nvPr userDrawn="1"/>
          </p:nvSpPr>
          <p:spPr bwMode="auto">
            <a:xfrm>
              <a:off x="8140366" y="1075905"/>
              <a:ext cx="83796" cy="101074"/>
            </a:xfrm>
            <a:custGeom>
              <a:avLst/>
              <a:gdLst>
                <a:gd name="T0" fmla="*/ 0 w 41"/>
                <a:gd name="T1" fmla="*/ 34 h 49"/>
                <a:gd name="T2" fmla="*/ 0 w 41"/>
                <a:gd name="T3" fmla="*/ 34 h 49"/>
                <a:gd name="T4" fmla="*/ 20 w 41"/>
                <a:gd name="T5" fmla="*/ 18 h 49"/>
                <a:gd name="T6" fmla="*/ 34 w 41"/>
                <a:gd name="T7" fmla="*/ 20 h 49"/>
                <a:gd name="T8" fmla="*/ 34 w 41"/>
                <a:gd name="T9" fmla="*/ 19 h 49"/>
                <a:gd name="T10" fmla="*/ 20 w 41"/>
                <a:gd name="T11" fmla="*/ 6 h 49"/>
                <a:gd name="T12" fmla="*/ 6 w 41"/>
                <a:gd name="T13" fmla="*/ 9 h 49"/>
                <a:gd name="T14" fmla="*/ 4 w 41"/>
                <a:gd name="T15" fmla="*/ 4 h 49"/>
                <a:gd name="T16" fmla="*/ 21 w 41"/>
                <a:gd name="T17" fmla="*/ 0 h 49"/>
                <a:gd name="T18" fmla="*/ 36 w 41"/>
                <a:gd name="T19" fmla="*/ 5 h 49"/>
                <a:gd name="T20" fmla="*/ 41 w 41"/>
                <a:gd name="T21" fmla="*/ 19 h 49"/>
                <a:gd name="T22" fmla="*/ 41 w 41"/>
                <a:gd name="T23" fmla="*/ 48 h 49"/>
                <a:gd name="T24" fmla="*/ 34 w 41"/>
                <a:gd name="T25" fmla="*/ 48 h 49"/>
                <a:gd name="T26" fmla="*/ 34 w 41"/>
                <a:gd name="T27" fmla="*/ 40 h 49"/>
                <a:gd name="T28" fmla="*/ 17 w 41"/>
                <a:gd name="T29" fmla="*/ 49 h 49"/>
                <a:gd name="T30" fmla="*/ 0 w 41"/>
                <a:gd name="T31" fmla="*/ 34 h 49"/>
                <a:gd name="T32" fmla="*/ 34 w 41"/>
                <a:gd name="T33" fmla="*/ 30 h 49"/>
                <a:gd name="T34" fmla="*/ 34 w 41"/>
                <a:gd name="T35" fmla="*/ 26 h 49"/>
                <a:gd name="T36" fmla="*/ 20 w 41"/>
                <a:gd name="T37" fmla="*/ 24 h 49"/>
                <a:gd name="T38" fmla="*/ 7 w 41"/>
                <a:gd name="T39" fmla="*/ 33 h 49"/>
                <a:gd name="T40" fmla="*/ 7 w 41"/>
                <a:gd name="T41" fmla="*/ 34 h 49"/>
                <a:gd name="T42" fmla="*/ 18 w 41"/>
                <a:gd name="T43" fmla="*/ 43 h 49"/>
                <a:gd name="T44" fmla="*/ 34 w 41"/>
                <a:gd name="T4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4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4"/>
                    <a:pt x="8" y="18"/>
                    <a:pt x="20" y="18"/>
                  </a:cubicBezTo>
                  <a:cubicBezTo>
                    <a:pt x="26" y="18"/>
                    <a:pt x="30" y="19"/>
                    <a:pt x="34" y="20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0"/>
                    <a:pt x="29" y="6"/>
                    <a:pt x="20" y="6"/>
                  </a:cubicBezTo>
                  <a:cubicBezTo>
                    <a:pt x="15" y="6"/>
                    <a:pt x="10" y="7"/>
                    <a:pt x="6" y="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9" y="1"/>
                    <a:pt x="14" y="0"/>
                    <a:pt x="21" y="0"/>
                  </a:cubicBezTo>
                  <a:cubicBezTo>
                    <a:pt x="28" y="0"/>
                    <a:pt x="33" y="2"/>
                    <a:pt x="36" y="5"/>
                  </a:cubicBezTo>
                  <a:cubicBezTo>
                    <a:pt x="39" y="8"/>
                    <a:pt x="41" y="13"/>
                    <a:pt x="41" y="1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1" y="45"/>
                    <a:pt x="25" y="49"/>
                    <a:pt x="17" y="49"/>
                  </a:cubicBezTo>
                  <a:cubicBezTo>
                    <a:pt x="8" y="49"/>
                    <a:pt x="0" y="44"/>
                    <a:pt x="0" y="34"/>
                  </a:cubicBezTo>
                  <a:close/>
                  <a:moveTo>
                    <a:pt x="34" y="30"/>
                  </a:moveTo>
                  <a:cubicBezTo>
                    <a:pt x="34" y="26"/>
                    <a:pt x="34" y="26"/>
                    <a:pt x="34" y="26"/>
                  </a:cubicBezTo>
                  <a:cubicBezTo>
                    <a:pt x="31" y="25"/>
                    <a:pt x="26" y="24"/>
                    <a:pt x="20" y="24"/>
                  </a:cubicBezTo>
                  <a:cubicBezTo>
                    <a:pt x="12" y="24"/>
                    <a:pt x="7" y="28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40"/>
                    <a:pt x="12" y="43"/>
                    <a:pt x="18" y="43"/>
                  </a:cubicBezTo>
                  <a:cubicBezTo>
                    <a:pt x="27" y="43"/>
                    <a:pt x="34" y="38"/>
                    <a:pt x="3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7"/>
            <p:cNvSpPr>
              <a:spLocks/>
            </p:cNvSpPr>
            <p:nvPr userDrawn="1"/>
          </p:nvSpPr>
          <p:spPr bwMode="auto">
            <a:xfrm>
              <a:off x="8244896" y="1047397"/>
              <a:ext cx="59608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9 w 29"/>
                <a:gd name="T27" fmla="*/ 54 h 62"/>
                <a:gd name="T28" fmla="*/ 29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9" y="54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6" y="62"/>
                    <a:pt x="24" y="62"/>
                    <a:pt x="20" y="62"/>
                  </a:cubicBezTo>
                  <a:cubicBezTo>
                    <a:pt x="13" y="62"/>
                    <a:pt x="7" y="59"/>
                    <a:pt x="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8"/>
            <p:cNvSpPr>
              <a:spLocks/>
            </p:cNvSpPr>
            <p:nvPr userDrawn="1"/>
          </p:nvSpPr>
          <p:spPr bwMode="auto">
            <a:xfrm>
              <a:off x="8320053" y="1047397"/>
              <a:ext cx="59608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9 w 29"/>
                <a:gd name="T27" fmla="*/ 54 h 62"/>
                <a:gd name="T28" fmla="*/ 29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9" y="54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6" y="62"/>
                    <a:pt x="23" y="62"/>
                    <a:pt x="20" y="62"/>
                  </a:cubicBezTo>
                  <a:cubicBezTo>
                    <a:pt x="12" y="62"/>
                    <a:pt x="7" y="59"/>
                    <a:pt x="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9"/>
            <p:cNvSpPr>
              <a:spLocks noEditPoints="1"/>
            </p:cNvSpPr>
            <p:nvPr userDrawn="1"/>
          </p:nvSpPr>
          <p:spPr bwMode="auto">
            <a:xfrm>
              <a:off x="8396074" y="1074177"/>
              <a:ext cx="89843" cy="102801"/>
            </a:xfrm>
            <a:custGeom>
              <a:avLst/>
              <a:gdLst>
                <a:gd name="T0" fmla="*/ 0 w 44"/>
                <a:gd name="T1" fmla="*/ 25 h 50"/>
                <a:gd name="T2" fmla="*/ 0 w 44"/>
                <a:gd name="T3" fmla="*/ 25 h 50"/>
                <a:gd name="T4" fmla="*/ 22 w 44"/>
                <a:gd name="T5" fmla="*/ 0 h 50"/>
                <a:gd name="T6" fmla="*/ 44 w 44"/>
                <a:gd name="T7" fmla="*/ 25 h 50"/>
                <a:gd name="T8" fmla="*/ 44 w 44"/>
                <a:gd name="T9" fmla="*/ 28 h 50"/>
                <a:gd name="T10" fmla="*/ 7 w 44"/>
                <a:gd name="T11" fmla="*/ 28 h 50"/>
                <a:gd name="T12" fmla="*/ 24 w 44"/>
                <a:gd name="T13" fmla="*/ 44 h 50"/>
                <a:gd name="T14" fmla="*/ 38 w 44"/>
                <a:gd name="T15" fmla="*/ 37 h 50"/>
                <a:gd name="T16" fmla="*/ 43 w 44"/>
                <a:gd name="T17" fmla="*/ 41 h 50"/>
                <a:gd name="T18" fmla="*/ 23 w 44"/>
                <a:gd name="T19" fmla="*/ 50 h 50"/>
                <a:gd name="T20" fmla="*/ 0 w 44"/>
                <a:gd name="T21" fmla="*/ 25 h 50"/>
                <a:gd name="T22" fmla="*/ 37 w 44"/>
                <a:gd name="T23" fmla="*/ 22 h 50"/>
                <a:gd name="T24" fmla="*/ 22 w 44"/>
                <a:gd name="T25" fmla="*/ 6 h 50"/>
                <a:gd name="T26" fmla="*/ 7 w 44"/>
                <a:gd name="T27" fmla="*/ 22 h 50"/>
                <a:gd name="T28" fmla="*/ 37 w 44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9" y="0"/>
                    <a:pt x="22" y="0"/>
                  </a:cubicBezTo>
                  <a:cubicBezTo>
                    <a:pt x="36" y="0"/>
                    <a:pt x="44" y="12"/>
                    <a:pt x="44" y="25"/>
                  </a:cubicBezTo>
                  <a:cubicBezTo>
                    <a:pt x="44" y="26"/>
                    <a:pt x="44" y="27"/>
                    <a:pt x="44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5" y="44"/>
                    <a:pt x="24" y="44"/>
                  </a:cubicBezTo>
                  <a:cubicBezTo>
                    <a:pt x="30" y="44"/>
                    <a:pt x="35" y="41"/>
                    <a:pt x="38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2" y="50"/>
                    <a:pt x="23" y="50"/>
                  </a:cubicBezTo>
                  <a:cubicBezTo>
                    <a:pt x="10" y="50"/>
                    <a:pt x="0" y="40"/>
                    <a:pt x="0" y="25"/>
                  </a:cubicBezTo>
                  <a:close/>
                  <a:moveTo>
                    <a:pt x="37" y="22"/>
                  </a:moveTo>
                  <a:cubicBezTo>
                    <a:pt x="37" y="14"/>
                    <a:pt x="32" y="6"/>
                    <a:pt x="22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7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0"/>
            <p:cNvSpPr>
              <a:spLocks/>
            </p:cNvSpPr>
            <p:nvPr userDrawn="1"/>
          </p:nvSpPr>
          <p:spPr bwMode="auto">
            <a:xfrm>
              <a:off x="8512697" y="1074177"/>
              <a:ext cx="52697" cy="101074"/>
            </a:xfrm>
            <a:custGeom>
              <a:avLst/>
              <a:gdLst>
                <a:gd name="T0" fmla="*/ 0 w 26"/>
                <a:gd name="T1" fmla="*/ 1 h 49"/>
                <a:gd name="T2" fmla="*/ 7 w 26"/>
                <a:gd name="T3" fmla="*/ 1 h 49"/>
                <a:gd name="T4" fmla="*/ 7 w 26"/>
                <a:gd name="T5" fmla="*/ 14 h 49"/>
                <a:gd name="T6" fmla="*/ 26 w 26"/>
                <a:gd name="T7" fmla="*/ 1 h 49"/>
                <a:gd name="T8" fmla="*/ 26 w 26"/>
                <a:gd name="T9" fmla="*/ 8 h 49"/>
                <a:gd name="T10" fmla="*/ 25 w 26"/>
                <a:gd name="T11" fmla="*/ 8 h 49"/>
                <a:gd name="T12" fmla="*/ 7 w 26"/>
                <a:gd name="T13" fmla="*/ 30 h 49"/>
                <a:gd name="T14" fmla="*/ 7 w 26"/>
                <a:gd name="T15" fmla="*/ 49 h 49"/>
                <a:gd name="T16" fmla="*/ 0 w 26"/>
                <a:gd name="T17" fmla="*/ 49 h 49"/>
                <a:gd name="T18" fmla="*/ 0 w 26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0" y="6"/>
                    <a:pt x="17" y="0"/>
                    <a:pt x="26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5" y="8"/>
                    <a:pt x="7" y="16"/>
                    <a:pt x="7" y="3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1"/>
            <p:cNvSpPr>
              <a:spLocks/>
            </p:cNvSpPr>
            <p:nvPr userDrawn="1"/>
          </p:nvSpPr>
          <p:spPr bwMode="auto">
            <a:xfrm>
              <a:off x="8580080" y="1075905"/>
              <a:ext cx="73430" cy="99346"/>
            </a:xfrm>
            <a:custGeom>
              <a:avLst/>
              <a:gdLst>
                <a:gd name="T0" fmla="*/ 0 w 36"/>
                <a:gd name="T1" fmla="*/ 42 h 48"/>
                <a:gd name="T2" fmla="*/ 3 w 36"/>
                <a:gd name="T3" fmla="*/ 37 h 48"/>
                <a:gd name="T4" fmla="*/ 20 w 36"/>
                <a:gd name="T5" fmla="*/ 43 h 48"/>
                <a:gd name="T6" fmla="*/ 29 w 36"/>
                <a:gd name="T7" fmla="*/ 35 h 48"/>
                <a:gd name="T8" fmla="*/ 29 w 36"/>
                <a:gd name="T9" fmla="*/ 35 h 48"/>
                <a:gd name="T10" fmla="*/ 18 w 36"/>
                <a:gd name="T11" fmla="*/ 27 h 48"/>
                <a:gd name="T12" fmla="*/ 2 w 36"/>
                <a:gd name="T13" fmla="*/ 13 h 48"/>
                <a:gd name="T14" fmla="*/ 2 w 36"/>
                <a:gd name="T15" fmla="*/ 13 h 48"/>
                <a:gd name="T16" fmla="*/ 18 w 36"/>
                <a:gd name="T17" fmla="*/ 0 h 48"/>
                <a:gd name="T18" fmla="*/ 35 w 36"/>
                <a:gd name="T19" fmla="*/ 5 h 48"/>
                <a:gd name="T20" fmla="*/ 32 w 36"/>
                <a:gd name="T21" fmla="*/ 10 h 48"/>
                <a:gd name="T22" fmla="*/ 18 w 36"/>
                <a:gd name="T23" fmla="*/ 6 h 48"/>
                <a:gd name="T24" fmla="*/ 9 w 36"/>
                <a:gd name="T25" fmla="*/ 12 h 48"/>
                <a:gd name="T26" fmla="*/ 9 w 36"/>
                <a:gd name="T27" fmla="*/ 13 h 48"/>
                <a:gd name="T28" fmla="*/ 21 w 36"/>
                <a:gd name="T29" fmla="*/ 21 h 48"/>
                <a:gd name="T30" fmla="*/ 36 w 36"/>
                <a:gd name="T31" fmla="*/ 34 h 48"/>
                <a:gd name="T32" fmla="*/ 36 w 36"/>
                <a:gd name="T33" fmla="*/ 34 h 48"/>
                <a:gd name="T34" fmla="*/ 19 w 36"/>
                <a:gd name="T35" fmla="*/ 48 h 48"/>
                <a:gd name="T36" fmla="*/ 0 w 36"/>
                <a:gd name="T3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8">
                  <a:moveTo>
                    <a:pt x="0" y="42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8" y="40"/>
                    <a:pt x="14" y="43"/>
                    <a:pt x="20" y="43"/>
                  </a:cubicBezTo>
                  <a:cubicBezTo>
                    <a:pt x="25" y="43"/>
                    <a:pt x="29" y="40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0"/>
                    <a:pt x="24" y="28"/>
                    <a:pt x="18" y="27"/>
                  </a:cubicBezTo>
                  <a:cubicBezTo>
                    <a:pt x="10" y="24"/>
                    <a:pt x="2" y="2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5"/>
                    <a:pt x="9" y="0"/>
                    <a:pt x="18" y="0"/>
                  </a:cubicBezTo>
                  <a:cubicBezTo>
                    <a:pt x="24" y="0"/>
                    <a:pt x="30" y="2"/>
                    <a:pt x="35" y="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27" y="7"/>
                    <a:pt x="22" y="6"/>
                    <a:pt x="18" y="6"/>
                  </a:cubicBezTo>
                  <a:cubicBezTo>
                    <a:pt x="12" y="6"/>
                    <a:pt x="9" y="8"/>
                    <a:pt x="9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7"/>
                    <a:pt x="15" y="19"/>
                    <a:pt x="21" y="21"/>
                  </a:cubicBezTo>
                  <a:cubicBezTo>
                    <a:pt x="28" y="23"/>
                    <a:pt x="36" y="26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43"/>
                    <a:pt x="29" y="48"/>
                    <a:pt x="19" y="48"/>
                  </a:cubicBezTo>
                  <a:cubicBezTo>
                    <a:pt x="12" y="48"/>
                    <a:pt x="5" y="46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72"/>
            <p:cNvSpPr>
              <a:spLocks noChangeArrowheads="1"/>
            </p:cNvSpPr>
            <p:nvPr userDrawn="1"/>
          </p:nvSpPr>
          <p:spPr bwMode="auto">
            <a:xfrm>
              <a:off x="8677698" y="1154518"/>
              <a:ext cx="19005" cy="207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6" name="InterSystems Logo"/>
          <p:cNvGrpSpPr/>
          <p:nvPr userDrawn="1"/>
        </p:nvGrpSpPr>
        <p:grpSpPr>
          <a:xfrm>
            <a:off x="4103407" y="886716"/>
            <a:ext cx="1918671" cy="463038"/>
            <a:chOff x="9215030" y="886716"/>
            <a:chExt cx="1918671" cy="463038"/>
          </a:xfrm>
          <a:solidFill>
            <a:schemeClr val="tx1"/>
          </a:solidFill>
        </p:grpSpPr>
        <p:sp>
          <p:nvSpPr>
            <p:cNvPr id="117" name="Rectangle 5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6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"/>
            <p:cNvSpPr>
              <a:spLocks/>
            </p:cNvSpPr>
            <p:nvPr userDrawn="1"/>
          </p:nvSpPr>
          <p:spPr bwMode="auto">
            <a:xfrm>
              <a:off x="9526025" y="999884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"/>
            <p:cNvSpPr>
              <a:spLocks/>
            </p:cNvSpPr>
            <p:nvPr userDrawn="1"/>
          </p:nvSpPr>
          <p:spPr bwMode="auto">
            <a:xfrm>
              <a:off x="9680659" y="971376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"/>
            <p:cNvSpPr>
              <a:spLocks noEditPoints="1"/>
            </p:cNvSpPr>
            <p:nvPr userDrawn="1"/>
          </p:nvSpPr>
          <p:spPr bwMode="auto">
            <a:xfrm>
              <a:off x="9768775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"/>
            <p:cNvSpPr>
              <a:spLocks/>
            </p:cNvSpPr>
            <p:nvPr userDrawn="1"/>
          </p:nvSpPr>
          <p:spPr bwMode="auto">
            <a:xfrm>
              <a:off x="9926001" y="1002475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"/>
            <p:cNvSpPr>
              <a:spLocks/>
            </p:cNvSpPr>
            <p:nvPr userDrawn="1"/>
          </p:nvSpPr>
          <p:spPr bwMode="auto">
            <a:xfrm>
              <a:off x="10027938" y="944595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"/>
            <p:cNvSpPr>
              <a:spLocks/>
            </p:cNvSpPr>
            <p:nvPr userDrawn="1"/>
          </p:nvSpPr>
          <p:spPr bwMode="auto">
            <a:xfrm>
              <a:off x="10177389" y="1004203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"/>
            <p:cNvSpPr>
              <a:spLocks/>
            </p:cNvSpPr>
            <p:nvPr userDrawn="1"/>
          </p:nvSpPr>
          <p:spPr bwMode="auto">
            <a:xfrm>
              <a:off x="10319929" y="998156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4"/>
            <p:cNvSpPr>
              <a:spLocks noEditPoints="1"/>
            </p:cNvSpPr>
            <p:nvPr userDrawn="1"/>
          </p:nvSpPr>
          <p:spPr bwMode="auto">
            <a:xfrm>
              <a:off x="10548856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5"/>
            <p:cNvSpPr>
              <a:spLocks/>
            </p:cNvSpPr>
            <p:nvPr userDrawn="1"/>
          </p:nvSpPr>
          <p:spPr bwMode="auto">
            <a:xfrm>
              <a:off x="10706082" y="999884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6"/>
            <p:cNvSpPr>
              <a:spLocks/>
            </p:cNvSpPr>
            <p:nvPr userDrawn="1"/>
          </p:nvSpPr>
          <p:spPr bwMode="auto">
            <a:xfrm>
              <a:off x="10945376" y="998156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7"/>
            <p:cNvSpPr>
              <a:spLocks/>
            </p:cNvSpPr>
            <p:nvPr userDrawn="1"/>
          </p:nvSpPr>
          <p:spPr bwMode="auto">
            <a:xfrm>
              <a:off x="10457285" y="971376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8"/>
            <p:cNvSpPr>
              <a:spLocks/>
            </p:cNvSpPr>
            <p:nvPr userDrawn="1"/>
          </p:nvSpPr>
          <p:spPr bwMode="auto">
            <a:xfrm>
              <a:off x="9466418" y="1234858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9"/>
            <p:cNvSpPr>
              <a:spLocks noEditPoints="1"/>
            </p:cNvSpPr>
            <p:nvPr userDrawn="1"/>
          </p:nvSpPr>
          <p:spPr bwMode="auto">
            <a:xfrm>
              <a:off x="9538120" y="1253000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0"/>
            <p:cNvSpPr>
              <a:spLocks noEditPoints="1"/>
            </p:cNvSpPr>
            <p:nvPr userDrawn="1"/>
          </p:nvSpPr>
          <p:spPr bwMode="auto">
            <a:xfrm>
              <a:off x="9599455" y="1253000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1"/>
            <p:cNvSpPr>
              <a:spLocks/>
            </p:cNvSpPr>
            <p:nvPr userDrawn="1"/>
          </p:nvSpPr>
          <p:spPr bwMode="auto">
            <a:xfrm>
              <a:off x="9666837" y="1234858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2"/>
            <p:cNvSpPr>
              <a:spLocks/>
            </p:cNvSpPr>
            <p:nvPr userDrawn="1"/>
          </p:nvSpPr>
          <p:spPr bwMode="auto">
            <a:xfrm>
              <a:off x="9692754" y="1242633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3"/>
            <p:cNvSpPr>
              <a:spLocks/>
            </p:cNvSpPr>
            <p:nvPr userDrawn="1"/>
          </p:nvSpPr>
          <p:spPr bwMode="auto">
            <a:xfrm>
              <a:off x="9741995" y="1234858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4"/>
            <p:cNvSpPr>
              <a:spLocks noEditPoints="1"/>
            </p:cNvSpPr>
            <p:nvPr userDrawn="1"/>
          </p:nvSpPr>
          <p:spPr bwMode="auto">
            <a:xfrm>
              <a:off x="9897493" y="1234858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5"/>
            <p:cNvSpPr>
              <a:spLocks/>
            </p:cNvSpPr>
            <p:nvPr userDrawn="1"/>
          </p:nvSpPr>
          <p:spPr bwMode="auto">
            <a:xfrm>
              <a:off x="9969194" y="1254728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6"/>
            <p:cNvSpPr>
              <a:spLocks/>
            </p:cNvSpPr>
            <p:nvPr userDrawn="1"/>
          </p:nvSpPr>
          <p:spPr bwMode="auto">
            <a:xfrm>
              <a:off x="1003053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7"/>
            <p:cNvSpPr>
              <a:spLocks noEditPoints="1"/>
            </p:cNvSpPr>
            <p:nvPr userDrawn="1"/>
          </p:nvSpPr>
          <p:spPr bwMode="auto">
            <a:xfrm>
              <a:off x="10087546" y="1234858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8"/>
            <p:cNvSpPr>
              <a:spLocks/>
            </p:cNvSpPr>
            <p:nvPr userDrawn="1"/>
          </p:nvSpPr>
          <p:spPr bwMode="auto">
            <a:xfrm>
              <a:off x="10117781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9"/>
            <p:cNvSpPr>
              <a:spLocks noEditPoints="1"/>
            </p:cNvSpPr>
            <p:nvPr userDrawn="1"/>
          </p:nvSpPr>
          <p:spPr bwMode="auto">
            <a:xfrm>
              <a:off x="10181708" y="1253000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0"/>
            <p:cNvSpPr>
              <a:spLocks/>
            </p:cNvSpPr>
            <p:nvPr userDrawn="1"/>
          </p:nvSpPr>
          <p:spPr bwMode="auto">
            <a:xfrm>
              <a:off x="10243044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1"/>
            <p:cNvSpPr>
              <a:spLocks/>
            </p:cNvSpPr>
            <p:nvPr userDrawn="1"/>
          </p:nvSpPr>
          <p:spPr bwMode="auto">
            <a:xfrm>
              <a:off x="1029574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2"/>
            <p:cNvSpPr>
              <a:spLocks/>
            </p:cNvSpPr>
            <p:nvPr userDrawn="1"/>
          </p:nvSpPr>
          <p:spPr bwMode="auto">
            <a:xfrm>
              <a:off x="10448646" y="1234858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3"/>
            <p:cNvSpPr>
              <a:spLocks noEditPoints="1"/>
            </p:cNvSpPr>
            <p:nvPr userDrawn="1"/>
          </p:nvSpPr>
          <p:spPr bwMode="auto">
            <a:xfrm>
              <a:off x="10520348" y="1253000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4"/>
            <p:cNvSpPr>
              <a:spLocks/>
            </p:cNvSpPr>
            <p:nvPr userDrawn="1"/>
          </p:nvSpPr>
          <p:spPr bwMode="auto">
            <a:xfrm>
              <a:off x="10575636" y="1254728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5"/>
            <p:cNvSpPr>
              <a:spLocks noEditPoints="1"/>
            </p:cNvSpPr>
            <p:nvPr userDrawn="1"/>
          </p:nvSpPr>
          <p:spPr bwMode="auto">
            <a:xfrm>
              <a:off x="10636972" y="1253000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6"/>
            <p:cNvSpPr>
              <a:spLocks/>
            </p:cNvSpPr>
            <p:nvPr userDrawn="1"/>
          </p:nvSpPr>
          <p:spPr bwMode="auto">
            <a:xfrm>
              <a:off x="10702626" y="1254728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7"/>
            <p:cNvSpPr>
              <a:spLocks/>
            </p:cNvSpPr>
            <p:nvPr userDrawn="1"/>
          </p:nvSpPr>
          <p:spPr bwMode="auto">
            <a:xfrm>
              <a:off x="10744956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8"/>
            <p:cNvSpPr>
              <a:spLocks/>
            </p:cNvSpPr>
            <p:nvPr userDrawn="1"/>
          </p:nvSpPr>
          <p:spPr bwMode="auto">
            <a:xfrm>
              <a:off x="10810611" y="1253000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9"/>
            <p:cNvSpPr>
              <a:spLocks noEditPoints="1"/>
            </p:cNvSpPr>
            <p:nvPr userDrawn="1"/>
          </p:nvSpPr>
          <p:spPr bwMode="auto">
            <a:xfrm>
              <a:off x="10908229" y="1253000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40"/>
            <p:cNvSpPr>
              <a:spLocks/>
            </p:cNvSpPr>
            <p:nvPr userDrawn="1"/>
          </p:nvSpPr>
          <p:spPr bwMode="auto">
            <a:xfrm>
              <a:off x="10973884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1"/>
            <p:cNvSpPr>
              <a:spLocks/>
            </p:cNvSpPr>
            <p:nvPr userDrawn="1"/>
          </p:nvSpPr>
          <p:spPr bwMode="auto">
            <a:xfrm>
              <a:off x="11033491" y="1242633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2"/>
            <p:cNvSpPr>
              <a:spLocks noChangeArrowheads="1"/>
            </p:cNvSpPr>
            <p:nvPr userDrawn="1"/>
          </p:nvSpPr>
          <p:spPr bwMode="auto">
            <a:xfrm>
              <a:off x="9837885" y="1234858"/>
              <a:ext cx="14686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3"/>
            <p:cNvSpPr>
              <a:spLocks noChangeArrowheads="1"/>
            </p:cNvSpPr>
            <p:nvPr userDrawn="1"/>
          </p:nvSpPr>
          <p:spPr bwMode="auto">
            <a:xfrm>
              <a:off x="10389903" y="1234858"/>
              <a:ext cx="13822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44"/>
            <p:cNvSpPr>
              <a:spLocks noEditPoints="1"/>
            </p:cNvSpPr>
            <p:nvPr userDrawn="1"/>
          </p:nvSpPr>
          <p:spPr bwMode="auto">
            <a:xfrm>
              <a:off x="11084460" y="998156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45"/>
            <p:cNvSpPr>
              <a:spLocks/>
            </p:cNvSpPr>
            <p:nvPr userDrawn="1"/>
          </p:nvSpPr>
          <p:spPr bwMode="auto">
            <a:xfrm>
              <a:off x="9215030" y="922135"/>
              <a:ext cx="114896" cy="427619"/>
            </a:xfrm>
            <a:custGeom>
              <a:avLst/>
              <a:gdLst>
                <a:gd name="T0" fmla="*/ 66 w 133"/>
                <a:gd name="T1" fmla="*/ 36 h 495"/>
                <a:gd name="T2" fmla="*/ 0 w 133"/>
                <a:gd name="T3" fmla="*/ 0 h 495"/>
                <a:gd name="T4" fmla="*/ 0 w 133"/>
                <a:gd name="T5" fmla="*/ 426 h 495"/>
                <a:gd name="T6" fmla="*/ 133 w 133"/>
                <a:gd name="T7" fmla="*/ 495 h 495"/>
                <a:gd name="T8" fmla="*/ 133 w 133"/>
                <a:gd name="T9" fmla="*/ 419 h 495"/>
                <a:gd name="T10" fmla="*/ 66 w 133"/>
                <a:gd name="T11" fmla="*/ 385 h 495"/>
                <a:gd name="T12" fmla="*/ 66 w 133"/>
                <a:gd name="T13" fmla="*/ 36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5">
                  <a:moveTo>
                    <a:pt x="66" y="36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133" y="495"/>
                  </a:lnTo>
                  <a:lnTo>
                    <a:pt x="133" y="419"/>
                  </a:lnTo>
                  <a:lnTo>
                    <a:pt x="66" y="385"/>
                  </a:lnTo>
                  <a:lnTo>
                    <a:pt x="6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46"/>
            <p:cNvSpPr>
              <a:spLocks/>
            </p:cNvSpPr>
            <p:nvPr userDrawn="1"/>
          </p:nvSpPr>
          <p:spPr bwMode="auto">
            <a:xfrm>
              <a:off x="9272046" y="886716"/>
              <a:ext cx="114896" cy="425892"/>
            </a:xfrm>
            <a:custGeom>
              <a:avLst/>
              <a:gdLst>
                <a:gd name="T0" fmla="*/ 67 w 133"/>
                <a:gd name="T1" fmla="*/ 460 h 493"/>
                <a:gd name="T2" fmla="*/ 133 w 133"/>
                <a:gd name="T3" fmla="*/ 493 h 493"/>
                <a:gd name="T4" fmla="*/ 133 w 133"/>
                <a:gd name="T5" fmla="*/ 67 h 493"/>
                <a:gd name="T6" fmla="*/ 0 w 133"/>
                <a:gd name="T7" fmla="*/ 0 h 493"/>
                <a:gd name="T8" fmla="*/ 0 w 133"/>
                <a:gd name="T9" fmla="*/ 77 h 493"/>
                <a:gd name="T10" fmla="*/ 67 w 133"/>
                <a:gd name="T11" fmla="*/ 110 h 493"/>
                <a:gd name="T12" fmla="*/ 67 w 133"/>
                <a:gd name="T13" fmla="*/ 46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3">
                  <a:moveTo>
                    <a:pt x="67" y="460"/>
                  </a:moveTo>
                  <a:lnTo>
                    <a:pt x="133" y="493"/>
                  </a:lnTo>
                  <a:lnTo>
                    <a:pt x="133" y="67"/>
                  </a:lnTo>
                  <a:lnTo>
                    <a:pt x="0" y="0"/>
                  </a:lnTo>
                  <a:lnTo>
                    <a:pt x="0" y="77"/>
                  </a:lnTo>
                  <a:lnTo>
                    <a:pt x="67" y="110"/>
                  </a:lnTo>
                  <a:lnTo>
                    <a:pt x="67" y="4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9" name="Rectangle 73"/>
          <p:cNvSpPr>
            <a:spLocks noChangeArrowheads="1"/>
          </p:cNvSpPr>
          <p:nvPr userDrawn="1"/>
        </p:nvSpPr>
        <p:spPr bwMode="auto">
          <a:xfrm>
            <a:off x="3833877" y="764045"/>
            <a:ext cx="10367" cy="706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3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04518 -2.96296E-6 " pathEditMode="relative" rAng="0" ptsTypes="AA">
                                      <p:cBhvr>
                                        <p:cTn id="12" dur="1500" spd="-10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0457 -4.44444E-6 " pathEditMode="relative" rAng="0" ptsTypes="AA">
                                      <p:cBhvr>
                                        <p:cTn id="17" dur="15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F316B0-5232-4272-ACA5-A0A441C70BD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E41287-15B4-4D76-9024-2EFFF9131479}"/>
                </a:ext>
              </a:extLst>
            </p:cNvPr>
            <p:cNvCxnSpPr/>
            <p:nvPr userDrawn="1"/>
          </p:nvCxnSpPr>
          <p:spPr>
            <a:xfrm>
              <a:off x="45720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76F0CD9-5AAF-428A-A909-ED45D55B32DD}"/>
                </a:ext>
              </a:extLst>
            </p:cNvPr>
            <p:cNvCxnSpPr/>
            <p:nvPr userDrawn="1"/>
          </p:nvCxnSpPr>
          <p:spPr>
            <a:xfrm>
              <a:off x="1173480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E782274-23AC-46DA-B0EF-58963B578B4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45720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C9C555-C386-4586-A67F-B17FBA02CD0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17220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11ACDAD-DD67-4E67-95E1-5D796F3AFDF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629401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9092165-6319-47CF-8C42-FB33F90F6313}"/>
              </a:ext>
            </a:extLst>
          </p:cNvPr>
          <p:cNvSpPr/>
          <p:nvPr userDrawn="1"/>
        </p:nvSpPr>
        <p:spPr>
          <a:xfrm>
            <a:off x="457197" y="457201"/>
            <a:ext cx="11277601" cy="498598"/>
          </a:xfrm>
          <a:prstGeom prst="rect">
            <a:avLst/>
          </a:prstGeom>
          <a:solidFill>
            <a:schemeClr val="accent6">
              <a:lumMod val="20000"/>
              <a:lumOff val="80000"/>
              <a:alpha val="16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A4214B-3C8C-4EF5-9D7C-7D84D931E0CE}"/>
              </a:ext>
            </a:extLst>
          </p:cNvPr>
          <p:cNvGrpSpPr/>
          <p:nvPr userDrawn="1"/>
        </p:nvGrpSpPr>
        <p:grpSpPr>
          <a:xfrm>
            <a:off x="457197" y="1412997"/>
            <a:ext cx="11277601" cy="4406778"/>
            <a:chOff x="457197" y="1412997"/>
            <a:chExt cx="11277601" cy="440677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11920-7715-4BEE-B9C4-E2C288B166E1}"/>
                </a:ext>
              </a:extLst>
            </p:cNvPr>
            <p:cNvSpPr/>
            <p:nvPr userDrawn="1"/>
          </p:nvSpPr>
          <p:spPr>
            <a:xfrm>
              <a:off x="457197" y="1412998"/>
              <a:ext cx="11277601" cy="4406777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16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645587-57C3-470F-963A-9C70816756CE}"/>
                </a:ext>
              </a:extLst>
            </p:cNvPr>
            <p:cNvSpPr/>
            <p:nvPr userDrawn="1"/>
          </p:nvSpPr>
          <p:spPr>
            <a:xfrm>
              <a:off x="1105225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C8EF24-353C-4BEC-B5C9-13D427441015}"/>
                </a:ext>
              </a:extLst>
            </p:cNvPr>
            <p:cNvSpPr/>
            <p:nvPr userDrawn="1"/>
          </p:nvSpPr>
          <p:spPr>
            <a:xfrm>
              <a:off x="2071376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21277A-8BFF-462D-A582-AAC201D3A954}"/>
                </a:ext>
              </a:extLst>
            </p:cNvPr>
            <p:cNvSpPr/>
            <p:nvPr userDrawn="1"/>
          </p:nvSpPr>
          <p:spPr>
            <a:xfrm>
              <a:off x="3037527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19A1C93-F55E-473E-AAEF-9CF0DED559AA}"/>
                </a:ext>
              </a:extLst>
            </p:cNvPr>
            <p:cNvSpPr/>
            <p:nvPr userDrawn="1"/>
          </p:nvSpPr>
          <p:spPr>
            <a:xfrm>
              <a:off x="4003678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50EE76-0A0E-45F0-ABA6-38947524C093}"/>
                </a:ext>
              </a:extLst>
            </p:cNvPr>
            <p:cNvSpPr/>
            <p:nvPr userDrawn="1"/>
          </p:nvSpPr>
          <p:spPr>
            <a:xfrm>
              <a:off x="4969829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3A1CF24-6C0C-42DB-BAA6-B6903EF2DCDC}"/>
                </a:ext>
              </a:extLst>
            </p:cNvPr>
            <p:cNvSpPr/>
            <p:nvPr userDrawn="1"/>
          </p:nvSpPr>
          <p:spPr>
            <a:xfrm>
              <a:off x="5935980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093B92-F27D-4DB4-95E0-9E1509AA9D98}"/>
                </a:ext>
              </a:extLst>
            </p:cNvPr>
            <p:cNvSpPr/>
            <p:nvPr userDrawn="1"/>
          </p:nvSpPr>
          <p:spPr>
            <a:xfrm>
              <a:off x="6902131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E96086-C39D-4670-9C8A-E23BD373C526}"/>
                </a:ext>
              </a:extLst>
            </p:cNvPr>
            <p:cNvSpPr/>
            <p:nvPr userDrawn="1"/>
          </p:nvSpPr>
          <p:spPr>
            <a:xfrm>
              <a:off x="7868282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51F3ADA-165F-4607-BB44-714F8F8903E8}"/>
                </a:ext>
              </a:extLst>
            </p:cNvPr>
            <p:cNvSpPr/>
            <p:nvPr userDrawn="1"/>
          </p:nvSpPr>
          <p:spPr>
            <a:xfrm>
              <a:off x="8834433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835B2D1-35EA-4C2C-8198-058E710CFAAF}"/>
                </a:ext>
              </a:extLst>
            </p:cNvPr>
            <p:cNvSpPr/>
            <p:nvPr userDrawn="1"/>
          </p:nvSpPr>
          <p:spPr>
            <a:xfrm>
              <a:off x="9800584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F468487-0E8B-4C7B-B1B7-5A70FF1A32A6}"/>
                </a:ext>
              </a:extLst>
            </p:cNvPr>
            <p:cNvSpPr/>
            <p:nvPr userDrawn="1"/>
          </p:nvSpPr>
          <p:spPr>
            <a:xfrm>
              <a:off x="10766735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69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400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Business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2E967D-8156-4D5C-B2A5-0960CECA434F}"/>
              </a:ext>
            </a:extLst>
          </p:cNvPr>
          <p:cNvGrpSpPr/>
          <p:nvPr userDrawn="1"/>
        </p:nvGrpSpPr>
        <p:grpSpPr>
          <a:xfrm>
            <a:off x="9773218" y="751643"/>
            <a:ext cx="1667283" cy="369741"/>
            <a:chOff x="9609059" y="890430"/>
            <a:chExt cx="1667283" cy="369741"/>
          </a:xfrm>
        </p:grpSpPr>
        <p:sp>
          <p:nvSpPr>
            <p:cNvPr id="10" name="Rectangle 5"/>
            <p:cNvSpPr>
              <a:spLocks noChangeArrowheads="1"/>
            </p:cNvSpPr>
            <p:nvPr userDrawn="1"/>
          </p:nvSpPr>
          <p:spPr bwMode="auto">
            <a:xfrm>
              <a:off x="9609059" y="890430"/>
              <a:ext cx="38874" cy="21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9609059" y="890430"/>
              <a:ext cx="38874" cy="21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9668666" y="945719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9823300" y="917211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9911416" y="943991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10068642" y="948310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10170579" y="890430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10320030" y="950038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10462570" y="943991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 noEditPoints="1"/>
            </p:cNvSpPr>
            <p:nvPr userDrawn="1"/>
          </p:nvSpPr>
          <p:spPr bwMode="auto">
            <a:xfrm>
              <a:off x="10691497" y="943991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10848723" y="945719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11088017" y="943991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10599926" y="917211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9609059" y="1180693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 noEditPoints="1"/>
            </p:cNvSpPr>
            <p:nvPr userDrawn="1"/>
          </p:nvSpPr>
          <p:spPr bwMode="auto">
            <a:xfrm>
              <a:off x="9680761" y="1198835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 noEditPoints="1"/>
            </p:cNvSpPr>
            <p:nvPr userDrawn="1"/>
          </p:nvSpPr>
          <p:spPr bwMode="auto">
            <a:xfrm>
              <a:off x="9742096" y="1198835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/>
            </p:cNvSpPr>
            <p:nvPr userDrawn="1"/>
          </p:nvSpPr>
          <p:spPr bwMode="auto">
            <a:xfrm>
              <a:off x="9809478" y="1180693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9835395" y="1188468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/>
            </p:cNvSpPr>
            <p:nvPr userDrawn="1"/>
          </p:nvSpPr>
          <p:spPr bwMode="auto">
            <a:xfrm>
              <a:off x="9884636" y="1180693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 noEditPoints="1"/>
            </p:cNvSpPr>
            <p:nvPr userDrawn="1"/>
          </p:nvSpPr>
          <p:spPr bwMode="auto">
            <a:xfrm>
              <a:off x="10040134" y="1180693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 userDrawn="1"/>
          </p:nvSpPr>
          <p:spPr bwMode="auto">
            <a:xfrm>
              <a:off x="10111835" y="1200563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/>
            <p:cNvSpPr>
              <a:spLocks/>
            </p:cNvSpPr>
            <p:nvPr userDrawn="1"/>
          </p:nvSpPr>
          <p:spPr bwMode="auto">
            <a:xfrm>
              <a:off x="10173171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/>
            <p:cNvSpPr>
              <a:spLocks noEditPoints="1"/>
            </p:cNvSpPr>
            <p:nvPr userDrawn="1"/>
          </p:nvSpPr>
          <p:spPr bwMode="auto">
            <a:xfrm>
              <a:off x="10230187" y="1180693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/>
            <p:cNvSpPr>
              <a:spLocks/>
            </p:cNvSpPr>
            <p:nvPr userDrawn="1"/>
          </p:nvSpPr>
          <p:spPr bwMode="auto">
            <a:xfrm>
              <a:off x="10260422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/>
            <p:cNvSpPr>
              <a:spLocks noEditPoints="1"/>
            </p:cNvSpPr>
            <p:nvPr userDrawn="1"/>
          </p:nvSpPr>
          <p:spPr bwMode="auto">
            <a:xfrm>
              <a:off x="10324349" y="1198835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/>
            <p:cNvSpPr>
              <a:spLocks/>
            </p:cNvSpPr>
            <p:nvPr userDrawn="1"/>
          </p:nvSpPr>
          <p:spPr bwMode="auto">
            <a:xfrm>
              <a:off x="10385685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1"/>
            <p:cNvSpPr>
              <a:spLocks/>
            </p:cNvSpPr>
            <p:nvPr userDrawn="1"/>
          </p:nvSpPr>
          <p:spPr bwMode="auto">
            <a:xfrm>
              <a:off x="10438381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2"/>
            <p:cNvSpPr>
              <a:spLocks/>
            </p:cNvSpPr>
            <p:nvPr userDrawn="1"/>
          </p:nvSpPr>
          <p:spPr bwMode="auto">
            <a:xfrm>
              <a:off x="10591287" y="1180693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3"/>
            <p:cNvSpPr>
              <a:spLocks noEditPoints="1"/>
            </p:cNvSpPr>
            <p:nvPr userDrawn="1"/>
          </p:nvSpPr>
          <p:spPr bwMode="auto">
            <a:xfrm>
              <a:off x="10662989" y="1198835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4"/>
            <p:cNvSpPr>
              <a:spLocks/>
            </p:cNvSpPr>
            <p:nvPr userDrawn="1"/>
          </p:nvSpPr>
          <p:spPr bwMode="auto">
            <a:xfrm>
              <a:off x="10718277" y="1200563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5"/>
            <p:cNvSpPr>
              <a:spLocks noEditPoints="1"/>
            </p:cNvSpPr>
            <p:nvPr userDrawn="1"/>
          </p:nvSpPr>
          <p:spPr bwMode="auto">
            <a:xfrm>
              <a:off x="10779613" y="1198835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6"/>
            <p:cNvSpPr>
              <a:spLocks/>
            </p:cNvSpPr>
            <p:nvPr userDrawn="1"/>
          </p:nvSpPr>
          <p:spPr bwMode="auto">
            <a:xfrm>
              <a:off x="10845267" y="1200563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7"/>
            <p:cNvSpPr>
              <a:spLocks/>
            </p:cNvSpPr>
            <p:nvPr userDrawn="1"/>
          </p:nvSpPr>
          <p:spPr bwMode="auto">
            <a:xfrm>
              <a:off x="10887597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8"/>
            <p:cNvSpPr>
              <a:spLocks/>
            </p:cNvSpPr>
            <p:nvPr userDrawn="1"/>
          </p:nvSpPr>
          <p:spPr bwMode="auto">
            <a:xfrm>
              <a:off x="10953252" y="1198835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9"/>
            <p:cNvSpPr>
              <a:spLocks noEditPoints="1"/>
            </p:cNvSpPr>
            <p:nvPr userDrawn="1"/>
          </p:nvSpPr>
          <p:spPr bwMode="auto">
            <a:xfrm>
              <a:off x="11050870" y="1198835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0"/>
            <p:cNvSpPr>
              <a:spLocks/>
            </p:cNvSpPr>
            <p:nvPr userDrawn="1"/>
          </p:nvSpPr>
          <p:spPr bwMode="auto">
            <a:xfrm>
              <a:off x="11116525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1"/>
            <p:cNvSpPr>
              <a:spLocks/>
            </p:cNvSpPr>
            <p:nvPr userDrawn="1"/>
          </p:nvSpPr>
          <p:spPr bwMode="auto">
            <a:xfrm>
              <a:off x="11176132" y="1188468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42"/>
            <p:cNvSpPr>
              <a:spLocks noChangeArrowheads="1"/>
            </p:cNvSpPr>
            <p:nvPr userDrawn="1"/>
          </p:nvSpPr>
          <p:spPr bwMode="auto">
            <a:xfrm>
              <a:off x="9980526" y="1180693"/>
              <a:ext cx="14686" cy="7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43"/>
            <p:cNvSpPr>
              <a:spLocks noChangeArrowheads="1"/>
            </p:cNvSpPr>
            <p:nvPr userDrawn="1"/>
          </p:nvSpPr>
          <p:spPr bwMode="auto">
            <a:xfrm>
              <a:off x="10532544" y="1180693"/>
              <a:ext cx="13822" cy="7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4"/>
            <p:cNvSpPr>
              <a:spLocks noEditPoints="1"/>
            </p:cNvSpPr>
            <p:nvPr userDrawn="1"/>
          </p:nvSpPr>
          <p:spPr bwMode="auto">
            <a:xfrm>
              <a:off x="11227101" y="943991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C9B63D5-0F3A-4122-ACCD-2C7603128980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57200" y="3398454"/>
            <a:ext cx="4409718" cy="304699"/>
          </a:xfrm>
        </p:spPr>
        <p:txBody>
          <a:bodyPr>
            <a:sp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79CC15-88DB-4204-B730-1E756063585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7200" y="3694527"/>
            <a:ext cx="4409718" cy="270843"/>
          </a:xfrm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grpSp>
        <p:nvGrpSpPr>
          <p:cNvPr id="167" name="InterSystems Logo" hidden="1"/>
          <p:cNvGrpSpPr/>
          <p:nvPr userDrawn="1"/>
        </p:nvGrpSpPr>
        <p:grpSpPr>
          <a:xfrm>
            <a:off x="9212973" y="886975"/>
            <a:ext cx="1918671" cy="463038"/>
            <a:chOff x="9215030" y="886716"/>
            <a:chExt cx="1918671" cy="463038"/>
          </a:xfrm>
        </p:grpSpPr>
        <p:sp>
          <p:nvSpPr>
            <p:cNvPr id="168" name="Rectangle 5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6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7"/>
            <p:cNvSpPr>
              <a:spLocks/>
            </p:cNvSpPr>
            <p:nvPr userDrawn="1"/>
          </p:nvSpPr>
          <p:spPr bwMode="auto">
            <a:xfrm>
              <a:off x="9526025" y="999884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"/>
            <p:cNvSpPr>
              <a:spLocks/>
            </p:cNvSpPr>
            <p:nvPr userDrawn="1"/>
          </p:nvSpPr>
          <p:spPr bwMode="auto">
            <a:xfrm>
              <a:off x="9680659" y="971376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9"/>
            <p:cNvSpPr>
              <a:spLocks noEditPoints="1"/>
            </p:cNvSpPr>
            <p:nvPr userDrawn="1"/>
          </p:nvSpPr>
          <p:spPr bwMode="auto">
            <a:xfrm>
              <a:off x="9768775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0"/>
            <p:cNvSpPr>
              <a:spLocks/>
            </p:cNvSpPr>
            <p:nvPr userDrawn="1"/>
          </p:nvSpPr>
          <p:spPr bwMode="auto">
            <a:xfrm>
              <a:off x="9926001" y="1002475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1"/>
            <p:cNvSpPr>
              <a:spLocks/>
            </p:cNvSpPr>
            <p:nvPr userDrawn="1"/>
          </p:nvSpPr>
          <p:spPr bwMode="auto">
            <a:xfrm>
              <a:off x="10027938" y="944595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2"/>
            <p:cNvSpPr>
              <a:spLocks/>
            </p:cNvSpPr>
            <p:nvPr userDrawn="1"/>
          </p:nvSpPr>
          <p:spPr bwMode="auto">
            <a:xfrm>
              <a:off x="10177389" y="1004203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3"/>
            <p:cNvSpPr>
              <a:spLocks/>
            </p:cNvSpPr>
            <p:nvPr userDrawn="1"/>
          </p:nvSpPr>
          <p:spPr bwMode="auto">
            <a:xfrm>
              <a:off x="10319929" y="998156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"/>
            <p:cNvSpPr>
              <a:spLocks noEditPoints="1"/>
            </p:cNvSpPr>
            <p:nvPr userDrawn="1"/>
          </p:nvSpPr>
          <p:spPr bwMode="auto">
            <a:xfrm>
              <a:off x="10548856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5"/>
            <p:cNvSpPr>
              <a:spLocks/>
            </p:cNvSpPr>
            <p:nvPr userDrawn="1"/>
          </p:nvSpPr>
          <p:spPr bwMode="auto">
            <a:xfrm>
              <a:off x="10706082" y="999884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6"/>
            <p:cNvSpPr>
              <a:spLocks/>
            </p:cNvSpPr>
            <p:nvPr userDrawn="1"/>
          </p:nvSpPr>
          <p:spPr bwMode="auto">
            <a:xfrm>
              <a:off x="10945376" y="998156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7"/>
            <p:cNvSpPr>
              <a:spLocks/>
            </p:cNvSpPr>
            <p:nvPr userDrawn="1"/>
          </p:nvSpPr>
          <p:spPr bwMode="auto">
            <a:xfrm>
              <a:off x="10457285" y="971376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8"/>
            <p:cNvSpPr>
              <a:spLocks/>
            </p:cNvSpPr>
            <p:nvPr userDrawn="1"/>
          </p:nvSpPr>
          <p:spPr bwMode="auto">
            <a:xfrm>
              <a:off x="9466418" y="1234858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9"/>
            <p:cNvSpPr>
              <a:spLocks noEditPoints="1"/>
            </p:cNvSpPr>
            <p:nvPr userDrawn="1"/>
          </p:nvSpPr>
          <p:spPr bwMode="auto">
            <a:xfrm>
              <a:off x="9538120" y="1253000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0"/>
            <p:cNvSpPr>
              <a:spLocks noEditPoints="1"/>
            </p:cNvSpPr>
            <p:nvPr userDrawn="1"/>
          </p:nvSpPr>
          <p:spPr bwMode="auto">
            <a:xfrm>
              <a:off x="9599455" y="1253000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1"/>
            <p:cNvSpPr>
              <a:spLocks/>
            </p:cNvSpPr>
            <p:nvPr userDrawn="1"/>
          </p:nvSpPr>
          <p:spPr bwMode="auto">
            <a:xfrm>
              <a:off x="9666837" y="1234858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2"/>
            <p:cNvSpPr>
              <a:spLocks/>
            </p:cNvSpPr>
            <p:nvPr userDrawn="1"/>
          </p:nvSpPr>
          <p:spPr bwMode="auto">
            <a:xfrm>
              <a:off x="9692754" y="1242633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3"/>
            <p:cNvSpPr>
              <a:spLocks/>
            </p:cNvSpPr>
            <p:nvPr userDrawn="1"/>
          </p:nvSpPr>
          <p:spPr bwMode="auto">
            <a:xfrm>
              <a:off x="9741995" y="1234858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4"/>
            <p:cNvSpPr>
              <a:spLocks noEditPoints="1"/>
            </p:cNvSpPr>
            <p:nvPr userDrawn="1"/>
          </p:nvSpPr>
          <p:spPr bwMode="auto">
            <a:xfrm>
              <a:off x="9897493" y="1234858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5"/>
            <p:cNvSpPr>
              <a:spLocks/>
            </p:cNvSpPr>
            <p:nvPr userDrawn="1"/>
          </p:nvSpPr>
          <p:spPr bwMode="auto">
            <a:xfrm>
              <a:off x="9969194" y="1254728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6"/>
            <p:cNvSpPr>
              <a:spLocks/>
            </p:cNvSpPr>
            <p:nvPr userDrawn="1"/>
          </p:nvSpPr>
          <p:spPr bwMode="auto">
            <a:xfrm>
              <a:off x="1003053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7"/>
            <p:cNvSpPr>
              <a:spLocks noEditPoints="1"/>
            </p:cNvSpPr>
            <p:nvPr userDrawn="1"/>
          </p:nvSpPr>
          <p:spPr bwMode="auto">
            <a:xfrm>
              <a:off x="10087546" y="1234858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8"/>
            <p:cNvSpPr>
              <a:spLocks/>
            </p:cNvSpPr>
            <p:nvPr userDrawn="1"/>
          </p:nvSpPr>
          <p:spPr bwMode="auto">
            <a:xfrm>
              <a:off x="10117781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9"/>
            <p:cNvSpPr>
              <a:spLocks noEditPoints="1"/>
            </p:cNvSpPr>
            <p:nvPr userDrawn="1"/>
          </p:nvSpPr>
          <p:spPr bwMode="auto">
            <a:xfrm>
              <a:off x="10181708" y="1253000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0"/>
            <p:cNvSpPr>
              <a:spLocks/>
            </p:cNvSpPr>
            <p:nvPr userDrawn="1"/>
          </p:nvSpPr>
          <p:spPr bwMode="auto">
            <a:xfrm>
              <a:off x="10243044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1"/>
            <p:cNvSpPr>
              <a:spLocks/>
            </p:cNvSpPr>
            <p:nvPr userDrawn="1"/>
          </p:nvSpPr>
          <p:spPr bwMode="auto">
            <a:xfrm>
              <a:off x="1029574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2"/>
            <p:cNvSpPr>
              <a:spLocks/>
            </p:cNvSpPr>
            <p:nvPr userDrawn="1"/>
          </p:nvSpPr>
          <p:spPr bwMode="auto">
            <a:xfrm>
              <a:off x="10448646" y="1234858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3"/>
            <p:cNvSpPr>
              <a:spLocks noEditPoints="1"/>
            </p:cNvSpPr>
            <p:nvPr userDrawn="1"/>
          </p:nvSpPr>
          <p:spPr bwMode="auto">
            <a:xfrm>
              <a:off x="10520348" y="1253000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4"/>
            <p:cNvSpPr>
              <a:spLocks/>
            </p:cNvSpPr>
            <p:nvPr userDrawn="1"/>
          </p:nvSpPr>
          <p:spPr bwMode="auto">
            <a:xfrm>
              <a:off x="10575636" y="1254728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5"/>
            <p:cNvSpPr>
              <a:spLocks noEditPoints="1"/>
            </p:cNvSpPr>
            <p:nvPr userDrawn="1"/>
          </p:nvSpPr>
          <p:spPr bwMode="auto">
            <a:xfrm>
              <a:off x="10636972" y="1253000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6"/>
            <p:cNvSpPr>
              <a:spLocks/>
            </p:cNvSpPr>
            <p:nvPr userDrawn="1"/>
          </p:nvSpPr>
          <p:spPr bwMode="auto">
            <a:xfrm>
              <a:off x="10702626" y="1254728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7"/>
            <p:cNvSpPr>
              <a:spLocks/>
            </p:cNvSpPr>
            <p:nvPr userDrawn="1"/>
          </p:nvSpPr>
          <p:spPr bwMode="auto">
            <a:xfrm>
              <a:off x="10744956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8"/>
            <p:cNvSpPr>
              <a:spLocks/>
            </p:cNvSpPr>
            <p:nvPr userDrawn="1"/>
          </p:nvSpPr>
          <p:spPr bwMode="auto">
            <a:xfrm>
              <a:off x="10810611" y="1253000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9"/>
            <p:cNvSpPr>
              <a:spLocks noEditPoints="1"/>
            </p:cNvSpPr>
            <p:nvPr userDrawn="1"/>
          </p:nvSpPr>
          <p:spPr bwMode="auto">
            <a:xfrm>
              <a:off x="10908229" y="1253000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0"/>
            <p:cNvSpPr>
              <a:spLocks/>
            </p:cNvSpPr>
            <p:nvPr userDrawn="1"/>
          </p:nvSpPr>
          <p:spPr bwMode="auto">
            <a:xfrm>
              <a:off x="10973884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1"/>
            <p:cNvSpPr>
              <a:spLocks/>
            </p:cNvSpPr>
            <p:nvPr userDrawn="1"/>
          </p:nvSpPr>
          <p:spPr bwMode="auto">
            <a:xfrm>
              <a:off x="11033491" y="1242633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 42"/>
            <p:cNvSpPr>
              <a:spLocks noChangeArrowheads="1"/>
            </p:cNvSpPr>
            <p:nvPr userDrawn="1"/>
          </p:nvSpPr>
          <p:spPr bwMode="auto">
            <a:xfrm>
              <a:off x="9837885" y="1234858"/>
              <a:ext cx="14686" cy="7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43"/>
            <p:cNvSpPr>
              <a:spLocks noChangeArrowheads="1"/>
            </p:cNvSpPr>
            <p:nvPr userDrawn="1"/>
          </p:nvSpPr>
          <p:spPr bwMode="auto">
            <a:xfrm>
              <a:off x="10389903" y="1234858"/>
              <a:ext cx="13822" cy="7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4"/>
            <p:cNvSpPr>
              <a:spLocks noEditPoints="1"/>
            </p:cNvSpPr>
            <p:nvPr userDrawn="1"/>
          </p:nvSpPr>
          <p:spPr bwMode="auto">
            <a:xfrm>
              <a:off x="11084460" y="998156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5"/>
            <p:cNvSpPr>
              <a:spLocks/>
            </p:cNvSpPr>
            <p:nvPr userDrawn="1"/>
          </p:nvSpPr>
          <p:spPr bwMode="auto">
            <a:xfrm>
              <a:off x="9215030" y="922135"/>
              <a:ext cx="114896" cy="427619"/>
            </a:xfrm>
            <a:custGeom>
              <a:avLst/>
              <a:gdLst>
                <a:gd name="T0" fmla="*/ 66 w 133"/>
                <a:gd name="T1" fmla="*/ 36 h 495"/>
                <a:gd name="T2" fmla="*/ 0 w 133"/>
                <a:gd name="T3" fmla="*/ 0 h 495"/>
                <a:gd name="T4" fmla="*/ 0 w 133"/>
                <a:gd name="T5" fmla="*/ 426 h 495"/>
                <a:gd name="T6" fmla="*/ 133 w 133"/>
                <a:gd name="T7" fmla="*/ 495 h 495"/>
                <a:gd name="T8" fmla="*/ 133 w 133"/>
                <a:gd name="T9" fmla="*/ 419 h 495"/>
                <a:gd name="T10" fmla="*/ 66 w 133"/>
                <a:gd name="T11" fmla="*/ 385 h 495"/>
                <a:gd name="T12" fmla="*/ 66 w 133"/>
                <a:gd name="T13" fmla="*/ 36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5">
                  <a:moveTo>
                    <a:pt x="66" y="36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133" y="495"/>
                  </a:lnTo>
                  <a:lnTo>
                    <a:pt x="133" y="419"/>
                  </a:lnTo>
                  <a:lnTo>
                    <a:pt x="66" y="385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6"/>
            <p:cNvSpPr>
              <a:spLocks/>
            </p:cNvSpPr>
            <p:nvPr userDrawn="1"/>
          </p:nvSpPr>
          <p:spPr bwMode="auto">
            <a:xfrm>
              <a:off x="9272046" y="886716"/>
              <a:ext cx="114896" cy="425892"/>
            </a:xfrm>
            <a:custGeom>
              <a:avLst/>
              <a:gdLst>
                <a:gd name="T0" fmla="*/ 67 w 133"/>
                <a:gd name="T1" fmla="*/ 460 h 493"/>
                <a:gd name="T2" fmla="*/ 133 w 133"/>
                <a:gd name="T3" fmla="*/ 493 h 493"/>
                <a:gd name="T4" fmla="*/ 133 w 133"/>
                <a:gd name="T5" fmla="*/ 67 h 493"/>
                <a:gd name="T6" fmla="*/ 0 w 133"/>
                <a:gd name="T7" fmla="*/ 0 h 493"/>
                <a:gd name="T8" fmla="*/ 0 w 133"/>
                <a:gd name="T9" fmla="*/ 77 h 493"/>
                <a:gd name="T10" fmla="*/ 67 w 133"/>
                <a:gd name="T11" fmla="*/ 110 h 493"/>
                <a:gd name="T12" fmla="*/ 67 w 133"/>
                <a:gd name="T13" fmla="*/ 46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3">
                  <a:moveTo>
                    <a:pt x="67" y="460"/>
                  </a:moveTo>
                  <a:lnTo>
                    <a:pt x="133" y="493"/>
                  </a:lnTo>
                  <a:lnTo>
                    <a:pt x="133" y="67"/>
                  </a:lnTo>
                  <a:lnTo>
                    <a:pt x="0" y="0"/>
                  </a:lnTo>
                  <a:lnTo>
                    <a:pt x="0" y="77"/>
                  </a:lnTo>
                  <a:lnTo>
                    <a:pt x="67" y="110"/>
                  </a:lnTo>
                  <a:lnTo>
                    <a:pt x="67" y="4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66EA1C-5854-40DE-A5F2-46B3B6ED479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57200" y="1249127"/>
            <a:ext cx="4409718" cy="1900854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C548016-FD56-42C6-91BA-FEB620CB18B3}"/>
              </a:ext>
            </a:extLst>
          </p:cNvPr>
          <p:cNvSpPr/>
          <p:nvPr userDrawn="1"/>
        </p:nvSpPr>
        <p:spPr>
          <a:xfrm>
            <a:off x="7022573" y="358170"/>
            <a:ext cx="2668124" cy="1252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45"/>
          <p:cNvSpPr>
            <a:spLocks/>
          </p:cNvSpPr>
          <p:nvPr userDrawn="1"/>
        </p:nvSpPr>
        <p:spPr bwMode="auto">
          <a:xfrm>
            <a:off x="9521830" y="729183"/>
            <a:ext cx="114896" cy="427619"/>
          </a:xfrm>
          <a:custGeom>
            <a:avLst/>
            <a:gdLst>
              <a:gd name="T0" fmla="*/ 66 w 133"/>
              <a:gd name="T1" fmla="*/ 36 h 495"/>
              <a:gd name="T2" fmla="*/ 0 w 133"/>
              <a:gd name="T3" fmla="*/ 0 h 495"/>
              <a:gd name="T4" fmla="*/ 0 w 133"/>
              <a:gd name="T5" fmla="*/ 426 h 495"/>
              <a:gd name="T6" fmla="*/ 133 w 133"/>
              <a:gd name="T7" fmla="*/ 495 h 495"/>
              <a:gd name="T8" fmla="*/ 133 w 133"/>
              <a:gd name="T9" fmla="*/ 419 h 495"/>
              <a:gd name="T10" fmla="*/ 66 w 133"/>
              <a:gd name="T11" fmla="*/ 385 h 495"/>
              <a:gd name="T12" fmla="*/ 66 w 133"/>
              <a:gd name="T13" fmla="*/ 36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495">
                <a:moveTo>
                  <a:pt x="66" y="36"/>
                </a:moveTo>
                <a:lnTo>
                  <a:pt x="0" y="0"/>
                </a:lnTo>
                <a:lnTo>
                  <a:pt x="0" y="426"/>
                </a:lnTo>
                <a:lnTo>
                  <a:pt x="133" y="495"/>
                </a:lnTo>
                <a:lnTo>
                  <a:pt x="133" y="419"/>
                </a:lnTo>
                <a:lnTo>
                  <a:pt x="66" y="385"/>
                </a:lnTo>
                <a:lnTo>
                  <a:pt x="66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46"/>
          <p:cNvSpPr>
            <a:spLocks/>
          </p:cNvSpPr>
          <p:nvPr userDrawn="1"/>
        </p:nvSpPr>
        <p:spPr bwMode="auto">
          <a:xfrm>
            <a:off x="9578846" y="693764"/>
            <a:ext cx="114896" cy="425892"/>
          </a:xfrm>
          <a:custGeom>
            <a:avLst/>
            <a:gdLst>
              <a:gd name="T0" fmla="*/ 67 w 133"/>
              <a:gd name="T1" fmla="*/ 460 h 493"/>
              <a:gd name="T2" fmla="*/ 133 w 133"/>
              <a:gd name="T3" fmla="*/ 493 h 493"/>
              <a:gd name="T4" fmla="*/ 133 w 133"/>
              <a:gd name="T5" fmla="*/ 67 h 493"/>
              <a:gd name="T6" fmla="*/ 0 w 133"/>
              <a:gd name="T7" fmla="*/ 0 h 493"/>
              <a:gd name="T8" fmla="*/ 0 w 133"/>
              <a:gd name="T9" fmla="*/ 77 h 493"/>
              <a:gd name="T10" fmla="*/ 67 w 133"/>
              <a:gd name="T11" fmla="*/ 110 h 493"/>
              <a:gd name="T12" fmla="*/ 67 w 133"/>
              <a:gd name="T13" fmla="*/ 46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493">
                <a:moveTo>
                  <a:pt x="67" y="460"/>
                </a:moveTo>
                <a:lnTo>
                  <a:pt x="133" y="493"/>
                </a:lnTo>
                <a:lnTo>
                  <a:pt x="133" y="67"/>
                </a:lnTo>
                <a:lnTo>
                  <a:pt x="0" y="0"/>
                </a:lnTo>
                <a:lnTo>
                  <a:pt x="0" y="77"/>
                </a:lnTo>
                <a:lnTo>
                  <a:pt x="67" y="110"/>
                </a:lnTo>
                <a:lnTo>
                  <a:pt x="67" y="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5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2.91667E-6 0.02616 " pathEditMode="relative" rAng="0" ptsTypes="AA">
                                      <p:cBhvr>
                                        <p:cTn id="15" dur="1000" spd="-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4.58333E-6 -0.03889 " pathEditMode="relative" rAng="0" ptsTypes="AA">
                                      <p:cBhvr>
                                        <p:cTn id="17" dur="100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-2.59259E-6 L -0.16107 -2.59259E-6 " pathEditMode="relative" rAng="0" ptsTypes="AA">
                                      <p:cBhvr>
                                        <p:cTn id="22" dur="1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92" grpId="0" animBg="1"/>
      <p:bldP spid="9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Healthca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28D3BB5F-6204-4959-BF5F-C5EC9F627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249127"/>
            <a:ext cx="4409718" cy="1900854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777BA1BC-AC49-4355-A5AD-A7E3973505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398454"/>
            <a:ext cx="4409718" cy="304699"/>
          </a:xfrm>
        </p:spPr>
        <p:txBody>
          <a:bodyPr>
            <a:sp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73C34E1E-E4E3-4CAC-94AF-A13CA7B9E7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694527"/>
            <a:ext cx="4409718" cy="270843"/>
          </a:xfrm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D8CE1DD-8D98-42F5-9870-0F3ACC5C363C}"/>
              </a:ext>
            </a:extLst>
          </p:cNvPr>
          <p:cNvGrpSpPr/>
          <p:nvPr userDrawn="1"/>
        </p:nvGrpSpPr>
        <p:grpSpPr>
          <a:xfrm>
            <a:off x="9773218" y="751643"/>
            <a:ext cx="1667283" cy="369741"/>
            <a:chOff x="9609059" y="890430"/>
            <a:chExt cx="1667283" cy="369741"/>
          </a:xfrm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3B9BAE85-8BCF-4F3E-A239-8763A58A12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09059" y="890430"/>
              <a:ext cx="38874" cy="21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6">
              <a:extLst>
                <a:ext uri="{FF2B5EF4-FFF2-40B4-BE49-F238E27FC236}">
                  <a16:creationId xmlns:a16="http://schemas.microsoft.com/office/drawing/2014/main" id="{7A41CC0E-C9D8-43FC-B4EA-C01070089E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09059" y="890430"/>
              <a:ext cx="38874" cy="21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CDA32E72-47F1-4966-8F2C-E44D4E1000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68666" y="945719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5AE5E150-C931-40BB-9B24-746BDCD482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23300" y="917211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200ECBF5-44BA-4A33-B52A-B7167103C6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11416" y="943991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B54FE431-CF28-4D81-88D1-AE6006241D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68642" y="948310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219574AA-81AD-4C23-A940-6D3A1F328C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70579" y="890430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371A9C7C-E1C0-4B38-AE7C-B837D0FE70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20030" y="950038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6A4C3D28-7E2C-4350-A3D7-DAC2AB3D92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62570" y="943991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C266CBA7-7C03-4EFF-B5AC-0014B208BD1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91497" y="943991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12E9EC30-5D0C-476F-AE94-BE1F648D64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48723" y="945719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3032B80D-3973-4C97-A3D4-DFBD11EDD6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88017" y="943991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DC9FB026-490F-4DA4-89DD-1F9850A04D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9926" y="917211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66068D45-1E9F-4781-9F30-7710B35E01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9059" y="1180693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24B5EBAC-DA0D-4CAC-943B-61720E9CBE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80761" y="1198835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99EDA52D-0791-462E-A4BA-E2CA62EB9C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42096" y="1198835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3AD917A7-5CA1-4766-91E7-19DAC23101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9478" y="1180693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A54340F1-7F25-492C-A553-B73F84D9DB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35395" y="1188468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A9E1F820-3D98-497A-9548-33A1864884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84636" y="1180693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DDC3284E-9E0D-4BD9-8A61-086A13D0D29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40134" y="1180693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6FF21313-2D31-48FC-B681-BBC34D27F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11835" y="1200563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A7455459-69FB-4A42-B752-C75B189215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73171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F14CEFE0-DFC1-4083-9D2A-6CA40FAEAD7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230187" y="1180693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C35370FE-CFD7-42E7-A911-C392C2D56E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60422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07055EFA-A3AF-4401-A64E-CE4F0101F40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24349" y="1198835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0D74D86E-1F6E-4FA5-AFE1-002F0B75BA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85685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05311F82-4522-4E67-ADB4-9B22F43A15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38381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E894BBC4-039E-498B-A0FC-FF336A50FD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1287" y="1180693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3">
              <a:extLst>
                <a:ext uri="{FF2B5EF4-FFF2-40B4-BE49-F238E27FC236}">
                  <a16:creationId xmlns:a16="http://schemas.microsoft.com/office/drawing/2014/main" id="{BCC0F6D1-DA22-4138-BECC-F721896901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62989" y="1198835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E0F99E5D-F1C7-4B72-899E-3607D45A28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18277" y="1200563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3AD2A811-6B4C-43DF-A785-5083D6B83F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79613" y="1198835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D41A9276-C418-4888-8444-9534E4CE3C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45267" y="1200563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366CDD14-4169-4160-A3FB-508A663508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87597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A30B484F-A094-4758-9AB8-349FE6A098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53252" y="1198835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542ACB78-A7F7-42F0-85C0-643F51E6C4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50870" y="1198835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2185113F-FCDB-4356-8AF1-494A84303C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6525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0384897C-5BA6-49AD-9CD3-A52B31CEA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76132" y="1188468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42">
              <a:extLst>
                <a:ext uri="{FF2B5EF4-FFF2-40B4-BE49-F238E27FC236}">
                  <a16:creationId xmlns:a16="http://schemas.microsoft.com/office/drawing/2014/main" id="{81507BA3-4C4A-4C5D-9F09-B3622A857D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80526" y="1180693"/>
              <a:ext cx="14686" cy="7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43">
              <a:extLst>
                <a:ext uri="{FF2B5EF4-FFF2-40B4-BE49-F238E27FC236}">
                  <a16:creationId xmlns:a16="http://schemas.microsoft.com/office/drawing/2014/main" id="{ACEF3B34-6905-4A5D-B143-8CDC3CC1CE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32544" y="1180693"/>
              <a:ext cx="13822" cy="7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6E96221D-0447-40A3-BB3F-ADBD65B78D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27101" y="943991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87688B39-85EA-45AB-BB78-3706C4132ECD}"/>
              </a:ext>
            </a:extLst>
          </p:cNvPr>
          <p:cNvSpPr/>
          <p:nvPr userDrawn="1"/>
        </p:nvSpPr>
        <p:spPr>
          <a:xfrm>
            <a:off x="7022573" y="358170"/>
            <a:ext cx="2668124" cy="1252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45">
            <a:extLst>
              <a:ext uri="{FF2B5EF4-FFF2-40B4-BE49-F238E27FC236}">
                <a16:creationId xmlns:a16="http://schemas.microsoft.com/office/drawing/2014/main" id="{14143373-E54F-415C-BD02-BE38D2A0B0FF}"/>
              </a:ext>
            </a:extLst>
          </p:cNvPr>
          <p:cNvSpPr>
            <a:spLocks/>
          </p:cNvSpPr>
          <p:nvPr userDrawn="1"/>
        </p:nvSpPr>
        <p:spPr bwMode="auto">
          <a:xfrm>
            <a:off x="9521830" y="729183"/>
            <a:ext cx="114896" cy="427619"/>
          </a:xfrm>
          <a:custGeom>
            <a:avLst/>
            <a:gdLst>
              <a:gd name="T0" fmla="*/ 66 w 133"/>
              <a:gd name="T1" fmla="*/ 36 h 495"/>
              <a:gd name="T2" fmla="*/ 0 w 133"/>
              <a:gd name="T3" fmla="*/ 0 h 495"/>
              <a:gd name="T4" fmla="*/ 0 w 133"/>
              <a:gd name="T5" fmla="*/ 426 h 495"/>
              <a:gd name="T6" fmla="*/ 133 w 133"/>
              <a:gd name="T7" fmla="*/ 495 h 495"/>
              <a:gd name="T8" fmla="*/ 133 w 133"/>
              <a:gd name="T9" fmla="*/ 419 h 495"/>
              <a:gd name="T10" fmla="*/ 66 w 133"/>
              <a:gd name="T11" fmla="*/ 385 h 495"/>
              <a:gd name="T12" fmla="*/ 66 w 133"/>
              <a:gd name="T13" fmla="*/ 36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495">
                <a:moveTo>
                  <a:pt x="66" y="36"/>
                </a:moveTo>
                <a:lnTo>
                  <a:pt x="0" y="0"/>
                </a:lnTo>
                <a:lnTo>
                  <a:pt x="0" y="426"/>
                </a:lnTo>
                <a:lnTo>
                  <a:pt x="133" y="495"/>
                </a:lnTo>
                <a:lnTo>
                  <a:pt x="133" y="419"/>
                </a:lnTo>
                <a:lnTo>
                  <a:pt x="66" y="385"/>
                </a:lnTo>
                <a:lnTo>
                  <a:pt x="66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46">
            <a:extLst>
              <a:ext uri="{FF2B5EF4-FFF2-40B4-BE49-F238E27FC236}">
                <a16:creationId xmlns:a16="http://schemas.microsoft.com/office/drawing/2014/main" id="{24D73BDE-072E-454E-845F-12D75EE395DE}"/>
              </a:ext>
            </a:extLst>
          </p:cNvPr>
          <p:cNvSpPr>
            <a:spLocks/>
          </p:cNvSpPr>
          <p:nvPr userDrawn="1"/>
        </p:nvSpPr>
        <p:spPr bwMode="auto">
          <a:xfrm>
            <a:off x="9578846" y="693764"/>
            <a:ext cx="114896" cy="425892"/>
          </a:xfrm>
          <a:custGeom>
            <a:avLst/>
            <a:gdLst>
              <a:gd name="T0" fmla="*/ 67 w 133"/>
              <a:gd name="T1" fmla="*/ 460 h 493"/>
              <a:gd name="T2" fmla="*/ 133 w 133"/>
              <a:gd name="T3" fmla="*/ 493 h 493"/>
              <a:gd name="T4" fmla="*/ 133 w 133"/>
              <a:gd name="T5" fmla="*/ 67 h 493"/>
              <a:gd name="T6" fmla="*/ 0 w 133"/>
              <a:gd name="T7" fmla="*/ 0 h 493"/>
              <a:gd name="T8" fmla="*/ 0 w 133"/>
              <a:gd name="T9" fmla="*/ 77 h 493"/>
              <a:gd name="T10" fmla="*/ 67 w 133"/>
              <a:gd name="T11" fmla="*/ 110 h 493"/>
              <a:gd name="T12" fmla="*/ 67 w 133"/>
              <a:gd name="T13" fmla="*/ 46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493">
                <a:moveTo>
                  <a:pt x="67" y="460"/>
                </a:moveTo>
                <a:lnTo>
                  <a:pt x="133" y="493"/>
                </a:lnTo>
                <a:lnTo>
                  <a:pt x="133" y="67"/>
                </a:lnTo>
                <a:lnTo>
                  <a:pt x="0" y="0"/>
                </a:lnTo>
                <a:lnTo>
                  <a:pt x="0" y="77"/>
                </a:lnTo>
                <a:lnTo>
                  <a:pt x="67" y="110"/>
                </a:lnTo>
                <a:lnTo>
                  <a:pt x="67" y="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1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2.91667E-6 0.02616 " pathEditMode="relative" rAng="0" ptsTypes="AA">
                                      <p:cBhvr>
                                        <p:cTn id="12" dur="1000" spd="-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4.58333E-6 -0.03889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-2.59259E-6 L -0.16107 -2.59259E-6 " pathEditMode="relative" rAng="0" ptsTypes="AA">
                                      <p:cBhvr>
                                        <p:cTn id="19" dur="15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19" grpId="1" animBg="1"/>
      <p:bldP spid="120" grpId="0" animBg="1"/>
      <p:bldP spid="120" grpId="1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F3E6-6D45-4A79-82D8-67D8F9DC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F9AD-4695-436B-9ED2-93DFE1A2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B323F-5448-46AB-BB19-DBCF6C2A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9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38A5-67DB-4DDE-BFE7-EEF0A84E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87766"/>
            <a:ext cx="8715376" cy="2787847"/>
          </a:xfrm>
        </p:spPr>
        <p:txBody>
          <a:bodyPr anchor="b"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44AA2-B6FF-41B0-8880-CBB7A1AFC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539069"/>
            <a:ext cx="8715376" cy="4318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2C9B4B-AF65-4CD0-BFFC-C585EB8C7753}"/>
              </a:ext>
            </a:extLst>
          </p:cNvPr>
          <p:cNvCxnSpPr>
            <a:cxnSpLocks/>
          </p:cNvCxnSpPr>
          <p:nvPr userDrawn="1"/>
        </p:nvCxnSpPr>
        <p:spPr>
          <a:xfrm flipH="1">
            <a:off x="457200" y="5273866"/>
            <a:ext cx="11277600" cy="0"/>
          </a:xfrm>
          <a:prstGeom prst="line">
            <a:avLst/>
          </a:prstGeom>
          <a:ln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97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F3E6-6D45-4A79-82D8-67D8F9DC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F9AD-4695-436B-9ED2-93DFE1A2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B323F-5448-46AB-BB19-DBCF6C2A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2351" y="6194425"/>
            <a:ext cx="7767066" cy="4421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3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3654-6B08-42E4-9A0C-797E051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FA7A-2090-4F19-B8BA-147E2979A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6" y="1412997"/>
            <a:ext cx="5478783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3E3F1-3C93-47BB-ABBA-E74A78AA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1412997"/>
            <a:ext cx="5478778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5B47A-66F4-453A-A8ED-E9E01E3E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7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3654-6B08-42E4-9A0C-797E051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FA7A-2090-4F19-B8BA-147E2979A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7" y="1412997"/>
            <a:ext cx="3546482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3E3F1-3C93-47BB-ABBA-E74A78AA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3718" y="1412997"/>
            <a:ext cx="3544564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5B47A-66F4-453A-A8ED-E9E01E3E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20A71404-69A5-45B6-A2FA-04E08F320E5A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188320" y="1412997"/>
            <a:ext cx="3546477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086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3654-6B08-42E4-9A0C-797E051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FA7A-2090-4F19-B8BA-147E2979A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7" y="1412997"/>
            <a:ext cx="2580329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3E3F1-3C93-47BB-ABBA-E74A78AA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6455" y="1412997"/>
            <a:ext cx="2578410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5B47A-66F4-453A-A8ED-E9E01E3E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20A71404-69A5-45B6-A2FA-04E08F320E5A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256018" y="1412997"/>
            <a:ext cx="2578415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1B13753-7B7A-4BCB-8A04-E2CAD8BC9AF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45586" y="1412997"/>
            <a:ext cx="2589212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12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450F-2939-40BB-A926-D9D78513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74504-C99A-45C9-8BEA-707080C9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2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972CA9-CF1C-451C-A31A-176779B1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3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(Busine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A269706-7DF7-4976-B24D-FA4069C94C47}"/>
              </a:ext>
            </a:extLst>
          </p:cNvPr>
          <p:cNvSpPr txBox="1"/>
          <p:nvPr userDrawn="1"/>
        </p:nvSpPr>
        <p:spPr>
          <a:xfrm>
            <a:off x="461853" y="1585728"/>
            <a:ext cx="362631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5400" i="1" dirty="0">
                <a:solidFill>
                  <a:schemeClr val="bg1"/>
                </a:solidFill>
              </a:rPr>
              <a:t>Thank you.</a:t>
            </a:r>
          </a:p>
        </p:txBody>
      </p:sp>
      <p:grpSp>
        <p:nvGrpSpPr>
          <p:cNvPr id="46" name="Captions"/>
          <p:cNvGrpSpPr/>
          <p:nvPr userDrawn="1"/>
        </p:nvGrpSpPr>
        <p:grpSpPr>
          <a:xfrm>
            <a:off x="610751" y="1037030"/>
            <a:ext cx="2974329" cy="166729"/>
            <a:chOff x="5722374" y="1037030"/>
            <a:chExt cx="2974329" cy="166729"/>
          </a:xfrm>
        </p:grpSpPr>
        <p:sp>
          <p:nvSpPr>
            <p:cNvPr id="47" name="Freeform 47"/>
            <p:cNvSpPr>
              <a:spLocks/>
            </p:cNvSpPr>
            <p:nvPr userDrawn="1"/>
          </p:nvSpPr>
          <p:spPr bwMode="auto">
            <a:xfrm>
              <a:off x="5722374" y="1043078"/>
              <a:ext cx="101938" cy="132173"/>
            </a:xfrm>
            <a:custGeom>
              <a:avLst/>
              <a:gdLst>
                <a:gd name="T0" fmla="*/ 49 w 118"/>
                <a:gd name="T1" fmla="*/ 15 h 153"/>
                <a:gd name="T2" fmla="*/ 0 w 118"/>
                <a:gd name="T3" fmla="*/ 15 h 153"/>
                <a:gd name="T4" fmla="*/ 0 w 118"/>
                <a:gd name="T5" fmla="*/ 0 h 153"/>
                <a:gd name="T6" fmla="*/ 118 w 118"/>
                <a:gd name="T7" fmla="*/ 0 h 153"/>
                <a:gd name="T8" fmla="*/ 118 w 118"/>
                <a:gd name="T9" fmla="*/ 15 h 153"/>
                <a:gd name="T10" fmla="*/ 68 w 118"/>
                <a:gd name="T11" fmla="*/ 15 h 153"/>
                <a:gd name="T12" fmla="*/ 68 w 118"/>
                <a:gd name="T13" fmla="*/ 153 h 153"/>
                <a:gd name="T14" fmla="*/ 49 w 118"/>
                <a:gd name="T15" fmla="*/ 153 h 153"/>
                <a:gd name="T16" fmla="*/ 49 w 118"/>
                <a:gd name="T17" fmla="*/ 1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3">
                  <a:moveTo>
                    <a:pt x="49" y="15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5"/>
                  </a:lnTo>
                  <a:lnTo>
                    <a:pt x="68" y="15"/>
                  </a:lnTo>
                  <a:lnTo>
                    <a:pt x="68" y="153"/>
                  </a:lnTo>
                  <a:lnTo>
                    <a:pt x="49" y="153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auto">
            <a:xfrm>
              <a:off x="5846772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5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30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 noEditPoints="1"/>
            </p:cNvSpPr>
            <p:nvPr userDrawn="1"/>
          </p:nvSpPr>
          <p:spPr bwMode="auto">
            <a:xfrm>
              <a:off x="5954757" y="1074177"/>
              <a:ext cx="92435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3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6" y="44"/>
                    <a:pt x="24" y="44"/>
                  </a:cubicBezTo>
                  <a:cubicBezTo>
                    <a:pt x="31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9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3" y="6"/>
                  </a:cubicBezTo>
                  <a:cubicBezTo>
                    <a:pt x="15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0"/>
            <p:cNvSpPr>
              <a:spLocks noEditPoints="1"/>
            </p:cNvSpPr>
            <p:nvPr userDrawn="1"/>
          </p:nvSpPr>
          <p:spPr bwMode="auto">
            <a:xfrm>
              <a:off x="6128396" y="1074177"/>
              <a:ext cx="95890" cy="129582"/>
            </a:xfrm>
            <a:custGeom>
              <a:avLst/>
              <a:gdLst>
                <a:gd name="T0" fmla="*/ 0 w 47"/>
                <a:gd name="T1" fmla="*/ 1 h 63"/>
                <a:gd name="T2" fmla="*/ 7 w 47"/>
                <a:gd name="T3" fmla="*/ 1 h 63"/>
                <a:gd name="T4" fmla="*/ 7 w 47"/>
                <a:gd name="T5" fmla="*/ 11 h 63"/>
                <a:gd name="T6" fmla="*/ 25 w 47"/>
                <a:gd name="T7" fmla="*/ 0 h 63"/>
                <a:gd name="T8" fmla="*/ 47 w 47"/>
                <a:gd name="T9" fmla="*/ 25 h 63"/>
                <a:gd name="T10" fmla="*/ 47 w 47"/>
                <a:gd name="T11" fmla="*/ 25 h 63"/>
                <a:gd name="T12" fmla="*/ 25 w 47"/>
                <a:gd name="T13" fmla="*/ 50 h 63"/>
                <a:gd name="T14" fmla="*/ 7 w 47"/>
                <a:gd name="T15" fmla="*/ 40 h 63"/>
                <a:gd name="T16" fmla="*/ 7 w 47"/>
                <a:gd name="T17" fmla="*/ 63 h 63"/>
                <a:gd name="T18" fmla="*/ 0 w 47"/>
                <a:gd name="T19" fmla="*/ 63 h 63"/>
                <a:gd name="T20" fmla="*/ 0 w 47"/>
                <a:gd name="T21" fmla="*/ 1 h 63"/>
                <a:gd name="T22" fmla="*/ 40 w 47"/>
                <a:gd name="T23" fmla="*/ 25 h 63"/>
                <a:gd name="T24" fmla="*/ 40 w 47"/>
                <a:gd name="T25" fmla="*/ 25 h 63"/>
                <a:gd name="T26" fmla="*/ 23 w 47"/>
                <a:gd name="T27" fmla="*/ 7 h 63"/>
                <a:gd name="T28" fmla="*/ 6 w 47"/>
                <a:gd name="T29" fmla="*/ 25 h 63"/>
                <a:gd name="T30" fmla="*/ 6 w 47"/>
                <a:gd name="T31" fmla="*/ 25 h 63"/>
                <a:gd name="T32" fmla="*/ 23 w 47"/>
                <a:gd name="T33" fmla="*/ 43 h 63"/>
                <a:gd name="T34" fmla="*/ 40 w 47"/>
                <a:gd name="T35" fmla="*/ 2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63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0" y="5"/>
                    <a:pt x="16" y="0"/>
                    <a:pt x="25" y="0"/>
                  </a:cubicBezTo>
                  <a:cubicBezTo>
                    <a:pt x="36" y="0"/>
                    <a:pt x="47" y="9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40"/>
                    <a:pt x="36" y="50"/>
                    <a:pt x="25" y="50"/>
                  </a:cubicBezTo>
                  <a:cubicBezTo>
                    <a:pt x="16" y="50"/>
                    <a:pt x="10" y="45"/>
                    <a:pt x="7" y="40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0" y="1"/>
                  </a:lnTo>
                  <a:close/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2" y="7"/>
                    <a:pt x="23" y="7"/>
                  </a:cubicBezTo>
                  <a:cubicBezTo>
                    <a:pt x="15" y="7"/>
                    <a:pt x="6" y="14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36"/>
                    <a:pt x="15" y="43"/>
                    <a:pt x="23" y="43"/>
                  </a:cubicBezTo>
                  <a:cubicBezTo>
                    <a:pt x="33" y="43"/>
                    <a:pt x="40" y="37"/>
                    <a:pt x="40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1"/>
            <p:cNvSpPr>
              <a:spLocks noEditPoints="1"/>
            </p:cNvSpPr>
            <p:nvPr userDrawn="1"/>
          </p:nvSpPr>
          <p:spPr bwMode="auto">
            <a:xfrm>
              <a:off x="6245020" y="1074177"/>
              <a:ext cx="100210" cy="102801"/>
            </a:xfrm>
            <a:custGeom>
              <a:avLst/>
              <a:gdLst>
                <a:gd name="T0" fmla="*/ 0 w 49"/>
                <a:gd name="T1" fmla="*/ 25 h 50"/>
                <a:gd name="T2" fmla="*/ 0 w 49"/>
                <a:gd name="T3" fmla="*/ 25 h 50"/>
                <a:gd name="T4" fmla="*/ 25 w 49"/>
                <a:gd name="T5" fmla="*/ 0 h 50"/>
                <a:gd name="T6" fmla="*/ 49 w 49"/>
                <a:gd name="T7" fmla="*/ 25 h 50"/>
                <a:gd name="T8" fmla="*/ 49 w 49"/>
                <a:gd name="T9" fmla="*/ 25 h 50"/>
                <a:gd name="T10" fmla="*/ 25 w 49"/>
                <a:gd name="T11" fmla="*/ 50 h 50"/>
                <a:gd name="T12" fmla="*/ 0 w 49"/>
                <a:gd name="T13" fmla="*/ 25 h 50"/>
                <a:gd name="T14" fmla="*/ 42 w 49"/>
                <a:gd name="T15" fmla="*/ 25 h 50"/>
                <a:gd name="T16" fmla="*/ 42 w 49"/>
                <a:gd name="T17" fmla="*/ 25 h 50"/>
                <a:gd name="T18" fmla="*/ 25 w 49"/>
                <a:gd name="T19" fmla="*/ 7 h 50"/>
                <a:gd name="T20" fmla="*/ 7 w 49"/>
                <a:gd name="T21" fmla="*/ 25 h 50"/>
                <a:gd name="T22" fmla="*/ 7 w 49"/>
                <a:gd name="T23" fmla="*/ 25 h 50"/>
                <a:gd name="T24" fmla="*/ 25 w 49"/>
                <a:gd name="T25" fmla="*/ 43 h 50"/>
                <a:gd name="T26" fmla="*/ 42 w 49"/>
                <a:gd name="T27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39" y="0"/>
                    <a:pt x="49" y="12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38"/>
                    <a:pt x="39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lose/>
                  <a:moveTo>
                    <a:pt x="42" y="25"/>
                  </a:moveTo>
                  <a:cubicBezTo>
                    <a:pt x="42" y="25"/>
                    <a:pt x="42" y="25"/>
                    <a:pt x="42" y="25"/>
                  </a:cubicBezTo>
                  <a:cubicBezTo>
                    <a:pt x="42" y="15"/>
                    <a:pt x="35" y="7"/>
                    <a:pt x="25" y="7"/>
                  </a:cubicBezTo>
                  <a:cubicBezTo>
                    <a:pt x="14" y="7"/>
                    <a:pt x="7" y="1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35"/>
                    <a:pt x="15" y="43"/>
                    <a:pt x="25" y="43"/>
                  </a:cubicBezTo>
                  <a:cubicBezTo>
                    <a:pt x="35" y="43"/>
                    <a:pt x="42" y="35"/>
                    <a:pt x="42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2"/>
            <p:cNvSpPr>
              <a:spLocks/>
            </p:cNvSpPr>
            <p:nvPr userDrawn="1"/>
          </p:nvSpPr>
          <p:spPr bwMode="auto">
            <a:xfrm>
              <a:off x="6359052" y="1075905"/>
              <a:ext cx="145131" cy="99346"/>
            </a:xfrm>
            <a:custGeom>
              <a:avLst/>
              <a:gdLst>
                <a:gd name="T0" fmla="*/ 0 w 168"/>
                <a:gd name="T1" fmla="*/ 0 h 115"/>
                <a:gd name="T2" fmla="*/ 17 w 168"/>
                <a:gd name="T3" fmla="*/ 0 h 115"/>
                <a:gd name="T4" fmla="*/ 48 w 168"/>
                <a:gd name="T5" fmla="*/ 91 h 115"/>
                <a:gd name="T6" fmla="*/ 76 w 168"/>
                <a:gd name="T7" fmla="*/ 0 h 115"/>
                <a:gd name="T8" fmla="*/ 90 w 168"/>
                <a:gd name="T9" fmla="*/ 0 h 115"/>
                <a:gd name="T10" fmla="*/ 121 w 168"/>
                <a:gd name="T11" fmla="*/ 91 h 115"/>
                <a:gd name="T12" fmla="*/ 149 w 168"/>
                <a:gd name="T13" fmla="*/ 0 h 115"/>
                <a:gd name="T14" fmla="*/ 168 w 168"/>
                <a:gd name="T15" fmla="*/ 0 h 115"/>
                <a:gd name="T16" fmla="*/ 128 w 168"/>
                <a:gd name="T17" fmla="*/ 115 h 115"/>
                <a:gd name="T18" fmla="*/ 114 w 168"/>
                <a:gd name="T19" fmla="*/ 115 h 115"/>
                <a:gd name="T20" fmla="*/ 83 w 168"/>
                <a:gd name="T21" fmla="*/ 27 h 115"/>
                <a:gd name="T22" fmla="*/ 55 w 168"/>
                <a:gd name="T23" fmla="*/ 115 h 115"/>
                <a:gd name="T24" fmla="*/ 38 w 168"/>
                <a:gd name="T25" fmla="*/ 115 h 115"/>
                <a:gd name="T26" fmla="*/ 0 w 168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15">
                  <a:moveTo>
                    <a:pt x="0" y="0"/>
                  </a:moveTo>
                  <a:lnTo>
                    <a:pt x="17" y="0"/>
                  </a:lnTo>
                  <a:lnTo>
                    <a:pt x="48" y="91"/>
                  </a:lnTo>
                  <a:lnTo>
                    <a:pt x="76" y="0"/>
                  </a:lnTo>
                  <a:lnTo>
                    <a:pt x="90" y="0"/>
                  </a:lnTo>
                  <a:lnTo>
                    <a:pt x="121" y="91"/>
                  </a:lnTo>
                  <a:lnTo>
                    <a:pt x="149" y="0"/>
                  </a:lnTo>
                  <a:lnTo>
                    <a:pt x="168" y="0"/>
                  </a:lnTo>
                  <a:lnTo>
                    <a:pt x="128" y="115"/>
                  </a:lnTo>
                  <a:lnTo>
                    <a:pt x="114" y="115"/>
                  </a:lnTo>
                  <a:lnTo>
                    <a:pt x="83" y="27"/>
                  </a:lnTo>
                  <a:lnTo>
                    <a:pt x="55" y="115"/>
                  </a:lnTo>
                  <a:lnTo>
                    <a:pt x="38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3"/>
            <p:cNvSpPr>
              <a:spLocks noEditPoints="1"/>
            </p:cNvSpPr>
            <p:nvPr userDrawn="1"/>
          </p:nvSpPr>
          <p:spPr bwMode="auto">
            <a:xfrm>
              <a:off x="6516277" y="1074177"/>
              <a:ext cx="92435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3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6" y="44"/>
                    <a:pt x="24" y="44"/>
                  </a:cubicBezTo>
                  <a:cubicBezTo>
                    <a:pt x="30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3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4"/>
            <p:cNvSpPr>
              <a:spLocks/>
            </p:cNvSpPr>
            <p:nvPr userDrawn="1"/>
          </p:nvSpPr>
          <p:spPr bwMode="auto">
            <a:xfrm>
              <a:off x="6632901" y="1074177"/>
              <a:ext cx="53560" cy="101074"/>
            </a:xfrm>
            <a:custGeom>
              <a:avLst/>
              <a:gdLst>
                <a:gd name="T0" fmla="*/ 0 w 26"/>
                <a:gd name="T1" fmla="*/ 1 h 49"/>
                <a:gd name="T2" fmla="*/ 7 w 26"/>
                <a:gd name="T3" fmla="*/ 1 h 49"/>
                <a:gd name="T4" fmla="*/ 7 w 26"/>
                <a:gd name="T5" fmla="*/ 14 h 49"/>
                <a:gd name="T6" fmla="*/ 26 w 26"/>
                <a:gd name="T7" fmla="*/ 1 h 49"/>
                <a:gd name="T8" fmla="*/ 26 w 26"/>
                <a:gd name="T9" fmla="*/ 8 h 49"/>
                <a:gd name="T10" fmla="*/ 26 w 26"/>
                <a:gd name="T11" fmla="*/ 8 h 49"/>
                <a:gd name="T12" fmla="*/ 7 w 26"/>
                <a:gd name="T13" fmla="*/ 30 h 49"/>
                <a:gd name="T14" fmla="*/ 7 w 26"/>
                <a:gd name="T15" fmla="*/ 49 h 49"/>
                <a:gd name="T16" fmla="*/ 0 w 26"/>
                <a:gd name="T17" fmla="*/ 49 h 49"/>
                <a:gd name="T18" fmla="*/ 0 w 26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1" y="6"/>
                    <a:pt x="17" y="0"/>
                    <a:pt x="26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16" y="8"/>
                    <a:pt x="7" y="16"/>
                    <a:pt x="7" y="3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5"/>
            <p:cNvSpPr>
              <a:spLocks noEditPoints="1"/>
            </p:cNvSpPr>
            <p:nvPr userDrawn="1"/>
          </p:nvSpPr>
          <p:spPr bwMode="auto">
            <a:xfrm>
              <a:off x="6764210" y="1037030"/>
              <a:ext cx="97618" cy="139948"/>
            </a:xfrm>
            <a:custGeom>
              <a:avLst/>
              <a:gdLst>
                <a:gd name="T0" fmla="*/ 7 w 48"/>
                <a:gd name="T1" fmla="*/ 58 h 68"/>
                <a:gd name="T2" fmla="*/ 7 w 48"/>
                <a:gd name="T3" fmla="*/ 67 h 68"/>
                <a:gd name="T4" fmla="*/ 0 w 48"/>
                <a:gd name="T5" fmla="*/ 67 h 68"/>
                <a:gd name="T6" fmla="*/ 0 w 48"/>
                <a:gd name="T7" fmla="*/ 0 h 68"/>
                <a:gd name="T8" fmla="*/ 7 w 48"/>
                <a:gd name="T9" fmla="*/ 0 h 68"/>
                <a:gd name="T10" fmla="*/ 7 w 48"/>
                <a:gd name="T11" fmla="*/ 29 h 68"/>
                <a:gd name="T12" fmla="*/ 26 w 48"/>
                <a:gd name="T13" fmla="*/ 18 h 68"/>
                <a:gd name="T14" fmla="*/ 48 w 48"/>
                <a:gd name="T15" fmla="*/ 43 h 68"/>
                <a:gd name="T16" fmla="*/ 48 w 48"/>
                <a:gd name="T17" fmla="*/ 43 h 68"/>
                <a:gd name="T18" fmla="*/ 26 w 48"/>
                <a:gd name="T19" fmla="*/ 68 h 68"/>
                <a:gd name="T20" fmla="*/ 7 w 48"/>
                <a:gd name="T21" fmla="*/ 58 h 68"/>
                <a:gd name="T22" fmla="*/ 41 w 48"/>
                <a:gd name="T23" fmla="*/ 43 h 68"/>
                <a:gd name="T24" fmla="*/ 41 w 48"/>
                <a:gd name="T25" fmla="*/ 43 h 68"/>
                <a:gd name="T26" fmla="*/ 24 w 48"/>
                <a:gd name="T27" fmla="*/ 25 h 68"/>
                <a:gd name="T28" fmla="*/ 7 w 48"/>
                <a:gd name="T29" fmla="*/ 43 h 68"/>
                <a:gd name="T30" fmla="*/ 7 w 48"/>
                <a:gd name="T31" fmla="*/ 43 h 68"/>
                <a:gd name="T32" fmla="*/ 24 w 48"/>
                <a:gd name="T33" fmla="*/ 61 h 68"/>
                <a:gd name="T34" fmla="*/ 41 w 48"/>
                <a:gd name="T35" fmla="*/ 4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68">
                  <a:moveTo>
                    <a:pt x="7" y="58"/>
                  </a:move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1" y="23"/>
                    <a:pt x="17" y="18"/>
                    <a:pt x="26" y="18"/>
                  </a:cubicBezTo>
                  <a:cubicBezTo>
                    <a:pt x="37" y="18"/>
                    <a:pt x="48" y="27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58"/>
                    <a:pt x="37" y="68"/>
                    <a:pt x="26" y="68"/>
                  </a:cubicBezTo>
                  <a:cubicBezTo>
                    <a:pt x="17" y="68"/>
                    <a:pt x="11" y="63"/>
                    <a:pt x="7" y="58"/>
                  </a:cubicBezTo>
                  <a:close/>
                  <a:moveTo>
                    <a:pt x="41" y="43"/>
                  </a:moveTo>
                  <a:cubicBezTo>
                    <a:pt x="41" y="43"/>
                    <a:pt x="41" y="43"/>
                    <a:pt x="41" y="43"/>
                  </a:cubicBezTo>
                  <a:cubicBezTo>
                    <a:pt x="41" y="32"/>
                    <a:pt x="33" y="25"/>
                    <a:pt x="24" y="25"/>
                  </a:cubicBezTo>
                  <a:cubicBezTo>
                    <a:pt x="15" y="25"/>
                    <a:pt x="7" y="3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54"/>
                    <a:pt x="15" y="61"/>
                    <a:pt x="24" y="61"/>
                  </a:cubicBezTo>
                  <a:cubicBezTo>
                    <a:pt x="33" y="61"/>
                    <a:pt x="41" y="55"/>
                    <a:pt x="41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6"/>
            <p:cNvSpPr>
              <a:spLocks noEditPoints="1"/>
            </p:cNvSpPr>
            <p:nvPr userDrawn="1"/>
          </p:nvSpPr>
          <p:spPr bwMode="auto">
            <a:xfrm>
              <a:off x="6882561" y="1074177"/>
              <a:ext cx="91571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2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5" y="44"/>
                    <a:pt x="24" y="44"/>
                  </a:cubicBezTo>
                  <a:cubicBezTo>
                    <a:pt x="30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2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7"/>
            <p:cNvSpPr>
              <a:spLocks/>
            </p:cNvSpPr>
            <p:nvPr userDrawn="1"/>
          </p:nvSpPr>
          <p:spPr bwMode="auto">
            <a:xfrm>
              <a:off x="6998321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5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29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8"/>
            <p:cNvSpPr>
              <a:spLocks noEditPoints="1"/>
            </p:cNvSpPr>
            <p:nvPr userDrawn="1"/>
          </p:nvSpPr>
          <p:spPr bwMode="auto">
            <a:xfrm>
              <a:off x="7113216" y="1038758"/>
              <a:ext cx="16414" cy="136493"/>
            </a:xfrm>
            <a:custGeom>
              <a:avLst/>
              <a:gdLst>
                <a:gd name="T0" fmla="*/ 0 w 19"/>
                <a:gd name="T1" fmla="*/ 0 h 158"/>
                <a:gd name="T2" fmla="*/ 19 w 19"/>
                <a:gd name="T3" fmla="*/ 0 h 158"/>
                <a:gd name="T4" fmla="*/ 19 w 19"/>
                <a:gd name="T5" fmla="*/ 20 h 158"/>
                <a:gd name="T6" fmla="*/ 0 w 19"/>
                <a:gd name="T7" fmla="*/ 20 h 158"/>
                <a:gd name="T8" fmla="*/ 0 w 19"/>
                <a:gd name="T9" fmla="*/ 0 h 158"/>
                <a:gd name="T10" fmla="*/ 2 w 19"/>
                <a:gd name="T11" fmla="*/ 43 h 158"/>
                <a:gd name="T12" fmla="*/ 19 w 19"/>
                <a:gd name="T13" fmla="*/ 43 h 158"/>
                <a:gd name="T14" fmla="*/ 19 w 19"/>
                <a:gd name="T15" fmla="*/ 158 h 158"/>
                <a:gd name="T16" fmla="*/ 2 w 19"/>
                <a:gd name="T17" fmla="*/ 158 h 158"/>
                <a:gd name="T18" fmla="*/ 2 w 19"/>
                <a:gd name="T19" fmla="*/ 4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8">
                  <a:moveTo>
                    <a:pt x="0" y="0"/>
                  </a:moveTo>
                  <a:lnTo>
                    <a:pt x="19" y="0"/>
                  </a:lnTo>
                  <a:lnTo>
                    <a:pt x="1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2" y="43"/>
                  </a:moveTo>
                  <a:lnTo>
                    <a:pt x="19" y="43"/>
                  </a:lnTo>
                  <a:lnTo>
                    <a:pt x="19" y="158"/>
                  </a:lnTo>
                  <a:lnTo>
                    <a:pt x="2" y="158"/>
                  </a:lnTo>
                  <a:lnTo>
                    <a:pt x="2" y="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9"/>
            <p:cNvSpPr>
              <a:spLocks/>
            </p:cNvSpPr>
            <p:nvPr userDrawn="1"/>
          </p:nvSpPr>
          <p:spPr bwMode="auto">
            <a:xfrm>
              <a:off x="7162457" y="1074177"/>
              <a:ext cx="83796" cy="101074"/>
            </a:xfrm>
            <a:custGeom>
              <a:avLst/>
              <a:gdLst>
                <a:gd name="T0" fmla="*/ 0 w 41"/>
                <a:gd name="T1" fmla="*/ 1 h 49"/>
                <a:gd name="T2" fmla="*/ 7 w 41"/>
                <a:gd name="T3" fmla="*/ 1 h 49"/>
                <a:gd name="T4" fmla="*/ 7 w 41"/>
                <a:gd name="T5" fmla="*/ 10 h 49"/>
                <a:gd name="T6" fmla="*/ 23 w 41"/>
                <a:gd name="T7" fmla="*/ 0 h 49"/>
                <a:gd name="T8" fmla="*/ 41 w 41"/>
                <a:gd name="T9" fmla="*/ 19 h 49"/>
                <a:gd name="T10" fmla="*/ 41 w 41"/>
                <a:gd name="T11" fmla="*/ 49 h 49"/>
                <a:gd name="T12" fmla="*/ 34 w 41"/>
                <a:gd name="T13" fmla="*/ 49 h 49"/>
                <a:gd name="T14" fmla="*/ 34 w 41"/>
                <a:gd name="T15" fmla="*/ 21 h 49"/>
                <a:gd name="T16" fmla="*/ 21 w 41"/>
                <a:gd name="T17" fmla="*/ 7 h 49"/>
                <a:gd name="T18" fmla="*/ 7 w 41"/>
                <a:gd name="T19" fmla="*/ 22 h 49"/>
                <a:gd name="T20" fmla="*/ 7 w 41"/>
                <a:gd name="T21" fmla="*/ 49 h 49"/>
                <a:gd name="T22" fmla="*/ 0 w 41"/>
                <a:gd name="T23" fmla="*/ 49 h 49"/>
                <a:gd name="T24" fmla="*/ 0 w 41"/>
                <a:gd name="T25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5"/>
                    <a:pt x="15" y="0"/>
                    <a:pt x="23" y="0"/>
                  </a:cubicBezTo>
                  <a:cubicBezTo>
                    <a:pt x="35" y="0"/>
                    <a:pt x="41" y="8"/>
                    <a:pt x="41" y="1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12"/>
                    <a:pt x="30" y="7"/>
                    <a:pt x="21" y="7"/>
                  </a:cubicBezTo>
                  <a:cubicBezTo>
                    <a:pt x="13" y="7"/>
                    <a:pt x="7" y="13"/>
                    <a:pt x="7" y="22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0"/>
            <p:cNvSpPr>
              <a:spLocks noEditPoints="1"/>
            </p:cNvSpPr>
            <p:nvPr userDrawn="1"/>
          </p:nvSpPr>
          <p:spPr bwMode="auto">
            <a:xfrm>
              <a:off x="7272170" y="1037030"/>
              <a:ext cx="95890" cy="139948"/>
            </a:xfrm>
            <a:custGeom>
              <a:avLst/>
              <a:gdLst>
                <a:gd name="T0" fmla="*/ 0 w 47"/>
                <a:gd name="T1" fmla="*/ 43 h 68"/>
                <a:gd name="T2" fmla="*/ 0 w 47"/>
                <a:gd name="T3" fmla="*/ 43 h 68"/>
                <a:gd name="T4" fmla="*/ 22 w 47"/>
                <a:gd name="T5" fmla="*/ 18 h 68"/>
                <a:gd name="T6" fmla="*/ 40 w 47"/>
                <a:gd name="T7" fmla="*/ 28 h 68"/>
                <a:gd name="T8" fmla="*/ 40 w 47"/>
                <a:gd name="T9" fmla="*/ 0 h 68"/>
                <a:gd name="T10" fmla="*/ 47 w 47"/>
                <a:gd name="T11" fmla="*/ 0 h 68"/>
                <a:gd name="T12" fmla="*/ 47 w 47"/>
                <a:gd name="T13" fmla="*/ 67 h 68"/>
                <a:gd name="T14" fmla="*/ 40 w 47"/>
                <a:gd name="T15" fmla="*/ 67 h 68"/>
                <a:gd name="T16" fmla="*/ 40 w 47"/>
                <a:gd name="T17" fmla="*/ 57 h 68"/>
                <a:gd name="T18" fmla="*/ 22 w 47"/>
                <a:gd name="T19" fmla="*/ 68 h 68"/>
                <a:gd name="T20" fmla="*/ 0 w 47"/>
                <a:gd name="T21" fmla="*/ 43 h 68"/>
                <a:gd name="T22" fmla="*/ 40 w 47"/>
                <a:gd name="T23" fmla="*/ 43 h 68"/>
                <a:gd name="T24" fmla="*/ 40 w 47"/>
                <a:gd name="T25" fmla="*/ 43 h 68"/>
                <a:gd name="T26" fmla="*/ 23 w 47"/>
                <a:gd name="T27" fmla="*/ 25 h 68"/>
                <a:gd name="T28" fmla="*/ 7 w 47"/>
                <a:gd name="T29" fmla="*/ 43 h 68"/>
                <a:gd name="T30" fmla="*/ 7 w 47"/>
                <a:gd name="T31" fmla="*/ 43 h 68"/>
                <a:gd name="T32" fmla="*/ 23 w 47"/>
                <a:gd name="T33" fmla="*/ 61 h 68"/>
                <a:gd name="T34" fmla="*/ 40 w 47"/>
                <a:gd name="T35" fmla="*/ 4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68">
                  <a:moveTo>
                    <a:pt x="0" y="4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28"/>
                    <a:pt x="11" y="18"/>
                    <a:pt x="22" y="18"/>
                  </a:cubicBezTo>
                  <a:cubicBezTo>
                    <a:pt x="31" y="18"/>
                    <a:pt x="36" y="23"/>
                    <a:pt x="40" y="28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36" y="63"/>
                    <a:pt x="31" y="68"/>
                    <a:pt x="22" y="68"/>
                  </a:cubicBezTo>
                  <a:cubicBezTo>
                    <a:pt x="11" y="68"/>
                    <a:pt x="0" y="59"/>
                    <a:pt x="0" y="43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0" y="32"/>
                    <a:pt x="32" y="25"/>
                    <a:pt x="23" y="25"/>
                  </a:cubicBezTo>
                  <a:cubicBezTo>
                    <a:pt x="14" y="25"/>
                    <a:pt x="7" y="31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54"/>
                    <a:pt x="14" y="61"/>
                    <a:pt x="23" y="61"/>
                  </a:cubicBezTo>
                  <a:cubicBezTo>
                    <a:pt x="32" y="61"/>
                    <a:pt x="40" y="54"/>
                    <a:pt x="40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1"/>
            <p:cNvSpPr>
              <a:spLocks/>
            </p:cNvSpPr>
            <p:nvPr userDrawn="1"/>
          </p:nvSpPr>
          <p:spPr bwMode="auto">
            <a:xfrm>
              <a:off x="7448401" y="1075905"/>
              <a:ext cx="145131" cy="99346"/>
            </a:xfrm>
            <a:custGeom>
              <a:avLst/>
              <a:gdLst>
                <a:gd name="T0" fmla="*/ 0 w 168"/>
                <a:gd name="T1" fmla="*/ 0 h 115"/>
                <a:gd name="T2" fmla="*/ 19 w 168"/>
                <a:gd name="T3" fmla="*/ 0 h 115"/>
                <a:gd name="T4" fmla="*/ 47 w 168"/>
                <a:gd name="T5" fmla="*/ 91 h 115"/>
                <a:gd name="T6" fmla="*/ 78 w 168"/>
                <a:gd name="T7" fmla="*/ 0 h 115"/>
                <a:gd name="T8" fmla="*/ 92 w 168"/>
                <a:gd name="T9" fmla="*/ 0 h 115"/>
                <a:gd name="T10" fmla="*/ 120 w 168"/>
                <a:gd name="T11" fmla="*/ 91 h 115"/>
                <a:gd name="T12" fmla="*/ 151 w 168"/>
                <a:gd name="T13" fmla="*/ 0 h 115"/>
                <a:gd name="T14" fmla="*/ 168 w 168"/>
                <a:gd name="T15" fmla="*/ 0 h 115"/>
                <a:gd name="T16" fmla="*/ 127 w 168"/>
                <a:gd name="T17" fmla="*/ 115 h 115"/>
                <a:gd name="T18" fmla="*/ 113 w 168"/>
                <a:gd name="T19" fmla="*/ 115 h 115"/>
                <a:gd name="T20" fmla="*/ 85 w 168"/>
                <a:gd name="T21" fmla="*/ 27 h 115"/>
                <a:gd name="T22" fmla="*/ 54 w 168"/>
                <a:gd name="T23" fmla="*/ 115 h 115"/>
                <a:gd name="T24" fmla="*/ 40 w 168"/>
                <a:gd name="T25" fmla="*/ 115 h 115"/>
                <a:gd name="T26" fmla="*/ 0 w 168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15">
                  <a:moveTo>
                    <a:pt x="0" y="0"/>
                  </a:moveTo>
                  <a:lnTo>
                    <a:pt x="19" y="0"/>
                  </a:lnTo>
                  <a:lnTo>
                    <a:pt x="47" y="91"/>
                  </a:lnTo>
                  <a:lnTo>
                    <a:pt x="78" y="0"/>
                  </a:lnTo>
                  <a:lnTo>
                    <a:pt x="92" y="0"/>
                  </a:lnTo>
                  <a:lnTo>
                    <a:pt x="120" y="91"/>
                  </a:lnTo>
                  <a:lnTo>
                    <a:pt x="151" y="0"/>
                  </a:lnTo>
                  <a:lnTo>
                    <a:pt x="168" y="0"/>
                  </a:lnTo>
                  <a:lnTo>
                    <a:pt x="127" y="115"/>
                  </a:lnTo>
                  <a:lnTo>
                    <a:pt x="113" y="115"/>
                  </a:lnTo>
                  <a:lnTo>
                    <a:pt x="85" y="27"/>
                  </a:lnTo>
                  <a:lnTo>
                    <a:pt x="54" y="115"/>
                  </a:lnTo>
                  <a:lnTo>
                    <a:pt x="4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2"/>
            <p:cNvSpPr>
              <a:spLocks/>
            </p:cNvSpPr>
            <p:nvPr userDrawn="1"/>
          </p:nvSpPr>
          <p:spPr bwMode="auto">
            <a:xfrm>
              <a:off x="7617721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4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29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3"/>
            <p:cNvSpPr>
              <a:spLocks noEditPoints="1"/>
            </p:cNvSpPr>
            <p:nvPr userDrawn="1"/>
          </p:nvSpPr>
          <p:spPr bwMode="auto">
            <a:xfrm>
              <a:off x="7723978" y="1075905"/>
              <a:ext cx="85524" cy="101074"/>
            </a:xfrm>
            <a:custGeom>
              <a:avLst/>
              <a:gdLst>
                <a:gd name="T0" fmla="*/ 0 w 42"/>
                <a:gd name="T1" fmla="*/ 34 h 49"/>
                <a:gd name="T2" fmla="*/ 0 w 42"/>
                <a:gd name="T3" fmla="*/ 34 h 49"/>
                <a:gd name="T4" fmla="*/ 20 w 42"/>
                <a:gd name="T5" fmla="*/ 18 h 49"/>
                <a:gd name="T6" fmla="*/ 35 w 42"/>
                <a:gd name="T7" fmla="*/ 20 h 49"/>
                <a:gd name="T8" fmla="*/ 35 w 42"/>
                <a:gd name="T9" fmla="*/ 19 h 49"/>
                <a:gd name="T10" fmla="*/ 21 w 42"/>
                <a:gd name="T11" fmla="*/ 6 h 49"/>
                <a:gd name="T12" fmla="*/ 7 w 42"/>
                <a:gd name="T13" fmla="*/ 9 h 49"/>
                <a:gd name="T14" fmla="*/ 4 w 42"/>
                <a:gd name="T15" fmla="*/ 4 h 49"/>
                <a:gd name="T16" fmla="*/ 22 w 42"/>
                <a:gd name="T17" fmla="*/ 0 h 49"/>
                <a:gd name="T18" fmla="*/ 37 w 42"/>
                <a:gd name="T19" fmla="*/ 5 h 49"/>
                <a:gd name="T20" fmla="*/ 42 w 42"/>
                <a:gd name="T21" fmla="*/ 19 h 49"/>
                <a:gd name="T22" fmla="*/ 42 w 42"/>
                <a:gd name="T23" fmla="*/ 48 h 49"/>
                <a:gd name="T24" fmla="*/ 35 w 42"/>
                <a:gd name="T25" fmla="*/ 48 h 49"/>
                <a:gd name="T26" fmla="*/ 35 w 42"/>
                <a:gd name="T27" fmla="*/ 40 h 49"/>
                <a:gd name="T28" fmla="*/ 18 w 42"/>
                <a:gd name="T29" fmla="*/ 49 h 49"/>
                <a:gd name="T30" fmla="*/ 0 w 42"/>
                <a:gd name="T31" fmla="*/ 34 h 49"/>
                <a:gd name="T32" fmla="*/ 35 w 42"/>
                <a:gd name="T33" fmla="*/ 30 h 49"/>
                <a:gd name="T34" fmla="*/ 35 w 42"/>
                <a:gd name="T35" fmla="*/ 26 h 49"/>
                <a:gd name="T36" fmla="*/ 21 w 42"/>
                <a:gd name="T37" fmla="*/ 24 h 49"/>
                <a:gd name="T38" fmla="*/ 7 w 42"/>
                <a:gd name="T39" fmla="*/ 33 h 49"/>
                <a:gd name="T40" fmla="*/ 7 w 42"/>
                <a:gd name="T41" fmla="*/ 34 h 49"/>
                <a:gd name="T42" fmla="*/ 19 w 42"/>
                <a:gd name="T43" fmla="*/ 43 h 49"/>
                <a:gd name="T44" fmla="*/ 35 w 42"/>
                <a:gd name="T4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" h="4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4"/>
                    <a:pt x="8" y="18"/>
                    <a:pt x="20" y="18"/>
                  </a:cubicBezTo>
                  <a:cubicBezTo>
                    <a:pt x="26" y="18"/>
                    <a:pt x="31" y="19"/>
                    <a:pt x="35" y="20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0"/>
                    <a:pt x="30" y="6"/>
                    <a:pt x="21" y="6"/>
                  </a:cubicBezTo>
                  <a:cubicBezTo>
                    <a:pt x="15" y="6"/>
                    <a:pt x="11" y="7"/>
                    <a:pt x="7" y="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0" y="8"/>
                    <a:pt x="42" y="13"/>
                    <a:pt x="42" y="19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2" y="45"/>
                    <a:pt x="26" y="49"/>
                    <a:pt x="18" y="49"/>
                  </a:cubicBezTo>
                  <a:cubicBezTo>
                    <a:pt x="9" y="49"/>
                    <a:pt x="0" y="44"/>
                    <a:pt x="0" y="34"/>
                  </a:cubicBezTo>
                  <a:close/>
                  <a:moveTo>
                    <a:pt x="35" y="30"/>
                  </a:moveTo>
                  <a:cubicBezTo>
                    <a:pt x="35" y="26"/>
                    <a:pt x="35" y="26"/>
                    <a:pt x="35" y="26"/>
                  </a:cubicBezTo>
                  <a:cubicBezTo>
                    <a:pt x="32" y="25"/>
                    <a:pt x="27" y="24"/>
                    <a:pt x="21" y="24"/>
                  </a:cubicBezTo>
                  <a:cubicBezTo>
                    <a:pt x="12" y="24"/>
                    <a:pt x="7" y="28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40"/>
                    <a:pt x="13" y="43"/>
                    <a:pt x="19" y="43"/>
                  </a:cubicBezTo>
                  <a:cubicBezTo>
                    <a:pt x="28" y="43"/>
                    <a:pt x="35" y="38"/>
                    <a:pt x="35" y="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4"/>
            <p:cNvSpPr>
              <a:spLocks/>
            </p:cNvSpPr>
            <p:nvPr userDrawn="1"/>
          </p:nvSpPr>
          <p:spPr bwMode="auto">
            <a:xfrm>
              <a:off x="7830234" y="1047397"/>
              <a:ext cx="58744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8 w 29"/>
                <a:gd name="T27" fmla="*/ 54 h 62"/>
                <a:gd name="T28" fmla="*/ 28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8" y="54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2"/>
                    <a:pt x="23" y="62"/>
                    <a:pt x="20" y="62"/>
                  </a:cubicBezTo>
                  <a:cubicBezTo>
                    <a:pt x="12" y="62"/>
                    <a:pt x="7" y="59"/>
                    <a:pt x="7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5"/>
            <p:cNvSpPr>
              <a:spLocks/>
            </p:cNvSpPr>
            <p:nvPr userDrawn="1"/>
          </p:nvSpPr>
          <p:spPr bwMode="auto">
            <a:xfrm>
              <a:off x="7969319" y="1074177"/>
              <a:ext cx="146859" cy="101074"/>
            </a:xfrm>
            <a:custGeom>
              <a:avLst/>
              <a:gdLst>
                <a:gd name="T0" fmla="*/ 0 w 72"/>
                <a:gd name="T1" fmla="*/ 1 h 49"/>
                <a:gd name="T2" fmla="*/ 7 w 72"/>
                <a:gd name="T3" fmla="*/ 1 h 49"/>
                <a:gd name="T4" fmla="*/ 7 w 72"/>
                <a:gd name="T5" fmla="*/ 9 h 49"/>
                <a:gd name="T6" fmla="*/ 23 w 72"/>
                <a:gd name="T7" fmla="*/ 0 h 49"/>
                <a:gd name="T8" fmla="*/ 38 w 72"/>
                <a:gd name="T9" fmla="*/ 10 h 49"/>
                <a:gd name="T10" fmla="*/ 54 w 72"/>
                <a:gd name="T11" fmla="*/ 0 h 49"/>
                <a:gd name="T12" fmla="*/ 72 w 72"/>
                <a:gd name="T13" fmla="*/ 19 h 49"/>
                <a:gd name="T14" fmla="*/ 72 w 72"/>
                <a:gd name="T15" fmla="*/ 49 h 49"/>
                <a:gd name="T16" fmla="*/ 65 w 72"/>
                <a:gd name="T17" fmla="*/ 49 h 49"/>
                <a:gd name="T18" fmla="*/ 65 w 72"/>
                <a:gd name="T19" fmla="*/ 21 h 49"/>
                <a:gd name="T20" fmla="*/ 53 w 72"/>
                <a:gd name="T21" fmla="*/ 7 h 49"/>
                <a:gd name="T22" fmla="*/ 40 w 72"/>
                <a:gd name="T23" fmla="*/ 21 h 49"/>
                <a:gd name="T24" fmla="*/ 40 w 72"/>
                <a:gd name="T25" fmla="*/ 49 h 49"/>
                <a:gd name="T26" fmla="*/ 33 w 72"/>
                <a:gd name="T27" fmla="*/ 49 h 49"/>
                <a:gd name="T28" fmla="*/ 33 w 72"/>
                <a:gd name="T29" fmla="*/ 21 h 49"/>
                <a:gd name="T30" fmla="*/ 21 w 72"/>
                <a:gd name="T31" fmla="*/ 7 h 49"/>
                <a:gd name="T32" fmla="*/ 7 w 72"/>
                <a:gd name="T33" fmla="*/ 22 h 49"/>
                <a:gd name="T34" fmla="*/ 7 w 72"/>
                <a:gd name="T35" fmla="*/ 49 h 49"/>
                <a:gd name="T36" fmla="*/ 0 w 72"/>
                <a:gd name="T37" fmla="*/ 49 h 49"/>
                <a:gd name="T38" fmla="*/ 0 w 72"/>
                <a:gd name="T3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0" y="5"/>
                    <a:pt x="15" y="0"/>
                    <a:pt x="23" y="0"/>
                  </a:cubicBezTo>
                  <a:cubicBezTo>
                    <a:pt x="30" y="0"/>
                    <a:pt x="35" y="5"/>
                    <a:pt x="38" y="10"/>
                  </a:cubicBezTo>
                  <a:cubicBezTo>
                    <a:pt x="41" y="5"/>
                    <a:pt x="46" y="0"/>
                    <a:pt x="54" y="0"/>
                  </a:cubicBezTo>
                  <a:cubicBezTo>
                    <a:pt x="65" y="0"/>
                    <a:pt x="72" y="8"/>
                    <a:pt x="72" y="19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12"/>
                    <a:pt x="60" y="7"/>
                    <a:pt x="53" y="7"/>
                  </a:cubicBezTo>
                  <a:cubicBezTo>
                    <a:pt x="46" y="7"/>
                    <a:pt x="40" y="12"/>
                    <a:pt x="40" y="21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2"/>
                    <a:pt x="28" y="7"/>
                    <a:pt x="21" y="7"/>
                  </a:cubicBezTo>
                  <a:cubicBezTo>
                    <a:pt x="13" y="7"/>
                    <a:pt x="7" y="13"/>
                    <a:pt x="7" y="22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6"/>
            <p:cNvSpPr>
              <a:spLocks noEditPoints="1"/>
            </p:cNvSpPr>
            <p:nvPr userDrawn="1"/>
          </p:nvSpPr>
          <p:spPr bwMode="auto">
            <a:xfrm>
              <a:off x="8140366" y="1075905"/>
              <a:ext cx="83796" cy="101074"/>
            </a:xfrm>
            <a:custGeom>
              <a:avLst/>
              <a:gdLst>
                <a:gd name="T0" fmla="*/ 0 w 41"/>
                <a:gd name="T1" fmla="*/ 34 h 49"/>
                <a:gd name="T2" fmla="*/ 0 w 41"/>
                <a:gd name="T3" fmla="*/ 34 h 49"/>
                <a:gd name="T4" fmla="*/ 20 w 41"/>
                <a:gd name="T5" fmla="*/ 18 h 49"/>
                <a:gd name="T6" fmla="*/ 34 w 41"/>
                <a:gd name="T7" fmla="*/ 20 h 49"/>
                <a:gd name="T8" fmla="*/ 34 w 41"/>
                <a:gd name="T9" fmla="*/ 19 h 49"/>
                <a:gd name="T10" fmla="*/ 20 w 41"/>
                <a:gd name="T11" fmla="*/ 6 h 49"/>
                <a:gd name="T12" fmla="*/ 6 w 41"/>
                <a:gd name="T13" fmla="*/ 9 h 49"/>
                <a:gd name="T14" fmla="*/ 4 w 41"/>
                <a:gd name="T15" fmla="*/ 4 h 49"/>
                <a:gd name="T16" fmla="*/ 21 w 41"/>
                <a:gd name="T17" fmla="*/ 0 h 49"/>
                <a:gd name="T18" fmla="*/ 36 w 41"/>
                <a:gd name="T19" fmla="*/ 5 h 49"/>
                <a:gd name="T20" fmla="*/ 41 w 41"/>
                <a:gd name="T21" fmla="*/ 19 h 49"/>
                <a:gd name="T22" fmla="*/ 41 w 41"/>
                <a:gd name="T23" fmla="*/ 48 h 49"/>
                <a:gd name="T24" fmla="*/ 34 w 41"/>
                <a:gd name="T25" fmla="*/ 48 h 49"/>
                <a:gd name="T26" fmla="*/ 34 w 41"/>
                <a:gd name="T27" fmla="*/ 40 h 49"/>
                <a:gd name="T28" fmla="*/ 17 w 41"/>
                <a:gd name="T29" fmla="*/ 49 h 49"/>
                <a:gd name="T30" fmla="*/ 0 w 41"/>
                <a:gd name="T31" fmla="*/ 34 h 49"/>
                <a:gd name="T32" fmla="*/ 34 w 41"/>
                <a:gd name="T33" fmla="*/ 30 h 49"/>
                <a:gd name="T34" fmla="*/ 34 w 41"/>
                <a:gd name="T35" fmla="*/ 26 h 49"/>
                <a:gd name="T36" fmla="*/ 20 w 41"/>
                <a:gd name="T37" fmla="*/ 24 h 49"/>
                <a:gd name="T38" fmla="*/ 7 w 41"/>
                <a:gd name="T39" fmla="*/ 33 h 49"/>
                <a:gd name="T40" fmla="*/ 7 w 41"/>
                <a:gd name="T41" fmla="*/ 34 h 49"/>
                <a:gd name="T42" fmla="*/ 18 w 41"/>
                <a:gd name="T43" fmla="*/ 43 h 49"/>
                <a:gd name="T44" fmla="*/ 34 w 41"/>
                <a:gd name="T4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4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4"/>
                    <a:pt x="8" y="18"/>
                    <a:pt x="20" y="18"/>
                  </a:cubicBezTo>
                  <a:cubicBezTo>
                    <a:pt x="26" y="18"/>
                    <a:pt x="30" y="19"/>
                    <a:pt x="34" y="20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0"/>
                    <a:pt x="29" y="6"/>
                    <a:pt x="20" y="6"/>
                  </a:cubicBezTo>
                  <a:cubicBezTo>
                    <a:pt x="15" y="6"/>
                    <a:pt x="10" y="7"/>
                    <a:pt x="6" y="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9" y="1"/>
                    <a:pt x="14" y="0"/>
                    <a:pt x="21" y="0"/>
                  </a:cubicBezTo>
                  <a:cubicBezTo>
                    <a:pt x="28" y="0"/>
                    <a:pt x="33" y="2"/>
                    <a:pt x="36" y="5"/>
                  </a:cubicBezTo>
                  <a:cubicBezTo>
                    <a:pt x="39" y="8"/>
                    <a:pt x="41" y="13"/>
                    <a:pt x="41" y="1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1" y="45"/>
                    <a:pt x="25" y="49"/>
                    <a:pt x="17" y="49"/>
                  </a:cubicBezTo>
                  <a:cubicBezTo>
                    <a:pt x="8" y="49"/>
                    <a:pt x="0" y="44"/>
                    <a:pt x="0" y="34"/>
                  </a:cubicBezTo>
                  <a:close/>
                  <a:moveTo>
                    <a:pt x="34" y="30"/>
                  </a:moveTo>
                  <a:cubicBezTo>
                    <a:pt x="34" y="26"/>
                    <a:pt x="34" y="26"/>
                    <a:pt x="34" y="26"/>
                  </a:cubicBezTo>
                  <a:cubicBezTo>
                    <a:pt x="31" y="25"/>
                    <a:pt x="26" y="24"/>
                    <a:pt x="20" y="24"/>
                  </a:cubicBezTo>
                  <a:cubicBezTo>
                    <a:pt x="12" y="24"/>
                    <a:pt x="7" y="28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40"/>
                    <a:pt x="12" y="43"/>
                    <a:pt x="18" y="43"/>
                  </a:cubicBezTo>
                  <a:cubicBezTo>
                    <a:pt x="27" y="43"/>
                    <a:pt x="34" y="38"/>
                    <a:pt x="34" y="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7"/>
            <p:cNvSpPr>
              <a:spLocks/>
            </p:cNvSpPr>
            <p:nvPr userDrawn="1"/>
          </p:nvSpPr>
          <p:spPr bwMode="auto">
            <a:xfrm>
              <a:off x="8244896" y="1047397"/>
              <a:ext cx="59608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9 w 29"/>
                <a:gd name="T27" fmla="*/ 54 h 62"/>
                <a:gd name="T28" fmla="*/ 29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9" y="54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6" y="62"/>
                    <a:pt x="24" y="62"/>
                    <a:pt x="20" y="62"/>
                  </a:cubicBezTo>
                  <a:cubicBezTo>
                    <a:pt x="13" y="62"/>
                    <a:pt x="7" y="59"/>
                    <a:pt x="7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8"/>
            <p:cNvSpPr>
              <a:spLocks/>
            </p:cNvSpPr>
            <p:nvPr userDrawn="1"/>
          </p:nvSpPr>
          <p:spPr bwMode="auto">
            <a:xfrm>
              <a:off x="8320053" y="1047397"/>
              <a:ext cx="59608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9 w 29"/>
                <a:gd name="T27" fmla="*/ 54 h 62"/>
                <a:gd name="T28" fmla="*/ 29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9" y="54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6" y="62"/>
                    <a:pt x="23" y="62"/>
                    <a:pt x="20" y="62"/>
                  </a:cubicBezTo>
                  <a:cubicBezTo>
                    <a:pt x="12" y="62"/>
                    <a:pt x="7" y="59"/>
                    <a:pt x="7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9"/>
            <p:cNvSpPr>
              <a:spLocks noEditPoints="1"/>
            </p:cNvSpPr>
            <p:nvPr userDrawn="1"/>
          </p:nvSpPr>
          <p:spPr bwMode="auto">
            <a:xfrm>
              <a:off x="8396074" y="1074177"/>
              <a:ext cx="89843" cy="102801"/>
            </a:xfrm>
            <a:custGeom>
              <a:avLst/>
              <a:gdLst>
                <a:gd name="T0" fmla="*/ 0 w 44"/>
                <a:gd name="T1" fmla="*/ 25 h 50"/>
                <a:gd name="T2" fmla="*/ 0 w 44"/>
                <a:gd name="T3" fmla="*/ 25 h 50"/>
                <a:gd name="T4" fmla="*/ 22 w 44"/>
                <a:gd name="T5" fmla="*/ 0 h 50"/>
                <a:gd name="T6" fmla="*/ 44 w 44"/>
                <a:gd name="T7" fmla="*/ 25 h 50"/>
                <a:gd name="T8" fmla="*/ 44 w 44"/>
                <a:gd name="T9" fmla="*/ 28 h 50"/>
                <a:gd name="T10" fmla="*/ 7 w 44"/>
                <a:gd name="T11" fmla="*/ 28 h 50"/>
                <a:gd name="T12" fmla="*/ 24 w 44"/>
                <a:gd name="T13" fmla="*/ 44 h 50"/>
                <a:gd name="T14" fmla="*/ 38 w 44"/>
                <a:gd name="T15" fmla="*/ 37 h 50"/>
                <a:gd name="T16" fmla="*/ 43 w 44"/>
                <a:gd name="T17" fmla="*/ 41 h 50"/>
                <a:gd name="T18" fmla="*/ 23 w 44"/>
                <a:gd name="T19" fmla="*/ 50 h 50"/>
                <a:gd name="T20" fmla="*/ 0 w 44"/>
                <a:gd name="T21" fmla="*/ 25 h 50"/>
                <a:gd name="T22" fmla="*/ 37 w 44"/>
                <a:gd name="T23" fmla="*/ 22 h 50"/>
                <a:gd name="T24" fmla="*/ 22 w 44"/>
                <a:gd name="T25" fmla="*/ 6 h 50"/>
                <a:gd name="T26" fmla="*/ 7 w 44"/>
                <a:gd name="T27" fmla="*/ 22 h 50"/>
                <a:gd name="T28" fmla="*/ 37 w 44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9" y="0"/>
                    <a:pt x="22" y="0"/>
                  </a:cubicBezTo>
                  <a:cubicBezTo>
                    <a:pt x="36" y="0"/>
                    <a:pt x="44" y="12"/>
                    <a:pt x="44" y="25"/>
                  </a:cubicBezTo>
                  <a:cubicBezTo>
                    <a:pt x="44" y="26"/>
                    <a:pt x="44" y="27"/>
                    <a:pt x="44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5" y="44"/>
                    <a:pt x="24" y="44"/>
                  </a:cubicBezTo>
                  <a:cubicBezTo>
                    <a:pt x="30" y="44"/>
                    <a:pt x="35" y="41"/>
                    <a:pt x="38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2" y="50"/>
                    <a:pt x="23" y="50"/>
                  </a:cubicBezTo>
                  <a:cubicBezTo>
                    <a:pt x="10" y="50"/>
                    <a:pt x="0" y="40"/>
                    <a:pt x="0" y="25"/>
                  </a:cubicBezTo>
                  <a:close/>
                  <a:moveTo>
                    <a:pt x="37" y="22"/>
                  </a:moveTo>
                  <a:cubicBezTo>
                    <a:pt x="37" y="14"/>
                    <a:pt x="32" y="6"/>
                    <a:pt x="22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7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0"/>
            <p:cNvSpPr>
              <a:spLocks/>
            </p:cNvSpPr>
            <p:nvPr userDrawn="1"/>
          </p:nvSpPr>
          <p:spPr bwMode="auto">
            <a:xfrm>
              <a:off x="8512697" y="1074177"/>
              <a:ext cx="52697" cy="101074"/>
            </a:xfrm>
            <a:custGeom>
              <a:avLst/>
              <a:gdLst>
                <a:gd name="T0" fmla="*/ 0 w 26"/>
                <a:gd name="T1" fmla="*/ 1 h 49"/>
                <a:gd name="T2" fmla="*/ 7 w 26"/>
                <a:gd name="T3" fmla="*/ 1 h 49"/>
                <a:gd name="T4" fmla="*/ 7 w 26"/>
                <a:gd name="T5" fmla="*/ 14 h 49"/>
                <a:gd name="T6" fmla="*/ 26 w 26"/>
                <a:gd name="T7" fmla="*/ 1 h 49"/>
                <a:gd name="T8" fmla="*/ 26 w 26"/>
                <a:gd name="T9" fmla="*/ 8 h 49"/>
                <a:gd name="T10" fmla="*/ 25 w 26"/>
                <a:gd name="T11" fmla="*/ 8 h 49"/>
                <a:gd name="T12" fmla="*/ 7 w 26"/>
                <a:gd name="T13" fmla="*/ 30 h 49"/>
                <a:gd name="T14" fmla="*/ 7 w 26"/>
                <a:gd name="T15" fmla="*/ 49 h 49"/>
                <a:gd name="T16" fmla="*/ 0 w 26"/>
                <a:gd name="T17" fmla="*/ 49 h 49"/>
                <a:gd name="T18" fmla="*/ 0 w 26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0" y="6"/>
                    <a:pt x="17" y="0"/>
                    <a:pt x="26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5" y="8"/>
                    <a:pt x="7" y="16"/>
                    <a:pt x="7" y="3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1"/>
            <p:cNvSpPr>
              <a:spLocks/>
            </p:cNvSpPr>
            <p:nvPr userDrawn="1"/>
          </p:nvSpPr>
          <p:spPr bwMode="auto">
            <a:xfrm>
              <a:off x="8580080" y="1075905"/>
              <a:ext cx="73430" cy="99346"/>
            </a:xfrm>
            <a:custGeom>
              <a:avLst/>
              <a:gdLst>
                <a:gd name="T0" fmla="*/ 0 w 36"/>
                <a:gd name="T1" fmla="*/ 42 h 48"/>
                <a:gd name="T2" fmla="*/ 3 w 36"/>
                <a:gd name="T3" fmla="*/ 37 h 48"/>
                <a:gd name="T4" fmla="*/ 20 w 36"/>
                <a:gd name="T5" fmla="*/ 43 h 48"/>
                <a:gd name="T6" fmla="*/ 29 w 36"/>
                <a:gd name="T7" fmla="*/ 35 h 48"/>
                <a:gd name="T8" fmla="*/ 29 w 36"/>
                <a:gd name="T9" fmla="*/ 35 h 48"/>
                <a:gd name="T10" fmla="*/ 18 w 36"/>
                <a:gd name="T11" fmla="*/ 27 h 48"/>
                <a:gd name="T12" fmla="*/ 2 w 36"/>
                <a:gd name="T13" fmla="*/ 13 h 48"/>
                <a:gd name="T14" fmla="*/ 2 w 36"/>
                <a:gd name="T15" fmla="*/ 13 h 48"/>
                <a:gd name="T16" fmla="*/ 18 w 36"/>
                <a:gd name="T17" fmla="*/ 0 h 48"/>
                <a:gd name="T18" fmla="*/ 35 w 36"/>
                <a:gd name="T19" fmla="*/ 5 h 48"/>
                <a:gd name="T20" fmla="*/ 32 w 36"/>
                <a:gd name="T21" fmla="*/ 10 h 48"/>
                <a:gd name="T22" fmla="*/ 18 w 36"/>
                <a:gd name="T23" fmla="*/ 6 h 48"/>
                <a:gd name="T24" fmla="*/ 9 w 36"/>
                <a:gd name="T25" fmla="*/ 12 h 48"/>
                <a:gd name="T26" fmla="*/ 9 w 36"/>
                <a:gd name="T27" fmla="*/ 13 h 48"/>
                <a:gd name="T28" fmla="*/ 21 w 36"/>
                <a:gd name="T29" fmla="*/ 21 h 48"/>
                <a:gd name="T30" fmla="*/ 36 w 36"/>
                <a:gd name="T31" fmla="*/ 34 h 48"/>
                <a:gd name="T32" fmla="*/ 36 w 36"/>
                <a:gd name="T33" fmla="*/ 34 h 48"/>
                <a:gd name="T34" fmla="*/ 19 w 36"/>
                <a:gd name="T35" fmla="*/ 48 h 48"/>
                <a:gd name="T36" fmla="*/ 0 w 36"/>
                <a:gd name="T3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8">
                  <a:moveTo>
                    <a:pt x="0" y="42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8" y="40"/>
                    <a:pt x="14" y="43"/>
                    <a:pt x="20" y="43"/>
                  </a:cubicBezTo>
                  <a:cubicBezTo>
                    <a:pt x="25" y="43"/>
                    <a:pt x="29" y="40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0"/>
                    <a:pt x="24" y="28"/>
                    <a:pt x="18" y="27"/>
                  </a:cubicBezTo>
                  <a:cubicBezTo>
                    <a:pt x="10" y="24"/>
                    <a:pt x="2" y="2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5"/>
                    <a:pt x="9" y="0"/>
                    <a:pt x="18" y="0"/>
                  </a:cubicBezTo>
                  <a:cubicBezTo>
                    <a:pt x="24" y="0"/>
                    <a:pt x="30" y="2"/>
                    <a:pt x="35" y="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27" y="7"/>
                    <a:pt x="22" y="6"/>
                    <a:pt x="18" y="6"/>
                  </a:cubicBezTo>
                  <a:cubicBezTo>
                    <a:pt x="12" y="6"/>
                    <a:pt x="9" y="8"/>
                    <a:pt x="9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7"/>
                    <a:pt x="15" y="19"/>
                    <a:pt x="21" y="21"/>
                  </a:cubicBezTo>
                  <a:cubicBezTo>
                    <a:pt x="28" y="23"/>
                    <a:pt x="36" y="26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43"/>
                    <a:pt x="29" y="48"/>
                    <a:pt x="19" y="48"/>
                  </a:cubicBezTo>
                  <a:cubicBezTo>
                    <a:pt x="12" y="48"/>
                    <a:pt x="5" y="46"/>
                    <a:pt x="0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72"/>
            <p:cNvSpPr>
              <a:spLocks noChangeArrowheads="1"/>
            </p:cNvSpPr>
            <p:nvPr userDrawn="1"/>
          </p:nvSpPr>
          <p:spPr bwMode="auto">
            <a:xfrm>
              <a:off x="8677698" y="1154518"/>
              <a:ext cx="19005" cy="20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6" name="InterSystems Logo"/>
          <p:cNvGrpSpPr/>
          <p:nvPr userDrawn="1"/>
        </p:nvGrpSpPr>
        <p:grpSpPr>
          <a:xfrm>
            <a:off x="4103407" y="886716"/>
            <a:ext cx="1918671" cy="463038"/>
            <a:chOff x="9215030" y="886716"/>
            <a:chExt cx="1918671" cy="463038"/>
          </a:xfrm>
        </p:grpSpPr>
        <p:sp>
          <p:nvSpPr>
            <p:cNvPr id="117" name="Rectangle 5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6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"/>
            <p:cNvSpPr>
              <a:spLocks/>
            </p:cNvSpPr>
            <p:nvPr userDrawn="1"/>
          </p:nvSpPr>
          <p:spPr bwMode="auto">
            <a:xfrm>
              <a:off x="9526025" y="999884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"/>
            <p:cNvSpPr>
              <a:spLocks/>
            </p:cNvSpPr>
            <p:nvPr userDrawn="1"/>
          </p:nvSpPr>
          <p:spPr bwMode="auto">
            <a:xfrm>
              <a:off x="9680659" y="971376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"/>
            <p:cNvSpPr>
              <a:spLocks noEditPoints="1"/>
            </p:cNvSpPr>
            <p:nvPr userDrawn="1"/>
          </p:nvSpPr>
          <p:spPr bwMode="auto">
            <a:xfrm>
              <a:off x="9768775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"/>
            <p:cNvSpPr>
              <a:spLocks/>
            </p:cNvSpPr>
            <p:nvPr userDrawn="1"/>
          </p:nvSpPr>
          <p:spPr bwMode="auto">
            <a:xfrm>
              <a:off x="9926001" y="1002475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"/>
            <p:cNvSpPr>
              <a:spLocks/>
            </p:cNvSpPr>
            <p:nvPr userDrawn="1"/>
          </p:nvSpPr>
          <p:spPr bwMode="auto">
            <a:xfrm>
              <a:off x="10027938" y="944595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"/>
            <p:cNvSpPr>
              <a:spLocks/>
            </p:cNvSpPr>
            <p:nvPr userDrawn="1"/>
          </p:nvSpPr>
          <p:spPr bwMode="auto">
            <a:xfrm>
              <a:off x="10177389" y="1004203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"/>
            <p:cNvSpPr>
              <a:spLocks/>
            </p:cNvSpPr>
            <p:nvPr userDrawn="1"/>
          </p:nvSpPr>
          <p:spPr bwMode="auto">
            <a:xfrm>
              <a:off x="10319929" y="998156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4"/>
            <p:cNvSpPr>
              <a:spLocks noEditPoints="1"/>
            </p:cNvSpPr>
            <p:nvPr userDrawn="1"/>
          </p:nvSpPr>
          <p:spPr bwMode="auto">
            <a:xfrm>
              <a:off x="10548856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5"/>
            <p:cNvSpPr>
              <a:spLocks/>
            </p:cNvSpPr>
            <p:nvPr userDrawn="1"/>
          </p:nvSpPr>
          <p:spPr bwMode="auto">
            <a:xfrm>
              <a:off x="10706082" y="999884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6"/>
            <p:cNvSpPr>
              <a:spLocks/>
            </p:cNvSpPr>
            <p:nvPr userDrawn="1"/>
          </p:nvSpPr>
          <p:spPr bwMode="auto">
            <a:xfrm>
              <a:off x="10945376" y="998156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7"/>
            <p:cNvSpPr>
              <a:spLocks/>
            </p:cNvSpPr>
            <p:nvPr userDrawn="1"/>
          </p:nvSpPr>
          <p:spPr bwMode="auto">
            <a:xfrm>
              <a:off x="10457285" y="971376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8"/>
            <p:cNvSpPr>
              <a:spLocks/>
            </p:cNvSpPr>
            <p:nvPr userDrawn="1"/>
          </p:nvSpPr>
          <p:spPr bwMode="auto">
            <a:xfrm>
              <a:off x="9466418" y="1234858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9"/>
            <p:cNvSpPr>
              <a:spLocks noEditPoints="1"/>
            </p:cNvSpPr>
            <p:nvPr userDrawn="1"/>
          </p:nvSpPr>
          <p:spPr bwMode="auto">
            <a:xfrm>
              <a:off x="9538120" y="1253000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0"/>
            <p:cNvSpPr>
              <a:spLocks noEditPoints="1"/>
            </p:cNvSpPr>
            <p:nvPr userDrawn="1"/>
          </p:nvSpPr>
          <p:spPr bwMode="auto">
            <a:xfrm>
              <a:off x="9599455" y="1253000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1"/>
            <p:cNvSpPr>
              <a:spLocks/>
            </p:cNvSpPr>
            <p:nvPr userDrawn="1"/>
          </p:nvSpPr>
          <p:spPr bwMode="auto">
            <a:xfrm>
              <a:off x="9666837" y="1234858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2"/>
            <p:cNvSpPr>
              <a:spLocks/>
            </p:cNvSpPr>
            <p:nvPr userDrawn="1"/>
          </p:nvSpPr>
          <p:spPr bwMode="auto">
            <a:xfrm>
              <a:off x="9692754" y="1242633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3"/>
            <p:cNvSpPr>
              <a:spLocks/>
            </p:cNvSpPr>
            <p:nvPr userDrawn="1"/>
          </p:nvSpPr>
          <p:spPr bwMode="auto">
            <a:xfrm>
              <a:off x="9741995" y="1234858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4"/>
            <p:cNvSpPr>
              <a:spLocks noEditPoints="1"/>
            </p:cNvSpPr>
            <p:nvPr userDrawn="1"/>
          </p:nvSpPr>
          <p:spPr bwMode="auto">
            <a:xfrm>
              <a:off x="9897493" y="1234858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5"/>
            <p:cNvSpPr>
              <a:spLocks/>
            </p:cNvSpPr>
            <p:nvPr userDrawn="1"/>
          </p:nvSpPr>
          <p:spPr bwMode="auto">
            <a:xfrm>
              <a:off x="9969194" y="1254728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6"/>
            <p:cNvSpPr>
              <a:spLocks/>
            </p:cNvSpPr>
            <p:nvPr userDrawn="1"/>
          </p:nvSpPr>
          <p:spPr bwMode="auto">
            <a:xfrm>
              <a:off x="1003053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7"/>
            <p:cNvSpPr>
              <a:spLocks noEditPoints="1"/>
            </p:cNvSpPr>
            <p:nvPr userDrawn="1"/>
          </p:nvSpPr>
          <p:spPr bwMode="auto">
            <a:xfrm>
              <a:off x="10087546" y="1234858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8"/>
            <p:cNvSpPr>
              <a:spLocks/>
            </p:cNvSpPr>
            <p:nvPr userDrawn="1"/>
          </p:nvSpPr>
          <p:spPr bwMode="auto">
            <a:xfrm>
              <a:off x="10117781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9"/>
            <p:cNvSpPr>
              <a:spLocks noEditPoints="1"/>
            </p:cNvSpPr>
            <p:nvPr userDrawn="1"/>
          </p:nvSpPr>
          <p:spPr bwMode="auto">
            <a:xfrm>
              <a:off x="10181708" y="1253000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0"/>
            <p:cNvSpPr>
              <a:spLocks/>
            </p:cNvSpPr>
            <p:nvPr userDrawn="1"/>
          </p:nvSpPr>
          <p:spPr bwMode="auto">
            <a:xfrm>
              <a:off x="10243044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1"/>
            <p:cNvSpPr>
              <a:spLocks/>
            </p:cNvSpPr>
            <p:nvPr userDrawn="1"/>
          </p:nvSpPr>
          <p:spPr bwMode="auto">
            <a:xfrm>
              <a:off x="1029574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2"/>
            <p:cNvSpPr>
              <a:spLocks/>
            </p:cNvSpPr>
            <p:nvPr userDrawn="1"/>
          </p:nvSpPr>
          <p:spPr bwMode="auto">
            <a:xfrm>
              <a:off x="10448646" y="1234858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3"/>
            <p:cNvSpPr>
              <a:spLocks noEditPoints="1"/>
            </p:cNvSpPr>
            <p:nvPr userDrawn="1"/>
          </p:nvSpPr>
          <p:spPr bwMode="auto">
            <a:xfrm>
              <a:off x="10520348" y="1253000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4"/>
            <p:cNvSpPr>
              <a:spLocks/>
            </p:cNvSpPr>
            <p:nvPr userDrawn="1"/>
          </p:nvSpPr>
          <p:spPr bwMode="auto">
            <a:xfrm>
              <a:off x="10575636" y="1254728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5"/>
            <p:cNvSpPr>
              <a:spLocks noEditPoints="1"/>
            </p:cNvSpPr>
            <p:nvPr userDrawn="1"/>
          </p:nvSpPr>
          <p:spPr bwMode="auto">
            <a:xfrm>
              <a:off x="10636972" y="1253000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6"/>
            <p:cNvSpPr>
              <a:spLocks/>
            </p:cNvSpPr>
            <p:nvPr userDrawn="1"/>
          </p:nvSpPr>
          <p:spPr bwMode="auto">
            <a:xfrm>
              <a:off x="10702626" y="1254728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7"/>
            <p:cNvSpPr>
              <a:spLocks/>
            </p:cNvSpPr>
            <p:nvPr userDrawn="1"/>
          </p:nvSpPr>
          <p:spPr bwMode="auto">
            <a:xfrm>
              <a:off x="10744956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8"/>
            <p:cNvSpPr>
              <a:spLocks/>
            </p:cNvSpPr>
            <p:nvPr userDrawn="1"/>
          </p:nvSpPr>
          <p:spPr bwMode="auto">
            <a:xfrm>
              <a:off x="10810611" y="1253000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9"/>
            <p:cNvSpPr>
              <a:spLocks noEditPoints="1"/>
            </p:cNvSpPr>
            <p:nvPr userDrawn="1"/>
          </p:nvSpPr>
          <p:spPr bwMode="auto">
            <a:xfrm>
              <a:off x="10908229" y="1253000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40"/>
            <p:cNvSpPr>
              <a:spLocks/>
            </p:cNvSpPr>
            <p:nvPr userDrawn="1"/>
          </p:nvSpPr>
          <p:spPr bwMode="auto">
            <a:xfrm>
              <a:off x="10973884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1"/>
            <p:cNvSpPr>
              <a:spLocks/>
            </p:cNvSpPr>
            <p:nvPr userDrawn="1"/>
          </p:nvSpPr>
          <p:spPr bwMode="auto">
            <a:xfrm>
              <a:off x="11033491" y="1242633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2"/>
            <p:cNvSpPr>
              <a:spLocks noChangeArrowheads="1"/>
            </p:cNvSpPr>
            <p:nvPr userDrawn="1"/>
          </p:nvSpPr>
          <p:spPr bwMode="auto">
            <a:xfrm>
              <a:off x="9837885" y="1234858"/>
              <a:ext cx="14686" cy="7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3"/>
            <p:cNvSpPr>
              <a:spLocks noChangeArrowheads="1"/>
            </p:cNvSpPr>
            <p:nvPr userDrawn="1"/>
          </p:nvSpPr>
          <p:spPr bwMode="auto">
            <a:xfrm>
              <a:off x="10389903" y="1234858"/>
              <a:ext cx="13822" cy="7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44"/>
            <p:cNvSpPr>
              <a:spLocks noEditPoints="1"/>
            </p:cNvSpPr>
            <p:nvPr userDrawn="1"/>
          </p:nvSpPr>
          <p:spPr bwMode="auto">
            <a:xfrm>
              <a:off x="11084460" y="998156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45"/>
            <p:cNvSpPr>
              <a:spLocks/>
            </p:cNvSpPr>
            <p:nvPr userDrawn="1"/>
          </p:nvSpPr>
          <p:spPr bwMode="auto">
            <a:xfrm>
              <a:off x="9215030" y="922135"/>
              <a:ext cx="114896" cy="427619"/>
            </a:xfrm>
            <a:custGeom>
              <a:avLst/>
              <a:gdLst>
                <a:gd name="T0" fmla="*/ 66 w 133"/>
                <a:gd name="T1" fmla="*/ 36 h 495"/>
                <a:gd name="T2" fmla="*/ 0 w 133"/>
                <a:gd name="T3" fmla="*/ 0 h 495"/>
                <a:gd name="T4" fmla="*/ 0 w 133"/>
                <a:gd name="T5" fmla="*/ 426 h 495"/>
                <a:gd name="T6" fmla="*/ 133 w 133"/>
                <a:gd name="T7" fmla="*/ 495 h 495"/>
                <a:gd name="T8" fmla="*/ 133 w 133"/>
                <a:gd name="T9" fmla="*/ 419 h 495"/>
                <a:gd name="T10" fmla="*/ 66 w 133"/>
                <a:gd name="T11" fmla="*/ 385 h 495"/>
                <a:gd name="T12" fmla="*/ 66 w 133"/>
                <a:gd name="T13" fmla="*/ 36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5">
                  <a:moveTo>
                    <a:pt x="66" y="36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133" y="495"/>
                  </a:lnTo>
                  <a:lnTo>
                    <a:pt x="133" y="419"/>
                  </a:lnTo>
                  <a:lnTo>
                    <a:pt x="66" y="385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46"/>
            <p:cNvSpPr>
              <a:spLocks/>
            </p:cNvSpPr>
            <p:nvPr userDrawn="1"/>
          </p:nvSpPr>
          <p:spPr bwMode="auto">
            <a:xfrm>
              <a:off x="9272046" y="886716"/>
              <a:ext cx="114896" cy="425892"/>
            </a:xfrm>
            <a:custGeom>
              <a:avLst/>
              <a:gdLst>
                <a:gd name="T0" fmla="*/ 67 w 133"/>
                <a:gd name="T1" fmla="*/ 460 h 493"/>
                <a:gd name="T2" fmla="*/ 133 w 133"/>
                <a:gd name="T3" fmla="*/ 493 h 493"/>
                <a:gd name="T4" fmla="*/ 133 w 133"/>
                <a:gd name="T5" fmla="*/ 67 h 493"/>
                <a:gd name="T6" fmla="*/ 0 w 133"/>
                <a:gd name="T7" fmla="*/ 0 h 493"/>
                <a:gd name="T8" fmla="*/ 0 w 133"/>
                <a:gd name="T9" fmla="*/ 77 h 493"/>
                <a:gd name="T10" fmla="*/ 67 w 133"/>
                <a:gd name="T11" fmla="*/ 110 h 493"/>
                <a:gd name="T12" fmla="*/ 67 w 133"/>
                <a:gd name="T13" fmla="*/ 46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3">
                  <a:moveTo>
                    <a:pt x="67" y="460"/>
                  </a:moveTo>
                  <a:lnTo>
                    <a:pt x="133" y="493"/>
                  </a:lnTo>
                  <a:lnTo>
                    <a:pt x="133" y="67"/>
                  </a:lnTo>
                  <a:lnTo>
                    <a:pt x="0" y="0"/>
                  </a:lnTo>
                  <a:lnTo>
                    <a:pt x="0" y="77"/>
                  </a:lnTo>
                  <a:lnTo>
                    <a:pt x="67" y="110"/>
                  </a:lnTo>
                  <a:lnTo>
                    <a:pt x="67" y="4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9" name="Rectangle 73"/>
          <p:cNvSpPr>
            <a:spLocks noChangeArrowheads="1"/>
          </p:cNvSpPr>
          <p:nvPr userDrawn="1"/>
        </p:nvSpPr>
        <p:spPr bwMode="auto">
          <a:xfrm>
            <a:off x="3833877" y="764045"/>
            <a:ext cx="10367" cy="7066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5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04518 -2.96296E-6 " pathEditMode="relative" rAng="0" ptsTypes="AA">
                                      <p:cBhvr>
                                        <p:cTn id="12" dur="1500" spd="-10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0457 -4.44444E-6 " pathEditMode="relative" rAng="0" ptsTypes="AA">
                                      <p:cBhvr>
                                        <p:cTn id="17" dur="15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(Healthca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29E43E3-A585-457A-B8D3-6A97EF172E14}"/>
              </a:ext>
            </a:extLst>
          </p:cNvPr>
          <p:cNvSpPr txBox="1"/>
          <p:nvPr userDrawn="1"/>
        </p:nvSpPr>
        <p:spPr>
          <a:xfrm>
            <a:off x="461853" y="1585728"/>
            <a:ext cx="362631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5400" i="1" dirty="0">
                <a:solidFill>
                  <a:schemeClr val="bg1"/>
                </a:solidFill>
              </a:rPr>
              <a:t>Thank you.</a:t>
            </a:r>
          </a:p>
        </p:txBody>
      </p:sp>
      <p:grpSp>
        <p:nvGrpSpPr>
          <p:cNvPr id="160" name="Captions"/>
          <p:cNvGrpSpPr/>
          <p:nvPr userDrawn="1"/>
        </p:nvGrpSpPr>
        <p:grpSpPr>
          <a:xfrm>
            <a:off x="610751" y="1037030"/>
            <a:ext cx="2974329" cy="166729"/>
            <a:chOff x="5722374" y="1037030"/>
            <a:chExt cx="2974329" cy="166729"/>
          </a:xfrm>
        </p:grpSpPr>
        <p:sp>
          <p:nvSpPr>
            <p:cNvPr id="161" name="Freeform 47"/>
            <p:cNvSpPr>
              <a:spLocks/>
            </p:cNvSpPr>
            <p:nvPr userDrawn="1"/>
          </p:nvSpPr>
          <p:spPr bwMode="auto">
            <a:xfrm>
              <a:off x="5722374" y="1043078"/>
              <a:ext cx="101938" cy="132173"/>
            </a:xfrm>
            <a:custGeom>
              <a:avLst/>
              <a:gdLst>
                <a:gd name="T0" fmla="*/ 49 w 118"/>
                <a:gd name="T1" fmla="*/ 15 h 153"/>
                <a:gd name="T2" fmla="*/ 0 w 118"/>
                <a:gd name="T3" fmla="*/ 15 h 153"/>
                <a:gd name="T4" fmla="*/ 0 w 118"/>
                <a:gd name="T5" fmla="*/ 0 h 153"/>
                <a:gd name="T6" fmla="*/ 118 w 118"/>
                <a:gd name="T7" fmla="*/ 0 h 153"/>
                <a:gd name="T8" fmla="*/ 118 w 118"/>
                <a:gd name="T9" fmla="*/ 15 h 153"/>
                <a:gd name="T10" fmla="*/ 68 w 118"/>
                <a:gd name="T11" fmla="*/ 15 h 153"/>
                <a:gd name="T12" fmla="*/ 68 w 118"/>
                <a:gd name="T13" fmla="*/ 153 h 153"/>
                <a:gd name="T14" fmla="*/ 49 w 118"/>
                <a:gd name="T15" fmla="*/ 153 h 153"/>
                <a:gd name="T16" fmla="*/ 49 w 118"/>
                <a:gd name="T17" fmla="*/ 1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3">
                  <a:moveTo>
                    <a:pt x="49" y="15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5"/>
                  </a:lnTo>
                  <a:lnTo>
                    <a:pt x="68" y="15"/>
                  </a:lnTo>
                  <a:lnTo>
                    <a:pt x="68" y="153"/>
                  </a:lnTo>
                  <a:lnTo>
                    <a:pt x="49" y="153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48"/>
            <p:cNvSpPr>
              <a:spLocks/>
            </p:cNvSpPr>
            <p:nvPr userDrawn="1"/>
          </p:nvSpPr>
          <p:spPr bwMode="auto">
            <a:xfrm>
              <a:off x="5846772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5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30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49"/>
            <p:cNvSpPr>
              <a:spLocks noEditPoints="1"/>
            </p:cNvSpPr>
            <p:nvPr userDrawn="1"/>
          </p:nvSpPr>
          <p:spPr bwMode="auto">
            <a:xfrm>
              <a:off x="5954757" y="1074177"/>
              <a:ext cx="92435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3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6" y="44"/>
                    <a:pt x="24" y="44"/>
                  </a:cubicBezTo>
                  <a:cubicBezTo>
                    <a:pt x="31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9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3" y="6"/>
                  </a:cubicBezTo>
                  <a:cubicBezTo>
                    <a:pt x="15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50"/>
            <p:cNvSpPr>
              <a:spLocks noEditPoints="1"/>
            </p:cNvSpPr>
            <p:nvPr userDrawn="1"/>
          </p:nvSpPr>
          <p:spPr bwMode="auto">
            <a:xfrm>
              <a:off x="6128396" y="1074177"/>
              <a:ext cx="95890" cy="129582"/>
            </a:xfrm>
            <a:custGeom>
              <a:avLst/>
              <a:gdLst>
                <a:gd name="T0" fmla="*/ 0 w 47"/>
                <a:gd name="T1" fmla="*/ 1 h 63"/>
                <a:gd name="T2" fmla="*/ 7 w 47"/>
                <a:gd name="T3" fmla="*/ 1 h 63"/>
                <a:gd name="T4" fmla="*/ 7 w 47"/>
                <a:gd name="T5" fmla="*/ 11 h 63"/>
                <a:gd name="T6" fmla="*/ 25 w 47"/>
                <a:gd name="T7" fmla="*/ 0 h 63"/>
                <a:gd name="T8" fmla="*/ 47 w 47"/>
                <a:gd name="T9" fmla="*/ 25 h 63"/>
                <a:gd name="T10" fmla="*/ 47 w 47"/>
                <a:gd name="T11" fmla="*/ 25 h 63"/>
                <a:gd name="T12" fmla="*/ 25 w 47"/>
                <a:gd name="T13" fmla="*/ 50 h 63"/>
                <a:gd name="T14" fmla="*/ 7 w 47"/>
                <a:gd name="T15" fmla="*/ 40 h 63"/>
                <a:gd name="T16" fmla="*/ 7 w 47"/>
                <a:gd name="T17" fmla="*/ 63 h 63"/>
                <a:gd name="T18" fmla="*/ 0 w 47"/>
                <a:gd name="T19" fmla="*/ 63 h 63"/>
                <a:gd name="T20" fmla="*/ 0 w 47"/>
                <a:gd name="T21" fmla="*/ 1 h 63"/>
                <a:gd name="T22" fmla="*/ 40 w 47"/>
                <a:gd name="T23" fmla="*/ 25 h 63"/>
                <a:gd name="T24" fmla="*/ 40 w 47"/>
                <a:gd name="T25" fmla="*/ 25 h 63"/>
                <a:gd name="T26" fmla="*/ 23 w 47"/>
                <a:gd name="T27" fmla="*/ 7 h 63"/>
                <a:gd name="T28" fmla="*/ 6 w 47"/>
                <a:gd name="T29" fmla="*/ 25 h 63"/>
                <a:gd name="T30" fmla="*/ 6 w 47"/>
                <a:gd name="T31" fmla="*/ 25 h 63"/>
                <a:gd name="T32" fmla="*/ 23 w 47"/>
                <a:gd name="T33" fmla="*/ 43 h 63"/>
                <a:gd name="T34" fmla="*/ 40 w 47"/>
                <a:gd name="T35" fmla="*/ 2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63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0" y="5"/>
                    <a:pt x="16" y="0"/>
                    <a:pt x="25" y="0"/>
                  </a:cubicBezTo>
                  <a:cubicBezTo>
                    <a:pt x="36" y="0"/>
                    <a:pt x="47" y="9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40"/>
                    <a:pt x="36" y="50"/>
                    <a:pt x="25" y="50"/>
                  </a:cubicBezTo>
                  <a:cubicBezTo>
                    <a:pt x="16" y="50"/>
                    <a:pt x="10" y="45"/>
                    <a:pt x="7" y="40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0" y="1"/>
                  </a:lnTo>
                  <a:close/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2" y="7"/>
                    <a:pt x="23" y="7"/>
                  </a:cubicBezTo>
                  <a:cubicBezTo>
                    <a:pt x="15" y="7"/>
                    <a:pt x="6" y="14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36"/>
                    <a:pt x="15" y="43"/>
                    <a:pt x="23" y="43"/>
                  </a:cubicBezTo>
                  <a:cubicBezTo>
                    <a:pt x="33" y="43"/>
                    <a:pt x="40" y="37"/>
                    <a:pt x="40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51"/>
            <p:cNvSpPr>
              <a:spLocks noEditPoints="1"/>
            </p:cNvSpPr>
            <p:nvPr userDrawn="1"/>
          </p:nvSpPr>
          <p:spPr bwMode="auto">
            <a:xfrm>
              <a:off x="6245020" y="1074177"/>
              <a:ext cx="100210" cy="102801"/>
            </a:xfrm>
            <a:custGeom>
              <a:avLst/>
              <a:gdLst>
                <a:gd name="T0" fmla="*/ 0 w 49"/>
                <a:gd name="T1" fmla="*/ 25 h 50"/>
                <a:gd name="T2" fmla="*/ 0 w 49"/>
                <a:gd name="T3" fmla="*/ 25 h 50"/>
                <a:gd name="T4" fmla="*/ 25 w 49"/>
                <a:gd name="T5" fmla="*/ 0 h 50"/>
                <a:gd name="T6" fmla="*/ 49 w 49"/>
                <a:gd name="T7" fmla="*/ 25 h 50"/>
                <a:gd name="T8" fmla="*/ 49 w 49"/>
                <a:gd name="T9" fmla="*/ 25 h 50"/>
                <a:gd name="T10" fmla="*/ 25 w 49"/>
                <a:gd name="T11" fmla="*/ 50 h 50"/>
                <a:gd name="T12" fmla="*/ 0 w 49"/>
                <a:gd name="T13" fmla="*/ 25 h 50"/>
                <a:gd name="T14" fmla="*/ 42 w 49"/>
                <a:gd name="T15" fmla="*/ 25 h 50"/>
                <a:gd name="T16" fmla="*/ 42 w 49"/>
                <a:gd name="T17" fmla="*/ 25 h 50"/>
                <a:gd name="T18" fmla="*/ 25 w 49"/>
                <a:gd name="T19" fmla="*/ 7 h 50"/>
                <a:gd name="T20" fmla="*/ 7 w 49"/>
                <a:gd name="T21" fmla="*/ 25 h 50"/>
                <a:gd name="T22" fmla="*/ 7 w 49"/>
                <a:gd name="T23" fmla="*/ 25 h 50"/>
                <a:gd name="T24" fmla="*/ 25 w 49"/>
                <a:gd name="T25" fmla="*/ 43 h 50"/>
                <a:gd name="T26" fmla="*/ 42 w 49"/>
                <a:gd name="T27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39" y="0"/>
                    <a:pt x="49" y="12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38"/>
                    <a:pt x="39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lose/>
                  <a:moveTo>
                    <a:pt x="42" y="25"/>
                  </a:moveTo>
                  <a:cubicBezTo>
                    <a:pt x="42" y="25"/>
                    <a:pt x="42" y="25"/>
                    <a:pt x="42" y="25"/>
                  </a:cubicBezTo>
                  <a:cubicBezTo>
                    <a:pt x="42" y="15"/>
                    <a:pt x="35" y="7"/>
                    <a:pt x="25" y="7"/>
                  </a:cubicBezTo>
                  <a:cubicBezTo>
                    <a:pt x="14" y="7"/>
                    <a:pt x="7" y="1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35"/>
                    <a:pt x="15" y="43"/>
                    <a:pt x="25" y="43"/>
                  </a:cubicBezTo>
                  <a:cubicBezTo>
                    <a:pt x="35" y="43"/>
                    <a:pt x="42" y="35"/>
                    <a:pt x="42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52"/>
            <p:cNvSpPr>
              <a:spLocks/>
            </p:cNvSpPr>
            <p:nvPr userDrawn="1"/>
          </p:nvSpPr>
          <p:spPr bwMode="auto">
            <a:xfrm>
              <a:off x="6359052" y="1075905"/>
              <a:ext cx="145131" cy="99346"/>
            </a:xfrm>
            <a:custGeom>
              <a:avLst/>
              <a:gdLst>
                <a:gd name="T0" fmla="*/ 0 w 168"/>
                <a:gd name="T1" fmla="*/ 0 h 115"/>
                <a:gd name="T2" fmla="*/ 17 w 168"/>
                <a:gd name="T3" fmla="*/ 0 h 115"/>
                <a:gd name="T4" fmla="*/ 48 w 168"/>
                <a:gd name="T5" fmla="*/ 91 h 115"/>
                <a:gd name="T6" fmla="*/ 76 w 168"/>
                <a:gd name="T7" fmla="*/ 0 h 115"/>
                <a:gd name="T8" fmla="*/ 90 w 168"/>
                <a:gd name="T9" fmla="*/ 0 h 115"/>
                <a:gd name="T10" fmla="*/ 121 w 168"/>
                <a:gd name="T11" fmla="*/ 91 h 115"/>
                <a:gd name="T12" fmla="*/ 149 w 168"/>
                <a:gd name="T13" fmla="*/ 0 h 115"/>
                <a:gd name="T14" fmla="*/ 168 w 168"/>
                <a:gd name="T15" fmla="*/ 0 h 115"/>
                <a:gd name="T16" fmla="*/ 128 w 168"/>
                <a:gd name="T17" fmla="*/ 115 h 115"/>
                <a:gd name="T18" fmla="*/ 114 w 168"/>
                <a:gd name="T19" fmla="*/ 115 h 115"/>
                <a:gd name="T20" fmla="*/ 83 w 168"/>
                <a:gd name="T21" fmla="*/ 27 h 115"/>
                <a:gd name="T22" fmla="*/ 55 w 168"/>
                <a:gd name="T23" fmla="*/ 115 h 115"/>
                <a:gd name="T24" fmla="*/ 38 w 168"/>
                <a:gd name="T25" fmla="*/ 115 h 115"/>
                <a:gd name="T26" fmla="*/ 0 w 168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15">
                  <a:moveTo>
                    <a:pt x="0" y="0"/>
                  </a:moveTo>
                  <a:lnTo>
                    <a:pt x="17" y="0"/>
                  </a:lnTo>
                  <a:lnTo>
                    <a:pt x="48" y="91"/>
                  </a:lnTo>
                  <a:lnTo>
                    <a:pt x="76" y="0"/>
                  </a:lnTo>
                  <a:lnTo>
                    <a:pt x="90" y="0"/>
                  </a:lnTo>
                  <a:lnTo>
                    <a:pt x="121" y="91"/>
                  </a:lnTo>
                  <a:lnTo>
                    <a:pt x="149" y="0"/>
                  </a:lnTo>
                  <a:lnTo>
                    <a:pt x="168" y="0"/>
                  </a:lnTo>
                  <a:lnTo>
                    <a:pt x="128" y="115"/>
                  </a:lnTo>
                  <a:lnTo>
                    <a:pt x="114" y="115"/>
                  </a:lnTo>
                  <a:lnTo>
                    <a:pt x="83" y="27"/>
                  </a:lnTo>
                  <a:lnTo>
                    <a:pt x="55" y="115"/>
                  </a:lnTo>
                  <a:lnTo>
                    <a:pt x="38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53"/>
            <p:cNvSpPr>
              <a:spLocks noEditPoints="1"/>
            </p:cNvSpPr>
            <p:nvPr userDrawn="1"/>
          </p:nvSpPr>
          <p:spPr bwMode="auto">
            <a:xfrm>
              <a:off x="6516277" y="1074177"/>
              <a:ext cx="92435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3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6" y="44"/>
                    <a:pt x="24" y="44"/>
                  </a:cubicBezTo>
                  <a:cubicBezTo>
                    <a:pt x="30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3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54"/>
            <p:cNvSpPr>
              <a:spLocks/>
            </p:cNvSpPr>
            <p:nvPr userDrawn="1"/>
          </p:nvSpPr>
          <p:spPr bwMode="auto">
            <a:xfrm>
              <a:off x="6632901" y="1074177"/>
              <a:ext cx="53560" cy="101074"/>
            </a:xfrm>
            <a:custGeom>
              <a:avLst/>
              <a:gdLst>
                <a:gd name="T0" fmla="*/ 0 w 26"/>
                <a:gd name="T1" fmla="*/ 1 h 49"/>
                <a:gd name="T2" fmla="*/ 7 w 26"/>
                <a:gd name="T3" fmla="*/ 1 h 49"/>
                <a:gd name="T4" fmla="*/ 7 w 26"/>
                <a:gd name="T5" fmla="*/ 14 h 49"/>
                <a:gd name="T6" fmla="*/ 26 w 26"/>
                <a:gd name="T7" fmla="*/ 1 h 49"/>
                <a:gd name="T8" fmla="*/ 26 w 26"/>
                <a:gd name="T9" fmla="*/ 8 h 49"/>
                <a:gd name="T10" fmla="*/ 26 w 26"/>
                <a:gd name="T11" fmla="*/ 8 h 49"/>
                <a:gd name="T12" fmla="*/ 7 w 26"/>
                <a:gd name="T13" fmla="*/ 30 h 49"/>
                <a:gd name="T14" fmla="*/ 7 w 26"/>
                <a:gd name="T15" fmla="*/ 49 h 49"/>
                <a:gd name="T16" fmla="*/ 0 w 26"/>
                <a:gd name="T17" fmla="*/ 49 h 49"/>
                <a:gd name="T18" fmla="*/ 0 w 26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1" y="6"/>
                    <a:pt x="17" y="0"/>
                    <a:pt x="26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16" y="8"/>
                    <a:pt x="7" y="16"/>
                    <a:pt x="7" y="3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55"/>
            <p:cNvSpPr>
              <a:spLocks noEditPoints="1"/>
            </p:cNvSpPr>
            <p:nvPr userDrawn="1"/>
          </p:nvSpPr>
          <p:spPr bwMode="auto">
            <a:xfrm>
              <a:off x="6764210" y="1037030"/>
              <a:ext cx="97618" cy="139948"/>
            </a:xfrm>
            <a:custGeom>
              <a:avLst/>
              <a:gdLst>
                <a:gd name="T0" fmla="*/ 7 w 48"/>
                <a:gd name="T1" fmla="*/ 58 h 68"/>
                <a:gd name="T2" fmla="*/ 7 w 48"/>
                <a:gd name="T3" fmla="*/ 67 h 68"/>
                <a:gd name="T4" fmla="*/ 0 w 48"/>
                <a:gd name="T5" fmla="*/ 67 h 68"/>
                <a:gd name="T6" fmla="*/ 0 w 48"/>
                <a:gd name="T7" fmla="*/ 0 h 68"/>
                <a:gd name="T8" fmla="*/ 7 w 48"/>
                <a:gd name="T9" fmla="*/ 0 h 68"/>
                <a:gd name="T10" fmla="*/ 7 w 48"/>
                <a:gd name="T11" fmla="*/ 29 h 68"/>
                <a:gd name="T12" fmla="*/ 26 w 48"/>
                <a:gd name="T13" fmla="*/ 18 h 68"/>
                <a:gd name="T14" fmla="*/ 48 w 48"/>
                <a:gd name="T15" fmla="*/ 43 h 68"/>
                <a:gd name="T16" fmla="*/ 48 w 48"/>
                <a:gd name="T17" fmla="*/ 43 h 68"/>
                <a:gd name="T18" fmla="*/ 26 w 48"/>
                <a:gd name="T19" fmla="*/ 68 h 68"/>
                <a:gd name="T20" fmla="*/ 7 w 48"/>
                <a:gd name="T21" fmla="*/ 58 h 68"/>
                <a:gd name="T22" fmla="*/ 41 w 48"/>
                <a:gd name="T23" fmla="*/ 43 h 68"/>
                <a:gd name="T24" fmla="*/ 41 w 48"/>
                <a:gd name="T25" fmla="*/ 43 h 68"/>
                <a:gd name="T26" fmla="*/ 24 w 48"/>
                <a:gd name="T27" fmla="*/ 25 h 68"/>
                <a:gd name="T28" fmla="*/ 7 w 48"/>
                <a:gd name="T29" fmla="*/ 43 h 68"/>
                <a:gd name="T30" fmla="*/ 7 w 48"/>
                <a:gd name="T31" fmla="*/ 43 h 68"/>
                <a:gd name="T32" fmla="*/ 24 w 48"/>
                <a:gd name="T33" fmla="*/ 61 h 68"/>
                <a:gd name="T34" fmla="*/ 41 w 48"/>
                <a:gd name="T35" fmla="*/ 4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68">
                  <a:moveTo>
                    <a:pt x="7" y="58"/>
                  </a:move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1" y="23"/>
                    <a:pt x="17" y="18"/>
                    <a:pt x="26" y="18"/>
                  </a:cubicBezTo>
                  <a:cubicBezTo>
                    <a:pt x="37" y="18"/>
                    <a:pt x="48" y="27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58"/>
                    <a:pt x="37" y="68"/>
                    <a:pt x="26" y="68"/>
                  </a:cubicBezTo>
                  <a:cubicBezTo>
                    <a:pt x="17" y="68"/>
                    <a:pt x="11" y="63"/>
                    <a:pt x="7" y="58"/>
                  </a:cubicBezTo>
                  <a:close/>
                  <a:moveTo>
                    <a:pt x="41" y="43"/>
                  </a:moveTo>
                  <a:cubicBezTo>
                    <a:pt x="41" y="43"/>
                    <a:pt x="41" y="43"/>
                    <a:pt x="41" y="43"/>
                  </a:cubicBezTo>
                  <a:cubicBezTo>
                    <a:pt x="41" y="32"/>
                    <a:pt x="33" y="25"/>
                    <a:pt x="24" y="25"/>
                  </a:cubicBezTo>
                  <a:cubicBezTo>
                    <a:pt x="15" y="25"/>
                    <a:pt x="7" y="3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54"/>
                    <a:pt x="15" y="61"/>
                    <a:pt x="24" y="61"/>
                  </a:cubicBezTo>
                  <a:cubicBezTo>
                    <a:pt x="33" y="61"/>
                    <a:pt x="41" y="55"/>
                    <a:pt x="41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56"/>
            <p:cNvSpPr>
              <a:spLocks noEditPoints="1"/>
            </p:cNvSpPr>
            <p:nvPr userDrawn="1"/>
          </p:nvSpPr>
          <p:spPr bwMode="auto">
            <a:xfrm>
              <a:off x="6882561" y="1074177"/>
              <a:ext cx="91571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2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5" y="44"/>
                    <a:pt x="24" y="44"/>
                  </a:cubicBezTo>
                  <a:cubicBezTo>
                    <a:pt x="30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2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57"/>
            <p:cNvSpPr>
              <a:spLocks/>
            </p:cNvSpPr>
            <p:nvPr userDrawn="1"/>
          </p:nvSpPr>
          <p:spPr bwMode="auto">
            <a:xfrm>
              <a:off x="6998321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5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29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58"/>
            <p:cNvSpPr>
              <a:spLocks noEditPoints="1"/>
            </p:cNvSpPr>
            <p:nvPr userDrawn="1"/>
          </p:nvSpPr>
          <p:spPr bwMode="auto">
            <a:xfrm>
              <a:off x="7113216" y="1038758"/>
              <a:ext cx="16414" cy="136493"/>
            </a:xfrm>
            <a:custGeom>
              <a:avLst/>
              <a:gdLst>
                <a:gd name="T0" fmla="*/ 0 w 19"/>
                <a:gd name="T1" fmla="*/ 0 h 158"/>
                <a:gd name="T2" fmla="*/ 19 w 19"/>
                <a:gd name="T3" fmla="*/ 0 h 158"/>
                <a:gd name="T4" fmla="*/ 19 w 19"/>
                <a:gd name="T5" fmla="*/ 20 h 158"/>
                <a:gd name="T6" fmla="*/ 0 w 19"/>
                <a:gd name="T7" fmla="*/ 20 h 158"/>
                <a:gd name="T8" fmla="*/ 0 w 19"/>
                <a:gd name="T9" fmla="*/ 0 h 158"/>
                <a:gd name="T10" fmla="*/ 2 w 19"/>
                <a:gd name="T11" fmla="*/ 43 h 158"/>
                <a:gd name="T12" fmla="*/ 19 w 19"/>
                <a:gd name="T13" fmla="*/ 43 h 158"/>
                <a:gd name="T14" fmla="*/ 19 w 19"/>
                <a:gd name="T15" fmla="*/ 158 h 158"/>
                <a:gd name="T16" fmla="*/ 2 w 19"/>
                <a:gd name="T17" fmla="*/ 158 h 158"/>
                <a:gd name="T18" fmla="*/ 2 w 19"/>
                <a:gd name="T19" fmla="*/ 4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8">
                  <a:moveTo>
                    <a:pt x="0" y="0"/>
                  </a:moveTo>
                  <a:lnTo>
                    <a:pt x="19" y="0"/>
                  </a:lnTo>
                  <a:lnTo>
                    <a:pt x="1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2" y="43"/>
                  </a:moveTo>
                  <a:lnTo>
                    <a:pt x="19" y="43"/>
                  </a:lnTo>
                  <a:lnTo>
                    <a:pt x="19" y="158"/>
                  </a:lnTo>
                  <a:lnTo>
                    <a:pt x="2" y="158"/>
                  </a:lnTo>
                  <a:lnTo>
                    <a:pt x="2" y="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59"/>
            <p:cNvSpPr>
              <a:spLocks/>
            </p:cNvSpPr>
            <p:nvPr userDrawn="1"/>
          </p:nvSpPr>
          <p:spPr bwMode="auto">
            <a:xfrm>
              <a:off x="7162457" y="1074177"/>
              <a:ext cx="83796" cy="101074"/>
            </a:xfrm>
            <a:custGeom>
              <a:avLst/>
              <a:gdLst>
                <a:gd name="T0" fmla="*/ 0 w 41"/>
                <a:gd name="T1" fmla="*/ 1 h 49"/>
                <a:gd name="T2" fmla="*/ 7 w 41"/>
                <a:gd name="T3" fmla="*/ 1 h 49"/>
                <a:gd name="T4" fmla="*/ 7 w 41"/>
                <a:gd name="T5" fmla="*/ 10 h 49"/>
                <a:gd name="T6" fmla="*/ 23 w 41"/>
                <a:gd name="T7" fmla="*/ 0 h 49"/>
                <a:gd name="T8" fmla="*/ 41 w 41"/>
                <a:gd name="T9" fmla="*/ 19 h 49"/>
                <a:gd name="T10" fmla="*/ 41 w 41"/>
                <a:gd name="T11" fmla="*/ 49 h 49"/>
                <a:gd name="T12" fmla="*/ 34 w 41"/>
                <a:gd name="T13" fmla="*/ 49 h 49"/>
                <a:gd name="T14" fmla="*/ 34 w 41"/>
                <a:gd name="T15" fmla="*/ 21 h 49"/>
                <a:gd name="T16" fmla="*/ 21 w 41"/>
                <a:gd name="T17" fmla="*/ 7 h 49"/>
                <a:gd name="T18" fmla="*/ 7 w 41"/>
                <a:gd name="T19" fmla="*/ 22 h 49"/>
                <a:gd name="T20" fmla="*/ 7 w 41"/>
                <a:gd name="T21" fmla="*/ 49 h 49"/>
                <a:gd name="T22" fmla="*/ 0 w 41"/>
                <a:gd name="T23" fmla="*/ 49 h 49"/>
                <a:gd name="T24" fmla="*/ 0 w 41"/>
                <a:gd name="T25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5"/>
                    <a:pt x="15" y="0"/>
                    <a:pt x="23" y="0"/>
                  </a:cubicBezTo>
                  <a:cubicBezTo>
                    <a:pt x="35" y="0"/>
                    <a:pt x="41" y="8"/>
                    <a:pt x="41" y="1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12"/>
                    <a:pt x="30" y="7"/>
                    <a:pt x="21" y="7"/>
                  </a:cubicBezTo>
                  <a:cubicBezTo>
                    <a:pt x="13" y="7"/>
                    <a:pt x="7" y="13"/>
                    <a:pt x="7" y="22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0"/>
            <p:cNvSpPr>
              <a:spLocks noEditPoints="1"/>
            </p:cNvSpPr>
            <p:nvPr userDrawn="1"/>
          </p:nvSpPr>
          <p:spPr bwMode="auto">
            <a:xfrm>
              <a:off x="7272170" y="1037030"/>
              <a:ext cx="95890" cy="139948"/>
            </a:xfrm>
            <a:custGeom>
              <a:avLst/>
              <a:gdLst>
                <a:gd name="T0" fmla="*/ 0 w 47"/>
                <a:gd name="T1" fmla="*/ 43 h 68"/>
                <a:gd name="T2" fmla="*/ 0 w 47"/>
                <a:gd name="T3" fmla="*/ 43 h 68"/>
                <a:gd name="T4" fmla="*/ 22 w 47"/>
                <a:gd name="T5" fmla="*/ 18 h 68"/>
                <a:gd name="T6" fmla="*/ 40 w 47"/>
                <a:gd name="T7" fmla="*/ 28 h 68"/>
                <a:gd name="T8" fmla="*/ 40 w 47"/>
                <a:gd name="T9" fmla="*/ 0 h 68"/>
                <a:gd name="T10" fmla="*/ 47 w 47"/>
                <a:gd name="T11" fmla="*/ 0 h 68"/>
                <a:gd name="T12" fmla="*/ 47 w 47"/>
                <a:gd name="T13" fmla="*/ 67 h 68"/>
                <a:gd name="T14" fmla="*/ 40 w 47"/>
                <a:gd name="T15" fmla="*/ 67 h 68"/>
                <a:gd name="T16" fmla="*/ 40 w 47"/>
                <a:gd name="T17" fmla="*/ 57 h 68"/>
                <a:gd name="T18" fmla="*/ 22 w 47"/>
                <a:gd name="T19" fmla="*/ 68 h 68"/>
                <a:gd name="T20" fmla="*/ 0 w 47"/>
                <a:gd name="T21" fmla="*/ 43 h 68"/>
                <a:gd name="T22" fmla="*/ 40 w 47"/>
                <a:gd name="T23" fmla="*/ 43 h 68"/>
                <a:gd name="T24" fmla="*/ 40 w 47"/>
                <a:gd name="T25" fmla="*/ 43 h 68"/>
                <a:gd name="T26" fmla="*/ 23 w 47"/>
                <a:gd name="T27" fmla="*/ 25 h 68"/>
                <a:gd name="T28" fmla="*/ 7 w 47"/>
                <a:gd name="T29" fmla="*/ 43 h 68"/>
                <a:gd name="T30" fmla="*/ 7 w 47"/>
                <a:gd name="T31" fmla="*/ 43 h 68"/>
                <a:gd name="T32" fmla="*/ 23 w 47"/>
                <a:gd name="T33" fmla="*/ 61 h 68"/>
                <a:gd name="T34" fmla="*/ 40 w 47"/>
                <a:gd name="T35" fmla="*/ 4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68">
                  <a:moveTo>
                    <a:pt x="0" y="4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28"/>
                    <a:pt x="11" y="18"/>
                    <a:pt x="22" y="18"/>
                  </a:cubicBezTo>
                  <a:cubicBezTo>
                    <a:pt x="31" y="18"/>
                    <a:pt x="36" y="23"/>
                    <a:pt x="40" y="28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36" y="63"/>
                    <a:pt x="31" y="68"/>
                    <a:pt x="22" y="68"/>
                  </a:cubicBezTo>
                  <a:cubicBezTo>
                    <a:pt x="11" y="68"/>
                    <a:pt x="0" y="59"/>
                    <a:pt x="0" y="43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0" y="32"/>
                    <a:pt x="32" y="25"/>
                    <a:pt x="23" y="25"/>
                  </a:cubicBezTo>
                  <a:cubicBezTo>
                    <a:pt x="14" y="25"/>
                    <a:pt x="7" y="31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54"/>
                    <a:pt x="14" y="61"/>
                    <a:pt x="23" y="61"/>
                  </a:cubicBezTo>
                  <a:cubicBezTo>
                    <a:pt x="32" y="61"/>
                    <a:pt x="40" y="54"/>
                    <a:pt x="40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1"/>
            <p:cNvSpPr>
              <a:spLocks/>
            </p:cNvSpPr>
            <p:nvPr userDrawn="1"/>
          </p:nvSpPr>
          <p:spPr bwMode="auto">
            <a:xfrm>
              <a:off x="7448401" y="1075905"/>
              <a:ext cx="145131" cy="99346"/>
            </a:xfrm>
            <a:custGeom>
              <a:avLst/>
              <a:gdLst>
                <a:gd name="T0" fmla="*/ 0 w 168"/>
                <a:gd name="T1" fmla="*/ 0 h 115"/>
                <a:gd name="T2" fmla="*/ 19 w 168"/>
                <a:gd name="T3" fmla="*/ 0 h 115"/>
                <a:gd name="T4" fmla="*/ 47 w 168"/>
                <a:gd name="T5" fmla="*/ 91 h 115"/>
                <a:gd name="T6" fmla="*/ 78 w 168"/>
                <a:gd name="T7" fmla="*/ 0 h 115"/>
                <a:gd name="T8" fmla="*/ 92 w 168"/>
                <a:gd name="T9" fmla="*/ 0 h 115"/>
                <a:gd name="T10" fmla="*/ 120 w 168"/>
                <a:gd name="T11" fmla="*/ 91 h 115"/>
                <a:gd name="T12" fmla="*/ 151 w 168"/>
                <a:gd name="T13" fmla="*/ 0 h 115"/>
                <a:gd name="T14" fmla="*/ 168 w 168"/>
                <a:gd name="T15" fmla="*/ 0 h 115"/>
                <a:gd name="T16" fmla="*/ 127 w 168"/>
                <a:gd name="T17" fmla="*/ 115 h 115"/>
                <a:gd name="T18" fmla="*/ 113 w 168"/>
                <a:gd name="T19" fmla="*/ 115 h 115"/>
                <a:gd name="T20" fmla="*/ 85 w 168"/>
                <a:gd name="T21" fmla="*/ 27 h 115"/>
                <a:gd name="T22" fmla="*/ 54 w 168"/>
                <a:gd name="T23" fmla="*/ 115 h 115"/>
                <a:gd name="T24" fmla="*/ 40 w 168"/>
                <a:gd name="T25" fmla="*/ 115 h 115"/>
                <a:gd name="T26" fmla="*/ 0 w 168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15">
                  <a:moveTo>
                    <a:pt x="0" y="0"/>
                  </a:moveTo>
                  <a:lnTo>
                    <a:pt x="19" y="0"/>
                  </a:lnTo>
                  <a:lnTo>
                    <a:pt x="47" y="91"/>
                  </a:lnTo>
                  <a:lnTo>
                    <a:pt x="78" y="0"/>
                  </a:lnTo>
                  <a:lnTo>
                    <a:pt x="92" y="0"/>
                  </a:lnTo>
                  <a:lnTo>
                    <a:pt x="120" y="91"/>
                  </a:lnTo>
                  <a:lnTo>
                    <a:pt x="151" y="0"/>
                  </a:lnTo>
                  <a:lnTo>
                    <a:pt x="168" y="0"/>
                  </a:lnTo>
                  <a:lnTo>
                    <a:pt x="127" y="115"/>
                  </a:lnTo>
                  <a:lnTo>
                    <a:pt x="113" y="115"/>
                  </a:lnTo>
                  <a:lnTo>
                    <a:pt x="85" y="27"/>
                  </a:lnTo>
                  <a:lnTo>
                    <a:pt x="54" y="115"/>
                  </a:lnTo>
                  <a:lnTo>
                    <a:pt x="4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"/>
            <p:cNvSpPr>
              <a:spLocks/>
            </p:cNvSpPr>
            <p:nvPr userDrawn="1"/>
          </p:nvSpPr>
          <p:spPr bwMode="auto">
            <a:xfrm>
              <a:off x="7617721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4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29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3"/>
            <p:cNvSpPr>
              <a:spLocks noEditPoints="1"/>
            </p:cNvSpPr>
            <p:nvPr userDrawn="1"/>
          </p:nvSpPr>
          <p:spPr bwMode="auto">
            <a:xfrm>
              <a:off x="7723978" y="1075905"/>
              <a:ext cx="85524" cy="101074"/>
            </a:xfrm>
            <a:custGeom>
              <a:avLst/>
              <a:gdLst>
                <a:gd name="T0" fmla="*/ 0 w 42"/>
                <a:gd name="T1" fmla="*/ 34 h 49"/>
                <a:gd name="T2" fmla="*/ 0 w 42"/>
                <a:gd name="T3" fmla="*/ 34 h 49"/>
                <a:gd name="T4" fmla="*/ 20 w 42"/>
                <a:gd name="T5" fmla="*/ 18 h 49"/>
                <a:gd name="T6" fmla="*/ 35 w 42"/>
                <a:gd name="T7" fmla="*/ 20 h 49"/>
                <a:gd name="T8" fmla="*/ 35 w 42"/>
                <a:gd name="T9" fmla="*/ 19 h 49"/>
                <a:gd name="T10" fmla="*/ 21 w 42"/>
                <a:gd name="T11" fmla="*/ 6 h 49"/>
                <a:gd name="T12" fmla="*/ 7 w 42"/>
                <a:gd name="T13" fmla="*/ 9 h 49"/>
                <a:gd name="T14" fmla="*/ 4 w 42"/>
                <a:gd name="T15" fmla="*/ 4 h 49"/>
                <a:gd name="T16" fmla="*/ 22 w 42"/>
                <a:gd name="T17" fmla="*/ 0 h 49"/>
                <a:gd name="T18" fmla="*/ 37 w 42"/>
                <a:gd name="T19" fmla="*/ 5 h 49"/>
                <a:gd name="T20" fmla="*/ 42 w 42"/>
                <a:gd name="T21" fmla="*/ 19 h 49"/>
                <a:gd name="T22" fmla="*/ 42 w 42"/>
                <a:gd name="T23" fmla="*/ 48 h 49"/>
                <a:gd name="T24" fmla="*/ 35 w 42"/>
                <a:gd name="T25" fmla="*/ 48 h 49"/>
                <a:gd name="T26" fmla="*/ 35 w 42"/>
                <a:gd name="T27" fmla="*/ 40 h 49"/>
                <a:gd name="T28" fmla="*/ 18 w 42"/>
                <a:gd name="T29" fmla="*/ 49 h 49"/>
                <a:gd name="T30" fmla="*/ 0 w 42"/>
                <a:gd name="T31" fmla="*/ 34 h 49"/>
                <a:gd name="T32" fmla="*/ 35 w 42"/>
                <a:gd name="T33" fmla="*/ 30 h 49"/>
                <a:gd name="T34" fmla="*/ 35 w 42"/>
                <a:gd name="T35" fmla="*/ 26 h 49"/>
                <a:gd name="T36" fmla="*/ 21 w 42"/>
                <a:gd name="T37" fmla="*/ 24 h 49"/>
                <a:gd name="T38" fmla="*/ 7 w 42"/>
                <a:gd name="T39" fmla="*/ 33 h 49"/>
                <a:gd name="T40" fmla="*/ 7 w 42"/>
                <a:gd name="T41" fmla="*/ 34 h 49"/>
                <a:gd name="T42" fmla="*/ 19 w 42"/>
                <a:gd name="T43" fmla="*/ 43 h 49"/>
                <a:gd name="T44" fmla="*/ 35 w 42"/>
                <a:gd name="T4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" h="4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4"/>
                    <a:pt x="8" y="18"/>
                    <a:pt x="20" y="18"/>
                  </a:cubicBezTo>
                  <a:cubicBezTo>
                    <a:pt x="26" y="18"/>
                    <a:pt x="31" y="19"/>
                    <a:pt x="35" y="20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0"/>
                    <a:pt x="30" y="6"/>
                    <a:pt x="21" y="6"/>
                  </a:cubicBezTo>
                  <a:cubicBezTo>
                    <a:pt x="15" y="6"/>
                    <a:pt x="11" y="7"/>
                    <a:pt x="7" y="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0" y="8"/>
                    <a:pt x="42" y="13"/>
                    <a:pt x="42" y="19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2" y="45"/>
                    <a:pt x="26" y="49"/>
                    <a:pt x="18" y="49"/>
                  </a:cubicBezTo>
                  <a:cubicBezTo>
                    <a:pt x="9" y="49"/>
                    <a:pt x="0" y="44"/>
                    <a:pt x="0" y="34"/>
                  </a:cubicBezTo>
                  <a:close/>
                  <a:moveTo>
                    <a:pt x="35" y="30"/>
                  </a:moveTo>
                  <a:cubicBezTo>
                    <a:pt x="35" y="26"/>
                    <a:pt x="35" y="26"/>
                    <a:pt x="35" y="26"/>
                  </a:cubicBezTo>
                  <a:cubicBezTo>
                    <a:pt x="32" y="25"/>
                    <a:pt x="27" y="24"/>
                    <a:pt x="21" y="24"/>
                  </a:cubicBezTo>
                  <a:cubicBezTo>
                    <a:pt x="12" y="24"/>
                    <a:pt x="7" y="28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40"/>
                    <a:pt x="13" y="43"/>
                    <a:pt x="19" y="43"/>
                  </a:cubicBezTo>
                  <a:cubicBezTo>
                    <a:pt x="28" y="43"/>
                    <a:pt x="35" y="38"/>
                    <a:pt x="35" y="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64"/>
            <p:cNvSpPr>
              <a:spLocks/>
            </p:cNvSpPr>
            <p:nvPr userDrawn="1"/>
          </p:nvSpPr>
          <p:spPr bwMode="auto">
            <a:xfrm>
              <a:off x="7830234" y="1047397"/>
              <a:ext cx="58744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8 w 29"/>
                <a:gd name="T27" fmla="*/ 54 h 62"/>
                <a:gd name="T28" fmla="*/ 28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8" y="54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2"/>
                    <a:pt x="23" y="62"/>
                    <a:pt x="20" y="62"/>
                  </a:cubicBezTo>
                  <a:cubicBezTo>
                    <a:pt x="12" y="62"/>
                    <a:pt x="7" y="59"/>
                    <a:pt x="7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65"/>
            <p:cNvSpPr>
              <a:spLocks/>
            </p:cNvSpPr>
            <p:nvPr userDrawn="1"/>
          </p:nvSpPr>
          <p:spPr bwMode="auto">
            <a:xfrm>
              <a:off x="7969319" y="1074177"/>
              <a:ext cx="146859" cy="101074"/>
            </a:xfrm>
            <a:custGeom>
              <a:avLst/>
              <a:gdLst>
                <a:gd name="T0" fmla="*/ 0 w 72"/>
                <a:gd name="T1" fmla="*/ 1 h 49"/>
                <a:gd name="T2" fmla="*/ 7 w 72"/>
                <a:gd name="T3" fmla="*/ 1 h 49"/>
                <a:gd name="T4" fmla="*/ 7 w 72"/>
                <a:gd name="T5" fmla="*/ 9 h 49"/>
                <a:gd name="T6" fmla="*/ 23 w 72"/>
                <a:gd name="T7" fmla="*/ 0 h 49"/>
                <a:gd name="T8" fmla="*/ 38 w 72"/>
                <a:gd name="T9" fmla="*/ 10 h 49"/>
                <a:gd name="T10" fmla="*/ 54 w 72"/>
                <a:gd name="T11" fmla="*/ 0 h 49"/>
                <a:gd name="T12" fmla="*/ 72 w 72"/>
                <a:gd name="T13" fmla="*/ 19 h 49"/>
                <a:gd name="T14" fmla="*/ 72 w 72"/>
                <a:gd name="T15" fmla="*/ 49 h 49"/>
                <a:gd name="T16" fmla="*/ 65 w 72"/>
                <a:gd name="T17" fmla="*/ 49 h 49"/>
                <a:gd name="T18" fmla="*/ 65 w 72"/>
                <a:gd name="T19" fmla="*/ 21 h 49"/>
                <a:gd name="T20" fmla="*/ 53 w 72"/>
                <a:gd name="T21" fmla="*/ 7 h 49"/>
                <a:gd name="T22" fmla="*/ 40 w 72"/>
                <a:gd name="T23" fmla="*/ 21 h 49"/>
                <a:gd name="T24" fmla="*/ 40 w 72"/>
                <a:gd name="T25" fmla="*/ 49 h 49"/>
                <a:gd name="T26" fmla="*/ 33 w 72"/>
                <a:gd name="T27" fmla="*/ 49 h 49"/>
                <a:gd name="T28" fmla="*/ 33 w 72"/>
                <a:gd name="T29" fmla="*/ 21 h 49"/>
                <a:gd name="T30" fmla="*/ 21 w 72"/>
                <a:gd name="T31" fmla="*/ 7 h 49"/>
                <a:gd name="T32" fmla="*/ 7 w 72"/>
                <a:gd name="T33" fmla="*/ 22 h 49"/>
                <a:gd name="T34" fmla="*/ 7 w 72"/>
                <a:gd name="T35" fmla="*/ 49 h 49"/>
                <a:gd name="T36" fmla="*/ 0 w 72"/>
                <a:gd name="T37" fmla="*/ 49 h 49"/>
                <a:gd name="T38" fmla="*/ 0 w 72"/>
                <a:gd name="T3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0" y="5"/>
                    <a:pt x="15" y="0"/>
                    <a:pt x="23" y="0"/>
                  </a:cubicBezTo>
                  <a:cubicBezTo>
                    <a:pt x="30" y="0"/>
                    <a:pt x="35" y="5"/>
                    <a:pt x="38" y="10"/>
                  </a:cubicBezTo>
                  <a:cubicBezTo>
                    <a:pt x="41" y="5"/>
                    <a:pt x="46" y="0"/>
                    <a:pt x="54" y="0"/>
                  </a:cubicBezTo>
                  <a:cubicBezTo>
                    <a:pt x="65" y="0"/>
                    <a:pt x="72" y="8"/>
                    <a:pt x="72" y="19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12"/>
                    <a:pt x="60" y="7"/>
                    <a:pt x="53" y="7"/>
                  </a:cubicBezTo>
                  <a:cubicBezTo>
                    <a:pt x="46" y="7"/>
                    <a:pt x="40" y="12"/>
                    <a:pt x="40" y="21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2"/>
                    <a:pt x="28" y="7"/>
                    <a:pt x="21" y="7"/>
                  </a:cubicBezTo>
                  <a:cubicBezTo>
                    <a:pt x="13" y="7"/>
                    <a:pt x="7" y="13"/>
                    <a:pt x="7" y="22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66"/>
            <p:cNvSpPr>
              <a:spLocks noEditPoints="1"/>
            </p:cNvSpPr>
            <p:nvPr userDrawn="1"/>
          </p:nvSpPr>
          <p:spPr bwMode="auto">
            <a:xfrm>
              <a:off x="8140366" y="1075905"/>
              <a:ext cx="83796" cy="101074"/>
            </a:xfrm>
            <a:custGeom>
              <a:avLst/>
              <a:gdLst>
                <a:gd name="T0" fmla="*/ 0 w 41"/>
                <a:gd name="T1" fmla="*/ 34 h 49"/>
                <a:gd name="T2" fmla="*/ 0 w 41"/>
                <a:gd name="T3" fmla="*/ 34 h 49"/>
                <a:gd name="T4" fmla="*/ 20 w 41"/>
                <a:gd name="T5" fmla="*/ 18 h 49"/>
                <a:gd name="T6" fmla="*/ 34 w 41"/>
                <a:gd name="T7" fmla="*/ 20 h 49"/>
                <a:gd name="T8" fmla="*/ 34 w 41"/>
                <a:gd name="T9" fmla="*/ 19 h 49"/>
                <a:gd name="T10" fmla="*/ 20 w 41"/>
                <a:gd name="T11" fmla="*/ 6 h 49"/>
                <a:gd name="T12" fmla="*/ 6 w 41"/>
                <a:gd name="T13" fmla="*/ 9 h 49"/>
                <a:gd name="T14" fmla="*/ 4 w 41"/>
                <a:gd name="T15" fmla="*/ 4 h 49"/>
                <a:gd name="T16" fmla="*/ 21 w 41"/>
                <a:gd name="T17" fmla="*/ 0 h 49"/>
                <a:gd name="T18" fmla="*/ 36 w 41"/>
                <a:gd name="T19" fmla="*/ 5 h 49"/>
                <a:gd name="T20" fmla="*/ 41 w 41"/>
                <a:gd name="T21" fmla="*/ 19 h 49"/>
                <a:gd name="T22" fmla="*/ 41 w 41"/>
                <a:gd name="T23" fmla="*/ 48 h 49"/>
                <a:gd name="T24" fmla="*/ 34 w 41"/>
                <a:gd name="T25" fmla="*/ 48 h 49"/>
                <a:gd name="T26" fmla="*/ 34 w 41"/>
                <a:gd name="T27" fmla="*/ 40 h 49"/>
                <a:gd name="T28" fmla="*/ 17 w 41"/>
                <a:gd name="T29" fmla="*/ 49 h 49"/>
                <a:gd name="T30" fmla="*/ 0 w 41"/>
                <a:gd name="T31" fmla="*/ 34 h 49"/>
                <a:gd name="T32" fmla="*/ 34 w 41"/>
                <a:gd name="T33" fmla="*/ 30 h 49"/>
                <a:gd name="T34" fmla="*/ 34 w 41"/>
                <a:gd name="T35" fmla="*/ 26 h 49"/>
                <a:gd name="T36" fmla="*/ 20 w 41"/>
                <a:gd name="T37" fmla="*/ 24 h 49"/>
                <a:gd name="T38" fmla="*/ 7 w 41"/>
                <a:gd name="T39" fmla="*/ 33 h 49"/>
                <a:gd name="T40" fmla="*/ 7 w 41"/>
                <a:gd name="T41" fmla="*/ 34 h 49"/>
                <a:gd name="T42" fmla="*/ 18 w 41"/>
                <a:gd name="T43" fmla="*/ 43 h 49"/>
                <a:gd name="T44" fmla="*/ 34 w 41"/>
                <a:gd name="T4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4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4"/>
                    <a:pt x="8" y="18"/>
                    <a:pt x="20" y="18"/>
                  </a:cubicBezTo>
                  <a:cubicBezTo>
                    <a:pt x="26" y="18"/>
                    <a:pt x="30" y="19"/>
                    <a:pt x="34" y="20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0"/>
                    <a:pt x="29" y="6"/>
                    <a:pt x="20" y="6"/>
                  </a:cubicBezTo>
                  <a:cubicBezTo>
                    <a:pt x="15" y="6"/>
                    <a:pt x="10" y="7"/>
                    <a:pt x="6" y="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9" y="1"/>
                    <a:pt x="14" y="0"/>
                    <a:pt x="21" y="0"/>
                  </a:cubicBezTo>
                  <a:cubicBezTo>
                    <a:pt x="28" y="0"/>
                    <a:pt x="33" y="2"/>
                    <a:pt x="36" y="5"/>
                  </a:cubicBezTo>
                  <a:cubicBezTo>
                    <a:pt x="39" y="8"/>
                    <a:pt x="41" y="13"/>
                    <a:pt x="41" y="1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1" y="45"/>
                    <a:pt x="25" y="49"/>
                    <a:pt x="17" y="49"/>
                  </a:cubicBezTo>
                  <a:cubicBezTo>
                    <a:pt x="8" y="49"/>
                    <a:pt x="0" y="44"/>
                    <a:pt x="0" y="34"/>
                  </a:cubicBezTo>
                  <a:close/>
                  <a:moveTo>
                    <a:pt x="34" y="30"/>
                  </a:moveTo>
                  <a:cubicBezTo>
                    <a:pt x="34" y="26"/>
                    <a:pt x="34" y="26"/>
                    <a:pt x="34" y="26"/>
                  </a:cubicBezTo>
                  <a:cubicBezTo>
                    <a:pt x="31" y="25"/>
                    <a:pt x="26" y="24"/>
                    <a:pt x="20" y="24"/>
                  </a:cubicBezTo>
                  <a:cubicBezTo>
                    <a:pt x="12" y="24"/>
                    <a:pt x="7" y="28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40"/>
                    <a:pt x="12" y="43"/>
                    <a:pt x="18" y="43"/>
                  </a:cubicBezTo>
                  <a:cubicBezTo>
                    <a:pt x="27" y="43"/>
                    <a:pt x="34" y="38"/>
                    <a:pt x="34" y="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67"/>
            <p:cNvSpPr>
              <a:spLocks/>
            </p:cNvSpPr>
            <p:nvPr userDrawn="1"/>
          </p:nvSpPr>
          <p:spPr bwMode="auto">
            <a:xfrm>
              <a:off x="8244896" y="1047397"/>
              <a:ext cx="59608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9 w 29"/>
                <a:gd name="T27" fmla="*/ 54 h 62"/>
                <a:gd name="T28" fmla="*/ 29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9" y="54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6" y="62"/>
                    <a:pt x="24" y="62"/>
                    <a:pt x="20" y="62"/>
                  </a:cubicBezTo>
                  <a:cubicBezTo>
                    <a:pt x="13" y="62"/>
                    <a:pt x="7" y="59"/>
                    <a:pt x="7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68"/>
            <p:cNvSpPr>
              <a:spLocks/>
            </p:cNvSpPr>
            <p:nvPr userDrawn="1"/>
          </p:nvSpPr>
          <p:spPr bwMode="auto">
            <a:xfrm>
              <a:off x="8320053" y="1047397"/>
              <a:ext cx="59608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9 w 29"/>
                <a:gd name="T27" fmla="*/ 54 h 62"/>
                <a:gd name="T28" fmla="*/ 29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9" y="54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6" y="62"/>
                    <a:pt x="23" y="62"/>
                    <a:pt x="20" y="62"/>
                  </a:cubicBezTo>
                  <a:cubicBezTo>
                    <a:pt x="12" y="62"/>
                    <a:pt x="7" y="59"/>
                    <a:pt x="7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69"/>
            <p:cNvSpPr>
              <a:spLocks noEditPoints="1"/>
            </p:cNvSpPr>
            <p:nvPr userDrawn="1"/>
          </p:nvSpPr>
          <p:spPr bwMode="auto">
            <a:xfrm>
              <a:off x="8396074" y="1074177"/>
              <a:ext cx="89843" cy="102801"/>
            </a:xfrm>
            <a:custGeom>
              <a:avLst/>
              <a:gdLst>
                <a:gd name="T0" fmla="*/ 0 w 44"/>
                <a:gd name="T1" fmla="*/ 25 h 50"/>
                <a:gd name="T2" fmla="*/ 0 w 44"/>
                <a:gd name="T3" fmla="*/ 25 h 50"/>
                <a:gd name="T4" fmla="*/ 22 w 44"/>
                <a:gd name="T5" fmla="*/ 0 h 50"/>
                <a:gd name="T6" fmla="*/ 44 w 44"/>
                <a:gd name="T7" fmla="*/ 25 h 50"/>
                <a:gd name="T8" fmla="*/ 44 w 44"/>
                <a:gd name="T9" fmla="*/ 28 h 50"/>
                <a:gd name="T10" fmla="*/ 7 w 44"/>
                <a:gd name="T11" fmla="*/ 28 h 50"/>
                <a:gd name="T12" fmla="*/ 24 w 44"/>
                <a:gd name="T13" fmla="*/ 44 h 50"/>
                <a:gd name="T14" fmla="*/ 38 w 44"/>
                <a:gd name="T15" fmla="*/ 37 h 50"/>
                <a:gd name="T16" fmla="*/ 43 w 44"/>
                <a:gd name="T17" fmla="*/ 41 h 50"/>
                <a:gd name="T18" fmla="*/ 23 w 44"/>
                <a:gd name="T19" fmla="*/ 50 h 50"/>
                <a:gd name="T20" fmla="*/ 0 w 44"/>
                <a:gd name="T21" fmla="*/ 25 h 50"/>
                <a:gd name="T22" fmla="*/ 37 w 44"/>
                <a:gd name="T23" fmla="*/ 22 h 50"/>
                <a:gd name="T24" fmla="*/ 22 w 44"/>
                <a:gd name="T25" fmla="*/ 6 h 50"/>
                <a:gd name="T26" fmla="*/ 7 w 44"/>
                <a:gd name="T27" fmla="*/ 22 h 50"/>
                <a:gd name="T28" fmla="*/ 37 w 44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9" y="0"/>
                    <a:pt x="22" y="0"/>
                  </a:cubicBezTo>
                  <a:cubicBezTo>
                    <a:pt x="36" y="0"/>
                    <a:pt x="44" y="12"/>
                    <a:pt x="44" y="25"/>
                  </a:cubicBezTo>
                  <a:cubicBezTo>
                    <a:pt x="44" y="26"/>
                    <a:pt x="44" y="27"/>
                    <a:pt x="44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5" y="44"/>
                    <a:pt x="24" y="44"/>
                  </a:cubicBezTo>
                  <a:cubicBezTo>
                    <a:pt x="30" y="44"/>
                    <a:pt x="35" y="41"/>
                    <a:pt x="38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2" y="50"/>
                    <a:pt x="23" y="50"/>
                  </a:cubicBezTo>
                  <a:cubicBezTo>
                    <a:pt x="10" y="50"/>
                    <a:pt x="0" y="40"/>
                    <a:pt x="0" y="25"/>
                  </a:cubicBezTo>
                  <a:close/>
                  <a:moveTo>
                    <a:pt x="37" y="22"/>
                  </a:moveTo>
                  <a:cubicBezTo>
                    <a:pt x="37" y="14"/>
                    <a:pt x="32" y="6"/>
                    <a:pt x="22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7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70"/>
            <p:cNvSpPr>
              <a:spLocks/>
            </p:cNvSpPr>
            <p:nvPr userDrawn="1"/>
          </p:nvSpPr>
          <p:spPr bwMode="auto">
            <a:xfrm>
              <a:off x="8512697" y="1074177"/>
              <a:ext cx="52697" cy="101074"/>
            </a:xfrm>
            <a:custGeom>
              <a:avLst/>
              <a:gdLst>
                <a:gd name="T0" fmla="*/ 0 w 26"/>
                <a:gd name="T1" fmla="*/ 1 h 49"/>
                <a:gd name="T2" fmla="*/ 7 w 26"/>
                <a:gd name="T3" fmla="*/ 1 h 49"/>
                <a:gd name="T4" fmla="*/ 7 w 26"/>
                <a:gd name="T5" fmla="*/ 14 h 49"/>
                <a:gd name="T6" fmla="*/ 26 w 26"/>
                <a:gd name="T7" fmla="*/ 1 h 49"/>
                <a:gd name="T8" fmla="*/ 26 w 26"/>
                <a:gd name="T9" fmla="*/ 8 h 49"/>
                <a:gd name="T10" fmla="*/ 25 w 26"/>
                <a:gd name="T11" fmla="*/ 8 h 49"/>
                <a:gd name="T12" fmla="*/ 7 w 26"/>
                <a:gd name="T13" fmla="*/ 30 h 49"/>
                <a:gd name="T14" fmla="*/ 7 w 26"/>
                <a:gd name="T15" fmla="*/ 49 h 49"/>
                <a:gd name="T16" fmla="*/ 0 w 26"/>
                <a:gd name="T17" fmla="*/ 49 h 49"/>
                <a:gd name="T18" fmla="*/ 0 w 26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0" y="6"/>
                    <a:pt x="17" y="0"/>
                    <a:pt x="26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5" y="8"/>
                    <a:pt x="7" y="16"/>
                    <a:pt x="7" y="3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71"/>
            <p:cNvSpPr>
              <a:spLocks/>
            </p:cNvSpPr>
            <p:nvPr userDrawn="1"/>
          </p:nvSpPr>
          <p:spPr bwMode="auto">
            <a:xfrm>
              <a:off x="8580080" y="1075905"/>
              <a:ext cx="73430" cy="99346"/>
            </a:xfrm>
            <a:custGeom>
              <a:avLst/>
              <a:gdLst>
                <a:gd name="T0" fmla="*/ 0 w 36"/>
                <a:gd name="T1" fmla="*/ 42 h 48"/>
                <a:gd name="T2" fmla="*/ 3 w 36"/>
                <a:gd name="T3" fmla="*/ 37 h 48"/>
                <a:gd name="T4" fmla="*/ 20 w 36"/>
                <a:gd name="T5" fmla="*/ 43 h 48"/>
                <a:gd name="T6" fmla="*/ 29 w 36"/>
                <a:gd name="T7" fmla="*/ 35 h 48"/>
                <a:gd name="T8" fmla="*/ 29 w 36"/>
                <a:gd name="T9" fmla="*/ 35 h 48"/>
                <a:gd name="T10" fmla="*/ 18 w 36"/>
                <a:gd name="T11" fmla="*/ 27 h 48"/>
                <a:gd name="T12" fmla="*/ 2 w 36"/>
                <a:gd name="T13" fmla="*/ 13 h 48"/>
                <a:gd name="T14" fmla="*/ 2 w 36"/>
                <a:gd name="T15" fmla="*/ 13 h 48"/>
                <a:gd name="T16" fmla="*/ 18 w 36"/>
                <a:gd name="T17" fmla="*/ 0 h 48"/>
                <a:gd name="T18" fmla="*/ 35 w 36"/>
                <a:gd name="T19" fmla="*/ 5 h 48"/>
                <a:gd name="T20" fmla="*/ 32 w 36"/>
                <a:gd name="T21" fmla="*/ 10 h 48"/>
                <a:gd name="T22" fmla="*/ 18 w 36"/>
                <a:gd name="T23" fmla="*/ 6 h 48"/>
                <a:gd name="T24" fmla="*/ 9 w 36"/>
                <a:gd name="T25" fmla="*/ 12 h 48"/>
                <a:gd name="T26" fmla="*/ 9 w 36"/>
                <a:gd name="T27" fmla="*/ 13 h 48"/>
                <a:gd name="T28" fmla="*/ 21 w 36"/>
                <a:gd name="T29" fmla="*/ 21 h 48"/>
                <a:gd name="T30" fmla="*/ 36 w 36"/>
                <a:gd name="T31" fmla="*/ 34 h 48"/>
                <a:gd name="T32" fmla="*/ 36 w 36"/>
                <a:gd name="T33" fmla="*/ 34 h 48"/>
                <a:gd name="T34" fmla="*/ 19 w 36"/>
                <a:gd name="T35" fmla="*/ 48 h 48"/>
                <a:gd name="T36" fmla="*/ 0 w 36"/>
                <a:gd name="T3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8">
                  <a:moveTo>
                    <a:pt x="0" y="42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8" y="40"/>
                    <a:pt x="14" y="43"/>
                    <a:pt x="20" y="43"/>
                  </a:cubicBezTo>
                  <a:cubicBezTo>
                    <a:pt x="25" y="43"/>
                    <a:pt x="29" y="40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0"/>
                    <a:pt x="24" y="28"/>
                    <a:pt x="18" y="27"/>
                  </a:cubicBezTo>
                  <a:cubicBezTo>
                    <a:pt x="10" y="24"/>
                    <a:pt x="2" y="2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5"/>
                    <a:pt x="9" y="0"/>
                    <a:pt x="18" y="0"/>
                  </a:cubicBezTo>
                  <a:cubicBezTo>
                    <a:pt x="24" y="0"/>
                    <a:pt x="30" y="2"/>
                    <a:pt x="35" y="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27" y="7"/>
                    <a:pt x="22" y="6"/>
                    <a:pt x="18" y="6"/>
                  </a:cubicBezTo>
                  <a:cubicBezTo>
                    <a:pt x="12" y="6"/>
                    <a:pt x="9" y="8"/>
                    <a:pt x="9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7"/>
                    <a:pt x="15" y="19"/>
                    <a:pt x="21" y="21"/>
                  </a:cubicBezTo>
                  <a:cubicBezTo>
                    <a:pt x="28" y="23"/>
                    <a:pt x="36" y="26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43"/>
                    <a:pt x="29" y="48"/>
                    <a:pt x="19" y="48"/>
                  </a:cubicBezTo>
                  <a:cubicBezTo>
                    <a:pt x="12" y="48"/>
                    <a:pt x="5" y="46"/>
                    <a:pt x="0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Rectangle 72"/>
            <p:cNvSpPr>
              <a:spLocks noChangeArrowheads="1"/>
            </p:cNvSpPr>
            <p:nvPr userDrawn="1"/>
          </p:nvSpPr>
          <p:spPr bwMode="auto">
            <a:xfrm>
              <a:off x="8677698" y="1154518"/>
              <a:ext cx="19005" cy="20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7" name="InterSystems Logo"/>
          <p:cNvGrpSpPr/>
          <p:nvPr userDrawn="1"/>
        </p:nvGrpSpPr>
        <p:grpSpPr>
          <a:xfrm>
            <a:off x="4103407" y="886716"/>
            <a:ext cx="1918671" cy="463038"/>
            <a:chOff x="9215030" y="886716"/>
            <a:chExt cx="1918671" cy="463038"/>
          </a:xfrm>
        </p:grpSpPr>
        <p:sp>
          <p:nvSpPr>
            <p:cNvPr id="188" name="Rectangle 5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6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7"/>
            <p:cNvSpPr>
              <a:spLocks/>
            </p:cNvSpPr>
            <p:nvPr userDrawn="1"/>
          </p:nvSpPr>
          <p:spPr bwMode="auto">
            <a:xfrm>
              <a:off x="9526025" y="999884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8"/>
            <p:cNvSpPr>
              <a:spLocks/>
            </p:cNvSpPr>
            <p:nvPr userDrawn="1"/>
          </p:nvSpPr>
          <p:spPr bwMode="auto">
            <a:xfrm>
              <a:off x="9680659" y="971376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9"/>
            <p:cNvSpPr>
              <a:spLocks noEditPoints="1"/>
            </p:cNvSpPr>
            <p:nvPr userDrawn="1"/>
          </p:nvSpPr>
          <p:spPr bwMode="auto">
            <a:xfrm>
              <a:off x="9768775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0"/>
            <p:cNvSpPr>
              <a:spLocks/>
            </p:cNvSpPr>
            <p:nvPr userDrawn="1"/>
          </p:nvSpPr>
          <p:spPr bwMode="auto">
            <a:xfrm>
              <a:off x="9926001" y="1002475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1"/>
            <p:cNvSpPr>
              <a:spLocks/>
            </p:cNvSpPr>
            <p:nvPr userDrawn="1"/>
          </p:nvSpPr>
          <p:spPr bwMode="auto">
            <a:xfrm>
              <a:off x="10027938" y="944595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2"/>
            <p:cNvSpPr>
              <a:spLocks/>
            </p:cNvSpPr>
            <p:nvPr userDrawn="1"/>
          </p:nvSpPr>
          <p:spPr bwMode="auto">
            <a:xfrm>
              <a:off x="10177389" y="1004203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3"/>
            <p:cNvSpPr>
              <a:spLocks/>
            </p:cNvSpPr>
            <p:nvPr userDrawn="1"/>
          </p:nvSpPr>
          <p:spPr bwMode="auto">
            <a:xfrm>
              <a:off x="10319929" y="998156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"/>
            <p:cNvSpPr>
              <a:spLocks noEditPoints="1"/>
            </p:cNvSpPr>
            <p:nvPr userDrawn="1"/>
          </p:nvSpPr>
          <p:spPr bwMode="auto">
            <a:xfrm>
              <a:off x="10548856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5"/>
            <p:cNvSpPr>
              <a:spLocks/>
            </p:cNvSpPr>
            <p:nvPr userDrawn="1"/>
          </p:nvSpPr>
          <p:spPr bwMode="auto">
            <a:xfrm>
              <a:off x="10706082" y="999884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6"/>
            <p:cNvSpPr>
              <a:spLocks/>
            </p:cNvSpPr>
            <p:nvPr userDrawn="1"/>
          </p:nvSpPr>
          <p:spPr bwMode="auto">
            <a:xfrm>
              <a:off x="10945376" y="998156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7"/>
            <p:cNvSpPr>
              <a:spLocks/>
            </p:cNvSpPr>
            <p:nvPr userDrawn="1"/>
          </p:nvSpPr>
          <p:spPr bwMode="auto">
            <a:xfrm>
              <a:off x="10457285" y="971376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8"/>
            <p:cNvSpPr>
              <a:spLocks/>
            </p:cNvSpPr>
            <p:nvPr userDrawn="1"/>
          </p:nvSpPr>
          <p:spPr bwMode="auto">
            <a:xfrm>
              <a:off x="9466418" y="1234858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9"/>
            <p:cNvSpPr>
              <a:spLocks noEditPoints="1"/>
            </p:cNvSpPr>
            <p:nvPr userDrawn="1"/>
          </p:nvSpPr>
          <p:spPr bwMode="auto">
            <a:xfrm>
              <a:off x="9538120" y="1253000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0"/>
            <p:cNvSpPr>
              <a:spLocks noEditPoints="1"/>
            </p:cNvSpPr>
            <p:nvPr userDrawn="1"/>
          </p:nvSpPr>
          <p:spPr bwMode="auto">
            <a:xfrm>
              <a:off x="9599455" y="1253000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1"/>
            <p:cNvSpPr>
              <a:spLocks/>
            </p:cNvSpPr>
            <p:nvPr userDrawn="1"/>
          </p:nvSpPr>
          <p:spPr bwMode="auto">
            <a:xfrm>
              <a:off x="9666837" y="1234858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2"/>
            <p:cNvSpPr>
              <a:spLocks/>
            </p:cNvSpPr>
            <p:nvPr userDrawn="1"/>
          </p:nvSpPr>
          <p:spPr bwMode="auto">
            <a:xfrm>
              <a:off x="9692754" y="1242633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3"/>
            <p:cNvSpPr>
              <a:spLocks/>
            </p:cNvSpPr>
            <p:nvPr userDrawn="1"/>
          </p:nvSpPr>
          <p:spPr bwMode="auto">
            <a:xfrm>
              <a:off x="9741995" y="1234858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4"/>
            <p:cNvSpPr>
              <a:spLocks noEditPoints="1"/>
            </p:cNvSpPr>
            <p:nvPr userDrawn="1"/>
          </p:nvSpPr>
          <p:spPr bwMode="auto">
            <a:xfrm>
              <a:off x="9897493" y="1234858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5"/>
            <p:cNvSpPr>
              <a:spLocks/>
            </p:cNvSpPr>
            <p:nvPr userDrawn="1"/>
          </p:nvSpPr>
          <p:spPr bwMode="auto">
            <a:xfrm>
              <a:off x="9969194" y="1254728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6"/>
            <p:cNvSpPr>
              <a:spLocks/>
            </p:cNvSpPr>
            <p:nvPr userDrawn="1"/>
          </p:nvSpPr>
          <p:spPr bwMode="auto">
            <a:xfrm>
              <a:off x="1003053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7"/>
            <p:cNvSpPr>
              <a:spLocks noEditPoints="1"/>
            </p:cNvSpPr>
            <p:nvPr userDrawn="1"/>
          </p:nvSpPr>
          <p:spPr bwMode="auto">
            <a:xfrm>
              <a:off x="10087546" y="1234858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8"/>
            <p:cNvSpPr>
              <a:spLocks/>
            </p:cNvSpPr>
            <p:nvPr userDrawn="1"/>
          </p:nvSpPr>
          <p:spPr bwMode="auto">
            <a:xfrm>
              <a:off x="10117781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9"/>
            <p:cNvSpPr>
              <a:spLocks noEditPoints="1"/>
            </p:cNvSpPr>
            <p:nvPr userDrawn="1"/>
          </p:nvSpPr>
          <p:spPr bwMode="auto">
            <a:xfrm>
              <a:off x="10181708" y="1253000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30"/>
            <p:cNvSpPr>
              <a:spLocks/>
            </p:cNvSpPr>
            <p:nvPr userDrawn="1"/>
          </p:nvSpPr>
          <p:spPr bwMode="auto">
            <a:xfrm>
              <a:off x="10243044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1"/>
            <p:cNvSpPr>
              <a:spLocks/>
            </p:cNvSpPr>
            <p:nvPr userDrawn="1"/>
          </p:nvSpPr>
          <p:spPr bwMode="auto">
            <a:xfrm>
              <a:off x="1029574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2"/>
            <p:cNvSpPr>
              <a:spLocks/>
            </p:cNvSpPr>
            <p:nvPr userDrawn="1"/>
          </p:nvSpPr>
          <p:spPr bwMode="auto">
            <a:xfrm>
              <a:off x="10448646" y="1234858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3"/>
            <p:cNvSpPr>
              <a:spLocks noEditPoints="1"/>
            </p:cNvSpPr>
            <p:nvPr userDrawn="1"/>
          </p:nvSpPr>
          <p:spPr bwMode="auto">
            <a:xfrm>
              <a:off x="10520348" y="1253000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4"/>
            <p:cNvSpPr>
              <a:spLocks/>
            </p:cNvSpPr>
            <p:nvPr userDrawn="1"/>
          </p:nvSpPr>
          <p:spPr bwMode="auto">
            <a:xfrm>
              <a:off x="10575636" y="1254728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5"/>
            <p:cNvSpPr>
              <a:spLocks noEditPoints="1"/>
            </p:cNvSpPr>
            <p:nvPr userDrawn="1"/>
          </p:nvSpPr>
          <p:spPr bwMode="auto">
            <a:xfrm>
              <a:off x="10636972" y="1253000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6"/>
            <p:cNvSpPr>
              <a:spLocks/>
            </p:cNvSpPr>
            <p:nvPr userDrawn="1"/>
          </p:nvSpPr>
          <p:spPr bwMode="auto">
            <a:xfrm>
              <a:off x="10702626" y="1254728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7"/>
            <p:cNvSpPr>
              <a:spLocks/>
            </p:cNvSpPr>
            <p:nvPr userDrawn="1"/>
          </p:nvSpPr>
          <p:spPr bwMode="auto">
            <a:xfrm>
              <a:off x="10744956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8"/>
            <p:cNvSpPr>
              <a:spLocks/>
            </p:cNvSpPr>
            <p:nvPr userDrawn="1"/>
          </p:nvSpPr>
          <p:spPr bwMode="auto">
            <a:xfrm>
              <a:off x="10810611" y="1253000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9"/>
            <p:cNvSpPr>
              <a:spLocks noEditPoints="1"/>
            </p:cNvSpPr>
            <p:nvPr userDrawn="1"/>
          </p:nvSpPr>
          <p:spPr bwMode="auto">
            <a:xfrm>
              <a:off x="10908229" y="1253000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0"/>
            <p:cNvSpPr>
              <a:spLocks/>
            </p:cNvSpPr>
            <p:nvPr userDrawn="1"/>
          </p:nvSpPr>
          <p:spPr bwMode="auto">
            <a:xfrm>
              <a:off x="10973884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1"/>
            <p:cNvSpPr>
              <a:spLocks/>
            </p:cNvSpPr>
            <p:nvPr userDrawn="1"/>
          </p:nvSpPr>
          <p:spPr bwMode="auto">
            <a:xfrm>
              <a:off x="11033491" y="1242633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Rectangle 42"/>
            <p:cNvSpPr>
              <a:spLocks noChangeArrowheads="1"/>
            </p:cNvSpPr>
            <p:nvPr userDrawn="1"/>
          </p:nvSpPr>
          <p:spPr bwMode="auto">
            <a:xfrm>
              <a:off x="9837885" y="1234858"/>
              <a:ext cx="14686" cy="7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Rectangle 43"/>
            <p:cNvSpPr>
              <a:spLocks noChangeArrowheads="1"/>
            </p:cNvSpPr>
            <p:nvPr userDrawn="1"/>
          </p:nvSpPr>
          <p:spPr bwMode="auto">
            <a:xfrm>
              <a:off x="10389903" y="1234858"/>
              <a:ext cx="13822" cy="7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4"/>
            <p:cNvSpPr>
              <a:spLocks noEditPoints="1"/>
            </p:cNvSpPr>
            <p:nvPr userDrawn="1"/>
          </p:nvSpPr>
          <p:spPr bwMode="auto">
            <a:xfrm>
              <a:off x="11084460" y="998156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5"/>
            <p:cNvSpPr>
              <a:spLocks/>
            </p:cNvSpPr>
            <p:nvPr userDrawn="1"/>
          </p:nvSpPr>
          <p:spPr bwMode="auto">
            <a:xfrm>
              <a:off x="9215030" y="922135"/>
              <a:ext cx="114896" cy="427619"/>
            </a:xfrm>
            <a:custGeom>
              <a:avLst/>
              <a:gdLst>
                <a:gd name="T0" fmla="*/ 66 w 133"/>
                <a:gd name="T1" fmla="*/ 36 h 495"/>
                <a:gd name="T2" fmla="*/ 0 w 133"/>
                <a:gd name="T3" fmla="*/ 0 h 495"/>
                <a:gd name="T4" fmla="*/ 0 w 133"/>
                <a:gd name="T5" fmla="*/ 426 h 495"/>
                <a:gd name="T6" fmla="*/ 133 w 133"/>
                <a:gd name="T7" fmla="*/ 495 h 495"/>
                <a:gd name="T8" fmla="*/ 133 w 133"/>
                <a:gd name="T9" fmla="*/ 419 h 495"/>
                <a:gd name="T10" fmla="*/ 66 w 133"/>
                <a:gd name="T11" fmla="*/ 385 h 495"/>
                <a:gd name="T12" fmla="*/ 66 w 133"/>
                <a:gd name="T13" fmla="*/ 36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5">
                  <a:moveTo>
                    <a:pt x="66" y="36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133" y="495"/>
                  </a:lnTo>
                  <a:lnTo>
                    <a:pt x="133" y="419"/>
                  </a:lnTo>
                  <a:lnTo>
                    <a:pt x="66" y="385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6"/>
            <p:cNvSpPr>
              <a:spLocks/>
            </p:cNvSpPr>
            <p:nvPr userDrawn="1"/>
          </p:nvSpPr>
          <p:spPr bwMode="auto">
            <a:xfrm>
              <a:off x="9272046" y="886716"/>
              <a:ext cx="114896" cy="425892"/>
            </a:xfrm>
            <a:custGeom>
              <a:avLst/>
              <a:gdLst>
                <a:gd name="T0" fmla="*/ 67 w 133"/>
                <a:gd name="T1" fmla="*/ 460 h 493"/>
                <a:gd name="T2" fmla="*/ 133 w 133"/>
                <a:gd name="T3" fmla="*/ 493 h 493"/>
                <a:gd name="T4" fmla="*/ 133 w 133"/>
                <a:gd name="T5" fmla="*/ 67 h 493"/>
                <a:gd name="T6" fmla="*/ 0 w 133"/>
                <a:gd name="T7" fmla="*/ 0 h 493"/>
                <a:gd name="T8" fmla="*/ 0 w 133"/>
                <a:gd name="T9" fmla="*/ 77 h 493"/>
                <a:gd name="T10" fmla="*/ 67 w 133"/>
                <a:gd name="T11" fmla="*/ 110 h 493"/>
                <a:gd name="T12" fmla="*/ 67 w 133"/>
                <a:gd name="T13" fmla="*/ 46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3">
                  <a:moveTo>
                    <a:pt x="67" y="460"/>
                  </a:moveTo>
                  <a:lnTo>
                    <a:pt x="133" y="493"/>
                  </a:lnTo>
                  <a:lnTo>
                    <a:pt x="133" y="67"/>
                  </a:lnTo>
                  <a:lnTo>
                    <a:pt x="0" y="0"/>
                  </a:lnTo>
                  <a:lnTo>
                    <a:pt x="0" y="77"/>
                  </a:lnTo>
                  <a:lnTo>
                    <a:pt x="67" y="110"/>
                  </a:lnTo>
                  <a:lnTo>
                    <a:pt x="67" y="4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0" name="Rectangle 73"/>
          <p:cNvSpPr>
            <a:spLocks noChangeArrowheads="1"/>
          </p:cNvSpPr>
          <p:nvPr userDrawn="1"/>
        </p:nvSpPr>
        <p:spPr bwMode="auto">
          <a:xfrm>
            <a:off x="3833877" y="764045"/>
            <a:ext cx="10367" cy="7066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9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04518 -2.96296E-6 " pathEditMode="relative" rAng="0" ptsTypes="AA">
                                      <p:cBhvr>
                                        <p:cTn id="12" dur="1500" spd="-100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0457 -4.44444E-6 " pathEditMode="relative" rAng="0" ptsTypes="AA">
                                      <p:cBhvr>
                                        <p:cTn id="17" dur="1500" spd="-100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F316B0-5232-4272-ACA5-A0A441C70BD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E41287-15B4-4D76-9024-2EFFF9131479}"/>
                </a:ext>
              </a:extLst>
            </p:cNvPr>
            <p:cNvCxnSpPr/>
            <p:nvPr userDrawn="1"/>
          </p:nvCxnSpPr>
          <p:spPr>
            <a:xfrm>
              <a:off x="45720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76F0CD9-5AAF-428A-A909-ED45D55B32DD}"/>
                </a:ext>
              </a:extLst>
            </p:cNvPr>
            <p:cNvCxnSpPr/>
            <p:nvPr userDrawn="1"/>
          </p:nvCxnSpPr>
          <p:spPr>
            <a:xfrm>
              <a:off x="1173480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E782274-23AC-46DA-B0EF-58963B578B4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45720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C9C555-C386-4586-A67F-B17FBA02CD0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17220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11ACDAD-DD67-4E67-95E1-5D796F3AFDF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629401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9092165-6319-47CF-8C42-FB33F90F6313}"/>
              </a:ext>
            </a:extLst>
          </p:cNvPr>
          <p:cNvSpPr/>
          <p:nvPr userDrawn="1"/>
        </p:nvSpPr>
        <p:spPr>
          <a:xfrm>
            <a:off x="457197" y="457201"/>
            <a:ext cx="11277601" cy="498598"/>
          </a:xfrm>
          <a:prstGeom prst="rect">
            <a:avLst/>
          </a:prstGeom>
          <a:solidFill>
            <a:schemeClr val="accent6">
              <a:lumMod val="20000"/>
              <a:lumOff val="80000"/>
              <a:alpha val="16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A4214B-3C8C-4EF5-9D7C-7D84D931E0CE}"/>
              </a:ext>
            </a:extLst>
          </p:cNvPr>
          <p:cNvGrpSpPr/>
          <p:nvPr userDrawn="1"/>
        </p:nvGrpSpPr>
        <p:grpSpPr>
          <a:xfrm>
            <a:off x="457197" y="1412997"/>
            <a:ext cx="11277601" cy="4406778"/>
            <a:chOff x="457197" y="1412997"/>
            <a:chExt cx="11277601" cy="440677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11920-7715-4BEE-B9C4-E2C288B166E1}"/>
                </a:ext>
              </a:extLst>
            </p:cNvPr>
            <p:cNvSpPr/>
            <p:nvPr userDrawn="1"/>
          </p:nvSpPr>
          <p:spPr>
            <a:xfrm>
              <a:off x="457197" y="1412998"/>
              <a:ext cx="11277601" cy="4406777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16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645587-57C3-470F-963A-9C70816756CE}"/>
                </a:ext>
              </a:extLst>
            </p:cNvPr>
            <p:cNvSpPr/>
            <p:nvPr userDrawn="1"/>
          </p:nvSpPr>
          <p:spPr>
            <a:xfrm>
              <a:off x="1105225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C8EF24-353C-4BEC-B5C9-13D427441015}"/>
                </a:ext>
              </a:extLst>
            </p:cNvPr>
            <p:cNvSpPr/>
            <p:nvPr userDrawn="1"/>
          </p:nvSpPr>
          <p:spPr>
            <a:xfrm>
              <a:off x="2071376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21277A-8BFF-462D-A582-AAC201D3A954}"/>
                </a:ext>
              </a:extLst>
            </p:cNvPr>
            <p:cNvSpPr/>
            <p:nvPr userDrawn="1"/>
          </p:nvSpPr>
          <p:spPr>
            <a:xfrm>
              <a:off x="3037527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19A1C93-F55E-473E-AAEF-9CF0DED559AA}"/>
                </a:ext>
              </a:extLst>
            </p:cNvPr>
            <p:cNvSpPr/>
            <p:nvPr userDrawn="1"/>
          </p:nvSpPr>
          <p:spPr>
            <a:xfrm>
              <a:off x="4003678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50EE76-0A0E-45F0-ABA6-38947524C093}"/>
                </a:ext>
              </a:extLst>
            </p:cNvPr>
            <p:cNvSpPr/>
            <p:nvPr userDrawn="1"/>
          </p:nvSpPr>
          <p:spPr>
            <a:xfrm>
              <a:off x="4969829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3A1CF24-6C0C-42DB-BAA6-B6903EF2DCDC}"/>
                </a:ext>
              </a:extLst>
            </p:cNvPr>
            <p:cNvSpPr/>
            <p:nvPr userDrawn="1"/>
          </p:nvSpPr>
          <p:spPr>
            <a:xfrm>
              <a:off x="5935980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093B92-F27D-4DB4-95E0-9E1509AA9D98}"/>
                </a:ext>
              </a:extLst>
            </p:cNvPr>
            <p:cNvSpPr/>
            <p:nvPr userDrawn="1"/>
          </p:nvSpPr>
          <p:spPr>
            <a:xfrm>
              <a:off x="6902131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E96086-C39D-4670-9C8A-E23BD373C526}"/>
                </a:ext>
              </a:extLst>
            </p:cNvPr>
            <p:cNvSpPr/>
            <p:nvPr userDrawn="1"/>
          </p:nvSpPr>
          <p:spPr>
            <a:xfrm>
              <a:off x="7868282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51F3ADA-165F-4607-BB44-714F8F8903E8}"/>
                </a:ext>
              </a:extLst>
            </p:cNvPr>
            <p:cNvSpPr/>
            <p:nvPr userDrawn="1"/>
          </p:nvSpPr>
          <p:spPr>
            <a:xfrm>
              <a:off x="8834433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835B2D1-35EA-4C2C-8198-058E710CFAAF}"/>
                </a:ext>
              </a:extLst>
            </p:cNvPr>
            <p:cNvSpPr/>
            <p:nvPr userDrawn="1"/>
          </p:nvSpPr>
          <p:spPr>
            <a:xfrm>
              <a:off x="9800584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F468487-0E8B-4C7B-B1B7-5A70FF1A32A6}"/>
                </a:ext>
              </a:extLst>
            </p:cNvPr>
            <p:cNvSpPr/>
            <p:nvPr userDrawn="1"/>
          </p:nvSpPr>
          <p:spPr>
            <a:xfrm>
              <a:off x="10766735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911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idx="1"/>
          </p:nvPr>
        </p:nvSpPr>
        <p:spPr>
          <a:xfrm>
            <a:off x="358924" y="1325131"/>
            <a:ext cx="11493838" cy="4443711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8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ny Vision_Sli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0" y="0"/>
              <a:ext cx="12188952" cy="685628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 flipH="1">
              <a:off x="0" y="0"/>
              <a:ext cx="12192000" cy="6858000"/>
            </a:xfrm>
            <a:prstGeom prst="rect">
              <a:avLst/>
            </a:prstGeom>
            <a:solidFill>
              <a:schemeClr val="tx2">
                <a:lumMod val="50000"/>
                <a:alpha val="88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7" name="Straight Connector 6"/>
          <p:cNvCxnSpPr/>
          <p:nvPr userDrawn="1"/>
        </p:nvCxnSpPr>
        <p:spPr bwMode="auto">
          <a:xfrm>
            <a:off x="358924" y="6008484"/>
            <a:ext cx="114938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 userDrawn="1"/>
        </p:nvSpPr>
        <p:spPr bwMode="auto">
          <a:xfrm>
            <a:off x="358924" y="6353220"/>
            <a:ext cx="4295775" cy="16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" tIns="18288" rIns="18288" bIns="1828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SzTx/>
              <a:buFont typeface="Webdings" pitchFamily="18" charset="2"/>
              <a:buNone/>
              <a:tabLst/>
            </a:pPr>
            <a:fld id="{775DB951-7644-4E4E-ADEB-A7A5F3AE3B2F}" type="slidenum">
              <a:rPr lang="en-US" sz="800" b="0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r>
              <a:rPr lang="en-US" sz="800" b="0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|  </a:t>
            </a:r>
            <a:r>
              <a:rPr lang="en-US" sz="800" b="0" i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InterSystems</a:t>
            </a:r>
            <a:endParaRPr lang="en-US" sz="800" b="0" i="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350" y="6201658"/>
            <a:ext cx="176412" cy="467715"/>
          </a:xfrm>
          <a:prstGeom prst="rect">
            <a:avLst/>
          </a:prstGeom>
        </p:spPr>
      </p:pic>
      <p:sp>
        <p:nvSpPr>
          <p:cNvPr id="40" name="Oval 39"/>
          <p:cNvSpPr/>
          <p:nvPr userDrawn="1"/>
        </p:nvSpPr>
        <p:spPr bwMode="auto">
          <a:xfrm>
            <a:off x="3842084" y="1353690"/>
            <a:ext cx="4507832" cy="4507832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Oval 40"/>
          <p:cNvSpPr/>
          <p:nvPr userDrawn="1"/>
        </p:nvSpPr>
        <p:spPr bwMode="auto">
          <a:xfrm>
            <a:off x="7614220" y="4496928"/>
            <a:ext cx="1298836" cy="1298836"/>
          </a:xfrm>
          <a:prstGeom prst="ellipse">
            <a:avLst/>
          </a:prstGeom>
          <a:solidFill>
            <a:schemeClr val="accent2">
              <a:alpha val="81000"/>
            </a:schemeClr>
          </a:solidFill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914377"/>
            <a:r>
              <a:rPr lang="en-US" sz="1600" kern="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HealthShare</a:t>
            </a:r>
          </a:p>
        </p:txBody>
      </p:sp>
      <p:sp>
        <p:nvSpPr>
          <p:cNvPr id="42" name="Oval 41"/>
          <p:cNvSpPr/>
          <p:nvPr userDrawn="1"/>
        </p:nvSpPr>
        <p:spPr bwMode="auto">
          <a:xfrm>
            <a:off x="3278945" y="1419449"/>
            <a:ext cx="1298836" cy="1298836"/>
          </a:xfrm>
          <a:prstGeom prst="ellipse">
            <a:avLst/>
          </a:prstGeom>
          <a:solidFill>
            <a:schemeClr val="accent2">
              <a:alpha val="81000"/>
            </a:schemeClr>
          </a:solidFill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7"/>
            <a:r>
              <a:rPr lang="en-US" sz="1600" kern="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Caché</a:t>
            </a:r>
          </a:p>
        </p:txBody>
      </p:sp>
      <p:sp>
        <p:nvSpPr>
          <p:cNvPr id="43" name="Oval 42"/>
          <p:cNvSpPr/>
          <p:nvPr userDrawn="1"/>
        </p:nvSpPr>
        <p:spPr bwMode="auto">
          <a:xfrm>
            <a:off x="7614220" y="1419449"/>
            <a:ext cx="1298836" cy="1298836"/>
          </a:xfrm>
          <a:prstGeom prst="ellipse">
            <a:avLst/>
          </a:prstGeom>
          <a:solidFill>
            <a:schemeClr val="accent2">
              <a:alpha val="81000"/>
            </a:schemeClr>
          </a:solidFill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7"/>
            <a:r>
              <a:rPr lang="en-US" sz="1600" kern="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Ensemble</a:t>
            </a:r>
          </a:p>
        </p:txBody>
      </p:sp>
      <p:sp>
        <p:nvSpPr>
          <p:cNvPr id="44" name="Oval 43"/>
          <p:cNvSpPr/>
          <p:nvPr userDrawn="1"/>
        </p:nvSpPr>
        <p:spPr bwMode="auto">
          <a:xfrm>
            <a:off x="3278945" y="4496928"/>
            <a:ext cx="1298836" cy="1298836"/>
          </a:xfrm>
          <a:prstGeom prst="ellipse">
            <a:avLst/>
          </a:prstGeom>
          <a:solidFill>
            <a:schemeClr val="accent2">
              <a:alpha val="81000"/>
            </a:schemeClr>
          </a:solidFill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914377"/>
            <a:r>
              <a:rPr lang="en-US" sz="1600" kern="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TrakCare</a:t>
            </a:r>
          </a:p>
        </p:txBody>
      </p:sp>
      <p:sp>
        <p:nvSpPr>
          <p:cNvPr id="45" name="Text Placeholder 4"/>
          <p:cNvSpPr txBox="1">
            <a:spLocks/>
          </p:cNvSpPr>
          <p:nvPr userDrawn="1"/>
        </p:nvSpPr>
        <p:spPr bwMode="auto">
          <a:xfrm>
            <a:off x="4085242" y="3348569"/>
            <a:ext cx="402151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  <a:defRPr lang="en-US" sz="140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227013" indent="-22542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bg1">
                  <a:lumMod val="75000"/>
                </a:schemeClr>
              </a:buClr>
              <a:buSzPct val="95000"/>
              <a:buFont typeface="Wingdings" pitchFamily="2" charset="2"/>
              <a:buChar char="§"/>
              <a:defRPr lang="en-US" sz="1400" dirty="0" smtClean="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461963" indent="-23495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bg1">
                  <a:lumMod val="75000"/>
                </a:schemeClr>
              </a:buClr>
              <a:buSzPct val="80000"/>
              <a:buFont typeface="Arial" pitchFamily="34" charset="0"/>
              <a:buChar char="–"/>
              <a:defRPr lang="en-US" sz="1200" dirty="0" smtClean="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687388" indent="-22542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bg1">
                  <a:lumMod val="75000"/>
                </a:schemeClr>
              </a:buClr>
              <a:buSzPct val="70000"/>
              <a:buFont typeface="Arial" pitchFamily="34" charset="0"/>
              <a:buChar char="•"/>
              <a:defRPr lang="en-US" sz="1100" dirty="0" smtClean="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914400" indent="-22701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bg1">
                  <a:lumMod val="75000"/>
                </a:schemeClr>
              </a:buClr>
              <a:buSzPct val="60000"/>
              <a:buFont typeface="Arial" pitchFamily="34" charset="0"/>
              <a:buChar char="–"/>
              <a:defRPr lang="en-US" sz="1050" dirty="0" smtClean="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 marL="2112963" indent="-398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Symbol" pitchFamily="18" charset="2"/>
              <a:buChar char="-"/>
              <a:defRPr>
                <a:solidFill>
                  <a:srgbClr val="000000"/>
                </a:solidFill>
                <a:latin typeface="+mn-lt"/>
              </a:defRPr>
            </a:lvl6pPr>
            <a:lvl7pPr marL="2570163" indent="-398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Symbol" pitchFamily="18" charset="2"/>
              <a:buChar char="-"/>
              <a:defRPr>
                <a:solidFill>
                  <a:srgbClr val="000000"/>
                </a:solidFill>
                <a:latin typeface="+mn-lt"/>
              </a:defRPr>
            </a:lvl7pPr>
            <a:lvl8pPr marL="3027363" indent="-398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Symbol" pitchFamily="18" charset="2"/>
              <a:buChar char="-"/>
              <a:defRPr>
                <a:solidFill>
                  <a:srgbClr val="000000"/>
                </a:solidFill>
                <a:latin typeface="+mn-lt"/>
              </a:defRPr>
            </a:lvl8pPr>
            <a:lvl9pPr marL="3484563" indent="-398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Symbol" pitchFamily="18" charset="2"/>
              <a:buChar char="-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algn="ctr">
              <a:spcBef>
                <a:spcPct val="0"/>
              </a:spcBef>
              <a:spcAft>
                <a:spcPts val="0"/>
              </a:spcAft>
            </a:pPr>
            <a:r>
              <a:rPr lang="en-US" sz="2400" kern="0" dirty="0">
                <a:latin typeface="+mj-lt"/>
                <a:ea typeface="+mj-ea"/>
              </a:rPr>
              <a:t>Interoperable</a:t>
            </a:r>
          </a:p>
          <a:p>
            <a:pPr algn="ctr">
              <a:spcBef>
                <a:spcPct val="0"/>
              </a:spcBef>
              <a:spcAft>
                <a:spcPts val="0"/>
              </a:spcAft>
            </a:pPr>
            <a:r>
              <a:rPr lang="en-US" sz="2400" kern="0" dirty="0">
                <a:latin typeface="+mj-lt"/>
                <a:ea typeface="+mj-ea"/>
              </a:rPr>
              <a:t>Reliable</a:t>
            </a:r>
            <a:r>
              <a:rPr lang="en-US" sz="2400" kern="0" dirty="0"/>
              <a:t> </a:t>
            </a:r>
          </a:p>
          <a:p>
            <a:pPr algn="ctr">
              <a:spcBef>
                <a:spcPct val="0"/>
              </a:spcBef>
              <a:spcAft>
                <a:spcPts val="0"/>
              </a:spcAft>
            </a:pPr>
            <a:r>
              <a:rPr lang="en-US" sz="2400" kern="0" dirty="0">
                <a:latin typeface="+mj-lt"/>
                <a:ea typeface="+mj-ea"/>
              </a:rPr>
              <a:t>Intuitive</a:t>
            </a:r>
            <a:endParaRPr lang="en-US" sz="2400" kern="0" dirty="0"/>
          </a:p>
          <a:p>
            <a:pPr algn="ctr">
              <a:spcBef>
                <a:spcPct val="0"/>
              </a:spcBef>
              <a:spcAft>
                <a:spcPts val="0"/>
              </a:spcAft>
            </a:pPr>
            <a:r>
              <a:rPr lang="en-US" sz="2400" kern="0" dirty="0">
                <a:latin typeface="+mj-lt"/>
                <a:ea typeface="+mj-ea"/>
              </a:rPr>
              <a:t>Scalable</a:t>
            </a:r>
          </a:p>
        </p:txBody>
      </p:sp>
      <p:sp>
        <p:nvSpPr>
          <p:cNvPr id="77" name="Text Placeholder 4"/>
          <p:cNvSpPr txBox="1">
            <a:spLocks/>
          </p:cNvSpPr>
          <p:nvPr userDrawn="1"/>
        </p:nvSpPr>
        <p:spPr bwMode="auto">
          <a:xfrm>
            <a:off x="4085242" y="2655708"/>
            <a:ext cx="402151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  <a:defRPr lang="en-US" sz="140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227013" indent="-22542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bg1">
                  <a:lumMod val="75000"/>
                </a:schemeClr>
              </a:buClr>
              <a:buSzPct val="95000"/>
              <a:buFont typeface="Wingdings" pitchFamily="2" charset="2"/>
              <a:buChar char="§"/>
              <a:defRPr lang="en-US" sz="1400" dirty="0" smtClean="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461963" indent="-23495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bg1">
                  <a:lumMod val="75000"/>
                </a:schemeClr>
              </a:buClr>
              <a:buSzPct val="80000"/>
              <a:buFont typeface="Arial" pitchFamily="34" charset="0"/>
              <a:buChar char="–"/>
              <a:defRPr lang="en-US" sz="1200" dirty="0" smtClean="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687388" indent="-22542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bg1">
                  <a:lumMod val="75000"/>
                </a:schemeClr>
              </a:buClr>
              <a:buSzPct val="70000"/>
              <a:buFont typeface="Arial" pitchFamily="34" charset="0"/>
              <a:buChar char="•"/>
              <a:defRPr lang="en-US" sz="1100" dirty="0" smtClean="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914400" indent="-22701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bg1">
                  <a:lumMod val="75000"/>
                </a:schemeClr>
              </a:buClr>
              <a:buSzPct val="60000"/>
              <a:buFont typeface="Arial" pitchFamily="34" charset="0"/>
              <a:buChar char="–"/>
              <a:defRPr lang="en-US" sz="1050" dirty="0" smtClean="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 marL="2112963" indent="-398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Symbol" pitchFamily="18" charset="2"/>
              <a:buChar char="-"/>
              <a:defRPr>
                <a:solidFill>
                  <a:srgbClr val="000000"/>
                </a:solidFill>
                <a:latin typeface="+mn-lt"/>
              </a:defRPr>
            </a:lvl6pPr>
            <a:lvl7pPr marL="2570163" indent="-398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Symbol" pitchFamily="18" charset="2"/>
              <a:buChar char="-"/>
              <a:defRPr>
                <a:solidFill>
                  <a:srgbClr val="000000"/>
                </a:solidFill>
                <a:latin typeface="+mn-lt"/>
              </a:defRPr>
            </a:lvl7pPr>
            <a:lvl8pPr marL="3027363" indent="-398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Symbol" pitchFamily="18" charset="2"/>
              <a:buChar char="-"/>
              <a:defRPr>
                <a:solidFill>
                  <a:srgbClr val="000000"/>
                </a:solidFill>
                <a:latin typeface="+mn-lt"/>
              </a:defRPr>
            </a:lvl8pPr>
            <a:lvl9pPr marL="3484563" indent="-398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Symbol" pitchFamily="18" charset="2"/>
              <a:buChar char="-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algn="ctr">
              <a:spcBef>
                <a:spcPct val="0"/>
              </a:spcBef>
              <a:spcAft>
                <a:spcPts val="1800"/>
              </a:spcAft>
            </a:pPr>
            <a:r>
              <a:rPr lang="en-US" sz="5000" kern="0" dirty="0">
                <a:latin typeface="+mj-lt"/>
                <a:ea typeface="+mj-ea"/>
              </a:rPr>
              <a:t>I</a:t>
            </a:r>
            <a:r>
              <a:rPr lang="en-US" sz="5000" kern="0" dirty="0"/>
              <a:t> • R • I • S</a:t>
            </a:r>
            <a:endParaRPr lang="en-US" sz="2400" kern="0" dirty="0">
              <a:latin typeface="+mj-lt"/>
              <a:ea typeface="+mj-ea"/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383940" y="570012"/>
            <a:ext cx="4294509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Tx/>
              <a:buFont typeface="Webdings" pitchFamily="18" charset="2"/>
              <a:buNone/>
              <a:tabLst/>
            </a:pPr>
            <a:r>
              <a:rPr lang="en-US" sz="3600" b="0" noProof="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Business Philosophy</a:t>
            </a:r>
          </a:p>
        </p:txBody>
      </p:sp>
    </p:spTree>
    <p:extLst>
      <p:ext uri="{BB962C8B-B14F-4D97-AF65-F5344CB8AC3E}">
        <p14:creationId xmlns:p14="http://schemas.microsoft.com/office/powerpoint/2010/main" val="133656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38A5-67DB-4DDE-BFE7-EEF0A84E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87766"/>
            <a:ext cx="8715376" cy="2787847"/>
          </a:xfrm>
        </p:spPr>
        <p:txBody>
          <a:bodyPr anchor="b"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44AA2-B6FF-41B0-8880-CBB7A1AFC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539069"/>
            <a:ext cx="8715376" cy="4318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2C9B4B-AF65-4CD0-BFFC-C585EB8C7753}"/>
              </a:ext>
            </a:extLst>
          </p:cNvPr>
          <p:cNvCxnSpPr>
            <a:cxnSpLocks/>
          </p:cNvCxnSpPr>
          <p:nvPr userDrawn="1"/>
        </p:nvCxnSpPr>
        <p:spPr>
          <a:xfrm flipH="1">
            <a:off x="457200" y="5273866"/>
            <a:ext cx="11277600" cy="0"/>
          </a:xfrm>
          <a:prstGeom prst="line">
            <a:avLst/>
          </a:prstGeom>
          <a:ln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60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on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1893" y="1509535"/>
            <a:ext cx="11384692" cy="497776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400"/>
              </a:spcAft>
              <a:defRPr/>
            </a:lvl2pPr>
            <a:lvl3pPr>
              <a:lnSpc>
                <a:spcPct val="100000"/>
              </a:lnSpc>
              <a:spcAft>
                <a:spcPts val="400"/>
              </a:spcAft>
              <a:defRPr/>
            </a:lvl3pPr>
            <a:lvl4pPr>
              <a:lnSpc>
                <a:spcPct val="100000"/>
              </a:lnSpc>
              <a:spcAft>
                <a:spcPts val="400"/>
              </a:spcAft>
              <a:defRPr/>
            </a:lvl4pPr>
            <a:lvl5pPr>
              <a:lnSpc>
                <a:spcPct val="100000"/>
              </a:lnSpc>
              <a:spcAft>
                <a:spcPts val="4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11892" y="1098996"/>
            <a:ext cx="11351741" cy="345231"/>
          </a:xfr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accent3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1893" y="366976"/>
            <a:ext cx="11320187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452" y="6441066"/>
            <a:ext cx="1343609" cy="226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85000"/>
              </a:lnSpc>
              <a:spcAft>
                <a:spcPts val="600"/>
              </a:spcAft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0945A5B-6FD1-4E75-90E0-1022EA54FC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3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924" y="1309125"/>
            <a:ext cx="5608320" cy="35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0" rIns="18288" bIns="18288" numCol="1" rtlCol="0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000" smtClean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 indent="0">
              <a:spcBef>
                <a:spcPts val="4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757" y="1309125"/>
            <a:ext cx="5608320" cy="35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0" rIns="18288" bIns="18288" numCol="1" anchor="b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200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68299" y="1795749"/>
            <a:ext cx="5608320" cy="397513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</a:defRPr>
            </a:lvl1pPr>
            <a:lvl2pPr>
              <a:defRPr>
                <a:solidFill>
                  <a:srgbClr val="000000"/>
                </a:solidFill>
                <a:latin typeface="+mn-lt"/>
              </a:defRPr>
            </a:lvl2pPr>
            <a:lvl3pPr>
              <a:defRPr>
                <a:solidFill>
                  <a:srgbClr val="000000"/>
                </a:solidFill>
                <a:latin typeface="+mn-lt"/>
              </a:defRPr>
            </a:lvl3pPr>
            <a:lvl4pPr>
              <a:defRPr>
                <a:solidFill>
                  <a:srgbClr val="000000"/>
                </a:solidFill>
                <a:latin typeface="+mn-lt"/>
              </a:defRPr>
            </a:lvl4pPr>
            <a:lvl5pPr>
              <a:defRPr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224757" y="1795748"/>
            <a:ext cx="5608320" cy="3975133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</a:defRPr>
            </a:lvl1pPr>
            <a:lvl2pPr>
              <a:defRPr>
                <a:solidFill>
                  <a:srgbClr val="000000"/>
                </a:solidFill>
                <a:latin typeface="+mn-lt"/>
              </a:defRPr>
            </a:lvl2pPr>
            <a:lvl3pPr>
              <a:defRPr>
                <a:solidFill>
                  <a:srgbClr val="000000"/>
                </a:solidFill>
                <a:latin typeface="+mn-lt"/>
              </a:defRPr>
            </a:lvl3pPr>
            <a:lvl4pPr>
              <a:defRPr>
                <a:solidFill>
                  <a:srgbClr val="000000"/>
                </a:solidFill>
                <a:latin typeface="+mn-lt"/>
              </a:defRPr>
            </a:lvl4pPr>
            <a:lvl5pPr>
              <a:defRPr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76884" y="6624804"/>
            <a:ext cx="64572" cy="17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 userDrawn="1"/>
        </p:nvSpPr>
        <p:spPr bwMode="auto">
          <a:xfrm>
            <a:off x="10405872" y="6624804"/>
            <a:ext cx="1288394" cy="16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" tIns="18288" rIns="18288" bIns="1828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SzTx/>
              <a:buFont typeface="Webdings" pitchFamily="18" charset="2"/>
              <a:buNone/>
              <a:tabLst/>
            </a:pPr>
            <a:r>
              <a:rPr lang="en-US" sz="800" b="0" i="0" err="1">
                <a:solidFill>
                  <a:schemeClr val="tx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InterSystems</a:t>
            </a:r>
            <a:r>
              <a:rPr lang="en-US" sz="800" b="0" i="0">
                <a:solidFill>
                  <a:schemeClr val="tx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Confidential</a:t>
            </a:r>
            <a:endParaRPr lang="en-US" sz="800" b="0" i="0" noProof="0">
              <a:solidFill>
                <a:schemeClr val="tx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358924" y="6459588"/>
            <a:ext cx="11493838" cy="0"/>
          </a:xfrm>
          <a:prstGeom prst="line">
            <a:avLst/>
          </a:prstGeom>
          <a:ln>
            <a:solidFill>
              <a:schemeClr val="accent1"/>
            </a:solidFill>
          </a:ln>
        </p:spPr>
      </p:cxnSp>
    </p:spTree>
    <p:extLst>
      <p:ext uri="{BB962C8B-B14F-4D97-AF65-F5344CB8AC3E}">
        <p14:creationId xmlns:p14="http://schemas.microsoft.com/office/powerpoint/2010/main" val="37956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Business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2E967D-8156-4D5C-B2A5-0960CECA434F}"/>
              </a:ext>
            </a:extLst>
          </p:cNvPr>
          <p:cNvGrpSpPr/>
          <p:nvPr userDrawn="1"/>
        </p:nvGrpSpPr>
        <p:grpSpPr>
          <a:xfrm>
            <a:off x="9773218" y="751643"/>
            <a:ext cx="1667283" cy="369741"/>
            <a:chOff x="9609059" y="890430"/>
            <a:chExt cx="1667283" cy="369741"/>
          </a:xfrm>
          <a:solidFill>
            <a:schemeClr val="tx1"/>
          </a:solidFill>
        </p:grpSpPr>
        <p:sp>
          <p:nvSpPr>
            <p:cNvPr id="10" name="Rectangle 5"/>
            <p:cNvSpPr>
              <a:spLocks noChangeArrowheads="1"/>
            </p:cNvSpPr>
            <p:nvPr userDrawn="1"/>
          </p:nvSpPr>
          <p:spPr bwMode="auto">
            <a:xfrm>
              <a:off x="9609059" y="890430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9609059" y="890430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9668666" y="945719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9823300" y="917211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9911416" y="943991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10068642" y="948310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10170579" y="890430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10320030" y="950038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10462570" y="943991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 noEditPoints="1"/>
            </p:cNvSpPr>
            <p:nvPr userDrawn="1"/>
          </p:nvSpPr>
          <p:spPr bwMode="auto">
            <a:xfrm>
              <a:off x="10691497" y="943991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10848723" y="945719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11088017" y="943991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10599926" y="917211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9609059" y="1180693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 noEditPoints="1"/>
            </p:cNvSpPr>
            <p:nvPr userDrawn="1"/>
          </p:nvSpPr>
          <p:spPr bwMode="auto">
            <a:xfrm>
              <a:off x="9680761" y="1198835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 noEditPoints="1"/>
            </p:cNvSpPr>
            <p:nvPr userDrawn="1"/>
          </p:nvSpPr>
          <p:spPr bwMode="auto">
            <a:xfrm>
              <a:off x="9742096" y="1198835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/>
            </p:cNvSpPr>
            <p:nvPr userDrawn="1"/>
          </p:nvSpPr>
          <p:spPr bwMode="auto">
            <a:xfrm>
              <a:off x="9809478" y="1180693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9835395" y="1188468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/>
            </p:cNvSpPr>
            <p:nvPr userDrawn="1"/>
          </p:nvSpPr>
          <p:spPr bwMode="auto">
            <a:xfrm>
              <a:off x="9884636" y="1180693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 noEditPoints="1"/>
            </p:cNvSpPr>
            <p:nvPr userDrawn="1"/>
          </p:nvSpPr>
          <p:spPr bwMode="auto">
            <a:xfrm>
              <a:off x="10040134" y="1180693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 userDrawn="1"/>
          </p:nvSpPr>
          <p:spPr bwMode="auto">
            <a:xfrm>
              <a:off x="10111835" y="1200563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/>
            <p:cNvSpPr>
              <a:spLocks/>
            </p:cNvSpPr>
            <p:nvPr userDrawn="1"/>
          </p:nvSpPr>
          <p:spPr bwMode="auto">
            <a:xfrm>
              <a:off x="10173171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/>
            <p:cNvSpPr>
              <a:spLocks noEditPoints="1"/>
            </p:cNvSpPr>
            <p:nvPr userDrawn="1"/>
          </p:nvSpPr>
          <p:spPr bwMode="auto">
            <a:xfrm>
              <a:off x="10230187" y="1180693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/>
            <p:cNvSpPr>
              <a:spLocks/>
            </p:cNvSpPr>
            <p:nvPr userDrawn="1"/>
          </p:nvSpPr>
          <p:spPr bwMode="auto">
            <a:xfrm>
              <a:off x="10260422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/>
            <p:cNvSpPr>
              <a:spLocks noEditPoints="1"/>
            </p:cNvSpPr>
            <p:nvPr userDrawn="1"/>
          </p:nvSpPr>
          <p:spPr bwMode="auto">
            <a:xfrm>
              <a:off x="10324349" y="1198835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/>
            <p:cNvSpPr>
              <a:spLocks/>
            </p:cNvSpPr>
            <p:nvPr userDrawn="1"/>
          </p:nvSpPr>
          <p:spPr bwMode="auto">
            <a:xfrm>
              <a:off x="10385685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1"/>
            <p:cNvSpPr>
              <a:spLocks/>
            </p:cNvSpPr>
            <p:nvPr userDrawn="1"/>
          </p:nvSpPr>
          <p:spPr bwMode="auto">
            <a:xfrm>
              <a:off x="10438381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2"/>
            <p:cNvSpPr>
              <a:spLocks/>
            </p:cNvSpPr>
            <p:nvPr userDrawn="1"/>
          </p:nvSpPr>
          <p:spPr bwMode="auto">
            <a:xfrm>
              <a:off x="10591287" y="1180693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3"/>
            <p:cNvSpPr>
              <a:spLocks noEditPoints="1"/>
            </p:cNvSpPr>
            <p:nvPr userDrawn="1"/>
          </p:nvSpPr>
          <p:spPr bwMode="auto">
            <a:xfrm>
              <a:off x="10662989" y="1198835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4"/>
            <p:cNvSpPr>
              <a:spLocks/>
            </p:cNvSpPr>
            <p:nvPr userDrawn="1"/>
          </p:nvSpPr>
          <p:spPr bwMode="auto">
            <a:xfrm>
              <a:off x="10718277" y="1200563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5"/>
            <p:cNvSpPr>
              <a:spLocks noEditPoints="1"/>
            </p:cNvSpPr>
            <p:nvPr userDrawn="1"/>
          </p:nvSpPr>
          <p:spPr bwMode="auto">
            <a:xfrm>
              <a:off x="10779613" y="1198835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6"/>
            <p:cNvSpPr>
              <a:spLocks/>
            </p:cNvSpPr>
            <p:nvPr userDrawn="1"/>
          </p:nvSpPr>
          <p:spPr bwMode="auto">
            <a:xfrm>
              <a:off x="10845267" y="1200563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7"/>
            <p:cNvSpPr>
              <a:spLocks/>
            </p:cNvSpPr>
            <p:nvPr userDrawn="1"/>
          </p:nvSpPr>
          <p:spPr bwMode="auto">
            <a:xfrm>
              <a:off x="10887597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8"/>
            <p:cNvSpPr>
              <a:spLocks/>
            </p:cNvSpPr>
            <p:nvPr userDrawn="1"/>
          </p:nvSpPr>
          <p:spPr bwMode="auto">
            <a:xfrm>
              <a:off x="10953252" y="1198835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9"/>
            <p:cNvSpPr>
              <a:spLocks noEditPoints="1"/>
            </p:cNvSpPr>
            <p:nvPr userDrawn="1"/>
          </p:nvSpPr>
          <p:spPr bwMode="auto">
            <a:xfrm>
              <a:off x="11050870" y="1198835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0"/>
            <p:cNvSpPr>
              <a:spLocks/>
            </p:cNvSpPr>
            <p:nvPr userDrawn="1"/>
          </p:nvSpPr>
          <p:spPr bwMode="auto">
            <a:xfrm>
              <a:off x="11116525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1"/>
            <p:cNvSpPr>
              <a:spLocks/>
            </p:cNvSpPr>
            <p:nvPr userDrawn="1"/>
          </p:nvSpPr>
          <p:spPr bwMode="auto">
            <a:xfrm>
              <a:off x="11176132" y="1188468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42"/>
            <p:cNvSpPr>
              <a:spLocks noChangeArrowheads="1"/>
            </p:cNvSpPr>
            <p:nvPr userDrawn="1"/>
          </p:nvSpPr>
          <p:spPr bwMode="auto">
            <a:xfrm>
              <a:off x="9980526" y="1180693"/>
              <a:ext cx="14686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43"/>
            <p:cNvSpPr>
              <a:spLocks noChangeArrowheads="1"/>
            </p:cNvSpPr>
            <p:nvPr userDrawn="1"/>
          </p:nvSpPr>
          <p:spPr bwMode="auto">
            <a:xfrm>
              <a:off x="10532544" y="1180693"/>
              <a:ext cx="13822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4"/>
            <p:cNvSpPr>
              <a:spLocks noEditPoints="1"/>
            </p:cNvSpPr>
            <p:nvPr userDrawn="1"/>
          </p:nvSpPr>
          <p:spPr bwMode="auto">
            <a:xfrm>
              <a:off x="11227101" y="943991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C9B63D5-0F3A-4122-ACCD-2C7603128980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57200" y="3398454"/>
            <a:ext cx="4409718" cy="304699"/>
          </a:xfrm>
        </p:spPr>
        <p:txBody>
          <a:bodyPr>
            <a:sp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79CC15-88DB-4204-B730-1E756063585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7200" y="3694527"/>
            <a:ext cx="4409718" cy="270843"/>
          </a:xfrm>
        </p:spPr>
        <p:txBody>
          <a:bodyPr>
            <a:sp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grpSp>
        <p:nvGrpSpPr>
          <p:cNvPr id="167" name="InterSystems Logo" hidden="1"/>
          <p:cNvGrpSpPr/>
          <p:nvPr userDrawn="1"/>
        </p:nvGrpSpPr>
        <p:grpSpPr>
          <a:xfrm>
            <a:off x="9212973" y="886975"/>
            <a:ext cx="1918671" cy="463038"/>
            <a:chOff x="9215030" y="886716"/>
            <a:chExt cx="1918671" cy="463038"/>
          </a:xfrm>
        </p:grpSpPr>
        <p:sp>
          <p:nvSpPr>
            <p:cNvPr id="168" name="Rectangle 5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6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7"/>
            <p:cNvSpPr>
              <a:spLocks/>
            </p:cNvSpPr>
            <p:nvPr userDrawn="1"/>
          </p:nvSpPr>
          <p:spPr bwMode="auto">
            <a:xfrm>
              <a:off x="9526025" y="999884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"/>
            <p:cNvSpPr>
              <a:spLocks/>
            </p:cNvSpPr>
            <p:nvPr userDrawn="1"/>
          </p:nvSpPr>
          <p:spPr bwMode="auto">
            <a:xfrm>
              <a:off x="9680659" y="971376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9"/>
            <p:cNvSpPr>
              <a:spLocks noEditPoints="1"/>
            </p:cNvSpPr>
            <p:nvPr userDrawn="1"/>
          </p:nvSpPr>
          <p:spPr bwMode="auto">
            <a:xfrm>
              <a:off x="9768775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0"/>
            <p:cNvSpPr>
              <a:spLocks/>
            </p:cNvSpPr>
            <p:nvPr userDrawn="1"/>
          </p:nvSpPr>
          <p:spPr bwMode="auto">
            <a:xfrm>
              <a:off x="9926001" y="1002475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1"/>
            <p:cNvSpPr>
              <a:spLocks/>
            </p:cNvSpPr>
            <p:nvPr userDrawn="1"/>
          </p:nvSpPr>
          <p:spPr bwMode="auto">
            <a:xfrm>
              <a:off x="10027938" y="944595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2"/>
            <p:cNvSpPr>
              <a:spLocks/>
            </p:cNvSpPr>
            <p:nvPr userDrawn="1"/>
          </p:nvSpPr>
          <p:spPr bwMode="auto">
            <a:xfrm>
              <a:off x="10177389" y="1004203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3"/>
            <p:cNvSpPr>
              <a:spLocks/>
            </p:cNvSpPr>
            <p:nvPr userDrawn="1"/>
          </p:nvSpPr>
          <p:spPr bwMode="auto">
            <a:xfrm>
              <a:off x="10319929" y="998156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"/>
            <p:cNvSpPr>
              <a:spLocks noEditPoints="1"/>
            </p:cNvSpPr>
            <p:nvPr userDrawn="1"/>
          </p:nvSpPr>
          <p:spPr bwMode="auto">
            <a:xfrm>
              <a:off x="10548856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5"/>
            <p:cNvSpPr>
              <a:spLocks/>
            </p:cNvSpPr>
            <p:nvPr userDrawn="1"/>
          </p:nvSpPr>
          <p:spPr bwMode="auto">
            <a:xfrm>
              <a:off x="10706082" y="999884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6"/>
            <p:cNvSpPr>
              <a:spLocks/>
            </p:cNvSpPr>
            <p:nvPr userDrawn="1"/>
          </p:nvSpPr>
          <p:spPr bwMode="auto">
            <a:xfrm>
              <a:off x="10945376" y="998156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7"/>
            <p:cNvSpPr>
              <a:spLocks/>
            </p:cNvSpPr>
            <p:nvPr userDrawn="1"/>
          </p:nvSpPr>
          <p:spPr bwMode="auto">
            <a:xfrm>
              <a:off x="10457285" y="971376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8"/>
            <p:cNvSpPr>
              <a:spLocks/>
            </p:cNvSpPr>
            <p:nvPr userDrawn="1"/>
          </p:nvSpPr>
          <p:spPr bwMode="auto">
            <a:xfrm>
              <a:off x="9466418" y="1234858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9"/>
            <p:cNvSpPr>
              <a:spLocks noEditPoints="1"/>
            </p:cNvSpPr>
            <p:nvPr userDrawn="1"/>
          </p:nvSpPr>
          <p:spPr bwMode="auto">
            <a:xfrm>
              <a:off x="9538120" y="1253000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0"/>
            <p:cNvSpPr>
              <a:spLocks noEditPoints="1"/>
            </p:cNvSpPr>
            <p:nvPr userDrawn="1"/>
          </p:nvSpPr>
          <p:spPr bwMode="auto">
            <a:xfrm>
              <a:off x="9599455" y="1253000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1"/>
            <p:cNvSpPr>
              <a:spLocks/>
            </p:cNvSpPr>
            <p:nvPr userDrawn="1"/>
          </p:nvSpPr>
          <p:spPr bwMode="auto">
            <a:xfrm>
              <a:off x="9666837" y="1234858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2"/>
            <p:cNvSpPr>
              <a:spLocks/>
            </p:cNvSpPr>
            <p:nvPr userDrawn="1"/>
          </p:nvSpPr>
          <p:spPr bwMode="auto">
            <a:xfrm>
              <a:off x="9692754" y="1242633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3"/>
            <p:cNvSpPr>
              <a:spLocks/>
            </p:cNvSpPr>
            <p:nvPr userDrawn="1"/>
          </p:nvSpPr>
          <p:spPr bwMode="auto">
            <a:xfrm>
              <a:off x="9741995" y="1234858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4"/>
            <p:cNvSpPr>
              <a:spLocks noEditPoints="1"/>
            </p:cNvSpPr>
            <p:nvPr userDrawn="1"/>
          </p:nvSpPr>
          <p:spPr bwMode="auto">
            <a:xfrm>
              <a:off x="9897493" y="1234858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5"/>
            <p:cNvSpPr>
              <a:spLocks/>
            </p:cNvSpPr>
            <p:nvPr userDrawn="1"/>
          </p:nvSpPr>
          <p:spPr bwMode="auto">
            <a:xfrm>
              <a:off x="9969194" y="1254728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6"/>
            <p:cNvSpPr>
              <a:spLocks/>
            </p:cNvSpPr>
            <p:nvPr userDrawn="1"/>
          </p:nvSpPr>
          <p:spPr bwMode="auto">
            <a:xfrm>
              <a:off x="1003053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7"/>
            <p:cNvSpPr>
              <a:spLocks noEditPoints="1"/>
            </p:cNvSpPr>
            <p:nvPr userDrawn="1"/>
          </p:nvSpPr>
          <p:spPr bwMode="auto">
            <a:xfrm>
              <a:off x="10087546" y="1234858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8"/>
            <p:cNvSpPr>
              <a:spLocks/>
            </p:cNvSpPr>
            <p:nvPr userDrawn="1"/>
          </p:nvSpPr>
          <p:spPr bwMode="auto">
            <a:xfrm>
              <a:off x="10117781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9"/>
            <p:cNvSpPr>
              <a:spLocks noEditPoints="1"/>
            </p:cNvSpPr>
            <p:nvPr userDrawn="1"/>
          </p:nvSpPr>
          <p:spPr bwMode="auto">
            <a:xfrm>
              <a:off x="10181708" y="1253000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0"/>
            <p:cNvSpPr>
              <a:spLocks/>
            </p:cNvSpPr>
            <p:nvPr userDrawn="1"/>
          </p:nvSpPr>
          <p:spPr bwMode="auto">
            <a:xfrm>
              <a:off x="10243044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1"/>
            <p:cNvSpPr>
              <a:spLocks/>
            </p:cNvSpPr>
            <p:nvPr userDrawn="1"/>
          </p:nvSpPr>
          <p:spPr bwMode="auto">
            <a:xfrm>
              <a:off x="1029574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2"/>
            <p:cNvSpPr>
              <a:spLocks/>
            </p:cNvSpPr>
            <p:nvPr userDrawn="1"/>
          </p:nvSpPr>
          <p:spPr bwMode="auto">
            <a:xfrm>
              <a:off x="10448646" y="1234858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3"/>
            <p:cNvSpPr>
              <a:spLocks noEditPoints="1"/>
            </p:cNvSpPr>
            <p:nvPr userDrawn="1"/>
          </p:nvSpPr>
          <p:spPr bwMode="auto">
            <a:xfrm>
              <a:off x="10520348" y="1253000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4"/>
            <p:cNvSpPr>
              <a:spLocks/>
            </p:cNvSpPr>
            <p:nvPr userDrawn="1"/>
          </p:nvSpPr>
          <p:spPr bwMode="auto">
            <a:xfrm>
              <a:off x="10575636" y="1254728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5"/>
            <p:cNvSpPr>
              <a:spLocks noEditPoints="1"/>
            </p:cNvSpPr>
            <p:nvPr userDrawn="1"/>
          </p:nvSpPr>
          <p:spPr bwMode="auto">
            <a:xfrm>
              <a:off x="10636972" y="1253000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6"/>
            <p:cNvSpPr>
              <a:spLocks/>
            </p:cNvSpPr>
            <p:nvPr userDrawn="1"/>
          </p:nvSpPr>
          <p:spPr bwMode="auto">
            <a:xfrm>
              <a:off x="10702626" y="1254728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7"/>
            <p:cNvSpPr>
              <a:spLocks/>
            </p:cNvSpPr>
            <p:nvPr userDrawn="1"/>
          </p:nvSpPr>
          <p:spPr bwMode="auto">
            <a:xfrm>
              <a:off x="10744956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8"/>
            <p:cNvSpPr>
              <a:spLocks/>
            </p:cNvSpPr>
            <p:nvPr userDrawn="1"/>
          </p:nvSpPr>
          <p:spPr bwMode="auto">
            <a:xfrm>
              <a:off x="10810611" y="1253000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9"/>
            <p:cNvSpPr>
              <a:spLocks noEditPoints="1"/>
            </p:cNvSpPr>
            <p:nvPr userDrawn="1"/>
          </p:nvSpPr>
          <p:spPr bwMode="auto">
            <a:xfrm>
              <a:off x="10908229" y="1253000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0"/>
            <p:cNvSpPr>
              <a:spLocks/>
            </p:cNvSpPr>
            <p:nvPr userDrawn="1"/>
          </p:nvSpPr>
          <p:spPr bwMode="auto">
            <a:xfrm>
              <a:off x="10973884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1"/>
            <p:cNvSpPr>
              <a:spLocks/>
            </p:cNvSpPr>
            <p:nvPr userDrawn="1"/>
          </p:nvSpPr>
          <p:spPr bwMode="auto">
            <a:xfrm>
              <a:off x="11033491" y="1242633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 42"/>
            <p:cNvSpPr>
              <a:spLocks noChangeArrowheads="1"/>
            </p:cNvSpPr>
            <p:nvPr userDrawn="1"/>
          </p:nvSpPr>
          <p:spPr bwMode="auto">
            <a:xfrm>
              <a:off x="9837885" y="1234858"/>
              <a:ext cx="14686" cy="7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43"/>
            <p:cNvSpPr>
              <a:spLocks noChangeArrowheads="1"/>
            </p:cNvSpPr>
            <p:nvPr userDrawn="1"/>
          </p:nvSpPr>
          <p:spPr bwMode="auto">
            <a:xfrm>
              <a:off x="10389903" y="1234858"/>
              <a:ext cx="13822" cy="7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4"/>
            <p:cNvSpPr>
              <a:spLocks noEditPoints="1"/>
            </p:cNvSpPr>
            <p:nvPr userDrawn="1"/>
          </p:nvSpPr>
          <p:spPr bwMode="auto">
            <a:xfrm>
              <a:off x="11084460" y="998156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5"/>
            <p:cNvSpPr>
              <a:spLocks/>
            </p:cNvSpPr>
            <p:nvPr userDrawn="1"/>
          </p:nvSpPr>
          <p:spPr bwMode="auto">
            <a:xfrm>
              <a:off x="9215030" y="922135"/>
              <a:ext cx="114896" cy="427619"/>
            </a:xfrm>
            <a:custGeom>
              <a:avLst/>
              <a:gdLst>
                <a:gd name="T0" fmla="*/ 66 w 133"/>
                <a:gd name="T1" fmla="*/ 36 h 495"/>
                <a:gd name="T2" fmla="*/ 0 w 133"/>
                <a:gd name="T3" fmla="*/ 0 h 495"/>
                <a:gd name="T4" fmla="*/ 0 w 133"/>
                <a:gd name="T5" fmla="*/ 426 h 495"/>
                <a:gd name="T6" fmla="*/ 133 w 133"/>
                <a:gd name="T7" fmla="*/ 495 h 495"/>
                <a:gd name="T8" fmla="*/ 133 w 133"/>
                <a:gd name="T9" fmla="*/ 419 h 495"/>
                <a:gd name="T10" fmla="*/ 66 w 133"/>
                <a:gd name="T11" fmla="*/ 385 h 495"/>
                <a:gd name="T12" fmla="*/ 66 w 133"/>
                <a:gd name="T13" fmla="*/ 36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5">
                  <a:moveTo>
                    <a:pt x="66" y="36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133" y="495"/>
                  </a:lnTo>
                  <a:lnTo>
                    <a:pt x="133" y="419"/>
                  </a:lnTo>
                  <a:lnTo>
                    <a:pt x="66" y="385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6"/>
            <p:cNvSpPr>
              <a:spLocks/>
            </p:cNvSpPr>
            <p:nvPr userDrawn="1"/>
          </p:nvSpPr>
          <p:spPr bwMode="auto">
            <a:xfrm>
              <a:off x="9272046" y="886716"/>
              <a:ext cx="114896" cy="425892"/>
            </a:xfrm>
            <a:custGeom>
              <a:avLst/>
              <a:gdLst>
                <a:gd name="T0" fmla="*/ 67 w 133"/>
                <a:gd name="T1" fmla="*/ 460 h 493"/>
                <a:gd name="T2" fmla="*/ 133 w 133"/>
                <a:gd name="T3" fmla="*/ 493 h 493"/>
                <a:gd name="T4" fmla="*/ 133 w 133"/>
                <a:gd name="T5" fmla="*/ 67 h 493"/>
                <a:gd name="T6" fmla="*/ 0 w 133"/>
                <a:gd name="T7" fmla="*/ 0 h 493"/>
                <a:gd name="T8" fmla="*/ 0 w 133"/>
                <a:gd name="T9" fmla="*/ 77 h 493"/>
                <a:gd name="T10" fmla="*/ 67 w 133"/>
                <a:gd name="T11" fmla="*/ 110 h 493"/>
                <a:gd name="T12" fmla="*/ 67 w 133"/>
                <a:gd name="T13" fmla="*/ 46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3">
                  <a:moveTo>
                    <a:pt x="67" y="460"/>
                  </a:moveTo>
                  <a:lnTo>
                    <a:pt x="133" y="493"/>
                  </a:lnTo>
                  <a:lnTo>
                    <a:pt x="133" y="67"/>
                  </a:lnTo>
                  <a:lnTo>
                    <a:pt x="0" y="0"/>
                  </a:lnTo>
                  <a:lnTo>
                    <a:pt x="0" y="77"/>
                  </a:lnTo>
                  <a:lnTo>
                    <a:pt x="67" y="110"/>
                  </a:lnTo>
                  <a:lnTo>
                    <a:pt x="67" y="4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66EA1C-5854-40DE-A5F2-46B3B6ED479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57200" y="1249127"/>
            <a:ext cx="4409718" cy="1900854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C548016-FD56-42C6-91BA-FEB620CB18B3}"/>
              </a:ext>
            </a:extLst>
          </p:cNvPr>
          <p:cNvSpPr/>
          <p:nvPr userDrawn="1"/>
        </p:nvSpPr>
        <p:spPr>
          <a:xfrm>
            <a:off x="7022573" y="358170"/>
            <a:ext cx="2668124" cy="1252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45"/>
          <p:cNvSpPr>
            <a:spLocks/>
          </p:cNvSpPr>
          <p:nvPr userDrawn="1"/>
        </p:nvSpPr>
        <p:spPr bwMode="auto">
          <a:xfrm>
            <a:off x="9521830" y="729183"/>
            <a:ext cx="114896" cy="427619"/>
          </a:xfrm>
          <a:custGeom>
            <a:avLst/>
            <a:gdLst>
              <a:gd name="T0" fmla="*/ 66 w 133"/>
              <a:gd name="T1" fmla="*/ 36 h 495"/>
              <a:gd name="T2" fmla="*/ 0 w 133"/>
              <a:gd name="T3" fmla="*/ 0 h 495"/>
              <a:gd name="T4" fmla="*/ 0 w 133"/>
              <a:gd name="T5" fmla="*/ 426 h 495"/>
              <a:gd name="T6" fmla="*/ 133 w 133"/>
              <a:gd name="T7" fmla="*/ 495 h 495"/>
              <a:gd name="T8" fmla="*/ 133 w 133"/>
              <a:gd name="T9" fmla="*/ 419 h 495"/>
              <a:gd name="T10" fmla="*/ 66 w 133"/>
              <a:gd name="T11" fmla="*/ 385 h 495"/>
              <a:gd name="T12" fmla="*/ 66 w 133"/>
              <a:gd name="T13" fmla="*/ 36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495">
                <a:moveTo>
                  <a:pt x="66" y="36"/>
                </a:moveTo>
                <a:lnTo>
                  <a:pt x="0" y="0"/>
                </a:lnTo>
                <a:lnTo>
                  <a:pt x="0" y="426"/>
                </a:lnTo>
                <a:lnTo>
                  <a:pt x="133" y="495"/>
                </a:lnTo>
                <a:lnTo>
                  <a:pt x="133" y="419"/>
                </a:lnTo>
                <a:lnTo>
                  <a:pt x="66" y="385"/>
                </a:lnTo>
                <a:lnTo>
                  <a:pt x="66" y="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46"/>
          <p:cNvSpPr>
            <a:spLocks/>
          </p:cNvSpPr>
          <p:nvPr userDrawn="1"/>
        </p:nvSpPr>
        <p:spPr bwMode="auto">
          <a:xfrm>
            <a:off x="9578846" y="693764"/>
            <a:ext cx="114896" cy="425892"/>
          </a:xfrm>
          <a:custGeom>
            <a:avLst/>
            <a:gdLst>
              <a:gd name="T0" fmla="*/ 67 w 133"/>
              <a:gd name="T1" fmla="*/ 460 h 493"/>
              <a:gd name="T2" fmla="*/ 133 w 133"/>
              <a:gd name="T3" fmla="*/ 493 h 493"/>
              <a:gd name="T4" fmla="*/ 133 w 133"/>
              <a:gd name="T5" fmla="*/ 67 h 493"/>
              <a:gd name="T6" fmla="*/ 0 w 133"/>
              <a:gd name="T7" fmla="*/ 0 h 493"/>
              <a:gd name="T8" fmla="*/ 0 w 133"/>
              <a:gd name="T9" fmla="*/ 77 h 493"/>
              <a:gd name="T10" fmla="*/ 67 w 133"/>
              <a:gd name="T11" fmla="*/ 110 h 493"/>
              <a:gd name="T12" fmla="*/ 67 w 133"/>
              <a:gd name="T13" fmla="*/ 46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493">
                <a:moveTo>
                  <a:pt x="67" y="460"/>
                </a:moveTo>
                <a:lnTo>
                  <a:pt x="133" y="493"/>
                </a:lnTo>
                <a:lnTo>
                  <a:pt x="133" y="67"/>
                </a:lnTo>
                <a:lnTo>
                  <a:pt x="0" y="0"/>
                </a:lnTo>
                <a:lnTo>
                  <a:pt x="0" y="77"/>
                </a:lnTo>
                <a:lnTo>
                  <a:pt x="67" y="110"/>
                </a:lnTo>
                <a:lnTo>
                  <a:pt x="67" y="4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5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2.91667E-6 0.02616 " pathEditMode="relative" rAng="0" ptsTypes="AA">
                                      <p:cBhvr>
                                        <p:cTn id="15" dur="1000" spd="-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4.58333E-6 -0.03889 " pathEditMode="relative" rAng="0" ptsTypes="AA">
                                      <p:cBhvr>
                                        <p:cTn id="17" dur="100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-2.59259E-6 L -0.16107 -2.59259E-6 " pathEditMode="relative" rAng="0" ptsTypes="AA">
                                      <p:cBhvr>
                                        <p:cTn id="22" dur="1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92" grpId="0" animBg="1"/>
      <p:bldP spid="92" grpId="1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(Healthca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28D3BB5F-6204-4959-BF5F-C5EC9F627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249127"/>
            <a:ext cx="4409718" cy="1900854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777BA1BC-AC49-4355-A5AD-A7E3973505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398454"/>
            <a:ext cx="4409718" cy="304699"/>
          </a:xfrm>
        </p:spPr>
        <p:txBody>
          <a:bodyPr>
            <a:sp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73C34E1E-E4E3-4CAC-94AF-A13CA7B9E7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694527"/>
            <a:ext cx="4409718" cy="270843"/>
          </a:xfrm>
        </p:spPr>
        <p:txBody>
          <a:bodyPr>
            <a:sp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D8CE1DD-8D98-42F5-9870-0F3ACC5C363C}"/>
              </a:ext>
            </a:extLst>
          </p:cNvPr>
          <p:cNvGrpSpPr/>
          <p:nvPr userDrawn="1"/>
        </p:nvGrpSpPr>
        <p:grpSpPr>
          <a:xfrm>
            <a:off x="9773218" y="751643"/>
            <a:ext cx="1667283" cy="369741"/>
            <a:chOff x="9609059" y="890430"/>
            <a:chExt cx="1667283" cy="369741"/>
          </a:xfrm>
          <a:solidFill>
            <a:schemeClr val="tx1"/>
          </a:soli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3B9BAE85-8BCF-4F3E-A239-8763A58A12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09059" y="890430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6">
              <a:extLst>
                <a:ext uri="{FF2B5EF4-FFF2-40B4-BE49-F238E27FC236}">
                  <a16:creationId xmlns:a16="http://schemas.microsoft.com/office/drawing/2014/main" id="{7A41CC0E-C9D8-43FC-B4EA-C01070089E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09059" y="890430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CDA32E72-47F1-4966-8F2C-E44D4E1000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68666" y="945719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5AE5E150-C931-40BB-9B24-746BDCD482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23300" y="917211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200ECBF5-44BA-4A33-B52A-B7167103C6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11416" y="943991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B54FE431-CF28-4D81-88D1-AE6006241D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68642" y="948310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219574AA-81AD-4C23-A940-6D3A1F328C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70579" y="890430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371A9C7C-E1C0-4B38-AE7C-B837D0FE70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20030" y="950038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6A4C3D28-7E2C-4350-A3D7-DAC2AB3D92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62570" y="943991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C266CBA7-7C03-4EFF-B5AC-0014B208BD1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91497" y="943991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12E9EC30-5D0C-476F-AE94-BE1F648D64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48723" y="945719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3032B80D-3973-4C97-A3D4-DFBD11EDD6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88017" y="943991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DC9FB026-490F-4DA4-89DD-1F9850A04D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9926" y="917211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66068D45-1E9F-4781-9F30-7710B35E01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9059" y="1180693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24B5EBAC-DA0D-4CAC-943B-61720E9CBE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80761" y="1198835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99EDA52D-0791-462E-A4BA-E2CA62EB9C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42096" y="1198835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3AD917A7-5CA1-4766-91E7-19DAC23101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9478" y="1180693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A54340F1-7F25-492C-A553-B73F84D9DB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35395" y="1188468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A9E1F820-3D98-497A-9548-33A1864884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84636" y="1180693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DDC3284E-9E0D-4BD9-8A61-086A13D0D29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40134" y="1180693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6FF21313-2D31-48FC-B681-BBC34D27F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11835" y="1200563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A7455459-69FB-4A42-B752-C75B189215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73171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F14CEFE0-DFC1-4083-9D2A-6CA40FAEAD7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230187" y="1180693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C35370FE-CFD7-42E7-A911-C392C2D56E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60422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07055EFA-A3AF-4401-A64E-CE4F0101F40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24349" y="1198835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0D74D86E-1F6E-4FA5-AFE1-002F0B75BA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85685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05311F82-4522-4E67-ADB4-9B22F43A15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38381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E894BBC4-039E-498B-A0FC-FF336A50FD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1287" y="1180693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3">
              <a:extLst>
                <a:ext uri="{FF2B5EF4-FFF2-40B4-BE49-F238E27FC236}">
                  <a16:creationId xmlns:a16="http://schemas.microsoft.com/office/drawing/2014/main" id="{BCC0F6D1-DA22-4138-BECC-F721896901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62989" y="1198835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E0F99E5D-F1C7-4B72-899E-3607D45A28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18277" y="1200563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3AD2A811-6B4C-43DF-A785-5083D6B83F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79613" y="1198835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D41A9276-C418-4888-8444-9534E4CE3C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45267" y="1200563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366CDD14-4169-4160-A3FB-508A663508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87597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A30B484F-A094-4758-9AB8-349FE6A098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53252" y="1198835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542ACB78-A7F7-42F0-85C0-643F51E6C4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50870" y="1198835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2185113F-FCDB-4356-8AF1-494A84303C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6525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0384897C-5BA6-49AD-9CD3-A52B31CEA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76132" y="1188468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42">
              <a:extLst>
                <a:ext uri="{FF2B5EF4-FFF2-40B4-BE49-F238E27FC236}">
                  <a16:creationId xmlns:a16="http://schemas.microsoft.com/office/drawing/2014/main" id="{81507BA3-4C4A-4C5D-9F09-B3622A857D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80526" y="1180693"/>
              <a:ext cx="14686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43">
              <a:extLst>
                <a:ext uri="{FF2B5EF4-FFF2-40B4-BE49-F238E27FC236}">
                  <a16:creationId xmlns:a16="http://schemas.microsoft.com/office/drawing/2014/main" id="{ACEF3B34-6905-4A5D-B143-8CDC3CC1CE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32544" y="1180693"/>
              <a:ext cx="13822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6E96221D-0447-40A3-BB3F-ADBD65B78D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27101" y="943991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87688B39-85EA-45AB-BB78-3706C4132ECD}"/>
              </a:ext>
            </a:extLst>
          </p:cNvPr>
          <p:cNvSpPr/>
          <p:nvPr userDrawn="1"/>
        </p:nvSpPr>
        <p:spPr>
          <a:xfrm>
            <a:off x="7022573" y="358170"/>
            <a:ext cx="2668124" cy="1252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45">
            <a:extLst>
              <a:ext uri="{FF2B5EF4-FFF2-40B4-BE49-F238E27FC236}">
                <a16:creationId xmlns:a16="http://schemas.microsoft.com/office/drawing/2014/main" id="{14143373-E54F-415C-BD02-BE38D2A0B0FF}"/>
              </a:ext>
            </a:extLst>
          </p:cNvPr>
          <p:cNvSpPr>
            <a:spLocks/>
          </p:cNvSpPr>
          <p:nvPr userDrawn="1"/>
        </p:nvSpPr>
        <p:spPr bwMode="auto">
          <a:xfrm>
            <a:off x="9521830" y="729183"/>
            <a:ext cx="114896" cy="427619"/>
          </a:xfrm>
          <a:custGeom>
            <a:avLst/>
            <a:gdLst>
              <a:gd name="T0" fmla="*/ 66 w 133"/>
              <a:gd name="T1" fmla="*/ 36 h 495"/>
              <a:gd name="T2" fmla="*/ 0 w 133"/>
              <a:gd name="T3" fmla="*/ 0 h 495"/>
              <a:gd name="T4" fmla="*/ 0 w 133"/>
              <a:gd name="T5" fmla="*/ 426 h 495"/>
              <a:gd name="T6" fmla="*/ 133 w 133"/>
              <a:gd name="T7" fmla="*/ 495 h 495"/>
              <a:gd name="T8" fmla="*/ 133 w 133"/>
              <a:gd name="T9" fmla="*/ 419 h 495"/>
              <a:gd name="T10" fmla="*/ 66 w 133"/>
              <a:gd name="T11" fmla="*/ 385 h 495"/>
              <a:gd name="T12" fmla="*/ 66 w 133"/>
              <a:gd name="T13" fmla="*/ 36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495">
                <a:moveTo>
                  <a:pt x="66" y="36"/>
                </a:moveTo>
                <a:lnTo>
                  <a:pt x="0" y="0"/>
                </a:lnTo>
                <a:lnTo>
                  <a:pt x="0" y="426"/>
                </a:lnTo>
                <a:lnTo>
                  <a:pt x="133" y="495"/>
                </a:lnTo>
                <a:lnTo>
                  <a:pt x="133" y="419"/>
                </a:lnTo>
                <a:lnTo>
                  <a:pt x="66" y="385"/>
                </a:lnTo>
                <a:lnTo>
                  <a:pt x="66" y="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46">
            <a:extLst>
              <a:ext uri="{FF2B5EF4-FFF2-40B4-BE49-F238E27FC236}">
                <a16:creationId xmlns:a16="http://schemas.microsoft.com/office/drawing/2014/main" id="{24D73BDE-072E-454E-845F-12D75EE395DE}"/>
              </a:ext>
            </a:extLst>
          </p:cNvPr>
          <p:cNvSpPr>
            <a:spLocks/>
          </p:cNvSpPr>
          <p:nvPr userDrawn="1"/>
        </p:nvSpPr>
        <p:spPr bwMode="auto">
          <a:xfrm>
            <a:off x="9578846" y="693764"/>
            <a:ext cx="114896" cy="425892"/>
          </a:xfrm>
          <a:custGeom>
            <a:avLst/>
            <a:gdLst>
              <a:gd name="T0" fmla="*/ 67 w 133"/>
              <a:gd name="T1" fmla="*/ 460 h 493"/>
              <a:gd name="T2" fmla="*/ 133 w 133"/>
              <a:gd name="T3" fmla="*/ 493 h 493"/>
              <a:gd name="T4" fmla="*/ 133 w 133"/>
              <a:gd name="T5" fmla="*/ 67 h 493"/>
              <a:gd name="T6" fmla="*/ 0 w 133"/>
              <a:gd name="T7" fmla="*/ 0 h 493"/>
              <a:gd name="T8" fmla="*/ 0 w 133"/>
              <a:gd name="T9" fmla="*/ 77 h 493"/>
              <a:gd name="T10" fmla="*/ 67 w 133"/>
              <a:gd name="T11" fmla="*/ 110 h 493"/>
              <a:gd name="T12" fmla="*/ 67 w 133"/>
              <a:gd name="T13" fmla="*/ 46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493">
                <a:moveTo>
                  <a:pt x="67" y="460"/>
                </a:moveTo>
                <a:lnTo>
                  <a:pt x="133" y="493"/>
                </a:lnTo>
                <a:lnTo>
                  <a:pt x="133" y="67"/>
                </a:lnTo>
                <a:lnTo>
                  <a:pt x="0" y="0"/>
                </a:lnTo>
                <a:lnTo>
                  <a:pt x="0" y="77"/>
                </a:lnTo>
                <a:lnTo>
                  <a:pt x="67" y="110"/>
                </a:lnTo>
                <a:lnTo>
                  <a:pt x="67" y="4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6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2.91667E-6 0.02616 " pathEditMode="relative" rAng="0" ptsTypes="AA">
                                      <p:cBhvr>
                                        <p:cTn id="12" dur="1000" spd="-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4.58333E-6 -0.03889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-2.59259E-6 L -0.16107 -2.59259E-6 " pathEditMode="relative" rAng="0" ptsTypes="AA">
                                      <p:cBhvr>
                                        <p:cTn id="19" dur="15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19" grpId="1" animBg="1"/>
      <p:bldP spid="120" grpId="0" animBg="1"/>
      <p:bldP spid="120" grpId="1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F3E6-6D45-4A79-82D8-67D8F9DC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F9AD-4695-436B-9ED2-93DFE1A2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B323F-5448-46AB-BB19-DBCF6C2A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2351" y="6194425"/>
            <a:ext cx="7767066" cy="4421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2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38A5-67DB-4DDE-BFE7-EEF0A84E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79819"/>
            <a:ext cx="8715376" cy="1495794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44AA2-B6FF-41B0-8880-CBB7A1AFC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539069"/>
            <a:ext cx="8715376" cy="4318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2C9B4B-AF65-4CD0-BFFC-C585EB8C7753}"/>
              </a:ext>
            </a:extLst>
          </p:cNvPr>
          <p:cNvCxnSpPr>
            <a:cxnSpLocks/>
          </p:cNvCxnSpPr>
          <p:nvPr userDrawn="1"/>
        </p:nvCxnSpPr>
        <p:spPr>
          <a:xfrm flipH="1">
            <a:off x="457200" y="5273866"/>
            <a:ext cx="112776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8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3654-6B08-42E4-9A0C-797E051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FA7A-2090-4F19-B8BA-147E2979A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6" y="1412997"/>
            <a:ext cx="5478783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3E3F1-3C93-47BB-ABBA-E74A78AA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1412997"/>
            <a:ext cx="5478778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5B47A-66F4-453A-A8ED-E9E01E3E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2351" y="6194425"/>
            <a:ext cx="7767066" cy="4421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2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3654-6B08-42E4-9A0C-797E051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FA7A-2090-4F19-B8BA-147E2979A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7" y="1412997"/>
            <a:ext cx="3546482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3E3F1-3C93-47BB-ABBA-E74A78AA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3718" y="1412997"/>
            <a:ext cx="3544564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5B47A-66F4-453A-A8ED-E9E01E3E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2351" y="6194425"/>
            <a:ext cx="7767066" cy="4421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20A71404-69A5-45B6-A2FA-04E08F320E5A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188320" y="1412997"/>
            <a:ext cx="3546477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308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3654-6B08-42E4-9A0C-797E051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FA7A-2090-4F19-B8BA-147E2979A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7" y="1412997"/>
            <a:ext cx="2580329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3E3F1-3C93-47BB-ABBA-E74A78AA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6455" y="1412997"/>
            <a:ext cx="2578410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5B47A-66F4-453A-A8ED-E9E01E3E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2351" y="6194425"/>
            <a:ext cx="7767066" cy="4421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20A71404-69A5-45B6-A2FA-04E08F320E5A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256018" y="1412997"/>
            <a:ext cx="2578415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1B13753-7B7A-4BCB-8A04-E2CAD8BC9AF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45586" y="1412997"/>
            <a:ext cx="2589212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385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450F-2939-40BB-A926-D9D78513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74504-C99A-45C9-8BEA-707080C9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2351" y="6194425"/>
            <a:ext cx="7767066" cy="4421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1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3654-6B08-42E4-9A0C-797E051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FA7A-2090-4F19-B8BA-147E2979A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6" y="1412997"/>
            <a:ext cx="5478783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3E3F1-3C93-47BB-ABBA-E74A78AA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1412997"/>
            <a:ext cx="5478778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5B47A-66F4-453A-A8ED-E9E01E3E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2351" y="6194425"/>
            <a:ext cx="7767066" cy="4421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2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972CA9-CF1C-451C-A31A-176779B1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2351" y="6194425"/>
            <a:ext cx="7767066" cy="4421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(Busine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2D18BF-2FAC-4D98-A229-E03EB74D081B}"/>
              </a:ext>
            </a:extLst>
          </p:cNvPr>
          <p:cNvSpPr txBox="1"/>
          <p:nvPr userDrawn="1"/>
        </p:nvSpPr>
        <p:spPr>
          <a:xfrm>
            <a:off x="461853" y="1585728"/>
            <a:ext cx="362631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5400" i="1" dirty="0">
                <a:solidFill>
                  <a:schemeClr val="tx1"/>
                </a:solidFill>
              </a:rPr>
              <a:t>Thank you.</a:t>
            </a:r>
          </a:p>
        </p:txBody>
      </p:sp>
      <p:grpSp>
        <p:nvGrpSpPr>
          <p:cNvPr id="50" name="Captions"/>
          <p:cNvGrpSpPr/>
          <p:nvPr userDrawn="1"/>
        </p:nvGrpSpPr>
        <p:grpSpPr>
          <a:xfrm>
            <a:off x="610751" y="1037030"/>
            <a:ext cx="2974329" cy="166729"/>
            <a:chOff x="5722374" y="1037030"/>
            <a:chExt cx="2974329" cy="166729"/>
          </a:xfrm>
          <a:solidFill>
            <a:schemeClr val="tx1"/>
          </a:solidFill>
        </p:grpSpPr>
        <p:sp>
          <p:nvSpPr>
            <p:cNvPr id="51" name="Freeform 47"/>
            <p:cNvSpPr>
              <a:spLocks/>
            </p:cNvSpPr>
            <p:nvPr userDrawn="1"/>
          </p:nvSpPr>
          <p:spPr bwMode="auto">
            <a:xfrm>
              <a:off x="5722374" y="1043078"/>
              <a:ext cx="101938" cy="132173"/>
            </a:xfrm>
            <a:custGeom>
              <a:avLst/>
              <a:gdLst>
                <a:gd name="T0" fmla="*/ 49 w 118"/>
                <a:gd name="T1" fmla="*/ 15 h 153"/>
                <a:gd name="T2" fmla="*/ 0 w 118"/>
                <a:gd name="T3" fmla="*/ 15 h 153"/>
                <a:gd name="T4" fmla="*/ 0 w 118"/>
                <a:gd name="T5" fmla="*/ 0 h 153"/>
                <a:gd name="T6" fmla="*/ 118 w 118"/>
                <a:gd name="T7" fmla="*/ 0 h 153"/>
                <a:gd name="T8" fmla="*/ 118 w 118"/>
                <a:gd name="T9" fmla="*/ 15 h 153"/>
                <a:gd name="T10" fmla="*/ 68 w 118"/>
                <a:gd name="T11" fmla="*/ 15 h 153"/>
                <a:gd name="T12" fmla="*/ 68 w 118"/>
                <a:gd name="T13" fmla="*/ 153 h 153"/>
                <a:gd name="T14" fmla="*/ 49 w 118"/>
                <a:gd name="T15" fmla="*/ 153 h 153"/>
                <a:gd name="T16" fmla="*/ 49 w 118"/>
                <a:gd name="T17" fmla="*/ 1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3">
                  <a:moveTo>
                    <a:pt x="49" y="15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5"/>
                  </a:lnTo>
                  <a:lnTo>
                    <a:pt x="68" y="15"/>
                  </a:lnTo>
                  <a:lnTo>
                    <a:pt x="68" y="153"/>
                  </a:lnTo>
                  <a:lnTo>
                    <a:pt x="49" y="153"/>
                  </a:lnTo>
                  <a:lnTo>
                    <a:pt x="49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"/>
            <p:cNvSpPr>
              <a:spLocks/>
            </p:cNvSpPr>
            <p:nvPr userDrawn="1"/>
          </p:nvSpPr>
          <p:spPr bwMode="auto">
            <a:xfrm>
              <a:off x="5846772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5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30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9"/>
            <p:cNvSpPr>
              <a:spLocks noEditPoints="1"/>
            </p:cNvSpPr>
            <p:nvPr userDrawn="1"/>
          </p:nvSpPr>
          <p:spPr bwMode="auto">
            <a:xfrm>
              <a:off x="5954757" y="1074177"/>
              <a:ext cx="92435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3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6" y="44"/>
                    <a:pt x="24" y="44"/>
                  </a:cubicBezTo>
                  <a:cubicBezTo>
                    <a:pt x="31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9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3" y="6"/>
                  </a:cubicBezTo>
                  <a:cubicBezTo>
                    <a:pt x="15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0"/>
            <p:cNvSpPr>
              <a:spLocks noEditPoints="1"/>
            </p:cNvSpPr>
            <p:nvPr userDrawn="1"/>
          </p:nvSpPr>
          <p:spPr bwMode="auto">
            <a:xfrm>
              <a:off x="6128396" y="1074177"/>
              <a:ext cx="95890" cy="129582"/>
            </a:xfrm>
            <a:custGeom>
              <a:avLst/>
              <a:gdLst>
                <a:gd name="T0" fmla="*/ 0 w 47"/>
                <a:gd name="T1" fmla="*/ 1 h 63"/>
                <a:gd name="T2" fmla="*/ 7 w 47"/>
                <a:gd name="T3" fmla="*/ 1 h 63"/>
                <a:gd name="T4" fmla="*/ 7 w 47"/>
                <a:gd name="T5" fmla="*/ 11 h 63"/>
                <a:gd name="T6" fmla="*/ 25 w 47"/>
                <a:gd name="T7" fmla="*/ 0 h 63"/>
                <a:gd name="T8" fmla="*/ 47 w 47"/>
                <a:gd name="T9" fmla="*/ 25 h 63"/>
                <a:gd name="T10" fmla="*/ 47 w 47"/>
                <a:gd name="T11" fmla="*/ 25 h 63"/>
                <a:gd name="T12" fmla="*/ 25 w 47"/>
                <a:gd name="T13" fmla="*/ 50 h 63"/>
                <a:gd name="T14" fmla="*/ 7 w 47"/>
                <a:gd name="T15" fmla="*/ 40 h 63"/>
                <a:gd name="T16" fmla="*/ 7 w 47"/>
                <a:gd name="T17" fmla="*/ 63 h 63"/>
                <a:gd name="T18" fmla="*/ 0 w 47"/>
                <a:gd name="T19" fmla="*/ 63 h 63"/>
                <a:gd name="T20" fmla="*/ 0 w 47"/>
                <a:gd name="T21" fmla="*/ 1 h 63"/>
                <a:gd name="T22" fmla="*/ 40 w 47"/>
                <a:gd name="T23" fmla="*/ 25 h 63"/>
                <a:gd name="T24" fmla="*/ 40 w 47"/>
                <a:gd name="T25" fmla="*/ 25 h 63"/>
                <a:gd name="T26" fmla="*/ 23 w 47"/>
                <a:gd name="T27" fmla="*/ 7 h 63"/>
                <a:gd name="T28" fmla="*/ 6 w 47"/>
                <a:gd name="T29" fmla="*/ 25 h 63"/>
                <a:gd name="T30" fmla="*/ 6 w 47"/>
                <a:gd name="T31" fmla="*/ 25 h 63"/>
                <a:gd name="T32" fmla="*/ 23 w 47"/>
                <a:gd name="T33" fmla="*/ 43 h 63"/>
                <a:gd name="T34" fmla="*/ 40 w 47"/>
                <a:gd name="T35" fmla="*/ 2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63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0" y="5"/>
                    <a:pt x="16" y="0"/>
                    <a:pt x="25" y="0"/>
                  </a:cubicBezTo>
                  <a:cubicBezTo>
                    <a:pt x="36" y="0"/>
                    <a:pt x="47" y="9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40"/>
                    <a:pt x="36" y="50"/>
                    <a:pt x="25" y="50"/>
                  </a:cubicBezTo>
                  <a:cubicBezTo>
                    <a:pt x="16" y="50"/>
                    <a:pt x="10" y="45"/>
                    <a:pt x="7" y="40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0" y="1"/>
                  </a:lnTo>
                  <a:close/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2" y="7"/>
                    <a:pt x="23" y="7"/>
                  </a:cubicBezTo>
                  <a:cubicBezTo>
                    <a:pt x="15" y="7"/>
                    <a:pt x="6" y="14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36"/>
                    <a:pt x="15" y="43"/>
                    <a:pt x="23" y="43"/>
                  </a:cubicBezTo>
                  <a:cubicBezTo>
                    <a:pt x="33" y="43"/>
                    <a:pt x="40" y="37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1"/>
            <p:cNvSpPr>
              <a:spLocks noEditPoints="1"/>
            </p:cNvSpPr>
            <p:nvPr userDrawn="1"/>
          </p:nvSpPr>
          <p:spPr bwMode="auto">
            <a:xfrm>
              <a:off x="6245020" y="1074177"/>
              <a:ext cx="100210" cy="102801"/>
            </a:xfrm>
            <a:custGeom>
              <a:avLst/>
              <a:gdLst>
                <a:gd name="T0" fmla="*/ 0 w 49"/>
                <a:gd name="T1" fmla="*/ 25 h 50"/>
                <a:gd name="T2" fmla="*/ 0 w 49"/>
                <a:gd name="T3" fmla="*/ 25 h 50"/>
                <a:gd name="T4" fmla="*/ 25 w 49"/>
                <a:gd name="T5" fmla="*/ 0 h 50"/>
                <a:gd name="T6" fmla="*/ 49 w 49"/>
                <a:gd name="T7" fmla="*/ 25 h 50"/>
                <a:gd name="T8" fmla="*/ 49 w 49"/>
                <a:gd name="T9" fmla="*/ 25 h 50"/>
                <a:gd name="T10" fmla="*/ 25 w 49"/>
                <a:gd name="T11" fmla="*/ 50 h 50"/>
                <a:gd name="T12" fmla="*/ 0 w 49"/>
                <a:gd name="T13" fmla="*/ 25 h 50"/>
                <a:gd name="T14" fmla="*/ 42 w 49"/>
                <a:gd name="T15" fmla="*/ 25 h 50"/>
                <a:gd name="T16" fmla="*/ 42 w 49"/>
                <a:gd name="T17" fmla="*/ 25 h 50"/>
                <a:gd name="T18" fmla="*/ 25 w 49"/>
                <a:gd name="T19" fmla="*/ 7 h 50"/>
                <a:gd name="T20" fmla="*/ 7 w 49"/>
                <a:gd name="T21" fmla="*/ 25 h 50"/>
                <a:gd name="T22" fmla="*/ 7 w 49"/>
                <a:gd name="T23" fmla="*/ 25 h 50"/>
                <a:gd name="T24" fmla="*/ 25 w 49"/>
                <a:gd name="T25" fmla="*/ 43 h 50"/>
                <a:gd name="T26" fmla="*/ 42 w 49"/>
                <a:gd name="T27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39" y="0"/>
                    <a:pt x="49" y="12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38"/>
                    <a:pt x="39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lose/>
                  <a:moveTo>
                    <a:pt x="42" y="25"/>
                  </a:moveTo>
                  <a:cubicBezTo>
                    <a:pt x="42" y="25"/>
                    <a:pt x="42" y="25"/>
                    <a:pt x="42" y="25"/>
                  </a:cubicBezTo>
                  <a:cubicBezTo>
                    <a:pt x="42" y="15"/>
                    <a:pt x="35" y="7"/>
                    <a:pt x="25" y="7"/>
                  </a:cubicBezTo>
                  <a:cubicBezTo>
                    <a:pt x="14" y="7"/>
                    <a:pt x="7" y="1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35"/>
                    <a:pt x="15" y="43"/>
                    <a:pt x="25" y="43"/>
                  </a:cubicBezTo>
                  <a:cubicBezTo>
                    <a:pt x="35" y="43"/>
                    <a:pt x="42" y="35"/>
                    <a:pt x="4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2"/>
            <p:cNvSpPr>
              <a:spLocks/>
            </p:cNvSpPr>
            <p:nvPr userDrawn="1"/>
          </p:nvSpPr>
          <p:spPr bwMode="auto">
            <a:xfrm>
              <a:off x="6359052" y="1075905"/>
              <a:ext cx="145131" cy="99346"/>
            </a:xfrm>
            <a:custGeom>
              <a:avLst/>
              <a:gdLst>
                <a:gd name="T0" fmla="*/ 0 w 168"/>
                <a:gd name="T1" fmla="*/ 0 h 115"/>
                <a:gd name="T2" fmla="*/ 17 w 168"/>
                <a:gd name="T3" fmla="*/ 0 h 115"/>
                <a:gd name="T4" fmla="*/ 48 w 168"/>
                <a:gd name="T5" fmla="*/ 91 h 115"/>
                <a:gd name="T6" fmla="*/ 76 w 168"/>
                <a:gd name="T7" fmla="*/ 0 h 115"/>
                <a:gd name="T8" fmla="*/ 90 w 168"/>
                <a:gd name="T9" fmla="*/ 0 h 115"/>
                <a:gd name="T10" fmla="*/ 121 w 168"/>
                <a:gd name="T11" fmla="*/ 91 h 115"/>
                <a:gd name="T12" fmla="*/ 149 w 168"/>
                <a:gd name="T13" fmla="*/ 0 h 115"/>
                <a:gd name="T14" fmla="*/ 168 w 168"/>
                <a:gd name="T15" fmla="*/ 0 h 115"/>
                <a:gd name="T16" fmla="*/ 128 w 168"/>
                <a:gd name="T17" fmla="*/ 115 h 115"/>
                <a:gd name="T18" fmla="*/ 114 w 168"/>
                <a:gd name="T19" fmla="*/ 115 h 115"/>
                <a:gd name="T20" fmla="*/ 83 w 168"/>
                <a:gd name="T21" fmla="*/ 27 h 115"/>
                <a:gd name="T22" fmla="*/ 55 w 168"/>
                <a:gd name="T23" fmla="*/ 115 h 115"/>
                <a:gd name="T24" fmla="*/ 38 w 168"/>
                <a:gd name="T25" fmla="*/ 115 h 115"/>
                <a:gd name="T26" fmla="*/ 0 w 168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15">
                  <a:moveTo>
                    <a:pt x="0" y="0"/>
                  </a:moveTo>
                  <a:lnTo>
                    <a:pt x="17" y="0"/>
                  </a:lnTo>
                  <a:lnTo>
                    <a:pt x="48" y="91"/>
                  </a:lnTo>
                  <a:lnTo>
                    <a:pt x="76" y="0"/>
                  </a:lnTo>
                  <a:lnTo>
                    <a:pt x="90" y="0"/>
                  </a:lnTo>
                  <a:lnTo>
                    <a:pt x="121" y="91"/>
                  </a:lnTo>
                  <a:lnTo>
                    <a:pt x="149" y="0"/>
                  </a:lnTo>
                  <a:lnTo>
                    <a:pt x="168" y="0"/>
                  </a:lnTo>
                  <a:lnTo>
                    <a:pt x="128" y="115"/>
                  </a:lnTo>
                  <a:lnTo>
                    <a:pt x="114" y="115"/>
                  </a:lnTo>
                  <a:lnTo>
                    <a:pt x="83" y="27"/>
                  </a:lnTo>
                  <a:lnTo>
                    <a:pt x="55" y="115"/>
                  </a:lnTo>
                  <a:lnTo>
                    <a:pt x="38" y="1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3"/>
            <p:cNvSpPr>
              <a:spLocks noEditPoints="1"/>
            </p:cNvSpPr>
            <p:nvPr userDrawn="1"/>
          </p:nvSpPr>
          <p:spPr bwMode="auto">
            <a:xfrm>
              <a:off x="6516277" y="1074177"/>
              <a:ext cx="92435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3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6" y="44"/>
                    <a:pt x="24" y="44"/>
                  </a:cubicBezTo>
                  <a:cubicBezTo>
                    <a:pt x="30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3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4"/>
            <p:cNvSpPr>
              <a:spLocks/>
            </p:cNvSpPr>
            <p:nvPr userDrawn="1"/>
          </p:nvSpPr>
          <p:spPr bwMode="auto">
            <a:xfrm>
              <a:off x="6632901" y="1074177"/>
              <a:ext cx="53560" cy="101074"/>
            </a:xfrm>
            <a:custGeom>
              <a:avLst/>
              <a:gdLst>
                <a:gd name="T0" fmla="*/ 0 w 26"/>
                <a:gd name="T1" fmla="*/ 1 h 49"/>
                <a:gd name="T2" fmla="*/ 7 w 26"/>
                <a:gd name="T3" fmla="*/ 1 h 49"/>
                <a:gd name="T4" fmla="*/ 7 w 26"/>
                <a:gd name="T5" fmla="*/ 14 h 49"/>
                <a:gd name="T6" fmla="*/ 26 w 26"/>
                <a:gd name="T7" fmla="*/ 1 h 49"/>
                <a:gd name="T8" fmla="*/ 26 w 26"/>
                <a:gd name="T9" fmla="*/ 8 h 49"/>
                <a:gd name="T10" fmla="*/ 26 w 26"/>
                <a:gd name="T11" fmla="*/ 8 h 49"/>
                <a:gd name="T12" fmla="*/ 7 w 26"/>
                <a:gd name="T13" fmla="*/ 30 h 49"/>
                <a:gd name="T14" fmla="*/ 7 w 26"/>
                <a:gd name="T15" fmla="*/ 49 h 49"/>
                <a:gd name="T16" fmla="*/ 0 w 26"/>
                <a:gd name="T17" fmla="*/ 49 h 49"/>
                <a:gd name="T18" fmla="*/ 0 w 26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1" y="6"/>
                    <a:pt x="17" y="0"/>
                    <a:pt x="26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16" y="8"/>
                    <a:pt x="7" y="16"/>
                    <a:pt x="7" y="3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5"/>
            <p:cNvSpPr>
              <a:spLocks noEditPoints="1"/>
            </p:cNvSpPr>
            <p:nvPr userDrawn="1"/>
          </p:nvSpPr>
          <p:spPr bwMode="auto">
            <a:xfrm>
              <a:off x="6764210" y="1037030"/>
              <a:ext cx="97618" cy="139948"/>
            </a:xfrm>
            <a:custGeom>
              <a:avLst/>
              <a:gdLst>
                <a:gd name="T0" fmla="*/ 7 w 48"/>
                <a:gd name="T1" fmla="*/ 58 h 68"/>
                <a:gd name="T2" fmla="*/ 7 w 48"/>
                <a:gd name="T3" fmla="*/ 67 h 68"/>
                <a:gd name="T4" fmla="*/ 0 w 48"/>
                <a:gd name="T5" fmla="*/ 67 h 68"/>
                <a:gd name="T6" fmla="*/ 0 w 48"/>
                <a:gd name="T7" fmla="*/ 0 h 68"/>
                <a:gd name="T8" fmla="*/ 7 w 48"/>
                <a:gd name="T9" fmla="*/ 0 h 68"/>
                <a:gd name="T10" fmla="*/ 7 w 48"/>
                <a:gd name="T11" fmla="*/ 29 h 68"/>
                <a:gd name="T12" fmla="*/ 26 w 48"/>
                <a:gd name="T13" fmla="*/ 18 h 68"/>
                <a:gd name="T14" fmla="*/ 48 w 48"/>
                <a:gd name="T15" fmla="*/ 43 h 68"/>
                <a:gd name="T16" fmla="*/ 48 w 48"/>
                <a:gd name="T17" fmla="*/ 43 h 68"/>
                <a:gd name="T18" fmla="*/ 26 w 48"/>
                <a:gd name="T19" fmla="*/ 68 h 68"/>
                <a:gd name="T20" fmla="*/ 7 w 48"/>
                <a:gd name="T21" fmla="*/ 58 h 68"/>
                <a:gd name="T22" fmla="*/ 41 w 48"/>
                <a:gd name="T23" fmla="*/ 43 h 68"/>
                <a:gd name="T24" fmla="*/ 41 w 48"/>
                <a:gd name="T25" fmla="*/ 43 h 68"/>
                <a:gd name="T26" fmla="*/ 24 w 48"/>
                <a:gd name="T27" fmla="*/ 25 h 68"/>
                <a:gd name="T28" fmla="*/ 7 w 48"/>
                <a:gd name="T29" fmla="*/ 43 h 68"/>
                <a:gd name="T30" fmla="*/ 7 w 48"/>
                <a:gd name="T31" fmla="*/ 43 h 68"/>
                <a:gd name="T32" fmla="*/ 24 w 48"/>
                <a:gd name="T33" fmla="*/ 61 h 68"/>
                <a:gd name="T34" fmla="*/ 41 w 48"/>
                <a:gd name="T35" fmla="*/ 4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68">
                  <a:moveTo>
                    <a:pt x="7" y="58"/>
                  </a:move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1" y="23"/>
                    <a:pt x="17" y="18"/>
                    <a:pt x="26" y="18"/>
                  </a:cubicBezTo>
                  <a:cubicBezTo>
                    <a:pt x="37" y="18"/>
                    <a:pt x="48" y="27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58"/>
                    <a:pt x="37" y="68"/>
                    <a:pt x="26" y="68"/>
                  </a:cubicBezTo>
                  <a:cubicBezTo>
                    <a:pt x="17" y="68"/>
                    <a:pt x="11" y="63"/>
                    <a:pt x="7" y="58"/>
                  </a:cubicBezTo>
                  <a:close/>
                  <a:moveTo>
                    <a:pt x="41" y="43"/>
                  </a:moveTo>
                  <a:cubicBezTo>
                    <a:pt x="41" y="43"/>
                    <a:pt x="41" y="43"/>
                    <a:pt x="41" y="43"/>
                  </a:cubicBezTo>
                  <a:cubicBezTo>
                    <a:pt x="41" y="32"/>
                    <a:pt x="33" y="25"/>
                    <a:pt x="24" y="25"/>
                  </a:cubicBezTo>
                  <a:cubicBezTo>
                    <a:pt x="15" y="25"/>
                    <a:pt x="7" y="3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54"/>
                    <a:pt x="15" y="61"/>
                    <a:pt x="24" y="61"/>
                  </a:cubicBezTo>
                  <a:cubicBezTo>
                    <a:pt x="33" y="61"/>
                    <a:pt x="41" y="55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6"/>
            <p:cNvSpPr>
              <a:spLocks noEditPoints="1"/>
            </p:cNvSpPr>
            <p:nvPr userDrawn="1"/>
          </p:nvSpPr>
          <p:spPr bwMode="auto">
            <a:xfrm>
              <a:off x="6882561" y="1074177"/>
              <a:ext cx="91571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2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5" y="44"/>
                    <a:pt x="24" y="44"/>
                  </a:cubicBezTo>
                  <a:cubicBezTo>
                    <a:pt x="30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2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7"/>
            <p:cNvSpPr>
              <a:spLocks/>
            </p:cNvSpPr>
            <p:nvPr userDrawn="1"/>
          </p:nvSpPr>
          <p:spPr bwMode="auto">
            <a:xfrm>
              <a:off x="6998321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5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29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8"/>
            <p:cNvSpPr>
              <a:spLocks noEditPoints="1"/>
            </p:cNvSpPr>
            <p:nvPr userDrawn="1"/>
          </p:nvSpPr>
          <p:spPr bwMode="auto">
            <a:xfrm>
              <a:off x="7113216" y="1038758"/>
              <a:ext cx="16414" cy="136493"/>
            </a:xfrm>
            <a:custGeom>
              <a:avLst/>
              <a:gdLst>
                <a:gd name="T0" fmla="*/ 0 w 19"/>
                <a:gd name="T1" fmla="*/ 0 h 158"/>
                <a:gd name="T2" fmla="*/ 19 w 19"/>
                <a:gd name="T3" fmla="*/ 0 h 158"/>
                <a:gd name="T4" fmla="*/ 19 w 19"/>
                <a:gd name="T5" fmla="*/ 20 h 158"/>
                <a:gd name="T6" fmla="*/ 0 w 19"/>
                <a:gd name="T7" fmla="*/ 20 h 158"/>
                <a:gd name="T8" fmla="*/ 0 w 19"/>
                <a:gd name="T9" fmla="*/ 0 h 158"/>
                <a:gd name="T10" fmla="*/ 2 w 19"/>
                <a:gd name="T11" fmla="*/ 43 h 158"/>
                <a:gd name="T12" fmla="*/ 19 w 19"/>
                <a:gd name="T13" fmla="*/ 43 h 158"/>
                <a:gd name="T14" fmla="*/ 19 w 19"/>
                <a:gd name="T15" fmla="*/ 158 h 158"/>
                <a:gd name="T16" fmla="*/ 2 w 19"/>
                <a:gd name="T17" fmla="*/ 158 h 158"/>
                <a:gd name="T18" fmla="*/ 2 w 19"/>
                <a:gd name="T19" fmla="*/ 4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8">
                  <a:moveTo>
                    <a:pt x="0" y="0"/>
                  </a:moveTo>
                  <a:lnTo>
                    <a:pt x="19" y="0"/>
                  </a:lnTo>
                  <a:lnTo>
                    <a:pt x="1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2" y="43"/>
                  </a:moveTo>
                  <a:lnTo>
                    <a:pt x="19" y="43"/>
                  </a:lnTo>
                  <a:lnTo>
                    <a:pt x="19" y="158"/>
                  </a:lnTo>
                  <a:lnTo>
                    <a:pt x="2" y="158"/>
                  </a:lnTo>
                  <a:lnTo>
                    <a:pt x="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9"/>
            <p:cNvSpPr>
              <a:spLocks/>
            </p:cNvSpPr>
            <p:nvPr userDrawn="1"/>
          </p:nvSpPr>
          <p:spPr bwMode="auto">
            <a:xfrm>
              <a:off x="7162457" y="1074177"/>
              <a:ext cx="83796" cy="101074"/>
            </a:xfrm>
            <a:custGeom>
              <a:avLst/>
              <a:gdLst>
                <a:gd name="T0" fmla="*/ 0 w 41"/>
                <a:gd name="T1" fmla="*/ 1 h 49"/>
                <a:gd name="T2" fmla="*/ 7 w 41"/>
                <a:gd name="T3" fmla="*/ 1 h 49"/>
                <a:gd name="T4" fmla="*/ 7 w 41"/>
                <a:gd name="T5" fmla="*/ 10 h 49"/>
                <a:gd name="T6" fmla="*/ 23 w 41"/>
                <a:gd name="T7" fmla="*/ 0 h 49"/>
                <a:gd name="T8" fmla="*/ 41 w 41"/>
                <a:gd name="T9" fmla="*/ 19 h 49"/>
                <a:gd name="T10" fmla="*/ 41 w 41"/>
                <a:gd name="T11" fmla="*/ 49 h 49"/>
                <a:gd name="T12" fmla="*/ 34 w 41"/>
                <a:gd name="T13" fmla="*/ 49 h 49"/>
                <a:gd name="T14" fmla="*/ 34 w 41"/>
                <a:gd name="T15" fmla="*/ 21 h 49"/>
                <a:gd name="T16" fmla="*/ 21 w 41"/>
                <a:gd name="T17" fmla="*/ 7 h 49"/>
                <a:gd name="T18" fmla="*/ 7 w 41"/>
                <a:gd name="T19" fmla="*/ 22 h 49"/>
                <a:gd name="T20" fmla="*/ 7 w 41"/>
                <a:gd name="T21" fmla="*/ 49 h 49"/>
                <a:gd name="T22" fmla="*/ 0 w 41"/>
                <a:gd name="T23" fmla="*/ 49 h 49"/>
                <a:gd name="T24" fmla="*/ 0 w 41"/>
                <a:gd name="T25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5"/>
                    <a:pt x="15" y="0"/>
                    <a:pt x="23" y="0"/>
                  </a:cubicBezTo>
                  <a:cubicBezTo>
                    <a:pt x="35" y="0"/>
                    <a:pt x="41" y="8"/>
                    <a:pt x="41" y="1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12"/>
                    <a:pt x="30" y="7"/>
                    <a:pt x="21" y="7"/>
                  </a:cubicBezTo>
                  <a:cubicBezTo>
                    <a:pt x="13" y="7"/>
                    <a:pt x="7" y="13"/>
                    <a:pt x="7" y="22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0"/>
            <p:cNvSpPr>
              <a:spLocks noEditPoints="1"/>
            </p:cNvSpPr>
            <p:nvPr userDrawn="1"/>
          </p:nvSpPr>
          <p:spPr bwMode="auto">
            <a:xfrm>
              <a:off x="7272170" y="1037030"/>
              <a:ext cx="95890" cy="139948"/>
            </a:xfrm>
            <a:custGeom>
              <a:avLst/>
              <a:gdLst>
                <a:gd name="T0" fmla="*/ 0 w 47"/>
                <a:gd name="T1" fmla="*/ 43 h 68"/>
                <a:gd name="T2" fmla="*/ 0 w 47"/>
                <a:gd name="T3" fmla="*/ 43 h 68"/>
                <a:gd name="T4" fmla="*/ 22 w 47"/>
                <a:gd name="T5" fmla="*/ 18 h 68"/>
                <a:gd name="T6" fmla="*/ 40 w 47"/>
                <a:gd name="T7" fmla="*/ 28 h 68"/>
                <a:gd name="T8" fmla="*/ 40 w 47"/>
                <a:gd name="T9" fmla="*/ 0 h 68"/>
                <a:gd name="T10" fmla="*/ 47 w 47"/>
                <a:gd name="T11" fmla="*/ 0 h 68"/>
                <a:gd name="T12" fmla="*/ 47 w 47"/>
                <a:gd name="T13" fmla="*/ 67 h 68"/>
                <a:gd name="T14" fmla="*/ 40 w 47"/>
                <a:gd name="T15" fmla="*/ 67 h 68"/>
                <a:gd name="T16" fmla="*/ 40 w 47"/>
                <a:gd name="T17" fmla="*/ 57 h 68"/>
                <a:gd name="T18" fmla="*/ 22 w 47"/>
                <a:gd name="T19" fmla="*/ 68 h 68"/>
                <a:gd name="T20" fmla="*/ 0 w 47"/>
                <a:gd name="T21" fmla="*/ 43 h 68"/>
                <a:gd name="T22" fmla="*/ 40 w 47"/>
                <a:gd name="T23" fmla="*/ 43 h 68"/>
                <a:gd name="T24" fmla="*/ 40 w 47"/>
                <a:gd name="T25" fmla="*/ 43 h 68"/>
                <a:gd name="T26" fmla="*/ 23 w 47"/>
                <a:gd name="T27" fmla="*/ 25 h 68"/>
                <a:gd name="T28" fmla="*/ 7 w 47"/>
                <a:gd name="T29" fmla="*/ 43 h 68"/>
                <a:gd name="T30" fmla="*/ 7 w 47"/>
                <a:gd name="T31" fmla="*/ 43 h 68"/>
                <a:gd name="T32" fmla="*/ 23 w 47"/>
                <a:gd name="T33" fmla="*/ 61 h 68"/>
                <a:gd name="T34" fmla="*/ 40 w 47"/>
                <a:gd name="T35" fmla="*/ 4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68">
                  <a:moveTo>
                    <a:pt x="0" y="4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28"/>
                    <a:pt x="11" y="18"/>
                    <a:pt x="22" y="18"/>
                  </a:cubicBezTo>
                  <a:cubicBezTo>
                    <a:pt x="31" y="18"/>
                    <a:pt x="36" y="23"/>
                    <a:pt x="40" y="28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36" y="63"/>
                    <a:pt x="31" y="68"/>
                    <a:pt x="22" y="68"/>
                  </a:cubicBezTo>
                  <a:cubicBezTo>
                    <a:pt x="11" y="68"/>
                    <a:pt x="0" y="59"/>
                    <a:pt x="0" y="43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0" y="32"/>
                    <a:pt x="32" y="25"/>
                    <a:pt x="23" y="25"/>
                  </a:cubicBezTo>
                  <a:cubicBezTo>
                    <a:pt x="14" y="25"/>
                    <a:pt x="7" y="31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54"/>
                    <a:pt x="14" y="61"/>
                    <a:pt x="23" y="61"/>
                  </a:cubicBezTo>
                  <a:cubicBezTo>
                    <a:pt x="32" y="61"/>
                    <a:pt x="40" y="54"/>
                    <a:pt x="4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1"/>
            <p:cNvSpPr>
              <a:spLocks/>
            </p:cNvSpPr>
            <p:nvPr userDrawn="1"/>
          </p:nvSpPr>
          <p:spPr bwMode="auto">
            <a:xfrm>
              <a:off x="7448401" y="1075905"/>
              <a:ext cx="145131" cy="99346"/>
            </a:xfrm>
            <a:custGeom>
              <a:avLst/>
              <a:gdLst>
                <a:gd name="T0" fmla="*/ 0 w 168"/>
                <a:gd name="T1" fmla="*/ 0 h 115"/>
                <a:gd name="T2" fmla="*/ 19 w 168"/>
                <a:gd name="T3" fmla="*/ 0 h 115"/>
                <a:gd name="T4" fmla="*/ 47 w 168"/>
                <a:gd name="T5" fmla="*/ 91 h 115"/>
                <a:gd name="T6" fmla="*/ 78 w 168"/>
                <a:gd name="T7" fmla="*/ 0 h 115"/>
                <a:gd name="T8" fmla="*/ 92 w 168"/>
                <a:gd name="T9" fmla="*/ 0 h 115"/>
                <a:gd name="T10" fmla="*/ 120 w 168"/>
                <a:gd name="T11" fmla="*/ 91 h 115"/>
                <a:gd name="T12" fmla="*/ 151 w 168"/>
                <a:gd name="T13" fmla="*/ 0 h 115"/>
                <a:gd name="T14" fmla="*/ 168 w 168"/>
                <a:gd name="T15" fmla="*/ 0 h 115"/>
                <a:gd name="T16" fmla="*/ 127 w 168"/>
                <a:gd name="T17" fmla="*/ 115 h 115"/>
                <a:gd name="T18" fmla="*/ 113 w 168"/>
                <a:gd name="T19" fmla="*/ 115 h 115"/>
                <a:gd name="T20" fmla="*/ 85 w 168"/>
                <a:gd name="T21" fmla="*/ 27 h 115"/>
                <a:gd name="T22" fmla="*/ 54 w 168"/>
                <a:gd name="T23" fmla="*/ 115 h 115"/>
                <a:gd name="T24" fmla="*/ 40 w 168"/>
                <a:gd name="T25" fmla="*/ 115 h 115"/>
                <a:gd name="T26" fmla="*/ 0 w 168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15">
                  <a:moveTo>
                    <a:pt x="0" y="0"/>
                  </a:moveTo>
                  <a:lnTo>
                    <a:pt x="19" y="0"/>
                  </a:lnTo>
                  <a:lnTo>
                    <a:pt x="47" y="91"/>
                  </a:lnTo>
                  <a:lnTo>
                    <a:pt x="78" y="0"/>
                  </a:lnTo>
                  <a:lnTo>
                    <a:pt x="92" y="0"/>
                  </a:lnTo>
                  <a:lnTo>
                    <a:pt x="120" y="91"/>
                  </a:lnTo>
                  <a:lnTo>
                    <a:pt x="151" y="0"/>
                  </a:lnTo>
                  <a:lnTo>
                    <a:pt x="168" y="0"/>
                  </a:lnTo>
                  <a:lnTo>
                    <a:pt x="127" y="115"/>
                  </a:lnTo>
                  <a:lnTo>
                    <a:pt x="113" y="115"/>
                  </a:lnTo>
                  <a:lnTo>
                    <a:pt x="85" y="27"/>
                  </a:lnTo>
                  <a:lnTo>
                    <a:pt x="54" y="115"/>
                  </a:lnTo>
                  <a:lnTo>
                    <a:pt x="40" y="1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2"/>
            <p:cNvSpPr>
              <a:spLocks/>
            </p:cNvSpPr>
            <p:nvPr userDrawn="1"/>
          </p:nvSpPr>
          <p:spPr bwMode="auto">
            <a:xfrm>
              <a:off x="7617721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4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29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3"/>
            <p:cNvSpPr>
              <a:spLocks noEditPoints="1"/>
            </p:cNvSpPr>
            <p:nvPr userDrawn="1"/>
          </p:nvSpPr>
          <p:spPr bwMode="auto">
            <a:xfrm>
              <a:off x="7723978" y="1075905"/>
              <a:ext cx="85524" cy="101074"/>
            </a:xfrm>
            <a:custGeom>
              <a:avLst/>
              <a:gdLst>
                <a:gd name="T0" fmla="*/ 0 w 42"/>
                <a:gd name="T1" fmla="*/ 34 h 49"/>
                <a:gd name="T2" fmla="*/ 0 w 42"/>
                <a:gd name="T3" fmla="*/ 34 h 49"/>
                <a:gd name="T4" fmla="*/ 20 w 42"/>
                <a:gd name="T5" fmla="*/ 18 h 49"/>
                <a:gd name="T6" fmla="*/ 35 w 42"/>
                <a:gd name="T7" fmla="*/ 20 h 49"/>
                <a:gd name="T8" fmla="*/ 35 w 42"/>
                <a:gd name="T9" fmla="*/ 19 h 49"/>
                <a:gd name="T10" fmla="*/ 21 w 42"/>
                <a:gd name="T11" fmla="*/ 6 h 49"/>
                <a:gd name="T12" fmla="*/ 7 w 42"/>
                <a:gd name="T13" fmla="*/ 9 h 49"/>
                <a:gd name="T14" fmla="*/ 4 w 42"/>
                <a:gd name="T15" fmla="*/ 4 h 49"/>
                <a:gd name="T16" fmla="*/ 22 w 42"/>
                <a:gd name="T17" fmla="*/ 0 h 49"/>
                <a:gd name="T18" fmla="*/ 37 w 42"/>
                <a:gd name="T19" fmla="*/ 5 h 49"/>
                <a:gd name="T20" fmla="*/ 42 w 42"/>
                <a:gd name="T21" fmla="*/ 19 h 49"/>
                <a:gd name="T22" fmla="*/ 42 w 42"/>
                <a:gd name="T23" fmla="*/ 48 h 49"/>
                <a:gd name="T24" fmla="*/ 35 w 42"/>
                <a:gd name="T25" fmla="*/ 48 h 49"/>
                <a:gd name="T26" fmla="*/ 35 w 42"/>
                <a:gd name="T27" fmla="*/ 40 h 49"/>
                <a:gd name="T28" fmla="*/ 18 w 42"/>
                <a:gd name="T29" fmla="*/ 49 h 49"/>
                <a:gd name="T30" fmla="*/ 0 w 42"/>
                <a:gd name="T31" fmla="*/ 34 h 49"/>
                <a:gd name="T32" fmla="*/ 35 w 42"/>
                <a:gd name="T33" fmla="*/ 30 h 49"/>
                <a:gd name="T34" fmla="*/ 35 w 42"/>
                <a:gd name="T35" fmla="*/ 26 h 49"/>
                <a:gd name="T36" fmla="*/ 21 w 42"/>
                <a:gd name="T37" fmla="*/ 24 h 49"/>
                <a:gd name="T38" fmla="*/ 7 w 42"/>
                <a:gd name="T39" fmla="*/ 33 h 49"/>
                <a:gd name="T40" fmla="*/ 7 w 42"/>
                <a:gd name="T41" fmla="*/ 34 h 49"/>
                <a:gd name="T42" fmla="*/ 19 w 42"/>
                <a:gd name="T43" fmla="*/ 43 h 49"/>
                <a:gd name="T44" fmla="*/ 35 w 42"/>
                <a:gd name="T4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" h="4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4"/>
                    <a:pt x="8" y="18"/>
                    <a:pt x="20" y="18"/>
                  </a:cubicBezTo>
                  <a:cubicBezTo>
                    <a:pt x="26" y="18"/>
                    <a:pt x="31" y="19"/>
                    <a:pt x="35" y="20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0"/>
                    <a:pt x="30" y="6"/>
                    <a:pt x="21" y="6"/>
                  </a:cubicBezTo>
                  <a:cubicBezTo>
                    <a:pt x="15" y="6"/>
                    <a:pt x="11" y="7"/>
                    <a:pt x="7" y="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0" y="8"/>
                    <a:pt x="42" y="13"/>
                    <a:pt x="42" y="19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2" y="45"/>
                    <a:pt x="26" y="49"/>
                    <a:pt x="18" y="49"/>
                  </a:cubicBezTo>
                  <a:cubicBezTo>
                    <a:pt x="9" y="49"/>
                    <a:pt x="0" y="44"/>
                    <a:pt x="0" y="34"/>
                  </a:cubicBezTo>
                  <a:close/>
                  <a:moveTo>
                    <a:pt x="35" y="30"/>
                  </a:moveTo>
                  <a:cubicBezTo>
                    <a:pt x="35" y="26"/>
                    <a:pt x="35" y="26"/>
                    <a:pt x="35" y="26"/>
                  </a:cubicBezTo>
                  <a:cubicBezTo>
                    <a:pt x="32" y="25"/>
                    <a:pt x="27" y="24"/>
                    <a:pt x="21" y="24"/>
                  </a:cubicBezTo>
                  <a:cubicBezTo>
                    <a:pt x="12" y="24"/>
                    <a:pt x="7" y="28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40"/>
                    <a:pt x="13" y="43"/>
                    <a:pt x="19" y="43"/>
                  </a:cubicBezTo>
                  <a:cubicBezTo>
                    <a:pt x="28" y="43"/>
                    <a:pt x="35" y="38"/>
                    <a:pt x="3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4"/>
            <p:cNvSpPr>
              <a:spLocks/>
            </p:cNvSpPr>
            <p:nvPr userDrawn="1"/>
          </p:nvSpPr>
          <p:spPr bwMode="auto">
            <a:xfrm>
              <a:off x="7830234" y="1047397"/>
              <a:ext cx="58744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8 w 29"/>
                <a:gd name="T27" fmla="*/ 54 h 62"/>
                <a:gd name="T28" fmla="*/ 28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8" y="54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2"/>
                    <a:pt x="23" y="62"/>
                    <a:pt x="20" y="62"/>
                  </a:cubicBezTo>
                  <a:cubicBezTo>
                    <a:pt x="12" y="62"/>
                    <a:pt x="7" y="59"/>
                    <a:pt x="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5"/>
            <p:cNvSpPr>
              <a:spLocks/>
            </p:cNvSpPr>
            <p:nvPr userDrawn="1"/>
          </p:nvSpPr>
          <p:spPr bwMode="auto">
            <a:xfrm>
              <a:off x="7969319" y="1074177"/>
              <a:ext cx="146859" cy="101074"/>
            </a:xfrm>
            <a:custGeom>
              <a:avLst/>
              <a:gdLst>
                <a:gd name="T0" fmla="*/ 0 w 72"/>
                <a:gd name="T1" fmla="*/ 1 h 49"/>
                <a:gd name="T2" fmla="*/ 7 w 72"/>
                <a:gd name="T3" fmla="*/ 1 h 49"/>
                <a:gd name="T4" fmla="*/ 7 w 72"/>
                <a:gd name="T5" fmla="*/ 9 h 49"/>
                <a:gd name="T6" fmla="*/ 23 w 72"/>
                <a:gd name="T7" fmla="*/ 0 h 49"/>
                <a:gd name="T8" fmla="*/ 38 w 72"/>
                <a:gd name="T9" fmla="*/ 10 h 49"/>
                <a:gd name="T10" fmla="*/ 54 w 72"/>
                <a:gd name="T11" fmla="*/ 0 h 49"/>
                <a:gd name="T12" fmla="*/ 72 w 72"/>
                <a:gd name="T13" fmla="*/ 19 h 49"/>
                <a:gd name="T14" fmla="*/ 72 w 72"/>
                <a:gd name="T15" fmla="*/ 49 h 49"/>
                <a:gd name="T16" fmla="*/ 65 w 72"/>
                <a:gd name="T17" fmla="*/ 49 h 49"/>
                <a:gd name="T18" fmla="*/ 65 w 72"/>
                <a:gd name="T19" fmla="*/ 21 h 49"/>
                <a:gd name="T20" fmla="*/ 53 w 72"/>
                <a:gd name="T21" fmla="*/ 7 h 49"/>
                <a:gd name="T22" fmla="*/ 40 w 72"/>
                <a:gd name="T23" fmla="*/ 21 h 49"/>
                <a:gd name="T24" fmla="*/ 40 w 72"/>
                <a:gd name="T25" fmla="*/ 49 h 49"/>
                <a:gd name="T26" fmla="*/ 33 w 72"/>
                <a:gd name="T27" fmla="*/ 49 h 49"/>
                <a:gd name="T28" fmla="*/ 33 w 72"/>
                <a:gd name="T29" fmla="*/ 21 h 49"/>
                <a:gd name="T30" fmla="*/ 21 w 72"/>
                <a:gd name="T31" fmla="*/ 7 h 49"/>
                <a:gd name="T32" fmla="*/ 7 w 72"/>
                <a:gd name="T33" fmla="*/ 22 h 49"/>
                <a:gd name="T34" fmla="*/ 7 w 72"/>
                <a:gd name="T35" fmla="*/ 49 h 49"/>
                <a:gd name="T36" fmla="*/ 0 w 72"/>
                <a:gd name="T37" fmla="*/ 49 h 49"/>
                <a:gd name="T38" fmla="*/ 0 w 72"/>
                <a:gd name="T3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0" y="5"/>
                    <a:pt x="15" y="0"/>
                    <a:pt x="23" y="0"/>
                  </a:cubicBezTo>
                  <a:cubicBezTo>
                    <a:pt x="30" y="0"/>
                    <a:pt x="35" y="5"/>
                    <a:pt x="38" y="10"/>
                  </a:cubicBezTo>
                  <a:cubicBezTo>
                    <a:pt x="41" y="5"/>
                    <a:pt x="46" y="0"/>
                    <a:pt x="54" y="0"/>
                  </a:cubicBezTo>
                  <a:cubicBezTo>
                    <a:pt x="65" y="0"/>
                    <a:pt x="72" y="8"/>
                    <a:pt x="72" y="19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12"/>
                    <a:pt x="60" y="7"/>
                    <a:pt x="53" y="7"/>
                  </a:cubicBezTo>
                  <a:cubicBezTo>
                    <a:pt x="46" y="7"/>
                    <a:pt x="40" y="12"/>
                    <a:pt x="40" y="21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2"/>
                    <a:pt x="28" y="7"/>
                    <a:pt x="21" y="7"/>
                  </a:cubicBezTo>
                  <a:cubicBezTo>
                    <a:pt x="13" y="7"/>
                    <a:pt x="7" y="13"/>
                    <a:pt x="7" y="22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6"/>
            <p:cNvSpPr>
              <a:spLocks noEditPoints="1"/>
            </p:cNvSpPr>
            <p:nvPr userDrawn="1"/>
          </p:nvSpPr>
          <p:spPr bwMode="auto">
            <a:xfrm>
              <a:off x="8140366" y="1075905"/>
              <a:ext cx="83796" cy="101074"/>
            </a:xfrm>
            <a:custGeom>
              <a:avLst/>
              <a:gdLst>
                <a:gd name="T0" fmla="*/ 0 w 41"/>
                <a:gd name="T1" fmla="*/ 34 h 49"/>
                <a:gd name="T2" fmla="*/ 0 w 41"/>
                <a:gd name="T3" fmla="*/ 34 h 49"/>
                <a:gd name="T4" fmla="*/ 20 w 41"/>
                <a:gd name="T5" fmla="*/ 18 h 49"/>
                <a:gd name="T6" fmla="*/ 34 w 41"/>
                <a:gd name="T7" fmla="*/ 20 h 49"/>
                <a:gd name="T8" fmla="*/ 34 w 41"/>
                <a:gd name="T9" fmla="*/ 19 h 49"/>
                <a:gd name="T10" fmla="*/ 20 w 41"/>
                <a:gd name="T11" fmla="*/ 6 h 49"/>
                <a:gd name="T12" fmla="*/ 6 w 41"/>
                <a:gd name="T13" fmla="*/ 9 h 49"/>
                <a:gd name="T14" fmla="*/ 4 w 41"/>
                <a:gd name="T15" fmla="*/ 4 h 49"/>
                <a:gd name="T16" fmla="*/ 21 w 41"/>
                <a:gd name="T17" fmla="*/ 0 h 49"/>
                <a:gd name="T18" fmla="*/ 36 w 41"/>
                <a:gd name="T19" fmla="*/ 5 h 49"/>
                <a:gd name="T20" fmla="*/ 41 w 41"/>
                <a:gd name="T21" fmla="*/ 19 h 49"/>
                <a:gd name="T22" fmla="*/ 41 w 41"/>
                <a:gd name="T23" fmla="*/ 48 h 49"/>
                <a:gd name="T24" fmla="*/ 34 w 41"/>
                <a:gd name="T25" fmla="*/ 48 h 49"/>
                <a:gd name="T26" fmla="*/ 34 w 41"/>
                <a:gd name="T27" fmla="*/ 40 h 49"/>
                <a:gd name="T28" fmla="*/ 17 w 41"/>
                <a:gd name="T29" fmla="*/ 49 h 49"/>
                <a:gd name="T30" fmla="*/ 0 w 41"/>
                <a:gd name="T31" fmla="*/ 34 h 49"/>
                <a:gd name="T32" fmla="*/ 34 w 41"/>
                <a:gd name="T33" fmla="*/ 30 h 49"/>
                <a:gd name="T34" fmla="*/ 34 w 41"/>
                <a:gd name="T35" fmla="*/ 26 h 49"/>
                <a:gd name="T36" fmla="*/ 20 w 41"/>
                <a:gd name="T37" fmla="*/ 24 h 49"/>
                <a:gd name="T38" fmla="*/ 7 w 41"/>
                <a:gd name="T39" fmla="*/ 33 h 49"/>
                <a:gd name="T40" fmla="*/ 7 w 41"/>
                <a:gd name="T41" fmla="*/ 34 h 49"/>
                <a:gd name="T42" fmla="*/ 18 w 41"/>
                <a:gd name="T43" fmla="*/ 43 h 49"/>
                <a:gd name="T44" fmla="*/ 34 w 41"/>
                <a:gd name="T4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4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4"/>
                    <a:pt x="8" y="18"/>
                    <a:pt x="20" y="18"/>
                  </a:cubicBezTo>
                  <a:cubicBezTo>
                    <a:pt x="26" y="18"/>
                    <a:pt x="30" y="19"/>
                    <a:pt x="34" y="20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0"/>
                    <a:pt x="29" y="6"/>
                    <a:pt x="20" y="6"/>
                  </a:cubicBezTo>
                  <a:cubicBezTo>
                    <a:pt x="15" y="6"/>
                    <a:pt x="10" y="7"/>
                    <a:pt x="6" y="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9" y="1"/>
                    <a:pt x="14" y="0"/>
                    <a:pt x="21" y="0"/>
                  </a:cubicBezTo>
                  <a:cubicBezTo>
                    <a:pt x="28" y="0"/>
                    <a:pt x="33" y="2"/>
                    <a:pt x="36" y="5"/>
                  </a:cubicBezTo>
                  <a:cubicBezTo>
                    <a:pt x="39" y="8"/>
                    <a:pt x="41" y="13"/>
                    <a:pt x="41" y="1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1" y="45"/>
                    <a:pt x="25" y="49"/>
                    <a:pt x="17" y="49"/>
                  </a:cubicBezTo>
                  <a:cubicBezTo>
                    <a:pt x="8" y="49"/>
                    <a:pt x="0" y="44"/>
                    <a:pt x="0" y="34"/>
                  </a:cubicBezTo>
                  <a:close/>
                  <a:moveTo>
                    <a:pt x="34" y="30"/>
                  </a:moveTo>
                  <a:cubicBezTo>
                    <a:pt x="34" y="26"/>
                    <a:pt x="34" y="26"/>
                    <a:pt x="34" y="26"/>
                  </a:cubicBezTo>
                  <a:cubicBezTo>
                    <a:pt x="31" y="25"/>
                    <a:pt x="26" y="24"/>
                    <a:pt x="20" y="24"/>
                  </a:cubicBezTo>
                  <a:cubicBezTo>
                    <a:pt x="12" y="24"/>
                    <a:pt x="7" y="28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40"/>
                    <a:pt x="12" y="43"/>
                    <a:pt x="18" y="43"/>
                  </a:cubicBezTo>
                  <a:cubicBezTo>
                    <a:pt x="27" y="43"/>
                    <a:pt x="34" y="38"/>
                    <a:pt x="3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7"/>
            <p:cNvSpPr>
              <a:spLocks/>
            </p:cNvSpPr>
            <p:nvPr userDrawn="1"/>
          </p:nvSpPr>
          <p:spPr bwMode="auto">
            <a:xfrm>
              <a:off x="8244896" y="1047397"/>
              <a:ext cx="59608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9 w 29"/>
                <a:gd name="T27" fmla="*/ 54 h 62"/>
                <a:gd name="T28" fmla="*/ 29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9" y="54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6" y="62"/>
                    <a:pt x="24" y="62"/>
                    <a:pt x="20" y="62"/>
                  </a:cubicBezTo>
                  <a:cubicBezTo>
                    <a:pt x="13" y="62"/>
                    <a:pt x="7" y="59"/>
                    <a:pt x="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8"/>
            <p:cNvSpPr>
              <a:spLocks/>
            </p:cNvSpPr>
            <p:nvPr userDrawn="1"/>
          </p:nvSpPr>
          <p:spPr bwMode="auto">
            <a:xfrm>
              <a:off x="8320053" y="1047397"/>
              <a:ext cx="59608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9 w 29"/>
                <a:gd name="T27" fmla="*/ 54 h 62"/>
                <a:gd name="T28" fmla="*/ 29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9" y="54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6" y="62"/>
                    <a:pt x="23" y="62"/>
                    <a:pt x="20" y="62"/>
                  </a:cubicBezTo>
                  <a:cubicBezTo>
                    <a:pt x="12" y="62"/>
                    <a:pt x="7" y="59"/>
                    <a:pt x="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9"/>
            <p:cNvSpPr>
              <a:spLocks noEditPoints="1"/>
            </p:cNvSpPr>
            <p:nvPr userDrawn="1"/>
          </p:nvSpPr>
          <p:spPr bwMode="auto">
            <a:xfrm>
              <a:off x="8396074" y="1074177"/>
              <a:ext cx="89843" cy="102801"/>
            </a:xfrm>
            <a:custGeom>
              <a:avLst/>
              <a:gdLst>
                <a:gd name="T0" fmla="*/ 0 w 44"/>
                <a:gd name="T1" fmla="*/ 25 h 50"/>
                <a:gd name="T2" fmla="*/ 0 w 44"/>
                <a:gd name="T3" fmla="*/ 25 h 50"/>
                <a:gd name="T4" fmla="*/ 22 w 44"/>
                <a:gd name="T5" fmla="*/ 0 h 50"/>
                <a:gd name="T6" fmla="*/ 44 w 44"/>
                <a:gd name="T7" fmla="*/ 25 h 50"/>
                <a:gd name="T8" fmla="*/ 44 w 44"/>
                <a:gd name="T9" fmla="*/ 28 h 50"/>
                <a:gd name="T10" fmla="*/ 7 w 44"/>
                <a:gd name="T11" fmla="*/ 28 h 50"/>
                <a:gd name="T12" fmla="*/ 24 w 44"/>
                <a:gd name="T13" fmla="*/ 44 h 50"/>
                <a:gd name="T14" fmla="*/ 38 w 44"/>
                <a:gd name="T15" fmla="*/ 37 h 50"/>
                <a:gd name="T16" fmla="*/ 43 w 44"/>
                <a:gd name="T17" fmla="*/ 41 h 50"/>
                <a:gd name="T18" fmla="*/ 23 w 44"/>
                <a:gd name="T19" fmla="*/ 50 h 50"/>
                <a:gd name="T20" fmla="*/ 0 w 44"/>
                <a:gd name="T21" fmla="*/ 25 h 50"/>
                <a:gd name="T22" fmla="*/ 37 w 44"/>
                <a:gd name="T23" fmla="*/ 22 h 50"/>
                <a:gd name="T24" fmla="*/ 22 w 44"/>
                <a:gd name="T25" fmla="*/ 6 h 50"/>
                <a:gd name="T26" fmla="*/ 7 w 44"/>
                <a:gd name="T27" fmla="*/ 22 h 50"/>
                <a:gd name="T28" fmla="*/ 37 w 44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9" y="0"/>
                    <a:pt x="22" y="0"/>
                  </a:cubicBezTo>
                  <a:cubicBezTo>
                    <a:pt x="36" y="0"/>
                    <a:pt x="44" y="12"/>
                    <a:pt x="44" y="25"/>
                  </a:cubicBezTo>
                  <a:cubicBezTo>
                    <a:pt x="44" y="26"/>
                    <a:pt x="44" y="27"/>
                    <a:pt x="44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5" y="44"/>
                    <a:pt x="24" y="44"/>
                  </a:cubicBezTo>
                  <a:cubicBezTo>
                    <a:pt x="30" y="44"/>
                    <a:pt x="35" y="41"/>
                    <a:pt x="38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2" y="50"/>
                    <a:pt x="23" y="50"/>
                  </a:cubicBezTo>
                  <a:cubicBezTo>
                    <a:pt x="10" y="50"/>
                    <a:pt x="0" y="40"/>
                    <a:pt x="0" y="25"/>
                  </a:cubicBezTo>
                  <a:close/>
                  <a:moveTo>
                    <a:pt x="37" y="22"/>
                  </a:moveTo>
                  <a:cubicBezTo>
                    <a:pt x="37" y="14"/>
                    <a:pt x="32" y="6"/>
                    <a:pt x="22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7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0"/>
            <p:cNvSpPr>
              <a:spLocks/>
            </p:cNvSpPr>
            <p:nvPr userDrawn="1"/>
          </p:nvSpPr>
          <p:spPr bwMode="auto">
            <a:xfrm>
              <a:off x="8512697" y="1074177"/>
              <a:ext cx="52697" cy="101074"/>
            </a:xfrm>
            <a:custGeom>
              <a:avLst/>
              <a:gdLst>
                <a:gd name="T0" fmla="*/ 0 w 26"/>
                <a:gd name="T1" fmla="*/ 1 h 49"/>
                <a:gd name="T2" fmla="*/ 7 w 26"/>
                <a:gd name="T3" fmla="*/ 1 h 49"/>
                <a:gd name="T4" fmla="*/ 7 w 26"/>
                <a:gd name="T5" fmla="*/ 14 h 49"/>
                <a:gd name="T6" fmla="*/ 26 w 26"/>
                <a:gd name="T7" fmla="*/ 1 h 49"/>
                <a:gd name="T8" fmla="*/ 26 w 26"/>
                <a:gd name="T9" fmla="*/ 8 h 49"/>
                <a:gd name="T10" fmla="*/ 25 w 26"/>
                <a:gd name="T11" fmla="*/ 8 h 49"/>
                <a:gd name="T12" fmla="*/ 7 w 26"/>
                <a:gd name="T13" fmla="*/ 30 h 49"/>
                <a:gd name="T14" fmla="*/ 7 w 26"/>
                <a:gd name="T15" fmla="*/ 49 h 49"/>
                <a:gd name="T16" fmla="*/ 0 w 26"/>
                <a:gd name="T17" fmla="*/ 49 h 49"/>
                <a:gd name="T18" fmla="*/ 0 w 26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0" y="6"/>
                    <a:pt x="17" y="0"/>
                    <a:pt x="26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5" y="8"/>
                    <a:pt x="7" y="16"/>
                    <a:pt x="7" y="3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1"/>
            <p:cNvSpPr>
              <a:spLocks/>
            </p:cNvSpPr>
            <p:nvPr userDrawn="1"/>
          </p:nvSpPr>
          <p:spPr bwMode="auto">
            <a:xfrm>
              <a:off x="8580080" y="1075905"/>
              <a:ext cx="73430" cy="99346"/>
            </a:xfrm>
            <a:custGeom>
              <a:avLst/>
              <a:gdLst>
                <a:gd name="T0" fmla="*/ 0 w 36"/>
                <a:gd name="T1" fmla="*/ 42 h 48"/>
                <a:gd name="T2" fmla="*/ 3 w 36"/>
                <a:gd name="T3" fmla="*/ 37 h 48"/>
                <a:gd name="T4" fmla="*/ 20 w 36"/>
                <a:gd name="T5" fmla="*/ 43 h 48"/>
                <a:gd name="T6" fmla="*/ 29 w 36"/>
                <a:gd name="T7" fmla="*/ 35 h 48"/>
                <a:gd name="T8" fmla="*/ 29 w 36"/>
                <a:gd name="T9" fmla="*/ 35 h 48"/>
                <a:gd name="T10" fmla="*/ 18 w 36"/>
                <a:gd name="T11" fmla="*/ 27 h 48"/>
                <a:gd name="T12" fmla="*/ 2 w 36"/>
                <a:gd name="T13" fmla="*/ 13 h 48"/>
                <a:gd name="T14" fmla="*/ 2 w 36"/>
                <a:gd name="T15" fmla="*/ 13 h 48"/>
                <a:gd name="T16" fmla="*/ 18 w 36"/>
                <a:gd name="T17" fmla="*/ 0 h 48"/>
                <a:gd name="T18" fmla="*/ 35 w 36"/>
                <a:gd name="T19" fmla="*/ 5 h 48"/>
                <a:gd name="T20" fmla="*/ 32 w 36"/>
                <a:gd name="T21" fmla="*/ 10 h 48"/>
                <a:gd name="T22" fmla="*/ 18 w 36"/>
                <a:gd name="T23" fmla="*/ 6 h 48"/>
                <a:gd name="T24" fmla="*/ 9 w 36"/>
                <a:gd name="T25" fmla="*/ 12 h 48"/>
                <a:gd name="T26" fmla="*/ 9 w 36"/>
                <a:gd name="T27" fmla="*/ 13 h 48"/>
                <a:gd name="T28" fmla="*/ 21 w 36"/>
                <a:gd name="T29" fmla="*/ 21 h 48"/>
                <a:gd name="T30" fmla="*/ 36 w 36"/>
                <a:gd name="T31" fmla="*/ 34 h 48"/>
                <a:gd name="T32" fmla="*/ 36 w 36"/>
                <a:gd name="T33" fmla="*/ 34 h 48"/>
                <a:gd name="T34" fmla="*/ 19 w 36"/>
                <a:gd name="T35" fmla="*/ 48 h 48"/>
                <a:gd name="T36" fmla="*/ 0 w 36"/>
                <a:gd name="T3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8">
                  <a:moveTo>
                    <a:pt x="0" y="42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8" y="40"/>
                    <a:pt x="14" y="43"/>
                    <a:pt x="20" y="43"/>
                  </a:cubicBezTo>
                  <a:cubicBezTo>
                    <a:pt x="25" y="43"/>
                    <a:pt x="29" y="40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0"/>
                    <a:pt x="24" y="28"/>
                    <a:pt x="18" y="27"/>
                  </a:cubicBezTo>
                  <a:cubicBezTo>
                    <a:pt x="10" y="24"/>
                    <a:pt x="2" y="2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5"/>
                    <a:pt x="9" y="0"/>
                    <a:pt x="18" y="0"/>
                  </a:cubicBezTo>
                  <a:cubicBezTo>
                    <a:pt x="24" y="0"/>
                    <a:pt x="30" y="2"/>
                    <a:pt x="35" y="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27" y="7"/>
                    <a:pt x="22" y="6"/>
                    <a:pt x="18" y="6"/>
                  </a:cubicBezTo>
                  <a:cubicBezTo>
                    <a:pt x="12" y="6"/>
                    <a:pt x="9" y="8"/>
                    <a:pt x="9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7"/>
                    <a:pt x="15" y="19"/>
                    <a:pt x="21" y="21"/>
                  </a:cubicBezTo>
                  <a:cubicBezTo>
                    <a:pt x="28" y="23"/>
                    <a:pt x="36" y="26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43"/>
                    <a:pt x="29" y="48"/>
                    <a:pt x="19" y="48"/>
                  </a:cubicBezTo>
                  <a:cubicBezTo>
                    <a:pt x="12" y="48"/>
                    <a:pt x="5" y="46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2"/>
            <p:cNvSpPr>
              <a:spLocks noChangeArrowheads="1"/>
            </p:cNvSpPr>
            <p:nvPr userDrawn="1"/>
          </p:nvSpPr>
          <p:spPr bwMode="auto">
            <a:xfrm>
              <a:off x="8677698" y="1154518"/>
              <a:ext cx="19005" cy="207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" name="InterSystems Logo"/>
          <p:cNvGrpSpPr/>
          <p:nvPr userDrawn="1"/>
        </p:nvGrpSpPr>
        <p:grpSpPr>
          <a:xfrm>
            <a:off x="4103407" y="886716"/>
            <a:ext cx="1918671" cy="463038"/>
            <a:chOff x="9215030" y="886716"/>
            <a:chExt cx="1918671" cy="463038"/>
          </a:xfrm>
          <a:solidFill>
            <a:schemeClr val="tx1"/>
          </a:solidFill>
        </p:grpSpPr>
        <p:sp>
          <p:nvSpPr>
            <p:cNvPr id="78" name="Rectangle 5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6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"/>
            <p:cNvSpPr>
              <a:spLocks/>
            </p:cNvSpPr>
            <p:nvPr userDrawn="1"/>
          </p:nvSpPr>
          <p:spPr bwMode="auto">
            <a:xfrm>
              <a:off x="9526025" y="999884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"/>
            <p:cNvSpPr>
              <a:spLocks/>
            </p:cNvSpPr>
            <p:nvPr userDrawn="1"/>
          </p:nvSpPr>
          <p:spPr bwMode="auto">
            <a:xfrm>
              <a:off x="9680659" y="971376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"/>
            <p:cNvSpPr>
              <a:spLocks noEditPoints="1"/>
            </p:cNvSpPr>
            <p:nvPr userDrawn="1"/>
          </p:nvSpPr>
          <p:spPr bwMode="auto">
            <a:xfrm>
              <a:off x="9768775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"/>
            <p:cNvSpPr>
              <a:spLocks/>
            </p:cNvSpPr>
            <p:nvPr userDrawn="1"/>
          </p:nvSpPr>
          <p:spPr bwMode="auto">
            <a:xfrm>
              <a:off x="9926001" y="1002475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"/>
            <p:cNvSpPr>
              <a:spLocks/>
            </p:cNvSpPr>
            <p:nvPr userDrawn="1"/>
          </p:nvSpPr>
          <p:spPr bwMode="auto">
            <a:xfrm>
              <a:off x="10027938" y="944595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"/>
            <p:cNvSpPr>
              <a:spLocks/>
            </p:cNvSpPr>
            <p:nvPr userDrawn="1"/>
          </p:nvSpPr>
          <p:spPr bwMode="auto">
            <a:xfrm>
              <a:off x="10177389" y="1004203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"/>
            <p:cNvSpPr>
              <a:spLocks/>
            </p:cNvSpPr>
            <p:nvPr userDrawn="1"/>
          </p:nvSpPr>
          <p:spPr bwMode="auto">
            <a:xfrm>
              <a:off x="10319929" y="998156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4"/>
            <p:cNvSpPr>
              <a:spLocks noEditPoints="1"/>
            </p:cNvSpPr>
            <p:nvPr userDrawn="1"/>
          </p:nvSpPr>
          <p:spPr bwMode="auto">
            <a:xfrm>
              <a:off x="10548856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5"/>
            <p:cNvSpPr>
              <a:spLocks/>
            </p:cNvSpPr>
            <p:nvPr userDrawn="1"/>
          </p:nvSpPr>
          <p:spPr bwMode="auto">
            <a:xfrm>
              <a:off x="10706082" y="999884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6"/>
            <p:cNvSpPr>
              <a:spLocks/>
            </p:cNvSpPr>
            <p:nvPr userDrawn="1"/>
          </p:nvSpPr>
          <p:spPr bwMode="auto">
            <a:xfrm>
              <a:off x="10945376" y="998156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7"/>
            <p:cNvSpPr>
              <a:spLocks/>
            </p:cNvSpPr>
            <p:nvPr userDrawn="1"/>
          </p:nvSpPr>
          <p:spPr bwMode="auto">
            <a:xfrm>
              <a:off x="10457285" y="971376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8"/>
            <p:cNvSpPr>
              <a:spLocks/>
            </p:cNvSpPr>
            <p:nvPr userDrawn="1"/>
          </p:nvSpPr>
          <p:spPr bwMode="auto">
            <a:xfrm>
              <a:off x="9466418" y="1234858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9"/>
            <p:cNvSpPr>
              <a:spLocks noEditPoints="1"/>
            </p:cNvSpPr>
            <p:nvPr userDrawn="1"/>
          </p:nvSpPr>
          <p:spPr bwMode="auto">
            <a:xfrm>
              <a:off x="9538120" y="1253000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0"/>
            <p:cNvSpPr>
              <a:spLocks noEditPoints="1"/>
            </p:cNvSpPr>
            <p:nvPr userDrawn="1"/>
          </p:nvSpPr>
          <p:spPr bwMode="auto">
            <a:xfrm>
              <a:off x="9599455" y="1253000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1"/>
            <p:cNvSpPr>
              <a:spLocks/>
            </p:cNvSpPr>
            <p:nvPr userDrawn="1"/>
          </p:nvSpPr>
          <p:spPr bwMode="auto">
            <a:xfrm>
              <a:off x="9666837" y="1234858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2"/>
            <p:cNvSpPr>
              <a:spLocks/>
            </p:cNvSpPr>
            <p:nvPr userDrawn="1"/>
          </p:nvSpPr>
          <p:spPr bwMode="auto">
            <a:xfrm>
              <a:off x="9692754" y="1242633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3"/>
            <p:cNvSpPr>
              <a:spLocks/>
            </p:cNvSpPr>
            <p:nvPr userDrawn="1"/>
          </p:nvSpPr>
          <p:spPr bwMode="auto">
            <a:xfrm>
              <a:off x="9741995" y="1234858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"/>
            <p:cNvSpPr>
              <a:spLocks noEditPoints="1"/>
            </p:cNvSpPr>
            <p:nvPr userDrawn="1"/>
          </p:nvSpPr>
          <p:spPr bwMode="auto">
            <a:xfrm>
              <a:off x="9897493" y="1234858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5"/>
            <p:cNvSpPr>
              <a:spLocks/>
            </p:cNvSpPr>
            <p:nvPr userDrawn="1"/>
          </p:nvSpPr>
          <p:spPr bwMode="auto">
            <a:xfrm>
              <a:off x="9969194" y="1254728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6"/>
            <p:cNvSpPr>
              <a:spLocks/>
            </p:cNvSpPr>
            <p:nvPr userDrawn="1"/>
          </p:nvSpPr>
          <p:spPr bwMode="auto">
            <a:xfrm>
              <a:off x="1003053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7"/>
            <p:cNvSpPr>
              <a:spLocks noEditPoints="1"/>
            </p:cNvSpPr>
            <p:nvPr userDrawn="1"/>
          </p:nvSpPr>
          <p:spPr bwMode="auto">
            <a:xfrm>
              <a:off x="10087546" y="1234858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8"/>
            <p:cNvSpPr>
              <a:spLocks/>
            </p:cNvSpPr>
            <p:nvPr userDrawn="1"/>
          </p:nvSpPr>
          <p:spPr bwMode="auto">
            <a:xfrm>
              <a:off x="10117781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9"/>
            <p:cNvSpPr>
              <a:spLocks noEditPoints="1"/>
            </p:cNvSpPr>
            <p:nvPr userDrawn="1"/>
          </p:nvSpPr>
          <p:spPr bwMode="auto">
            <a:xfrm>
              <a:off x="10181708" y="1253000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0"/>
            <p:cNvSpPr>
              <a:spLocks/>
            </p:cNvSpPr>
            <p:nvPr userDrawn="1"/>
          </p:nvSpPr>
          <p:spPr bwMode="auto">
            <a:xfrm>
              <a:off x="10243044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1"/>
            <p:cNvSpPr>
              <a:spLocks/>
            </p:cNvSpPr>
            <p:nvPr userDrawn="1"/>
          </p:nvSpPr>
          <p:spPr bwMode="auto">
            <a:xfrm>
              <a:off x="1029574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2"/>
            <p:cNvSpPr>
              <a:spLocks/>
            </p:cNvSpPr>
            <p:nvPr userDrawn="1"/>
          </p:nvSpPr>
          <p:spPr bwMode="auto">
            <a:xfrm>
              <a:off x="10448646" y="1234858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3"/>
            <p:cNvSpPr>
              <a:spLocks noEditPoints="1"/>
            </p:cNvSpPr>
            <p:nvPr userDrawn="1"/>
          </p:nvSpPr>
          <p:spPr bwMode="auto">
            <a:xfrm>
              <a:off x="10520348" y="1253000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4"/>
            <p:cNvSpPr>
              <a:spLocks/>
            </p:cNvSpPr>
            <p:nvPr userDrawn="1"/>
          </p:nvSpPr>
          <p:spPr bwMode="auto">
            <a:xfrm>
              <a:off x="10575636" y="1254728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5"/>
            <p:cNvSpPr>
              <a:spLocks noEditPoints="1"/>
            </p:cNvSpPr>
            <p:nvPr userDrawn="1"/>
          </p:nvSpPr>
          <p:spPr bwMode="auto">
            <a:xfrm>
              <a:off x="10636972" y="1253000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6"/>
            <p:cNvSpPr>
              <a:spLocks/>
            </p:cNvSpPr>
            <p:nvPr userDrawn="1"/>
          </p:nvSpPr>
          <p:spPr bwMode="auto">
            <a:xfrm>
              <a:off x="10702626" y="1254728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7"/>
            <p:cNvSpPr>
              <a:spLocks/>
            </p:cNvSpPr>
            <p:nvPr userDrawn="1"/>
          </p:nvSpPr>
          <p:spPr bwMode="auto">
            <a:xfrm>
              <a:off x="10744956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8"/>
            <p:cNvSpPr>
              <a:spLocks/>
            </p:cNvSpPr>
            <p:nvPr userDrawn="1"/>
          </p:nvSpPr>
          <p:spPr bwMode="auto">
            <a:xfrm>
              <a:off x="10810611" y="1253000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9"/>
            <p:cNvSpPr>
              <a:spLocks noEditPoints="1"/>
            </p:cNvSpPr>
            <p:nvPr userDrawn="1"/>
          </p:nvSpPr>
          <p:spPr bwMode="auto">
            <a:xfrm>
              <a:off x="10908229" y="1253000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0"/>
            <p:cNvSpPr>
              <a:spLocks/>
            </p:cNvSpPr>
            <p:nvPr userDrawn="1"/>
          </p:nvSpPr>
          <p:spPr bwMode="auto">
            <a:xfrm>
              <a:off x="10973884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1"/>
            <p:cNvSpPr>
              <a:spLocks/>
            </p:cNvSpPr>
            <p:nvPr userDrawn="1"/>
          </p:nvSpPr>
          <p:spPr bwMode="auto">
            <a:xfrm>
              <a:off x="11033491" y="1242633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42"/>
            <p:cNvSpPr>
              <a:spLocks noChangeArrowheads="1"/>
            </p:cNvSpPr>
            <p:nvPr userDrawn="1"/>
          </p:nvSpPr>
          <p:spPr bwMode="auto">
            <a:xfrm>
              <a:off x="9837885" y="1234858"/>
              <a:ext cx="14686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43"/>
            <p:cNvSpPr>
              <a:spLocks noChangeArrowheads="1"/>
            </p:cNvSpPr>
            <p:nvPr userDrawn="1"/>
          </p:nvSpPr>
          <p:spPr bwMode="auto">
            <a:xfrm>
              <a:off x="10389903" y="1234858"/>
              <a:ext cx="13822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4"/>
            <p:cNvSpPr>
              <a:spLocks noEditPoints="1"/>
            </p:cNvSpPr>
            <p:nvPr userDrawn="1"/>
          </p:nvSpPr>
          <p:spPr bwMode="auto">
            <a:xfrm>
              <a:off x="11084460" y="998156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5"/>
            <p:cNvSpPr>
              <a:spLocks/>
            </p:cNvSpPr>
            <p:nvPr userDrawn="1"/>
          </p:nvSpPr>
          <p:spPr bwMode="auto">
            <a:xfrm>
              <a:off x="9215030" y="922135"/>
              <a:ext cx="114896" cy="427619"/>
            </a:xfrm>
            <a:custGeom>
              <a:avLst/>
              <a:gdLst>
                <a:gd name="T0" fmla="*/ 66 w 133"/>
                <a:gd name="T1" fmla="*/ 36 h 495"/>
                <a:gd name="T2" fmla="*/ 0 w 133"/>
                <a:gd name="T3" fmla="*/ 0 h 495"/>
                <a:gd name="T4" fmla="*/ 0 w 133"/>
                <a:gd name="T5" fmla="*/ 426 h 495"/>
                <a:gd name="T6" fmla="*/ 133 w 133"/>
                <a:gd name="T7" fmla="*/ 495 h 495"/>
                <a:gd name="T8" fmla="*/ 133 w 133"/>
                <a:gd name="T9" fmla="*/ 419 h 495"/>
                <a:gd name="T10" fmla="*/ 66 w 133"/>
                <a:gd name="T11" fmla="*/ 385 h 495"/>
                <a:gd name="T12" fmla="*/ 66 w 133"/>
                <a:gd name="T13" fmla="*/ 36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5">
                  <a:moveTo>
                    <a:pt x="66" y="36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133" y="495"/>
                  </a:lnTo>
                  <a:lnTo>
                    <a:pt x="133" y="419"/>
                  </a:lnTo>
                  <a:lnTo>
                    <a:pt x="66" y="385"/>
                  </a:lnTo>
                  <a:lnTo>
                    <a:pt x="6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6"/>
            <p:cNvSpPr>
              <a:spLocks/>
            </p:cNvSpPr>
            <p:nvPr userDrawn="1"/>
          </p:nvSpPr>
          <p:spPr bwMode="auto">
            <a:xfrm>
              <a:off x="9272046" y="886716"/>
              <a:ext cx="114896" cy="425892"/>
            </a:xfrm>
            <a:custGeom>
              <a:avLst/>
              <a:gdLst>
                <a:gd name="T0" fmla="*/ 67 w 133"/>
                <a:gd name="T1" fmla="*/ 460 h 493"/>
                <a:gd name="T2" fmla="*/ 133 w 133"/>
                <a:gd name="T3" fmla="*/ 493 h 493"/>
                <a:gd name="T4" fmla="*/ 133 w 133"/>
                <a:gd name="T5" fmla="*/ 67 h 493"/>
                <a:gd name="T6" fmla="*/ 0 w 133"/>
                <a:gd name="T7" fmla="*/ 0 h 493"/>
                <a:gd name="T8" fmla="*/ 0 w 133"/>
                <a:gd name="T9" fmla="*/ 77 h 493"/>
                <a:gd name="T10" fmla="*/ 67 w 133"/>
                <a:gd name="T11" fmla="*/ 110 h 493"/>
                <a:gd name="T12" fmla="*/ 67 w 133"/>
                <a:gd name="T13" fmla="*/ 46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3">
                  <a:moveTo>
                    <a:pt x="67" y="460"/>
                  </a:moveTo>
                  <a:lnTo>
                    <a:pt x="133" y="493"/>
                  </a:lnTo>
                  <a:lnTo>
                    <a:pt x="133" y="67"/>
                  </a:lnTo>
                  <a:lnTo>
                    <a:pt x="0" y="0"/>
                  </a:lnTo>
                  <a:lnTo>
                    <a:pt x="0" y="77"/>
                  </a:lnTo>
                  <a:lnTo>
                    <a:pt x="67" y="110"/>
                  </a:lnTo>
                  <a:lnTo>
                    <a:pt x="67" y="4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0" name="Rectangle 73"/>
          <p:cNvSpPr>
            <a:spLocks noChangeArrowheads="1"/>
          </p:cNvSpPr>
          <p:nvPr userDrawn="1"/>
        </p:nvSpPr>
        <p:spPr bwMode="auto">
          <a:xfrm>
            <a:off x="3833877" y="764045"/>
            <a:ext cx="10367" cy="706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04518 -2.96296E-6 " pathEditMode="relative" rAng="0" ptsTypes="AA">
                                      <p:cBhvr>
                                        <p:cTn id="12" dur="15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0457 -4.44444E-6 " pathEditMode="relative" rAng="0" ptsTypes="AA">
                                      <p:cBhvr>
                                        <p:cTn id="17" dur="1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(Healthca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521D518-D49E-496C-AF95-C4526599586C}"/>
              </a:ext>
            </a:extLst>
          </p:cNvPr>
          <p:cNvSpPr txBox="1"/>
          <p:nvPr userDrawn="1"/>
        </p:nvSpPr>
        <p:spPr>
          <a:xfrm>
            <a:off x="461853" y="1585728"/>
            <a:ext cx="362631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5400" i="1" dirty="0">
                <a:solidFill>
                  <a:schemeClr val="tx1"/>
                </a:solidFill>
              </a:rPr>
              <a:t>Thank you.</a:t>
            </a:r>
          </a:p>
        </p:txBody>
      </p:sp>
      <p:grpSp>
        <p:nvGrpSpPr>
          <p:cNvPr id="46" name="Captions"/>
          <p:cNvGrpSpPr/>
          <p:nvPr userDrawn="1"/>
        </p:nvGrpSpPr>
        <p:grpSpPr>
          <a:xfrm>
            <a:off x="610751" y="1037030"/>
            <a:ext cx="2974329" cy="166729"/>
            <a:chOff x="5722374" y="1037030"/>
            <a:chExt cx="2974329" cy="166729"/>
          </a:xfrm>
          <a:solidFill>
            <a:schemeClr val="tx1"/>
          </a:solidFill>
        </p:grpSpPr>
        <p:sp>
          <p:nvSpPr>
            <p:cNvPr id="47" name="Freeform 47"/>
            <p:cNvSpPr>
              <a:spLocks/>
            </p:cNvSpPr>
            <p:nvPr userDrawn="1"/>
          </p:nvSpPr>
          <p:spPr bwMode="auto">
            <a:xfrm>
              <a:off x="5722374" y="1043078"/>
              <a:ext cx="101938" cy="132173"/>
            </a:xfrm>
            <a:custGeom>
              <a:avLst/>
              <a:gdLst>
                <a:gd name="T0" fmla="*/ 49 w 118"/>
                <a:gd name="T1" fmla="*/ 15 h 153"/>
                <a:gd name="T2" fmla="*/ 0 w 118"/>
                <a:gd name="T3" fmla="*/ 15 h 153"/>
                <a:gd name="T4" fmla="*/ 0 w 118"/>
                <a:gd name="T5" fmla="*/ 0 h 153"/>
                <a:gd name="T6" fmla="*/ 118 w 118"/>
                <a:gd name="T7" fmla="*/ 0 h 153"/>
                <a:gd name="T8" fmla="*/ 118 w 118"/>
                <a:gd name="T9" fmla="*/ 15 h 153"/>
                <a:gd name="T10" fmla="*/ 68 w 118"/>
                <a:gd name="T11" fmla="*/ 15 h 153"/>
                <a:gd name="T12" fmla="*/ 68 w 118"/>
                <a:gd name="T13" fmla="*/ 153 h 153"/>
                <a:gd name="T14" fmla="*/ 49 w 118"/>
                <a:gd name="T15" fmla="*/ 153 h 153"/>
                <a:gd name="T16" fmla="*/ 49 w 118"/>
                <a:gd name="T17" fmla="*/ 1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3">
                  <a:moveTo>
                    <a:pt x="49" y="15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5"/>
                  </a:lnTo>
                  <a:lnTo>
                    <a:pt x="68" y="15"/>
                  </a:lnTo>
                  <a:lnTo>
                    <a:pt x="68" y="153"/>
                  </a:lnTo>
                  <a:lnTo>
                    <a:pt x="49" y="153"/>
                  </a:lnTo>
                  <a:lnTo>
                    <a:pt x="49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auto">
            <a:xfrm>
              <a:off x="5846772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5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30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 noEditPoints="1"/>
            </p:cNvSpPr>
            <p:nvPr userDrawn="1"/>
          </p:nvSpPr>
          <p:spPr bwMode="auto">
            <a:xfrm>
              <a:off x="5954757" y="1074177"/>
              <a:ext cx="92435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3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6" y="44"/>
                    <a:pt x="24" y="44"/>
                  </a:cubicBezTo>
                  <a:cubicBezTo>
                    <a:pt x="31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9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3" y="6"/>
                  </a:cubicBezTo>
                  <a:cubicBezTo>
                    <a:pt x="15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 noEditPoints="1"/>
            </p:cNvSpPr>
            <p:nvPr userDrawn="1"/>
          </p:nvSpPr>
          <p:spPr bwMode="auto">
            <a:xfrm>
              <a:off x="6128396" y="1074177"/>
              <a:ext cx="95890" cy="129582"/>
            </a:xfrm>
            <a:custGeom>
              <a:avLst/>
              <a:gdLst>
                <a:gd name="T0" fmla="*/ 0 w 47"/>
                <a:gd name="T1" fmla="*/ 1 h 63"/>
                <a:gd name="T2" fmla="*/ 7 w 47"/>
                <a:gd name="T3" fmla="*/ 1 h 63"/>
                <a:gd name="T4" fmla="*/ 7 w 47"/>
                <a:gd name="T5" fmla="*/ 11 h 63"/>
                <a:gd name="T6" fmla="*/ 25 w 47"/>
                <a:gd name="T7" fmla="*/ 0 h 63"/>
                <a:gd name="T8" fmla="*/ 47 w 47"/>
                <a:gd name="T9" fmla="*/ 25 h 63"/>
                <a:gd name="T10" fmla="*/ 47 w 47"/>
                <a:gd name="T11" fmla="*/ 25 h 63"/>
                <a:gd name="T12" fmla="*/ 25 w 47"/>
                <a:gd name="T13" fmla="*/ 50 h 63"/>
                <a:gd name="T14" fmla="*/ 7 w 47"/>
                <a:gd name="T15" fmla="*/ 40 h 63"/>
                <a:gd name="T16" fmla="*/ 7 w 47"/>
                <a:gd name="T17" fmla="*/ 63 h 63"/>
                <a:gd name="T18" fmla="*/ 0 w 47"/>
                <a:gd name="T19" fmla="*/ 63 h 63"/>
                <a:gd name="T20" fmla="*/ 0 w 47"/>
                <a:gd name="T21" fmla="*/ 1 h 63"/>
                <a:gd name="T22" fmla="*/ 40 w 47"/>
                <a:gd name="T23" fmla="*/ 25 h 63"/>
                <a:gd name="T24" fmla="*/ 40 w 47"/>
                <a:gd name="T25" fmla="*/ 25 h 63"/>
                <a:gd name="T26" fmla="*/ 23 w 47"/>
                <a:gd name="T27" fmla="*/ 7 h 63"/>
                <a:gd name="T28" fmla="*/ 6 w 47"/>
                <a:gd name="T29" fmla="*/ 25 h 63"/>
                <a:gd name="T30" fmla="*/ 6 w 47"/>
                <a:gd name="T31" fmla="*/ 25 h 63"/>
                <a:gd name="T32" fmla="*/ 23 w 47"/>
                <a:gd name="T33" fmla="*/ 43 h 63"/>
                <a:gd name="T34" fmla="*/ 40 w 47"/>
                <a:gd name="T35" fmla="*/ 2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63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0" y="5"/>
                    <a:pt x="16" y="0"/>
                    <a:pt x="25" y="0"/>
                  </a:cubicBezTo>
                  <a:cubicBezTo>
                    <a:pt x="36" y="0"/>
                    <a:pt x="47" y="9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40"/>
                    <a:pt x="36" y="50"/>
                    <a:pt x="25" y="50"/>
                  </a:cubicBezTo>
                  <a:cubicBezTo>
                    <a:pt x="16" y="50"/>
                    <a:pt x="10" y="45"/>
                    <a:pt x="7" y="40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0" y="1"/>
                  </a:lnTo>
                  <a:close/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2" y="7"/>
                    <a:pt x="23" y="7"/>
                  </a:cubicBezTo>
                  <a:cubicBezTo>
                    <a:pt x="15" y="7"/>
                    <a:pt x="6" y="14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36"/>
                    <a:pt x="15" y="43"/>
                    <a:pt x="23" y="43"/>
                  </a:cubicBezTo>
                  <a:cubicBezTo>
                    <a:pt x="33" y="43"/>
                    <a:pt x="40" y="37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1"/>
            <p:cNvSpPr>
              <a:spLocks noEditPoints="1"/>
            </p:cNvSpPr>
            <p:nvPr userDrawn="1"/>
          </p:nvSpPr>
          <p:spPr bwMode="auto">
            <a:xfrm>
              <a:off x="6245020" y="1074177"/>
              <a:ext cx="100210" cy="102801"/>
            </a:xfrm>
            <a:custGeom>
              <a:avLst/>
              <a:gdLst>
                <a:gd name="T0" fmla="*/ 0 w 49"/>
                <a:gd name="T1" fmla="*/ 25 h 50"/>
                <a:gd name="T2" fmla="*/ 0 w 49"/>
                <a:gd name="T3" fmla="*/ 25 h 50"/>
                <a:gd name="T4" fmla="*/ 25 w 49"/>
                <a:gd name="T5" fmla="*/ 0 h 50"/>
                <a:gd name="T6" fmla="*/ 49 w 49"/>
                <a:gd name="T7" fmla="*/ 25 h 50"/>
                <a:gd name="T8" fmla="*/ 49 w 49"/>
                <a:gd name="T9" fmla="*/ 25 h 50"/>
                <a:gd name="T10" fmla="*/ 25 w 49"/>
                <a:gd name="T11" fmla="*/ 50 h 50"/>
                <a:gd name="T12" fmla="*/ 0 w 49"/>
                <a:gd name="T13" fmla="*/ 25 h 50"/>
                <a:gd name="T14" fmla="*/ 42 w 49"/>
                <a:gd name="T15" fmla="*/ 25 h 50"/>
                <a:gd name="T16" fmla="*/ 42 w 49"/>
                <a:gd name="T17" fmla="*/ 25 h 50"/>
                <a:gd name="T18" fmla="*/ 25 w 49"/>
                <a:gd name="T19" fmla="*/ 7 h 50"/>
                <a:gd name="T20" fmla="*/ 7 w 49"/>
                <a:gd name="T21" fmla="*/ 25 h 50"/>
                <a:gd name="T22" fmla="*/ 7 w 49"/>
                <a:gd name="T23" fmla="*/ 25 h 50"/>
                <a:gd name="T24" fmla="*/ 25 w 49"/>
                <a:gd name="T25" fmla="*/ 43 h 50"/>
                <a:gd name="T26" fmla="*/ 42 w 49"/>
                <a:gd name="T27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39" y="0"/>
                    <a:pt x="49" y="12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38"/>
                    <a:pt x="39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lose/>
                  <a:moveTo>
                    <a:pt x="42" y="25"/>
                  </a:moveTo>
                  <a:cubicBezTo>
                    <a:pt x="42" y="25"/>
                    <a:pt x="42" y="25"/>
                    <a:pt x="42" y="25"/>
                  </a:cubicBezTo>
                  <a:cubicBezTo>
                    <a:pt x="42" y="15"/>
                    <a:pt x="35" y="7"/>
                    <a:pt x="25" y="7"/>
                  </a:cubicBezTo>
                  <a:cubicBezTo>
                    <a:pt x="14" y="7"/>
                    <a:pt x="7" y="1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35"/>
                    <a:pt x="15" y="43"/>
                    <a:pt x="25" y="43"/>
                  </a:cubicBezTo>
                  <a:cubicBezTo>
                    <a:pt x="35" y="43"/>
                    <a:pt x="42" y="35"/>
                    <a:pt x="4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2"/>
            <p:cNvSpPr>
              <a:spLocks/>
            </p:cNvSpPr>
            <p:nvPr userDrawn="1"/>
          </p:nvSpPr>
          <p:spPr bwMode="auto">
            <a:xfrm>
              <a:off x="6359052" y="1075905"/>
              <a:ext cx="145131" cy="99346"/>
            </a:xfrm>
            <a:custGeom>
              <a:avLst/>
              <a:gdLst>
                <a:gd name="T0" fmla="*/ 0 w 168"/>
                <a:gd name="T1" fmla="*/ 0 h 115"/>
                <a:gd name="T2" fmla="*/ 17 w 168"/>
                <a:gd name="T3" fmla="*/ 0 h 115"/>
                <a:gd name="T4" fmla="*/ 48 w 168"/>
                <a:gd name="T5" fmla="*/ 91 h 115"/>
                <a:gd name="T6" fmla="*/ 76 w 168"/>
                <a:gd name="T7" fmla="*/ 0 h 115"/>
                <a:gd name="T8" fmla="*/ 90 w 168"/>
                <a:gd name="T9" fmla="*/ 0 h 115"/>
                <a:gd name="T10" fmla="*/ 121 w 168"/>
                <a:gd name="T11" fmla="*/ 91 h 115"/>
                <a:gd name="T12" fmla="*/ 149 w 168"/>
                <a:gd name="T13" fmla="*/ 0 h 115"/>
                <a:gd name="T14" fmla="*/ 168 w 168"/>
                <a:gd name="T15" fmla="*/ 0 h 115"/>
                <a:gd name="T16" fmla="*/ 128 w 168"/>
                <a:gd name="T17" fmla="*/ 115 h 115"/>
                <a:gd name="T18" fmla="*/ 114 w 168"/>
                <a:gd name="T19" fmla="*/ 115 h 115"/>
                <a:gd name="T20" fmla="*/ 83 w 168"/>
                <a:gd name="T21" fmla="*/ 27 h 115"/>
                <a:gd name="T22" fmla="*/ 55 w 168"/>
                <a:gd name="T23" fmla="*/ 115 h 115"/>
                <a:gd name="T24" fmla="*/ 38 w 168"/>
                <a:gd name="T25" fmla="*/ 115 h 115"/>
                <a:gd name="T26" fmla="*/ 0 w 168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15">
                  <a:moveTo>
                    <a:pt x="0" y="0"/>
                  </a:moveTo>
                  <a:lnTo>
                    <a:pt x="17" y="0"/>
                  </a:lnTo>
                  <a:lnTo>
                    <a:pt x="48" y="91"/>
                  </a:lnTo>
                  <a:lnTo>
                    <a:pt x="76" y="0"/>
                  </a:lnTo>
                  <a:lnTo>
                    <a:pt x="90" y="0"/>
                  </a:lnTo>
                  <a:lnTo>
                    <a:pt x="121" y="91"/>
                  </a:lnTo>
                  <a:lnTo>
                    <a:pt x="149" y="0"/>
                  </a:lnTo>
                  <a:lnTo>
                    <a:pt x="168" y="0"/>
                  </a:lnTo>
                  <a:lnTo>
                    <a:pt x="128" y="115"/>
                  </a:lnTo>
                  <a:lnTo>
                    <a:pt x="114" y="115"/>
                  </a:lnTo>
                  <a:lnTo>
                    <a:pt x="83" y="27"/>
                  </a:lnTo>
                  <a:lnTo>
                    <a:pt x="55" y="115"/>
                  </a:lnTo>
                  <a:lnTo>
                    <a:pt x="38" y="1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3"/>
            <p:cNvSpPr>
              <a:spLocks noEditPoints="1"/>
            </p:cNvSpPr>
            <p:nvPr userDrawn="1"/>
          </p:nvSpPr>
          <p:spPr bwMode="auto">
            <a:xfrm>
              <a:off x="6516277" y="1074177"/>
              <a:ext cx="92435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3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6" y="44"/>
                    <a:pt x="24" y="44"/>
                  </a:cubicBezTo>
                  <a:cubicBezTo>
                    <a:pt x="30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3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4"/>
            <p:cNvSpPr>
              <a:spLocks/>
            </p:cNvSpPr>
            <p:nvPr userDrawn="1"/>
          </p:nvSpPr>
          <p:spPr bwMode="auto">
            <a:xfrm>
              <a:off x="6632901" y="1074177"/>
              <a:ext cx="53560" cy="101074"/>
            </a:xfrm>
            <a:custGeom>
              <a:avLst/>
              <a:gdLst>
                <a:gd name="T0" fmla="*/ 0 w 26"/>
                <a:gd name="T1" fmla="*/ 1 h 49"/>
                <a:gd name="T2" fmla="*/ 7 w 26"/>
                <a:gd name="T3" fmla="*/ 1 h 49"/>
                <a:gd name="T4" fmla="*/ 7 w 26"/>
                <a:gd name="T5" fmla="*/ 14 h 49"/>
                <a:gd name="T6" fmla="*/ 26 w 26"/>
                <a:gd name="T7" fmla="*/ 1 h 49"/>
                <a:gd name="T8" fmla="*/ 26 w 26"/>
                <a:gd name="T9" fmla="*/ 8 h 49"/>
                <a:gd name="T10" fmla="*/ 26 w 26"/>
                <a:gd name="T11" fmla="*/ 8 h 49"/>
                <a:gd name="T12" fmla="*/ 7 w 26"/>
                <a:gd name="T13" fmla="*/ 30 h 49"/>
                <a:gd name="T14" fmla="*/ 7 w 26"/>
                <a:gd name="T15" fmla="*/ 49 h 49"/>
                <a:gd name="T16" fmla="*/ 0 w 26"/>
                <a:gd name="T17" fmla="*/ 49 h 49"/>
                <a:gd name="T18" fmla="*/ 0 w 26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1" y="6"/>
                    <a:pt x="17" y="0"/>
                    <a:pt x="26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16" y="8"/>
                    <a:pt x="7" y="16"/>
                    <a:pt x="7" y="3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5"/>
            <p:cNvSpPr>
              <a:spLocks noEditPoints="1"/>
            </p:cNvSpPr>
            <p:nvPr userDrawn="1"/>
          </p:nvSpPr>
          <p:spPr bwMode="auto">
            <a:xfrm>
              <a:off x="6764210" y="1037030"/>
              <a:ext cx="97618" cy="139948"/>
            </a:xfrm>
            <a:custGeom>
              <a:avLst/>
              <a:gdLst>
                <a:gd name="T0" fmla="*/ 7 w 48"/>
                <a:gd name="T1" fmla="*/ 58 h 68"/>
                <a:gd name="T2" fmla="*/ 7 w 48"/>
                <a:gd name="T3" fmla="*/ 67 h 68"/>
                <a:gd name="T4" fmla="*/ 0 w 48"/>
                <a:gd name="T5" fmla="*/ 67 h 68"/>
                <a:gd name="T6" fmla="*/ 0 w 48"/>
                <a:gd name="T7" fmla="*/ 0 h 68"/>
                <a:gd name="T8" fmla="*/ 7 w 48"/>
                <a:gd name="T9" fmla="*/ 0 h 68"/>
                <a:gd name="T10" fmla="*/ 7 w 48"/>
                <a:gd name="T11" fmla="*/ 29 h 68"/>
                <a:gd name="T12" fmla="*/ 26 w 48"/>
                <a:gd name="T13" fmla="*/ 18 h 68"/>
                <a:gd name="T14" fmla="*/ 48 w 48"/>
                <a:gd name="T15" fmla="*/ 43 h 68"/>
                <a:gd name="T16" fmla="*/ 48 w 48"/>
                <a:gd name="T17" fmla="*/ 43 h 68"/>
                <a:gd name="T18" fmla="*/ 26 w 48"/>
                <a:gd name="T19" fmla="*/ 68 h 68"/>
                <a:gd name="T20" fmla="*/ 7 w 48"/>
                <a:gd name="T21" fmla="*/ 58 h 68"/>
                <a:gd name="T22" fmla="*/ 41 w 48"/>
                <a:gd name="T23" fmla="*/ 43 h 68"/>
                <a:gd name="T24" fmla="*/ 41 w 48"/>
                <a:gd name="T25" fmla="*/ 43 h 68"/>
                <a:gd name="T26" fmla="*/ 24 w 48"/>
                <a:gd name="T27" fmla="*/ 25 h 68"/>
                <a:gd name="T28" fmla="*/ 7 w 48"/>
                <a:gd name="T29" fmla="*/ 43 h 68"/>
                <a:gd name="T30" fmla="*/ 7 w 48"/>
                <a:gd name="T31" fmla="*/ 43 h 68"/>
                <a:gd name="T32" fmla="*/ 24 w 48"/>
                <a:gd name="T33" fmla="*/ 61 h 68"/>
                <a:gd name="T34" fmla="*/ 41 w 48"/>
                <a:gd name="T35" fmla="*/ 4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68">
                  <a:moveTo>
                    <a:pt x="7" y="58"/>
                  </a:move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1" y="23"/>
                    <a:pt x="17" y="18"/>
                    <a:pt x="26" y="18"/>
                  </a:cubicBezTo>
                  <a:cubicBezTo>
                    <a:pt x="37" y="18"/>
                    <a:pt x="48" y="27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58"/>
                    <a:pt x="37" y="68"/>
                    <a:pt x="26" y="68"/>
                  </a:cubicBezTo>
                  <a:cubicBezTo>
                    <a:pt x="17" y="68"/>
                    <a:pt x="11" y="63"/>
                    <a:pt x="7" y="58"/>
                  </a:cubicBezTo>
                  <a:close/>
                  <a:moveTo>
                    <a:pt x="41" y="43"/>
                  </a:moveTo>
                  <a:cubicBezTo>
                    <a:pt x="41" y="43"/>
                    <a:pt x="41" y="43"/>
                    <a:pt x="41" y="43"/>
                  </a:cubicBezTo>
                  <a:cubicBezTo>
                    <a:pt x="41" y="32"/>
                    <a:pt x="33" y="25"/>
                    <a:pt x="24" y="25"/>
                  </a:cubicBezTo>
                  <a:cubicBezTo>
                    <a:pt x="15" y="25"/>
                    <a:pt x="7" y="3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54"/>
                    <a:pt x="15" y="61"/>
                    <a:pt x="24" y="61"/>
                  </a:cubicBezTo>
                  <a:cubicBezTo>
                    <a:pt x="33" y="61"/>
                    <a:pt x="41" y="55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6"/>
            <p:cNvSpPr>
              <a:spLocks noEditPoints="1"/>
            </p:cNvSpPr>
            <p:nvPr userDrawn="1"/>
          </p:nvSpPr>
          <p:spPr bwMode="auto">
            <a:xfrm>
              <a:off x="6882561" y="1074177"/>
              <a:ext cx="91571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2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5" y="44"/>
                    <a:pt x="24" y="44"/>
                  </a:cubicBezTo>
                  <a:cubicBezTo>
                    <a:pt x="30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2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7"/>
            <p:cNvSpPr>
              <a:spLocks/>
            </p:cNvSpPr>
            <p:nvPr userDrawn="1"/>
          </p:nvSpPr>
          <p:spPr bwMode="auto">
            <a:xfrm>
              <a:off x="6998321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5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29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8"/>
            <p:cNvSpPr>
              <a:spLocks noEditPoints="1"/>
            </p:cNvSpPr>
            <p:nvPr userDrawn="1"/>
          </p:nvSpPr>
          <p:spPr bwMode="auto">
            <a:xfrm>
              <a:off x="7113216" y="1038758"/>
              <a:ext cx="16414" cy="136493"/>
            </a:xfrm>
            <a:custGeom>
              <a:avLst/>
              <a:gdLst>
                <a:gd name="T0" fmla="*/ 0 w 19"/>
                <a:gd name="T1" fmla="*/ 0 h 158"/>
                <a:gd name="T2" fmla="*/ 19 w 19"/>
                <a:gd name="T3" fmla="*/ 0 h 158"/>
                <a:gd name="T4" fmla="*/ 19 w 19"/>
                <a:gd name="T5" fmla="*/ 20 h 158"/>
                <a:gd name="T6" fmla="*/ 0 w 19"/>
                <a:gd name="T7" fmla="*/ 20 h 158"/>
                <a:gd name="T8" fmla="*/ 0 w 19"/>
                <a:gd name="T9" fmla="*/ 0 h 158"/>
                <a:gd name="T10" fmla="*/ 2 w 19"/>
                <a:gd name="T11" fmla="*/ 43 h 158"/>
                <a:gd name="T12" fmla="*/ 19 w 19"/>
                <a:gd name="T13" fmla="*/ 43 h 158"/>
                <a:gd name="T14" fmla="*/ 19 w 19"/>
                <a:gd name="T15" fmla="*/ 158 h 158"/>
                <a:gd name="T16" fmla="*/ 2 w 19"/>
                <a:gd name="T17" fmla="*/ 158 h 158"/>
                <a:gd name="T18" fmla="*/ 2 w 19"/>
                <a:gd name="T19" fmla="*/ 4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8">
                  <a:moveTo>
                    <a:pt x="0" y="0"/>
                  </a:moveTo>
                  <a:lnTo>
                    <a:pt x="19" y="0"/>
                  </a:lnTo>
                  <a:lnTo>
                    <a:pt x="1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2" y="43"/>
                  </a:moveTo>
                  <a:lnTo>
                    <a:pt x="19" y="43"/>
                  </a:lnTo>
                  <a:lnTo>
                    <a:pt x="19" y="158"/>
                  </a:lnTo>
                  <a:lnTo>
                    <a:pt x="2" y="158"/>
                  </a:lnTo>
                  <a:lnTo>
                    <a:pt x="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9"/>
            <p:cNvSpPr>
              <a:spLocks/>
            </p:cNvSpPr>
            <p:nvPr userDrawn="1"/>
          </p:nvSpPr>
          <p:spPr bwMode="auto">
            <a:xfrm>
              <a:off x="7162457" y="1074177"/>
              <a:ext cx="83796" cy="101074"/>
            </a:xfrm>
            <a:custGeom>
              <a:avLst/>
              <a:gdLst>
                <a:gd name="T0" fmla="*/ 0 w 41"/>
                <a:gd name="T1" fmla="*/ 1 h 49"/>
                <a:gd name="T2" fmla="*/ 7 w 41"/>
                <a:gd name="T3" fmla="*/ 1 h 49"/>
                <a:gd name="T4" fmla="*/ 7 w 41"/>
                <a:gd name="T5" fmla="*/ 10 h 49"/>
                <a:gd name="T6" fmla="*/ 23 w 41"/>
                <a:gd name="T7" fmla="*/ 0 h 49"/>
                <a:gd name="T8" fmla="*/ 41 w 41"/>
                <a:gd name="T9" fmla="*/ 19 h 49"/>
                <a:gd name="T10" fmla="*/ 41 w 41"/>
                <a:gd name="T11" fmla="*/ 49 h 49"/>
                <a:gd name="T12" fmla="*/ 34 w 41"/>
                <a:gd name="T13" fmla="*/ 49 h 49"/>
                <a:gd name="T14" fmla="*/ 34 w 41"/>
                <a:gd name="T15" fmla="*/ 21 h 49"/>
                <a:gd name="T16" fmla="*/ 21 w 41"/>
                <a:gd name="T17" fmla="*/ 7 h 49"/>
                <a:gd name="T18" fmla="*/ 7 w 41"/>
                <a:gd name="T19" fmla="*/ 22 h 49"/>
                <a:gd name="T20" fmla="*/ 7 w 41"/>
                <a:gd name="T21" fmla="*/ 49 h 49"/>
                <a:gd name="T22" fmla="*/ 0 w 41"/>
                <a:gd name="T23" fmla="*/ 49 h 49"/>
                <a:gd name="T24" fmla="*/ 0 w 41"/>
                <a:gd name="T25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5"/>
                    <a:pt x="15" y="0"/>
                    <a:pt x="23" y="0"/>
                  </a:cubicBezTo>
                  <a:cubicBezTo>
                    <a:pt x="35" y="0"/>
                    <a:pt x="41" y="8"/>
                    <a:pt x="41" y="1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12"/>
                    <a:pt x="30" y="7"/>
                    <a:pt x="21" y="7"/>
                  </a:cubicBezTo>
                  <a:cubicBezTo>
                    <a:pt x="13" y="7"/>
                    <a:pt x="7" y="13"/>
                    <a:pt x="7" y="22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0"/>
            <p:cNvSpPr>
              <a:spLocks noEditPoints="1"/>
            </p:cNvSpPr>
            <p:nvPr userDrawn="1"/>
          </p:nvSpPr>
          <p:spPr bwMode="auto">
            <a:xfrm>
              <a:off x="7272170" y="1037030"/>
              <a:ext cx="95890" cy="139948"/>
            </a:xfrm>
            <a:custGeom>
              <a:avLst/>
              <a:gdLst>
                <a:gd name="T0" fmla="*/ 0 w 47"/>
                <a:gd name="T1" fmla="*/ 43 h 68"/>
                <a:gd name="T2" fmla="*/ 0 w 47"/>
                <a:gd name="T3" fmla="*/ 43 h 68"/>
                <a:gd name="T4" fmla="*/ 22 w 47"/>
                <a:gd name="T5" fmla="*/ 18 h 68"/>
                <a:gd name="T6" fmla="*/ 40 w 47"/>
                <a:gd name="T7" fmla="*/ 28 h 68"/>
                <a:gd name="T8" fmla="*/ 40 w 47"/>
                <a:gd name="T9" fmla="*/ 0 h 68"/>
                <a:gd name="T10" fmla="*/ 47 w 47"/>
                <a:gd name="T11" fmla="*/ 0 h 68"/>
                <a:gd name="T12" fmla="*/ 47 w 47"/>
                <a:gd name="T13" fmla="*/ 67 h 68"/>
                <a:gd name="T14" fmla="*/ 40 w 47"/>
                <a:gd name="T15" fmla="*/ 67 h 68"/>
                <a:gd name="T16" fmla="*/ 40 w 47"/>
                <a:gd name="T17" fmla="*/ 57 h 68"/>
                <a:gd name="T18" fmla="*/ 22 w 47"/>
                <a:gd name="T19" fmla="*/ 68 h 68"/>
                <a:gd name="T20" fmla="*/ 0 w 47"/>
                <a:gd name="T21" fmla="*/ 43 h 68"/>
                <a:gd name="T22" fmla="*/ 40 w 47"/>
                <a:gd name="T23" fmla="*/ 43 h 68"/>
                <a:gd name="T24" fmla="*/ 40 w 47"/>
                <a:gd name="T25" fmla="*/ 43 h 68"/>
                <a:gd name="T26" fmla="*/ 23 w 47"/>
                <a:gd name="T27" fmla="*/ 25 h 68"/>
                <a:gd name="T28" fmla="*/ 7 w 47"/>
                <a:gd name="T29" fmla="*/ 43 h 68"/>
                <a:gd name="T30" fmla="*/ 7 w 47"/>
                <a:gd name="T31" fmla="*/ 43 h 68"/>
                <a:gd name="T32" fmla="*/ 23 w 47"/>
                <a:gd name="T33" fmla="*/ 61 h 68"/>
                <a:gd name="T34" fmla="*/ 40 w 47"/>
                <a:gd name="T35" fmla="*/ 4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68">
                  <a:moveTo>
                    <a:pt x="0" y="4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28"/>
                    <a:pt x="11" y="18"/>
                    <a:pt x="22" y="18"/>
                  </a:cubicBezTo>
                  <a:cubicBezTo>
                    <a:pt x="31" y="18"/>
                    <a:pt x="36" y="23"/>
                    <a:pt x="40" y="28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36" y="63"/>
                    <a:pt x="31" y="68"/>
                    <a:pt x="22" y="68"/>
                  </a:cubicBezTo>
                  <a:cubicBezTo>
                    <a:pt x="11" y="68"/>
                    <a:pt x="0" y="59"/>
                    <a:pt x="0" y="43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0" y="32"/>
                    <a:pt x="32" y="25"/>
                    <a:pt x="23" y="25"/>
                  </a:cubicBezTo>
                  <a:cubicBezTo>
                    <a:pt x="14" y="25"/>
                    <a:pt x="7" y="31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54"/>
                    <a:pt x="14" y="61"/>
                    <a:pt x="23" y="61"/>
                  </a:cubicBezTo>
                  <a:cubicBezTo>
                    <a:pt x="32" y="61"/>
                    <a:pt x="40" y="54"/>
                    <a:pt x="4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1"/>
            <p:cNvSpPr>
              <a:spLocks/>
            </p:cNvSpPr>
            <p:nvPr userDrawn="1"/>
          </p:nvSpPr>
          <p:spPr bwMode="auto">
            <a:xfrm>
              <a:off x="7448401" y="1075905"/>
              <a:ext cx="145131" cy="99346"/>
            </a:xfrm>
            <a:custGeom>
              <a:avLst/>
              <a:gdLst>
                <a:gd name="T0" fmla="*/ 0 w 168"/>
                <a:gd name="T1" fmla="*/ 0 h 115"/>
                <a:gd name="T2" fmla="*/ 19 w 168"/>
                <a:gd name="T3" fmla="*/ 0 h 115"/>
                <a:gd name="T4" fmla="*/ 47 w 168"/>
                <a:gd name="T5" fmla="*/ 91 h 115"/>
                <a:gd name="T6" fmla="*/ 78 w 168"/>
                <a:gd name="T7" fmla="*/ 0 h 115"/>
                <a:gd name="T8" fmla="*/ 92 w 168"/>
                <a:gd name="T9" fmla="*/ 0 h 115"/>
                <a:gd name="T10" fmla="*/ 120 w 168"/>
                <a:gd name="T11" fmla="*/ 91 h 115"/>
                <a:gd name="T12" fmla="*/ 151 w 168"/>
                <a:gd name="T13" fmla="*/ 0 h 115"/>
                <a:gd name="T14" fmla="*/ 168 w 168"/>
                <a:gd name="T15" fmla="*/ 0 h 115"/>
                <a:gd name="T16" fmla="*/ 127 w 168"/>
                <a:gd name="T17" fmla="*/ 115 h 115"/>
                <a:gd name="T18" fmla="*/ 113 w 168"/>
                <a:gd name="T19" fmla="*/ 115 h 115"/>
                <a:gd name="T20" fmla="*/ 85 w 168"/>
                <a:gd name="T21" fmla="*/ 27 h 115"/>
                <a:gd name="T22" fmla="*/ 54 w 168"/>
                <a:gd name="T23" fmla="*/ 115 h 115"/>
                <a:gd name="T24" fmla="*/ 40 w 168"/>
                <a:gd name="T25" fmla="*/ 115 h 115"/>
                <a:gd name="T26" fmla="*/ 0 w 168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15">
                  <a:moveTo>
                    <a:pt x="0" y="0"/>
                  </a:moveTo>
                  <a:lnTo>
                    <a:pt x="19" y="0"/>
                  </a:lnTo>
                  <a:lnTo>
                    <a:pt x="47" y="91"/>
                  </a:lnTo>
                  <a:lnTo>
                    <a:pt x="78" y="0"/>
                  </a:lnTo>
                  <a:lnTo>
                    <a:pt x="92" y="0"/>
                  </a:lnTo>
                  <a:lnTo>
                    <a:pt x="120" y="91"/>
                  </a:lnTo>
                  <a:lnTo>
                    <a:pt x="151" y="0"/>
                  </a:lnTo>
                  <a:lnTo>
                    <a:pt x="168" y="0"/>
                  </a:lnTo>
                  <a:lnTo>
                    <a:pt x="127" y="115"/>
                  </a:lnTo>
                  <a:lnTo>
                    <a:pt x="113" y="115"/>
                  </a:lnTo>
                  <a:lnTo>
                    <a:pt x="85" y="27"/>
                  </a:lnTo>
                  <a:lnTo>
                    <a:pt x="54" y="115"/>
                  </a:lnTo>
                  <a:lnTo>
                    <a:pt x="40" y="1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2"/>
            <p:cNvSpPr>
              <a:spLocks/>
            </p:cNvSpPr>
            <p:nvPr userDrawn="1"/>
          </p:nvSpPr>
          <p:spPr bwMode="auto">
            <a:xfrm>
              <a:off x="7617721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4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29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3"/>
            <p:cNvSpPr>
              <a:spLocks noEditPoints="1"/>
            </p:cNvSpPr>
            <p:nvPr userDrawn="1"/>
          </p:nvSpPr>
          <p:spPr bwMode="auto">
            <a:xfrm>
              <a:off x="7723978" y="1075905"/>
              <a:ext cx="85524" cy="101074"/>
            </a:xfrm>
            <a:custGeom>
              <a:avLst/>
              <a:gdLst>
                <a:gd name="T0" fmla="*/ 0 w 42"/>
                <a:gd name="T1" fmla="*/ 34 h 49"/>
                <a:gd name="T2" fmla="*/ 0 w 42"/>
                <a:gd name="T3" fmla="*/ 34 h 49"/>
                <a:gd name="T4" fmla="*/ 20 w 42"/>
                <a:gd name="T5" fmla="*/ 18 h 49"/>
                <a:gd name="T6" fmla="*/ 35 w 42"/>
                <a:gd name="T7" fmla="*/ 20 h 49"/>
                <a:gd name="T8" fmla="*/ 35 w 42"/>
                <a:gd name="T9" fmla="*/ 19 h 49"/>
                <a:gd name="T10" fmla="*/ 21 w 42"/>
                <a:gd name="T11" fmla="*/ 6 h 49"/>
                <a:gd name="T12" fmla="*/ 7 w 42"/>
                <a:gd name="T13" fmla="*/ 9 h 49"/>
                <a:gd name="T14" fmla="*/ 4 w 42"/>
                <a:gd name="T15" fmla="*/ 4 h 49"/>
                <a:gd name="T16" fmla="*/ 22 w 42"/>
                <a:gd name="T17" fmla="*/ 0 h 49"/>
                <a:gd name="T18" fmla="*/ 37 w 42"/>
                <a:gd name="T19" fmla="*/ 5 h 49"/>
                <a:gd name="T20" fmla="*/ 42 w 42"/>
                <a:gd name="T21" fmla="*/ 19 h 49"/>
                <a:gd name="T22" fmla="*/ 42 w 42"/>
                <a:gd name="T23" fmla="*/ 48 h 49"/>
                <a:gd name="T24" fmla="*/ 35 w 42"/>
                <a:gd name="T25" fmla="*/ 48 h 49"/>
                <a:gd name="T26" fmla="*/ 35 w 42"/>
                <a:gd name="T27" fmla="*/ 40 h 49"/>
                <a:gd name="T28" fmla="*/ 18 w 42"/>
                <a:gd name="T29" fmla="*/ 49 h 49"/>
                <a:gd name="T30" fmla="*/ 0 w 42"/>
                <a:gd name="T31" fmla="*/ 34 h 49"/>
                <a:gd name="T32" fmla="*/ 35 w 42"/>
                <a:gd name="T33" fmla="*/ 30 h 49"/>
                <a:gd name="T34" fmla="*/ 35 w 42"/>
                <a:gd name="T35" fmla="*/ 26 h 49"/>
                <a:gd name="T36" fmla="*/ 21 w 42"/>
                <a:gd name="T37" fmla="*/ 24 h 49"/>
                <a:gd name="T38" fmla="*/ 7 w 42"/>
                <a:gd name="T39" fmla="*/ 33 h 49"/>
                <a:gd name="T40" fmla="*/ 7 w 42"/>
                <a:gd name="T41" fmla="*/ 34 h 49"/>
                <a:gd name="T42" fmla="*/ 19 w 42"/>
                <a:gd name="T43" fmla="*/ 43 h 49"/>
                <a:gd name="T44" fmla="*/ 35 w 42"/>
                <a:gd name="T4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" h="4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4"/>
                    <a:pt x="8" y="18"/>
                    <a:pt x="20" y="18"/>
                  </a:cubicBezTo>
                  <a:cubicBezTo>
                    <a:pt x="26" y="18"/>
                    <a:pt x="31" y="19"/>
                    <a:pt x="35" y="20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0"/>
                    <a:pt x="30" y="6"/>
                    <a:pt x="21" y="6"/>
                  </a:cubicBezTo>
                  <a:cubicBezTo>
                    <a:pt x="15" y="6"/>
                    <a:pt x="11" y="7"/>
                    <a:pt x="7" y="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0" y="8"/>
                    <a:pt x="42" y="13"/>
                    <a:pt x="42" y="19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2" y="45"/>
                    <a:pt x="26" y="49"/>
                    <a:pt x="18" y="49"/>
                  </a:cubicBezTo>
                  <a:cubicBezTo>
                    <a:pt x="9" y="49"/>
                    <a:pt x="0" y="44"/>
                    <a:pt x="0" y="34"/>
                  </a:cubicBezTo>
                  <a:close/>
                  <a:moveTo>
                    <a:pt x="35" y="30"/>
                  </a:moveTo>
                  <a:cubicBezTo>
                    <a:pt x="35" y="26"/>
                    <a:pt x="35" y="26"/>
                    <a:pt x="35" y="26"/>
                  </a:cubicBezTo>
                  <a:cubicBezTo>
                    <a:pt x="32" y="25"/>
                    <a:pt x="27" y="24"/>
                    <a:pt x="21" y="24"/>
                  </a:cubicBezTo>
                  <a:cubicBezTo>
                    <a:pt x="12" y="24"/>
                    <a:pt x="7" y="28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40"/>
                    <a:pt x="13" y="43"/>
                    <a:pt x="19" y="43"/>
                  </a:cubicBezTo>
                  <a:cubicBezTo>
                    <a:pt x="28" y="43"/>
                    <a:pt x="35" y="38"/>
                    <a:pt x="3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4"/>
            <p:cNvSpPr>
              <a:spLocks/>
            </p:cNvSpPr>
            <p:nvPr userDrawn="1"/>
          </p:nvSpPr>
          <p:spPr bwMode="auto">
            <a:xfrm>
              <a:off x="7830234" y="1047397"/>
              <a:ext cx="58744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8 w 29"/>
                <a:gd name="T27" fmla="*/ 54 h 62"/>
                <a:gd name="T28" fmla="*/ 28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8" y="54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2"/>
                    <a:pt x="23" y="62"/>
                    <a:pt x="20" y="62"/>
                  </a:cubicBezTo>
                  <a:cubicBezTo>
                    <a:pt x="12" y="62"/>
                    <a:pt x="7" y="59"/>
                    <a:pt x="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5"/>
            <p:cNvSpPr>
              <a:spLocks/>
            </p:cNvSpPr>
            <p:nvPr userDrawn="1"/>
          </p:nvSpPr>
          <p:spPr bwMode="auto">
            <a:xfrm>
              <a:off x="7969319" y="1074177"/>
              <a:ext cx="146859" cy="101074"/>
            </a:xfrm>
            <a:custGeom>
              <a:avLst/>
              <a:gdLst>
                <a:gd name="T0" fmla="*/ 0 w 72"/>
                <a:gd name="T1" fmla="*/ 1 h 49"/>
                <a:gd name="T2" fmla="*/ 7 w 72"/>
                <a:gd name="T3" fmla="*/ 1 h 49"/>
                <a:gd name="T4" fmla="*/ 7 w 72"/>
                <a:gd name="T5" fmla="*/ 9 h 49"/>
                <a:gd name="T6" fmla="*/ 23 w 72"/>
                <a:gd name="T7" fmla="*/ 0 h 49"/>
                <a:gd name="T8" fmla="*/ 38 w 72"/>
                <a:gd name="T9" fmla="*/ 10 h 49"/>
                <a:gd name="T10" fmla="*/ 54 w 72"/>
                <a:gd name="T11" fmla="*/ 0 h 49"/>
                <a:gd name="T12" fmla="*/ 72 w 72"/>
                <a:gd name="T13" fmla="*/ 19 h 49"/>
                <a:gd name="T14" fmla="*/ 72 w 72"/>
                <a:gd name="T15" fmla="*/ 49 h 49"/>
                <a:gd name="T16" fmla="*/ 65 w 72"/>
                <a:gd name="T17" fmla="*/ 49 h 49"/>
                <a:gd name="T18" fmla="*/ 65 w 72"/>
                <a:gd name="T19" fmla="*/ 21 h 49"/>
                <a:gd name="T20" fmla="*/ 53 w 72"/>
                <a:gd name="T21" fmla="*/ 7 h 49"/>
                <a:gd name="T22" fmla="*/ 40 w 72"/>
                <a:gd name="T23" fmla="*/ 21 h 49"/>
                <a:gd name="T24" fmla="*/ 40 w 72"/>
                <a:gd name="T25" fmla="*/ 49 h 49"/>
                <a:gd name="T26" fmla="*/ 33 w 72"/>
                <a:gd name="T27" fmla="*/ 49 h 49"/>
                <a:gd name="T28" fmla="*/ 33 w 72"/>
                <a:gd name="T29" fmla="*/ 21 h 49"/>
                <a:gd name="T30" fmla="*/ 21 w 72"/>
                <a:gd name="T31" fmla="*/ 7 h 49"/>
                <a:gd name="T32" fmla="*/ 7 w 72"/>
                <a:gd name="T33" fmla="*/ 22 h 49"/>
                <a:gd name="T34" fmla="*/ 7 w 72"/>
                <a:gd name="T35" fmla="*/ 49 h 49"/>
                <a:gd name="T36" fmla="*/ 0 w 72"/>
                <a:gd name="T37" fmla="*/ 49 h 49"/>
                <a:gd name="T38" fmla="*/ 0 w 72"/>
                <a:gd name="T3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0" y="5"/>
                    <a:pt x="15" y="0"/>
                    <a:pt x="23" y="0"/>
                  </a:cubicBezTo>
                  <a:cubicBezTo>
                    <a:pt x="30" y="0"/>
                    <a:pt x="35" y="5"/>
                    <a:pt x="38" y="10"/>
                  </a:cubicBezTo>
                  <a:cubicBezTo>
                    <a:pt x="41" y="5"/>
                    <a:pt x="46" y="0"/>
                    <a:pt x="54" y="0"/>
                  </a:cubicBezTo>
                  <a:cubicBezTo>
                    <a:pt x="65" y="0"/>
                    <a:pt x="72" y="8"/>
                    <a:pt x="72" y="19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12"/>
                    <a:pt x="60" y="7"/>
                    <a:pt x="53" y="7"/>
                  </a:cubicBezTo>
                  <a:cubicBezTo>
                    <a:pt x="46" y="7"/>
                    <a:pt x="40" y="12"/>
                    <a:pt x="40" y="21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2"/>
                    <a:pt x="28" y="7"/>
                    <a:pt x="21" y="7"/>
                  </a:cubicBezTo>
                  <a:cubicBezTo>
                    <a:pt x="13" y="7"/>
                    <a:pt x="7" y="13"/>
                    <a:pt x="7" y="22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6"/>
            <p:cNvSpPr>
              <a:spLocks noEditPoints="1"/>
            </p:cNvSpPr>
            <p:nvPr userDrawn="1"/>
          </p:nvSpPr>
          <p:spPr bwMode="auto">
            <a:xfrm>
              <a:off x="8140366" y="1075905"/>
              <a:ext cx="83796" cy="101074"/>
            </a:xfrm>
            <a:custGeom>
              <a:avLst/>
              <a:gdLst>
                <a:gd name="T0" fmla="*/ 0 w 41"/>
                <a:gd name="T1" fmla="*/ 34 h 49"/>
                <a:gd name="T2" fmla="*/ 0 w 41"/>
                <a:gd name="T3" fmla="*/ 34 h 49"/>
                <a:gd name="T4" fmla="*/ 20 w 41"/>
                <a:gd name="T5" fmla="*/ 18 h 49"/>
                <a:gd name="T6" fmla="*/ 34 w 41"/>
                <a:gd name="T7" fmla="*/ 20 h 49"/>
                <a:gd name="T8" fmla="*/ 34 w 41"/>
                <a:gd name="T9" fmla="*/ 19 h 49"/>
                <a:gd name="T10" fmla="*/ 20 w 41"/>
                <a:gd name="T11" fmla="*/ 6 h 49"/>
                <a:gd name="T12" fmla="*/ 6 w 41"/>
                <a:gd name="T13" fmla="*/ 9 h 49"/>
                <a:gd name="T14" fmla="*/ 4 w 41"/>
                <a:gd name="T15" fmla="*/ 4 h 49"/>
                <a:gd name="T16" fmla="*/ 21 w 41"/>
                <a:gd name="T17" fmla="*/ 0 h 49"/>
                <a:gd name="T18" fmla="*/ 36 w 41"/>
                <a:gd name="T19" fmla="*/ 5 h 49"/>
                <a:gd name="T20" fmla="*/ 41 w 41"/>
                <a:gd name="T21" fmla="*/ 19 h 49"/>
                <a:gd name="T22" fmla="*/ 41 w 41"/>
                <a:gd name="T23" fmla="*/ 48 h 49"/>
                <a:gd name="T24" fmla="*/ 34 w 41"/>
                <a:gd name="T25" fmla="*/ 48 h 49"/>
                <a:gd name="T26" fmla="*/ 34 w 41"/>
                <a:gd name="T27" fmla="*/ 40 h 49"/>
                <a:gd name="T28" fmla="*/ 17 w 41"/>
                <a:gd name="T29" fmla="*/ 49 h 49"/>
                <a:gd name="T30" fmla="*/ 0 w 41"/>
                <a:gd name="T31" fmla="*/ 34 h 49"/>
                <a:gd name="T32" fmla="*/ 34 w 41"/>
                <a:gd name="T33" fmla="*/ 30 h 49"/>
                <a:gd name="T34" fmla="*/ 34 w 41"/>
                <a:gd name="T35" fmla="*/ 26 h 49"/>
                <a:gd name="T36" fmla="*/ 20 w 41"/>
                <a:gd name="T37" fmla="*/ 24 h 49"/>
                <a:gd name="T38" fmla="*/ 7 w 41"/>
                <a:gd name="T39" fmla="*/ 33 h 49"/>
                <a:gd name="T40" fmla="*/ 7 w 41"/>
                <a:gd name="T41" fmla="*/ 34 h 49"/>
                <a:gd name="T42" fmla="*/ 18 w 41"/>
                <a:gd name="T43" fmla="*/ 43 h 49"/>
                <a:gd name="T44" fmla="*/ 34 w 41"/>
                <a:gd name="T4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4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4"/>
                    <a:pt x="8" y="18"/>
                    <a:pt x="20" y="18"/>
                  </a:cubicBezTo>
                  <a:cubicBezTo>
                    <a:pt x="26" y="18"/>
                    <a:pt x="30" y="19"/>
                    <a:pt x="34" y="20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0"/>
                    <a:pt x="29" y="6"/>
                    <a:pt x="20" y="6"/>
                  </a:cubicBezTo>
                  <a:cubicBezTo>
                    <a:pt x="15" y="6"/>
                    <a:pt x="10" y="7"/>
                    <a:pt x="6" y="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9" y="1"/>
                    <a:pt x="14" y="0"/>
                    <a:pt x="21" y="0"/>
                  </a:cubicBezTo>
                  <a:cubicBezTo>
                    <a:pt x="28" y="0"/>
                    <a:pt x="33" y="2"/>
                    <a:pt x="36" y="5"/>
                  </a:cubicBezTo>
                  <a:cubicBezTo>
                    <a:pt x="39" y="8"/>
                    <a:pt x="41" y="13"/>
                    <a:pt x="41" y="1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1" y="45"/>
                    <a:pt x="25" y="49"/>
                    <a:pt x="17" y="49"/>
                  </a:cubicBezTo>
                  <a:cubicBezTo>
                    <a:pt x="8" y="49"/>
                    <a:pt x="0" y="44"/>
                    <a:pt x="0" y="34"/>
                  </a:cubicBezTo>
                  <a:close/>
                  <a:moveTo>
                    <a:pt x="34" y="30"/>
                  </a:moveTo>
                  <a:cubicBezTo>
                    <a:pt x="34" y="26"/>
                    <a:pt x="34" y="26"/>
                    <a:pt x="34" y="26"/>
                  </a:cubicBezTo>
                  <a:cubicBezTo>
                    <a:pt x="31" y="25"/>
                    <a:pt x="26" y="24"/>
                    <a:pt x="20" y="24"/>
                  </a:cubicBezTo>
                  <a:cubicBezTo>
                    <a:pt x="12" y="24"/>
                    <a:pt x="7" y="28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40"/>
                    <a:pt x="12" y="43"/>
                    <a:pt x="18" y="43"/>
                  </a:cubicBezTo>
                  <a:cubicBezTo>
                    <a:pt x="27" y="43"/>
                    <a:pt x="34" y="38"/>
                    <a:pt x="3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7"/>
            <p:cNvSpPr>
              <a:spLocks/>
            </p:cNvSpPr>
            <p:nvPr userDrawn="1"/>
          </p:nvSpPr>
          <p:spPr bwMode="auto">
            <a:xfrm>
              <a:off x="8244896" y="1047397"/>
              <a:ext cx="59608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9 w 29"/>
                <a:gd name="T27" fmla="*/ 54 h 62"/>
                <a:gd name="T28" fmla="*/ 29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9" y="54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6" y="62"/>
                    <a:pt x="24" y="62"/>
                    <a:pt x="20" y="62"/>
                  </a:cubicBezTo>
                  <a:cubicBezTo>
                    <a:pt x="13" y="62"/>
                    <a:pt x="7" y="59"/>
                    <a:pt x="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8"/>
            <p:cNvSpPr>
              <a:spLocks/>
            </p:cNvSpPr>
            <p:nvPr userDrawn="1"/>
          </p:nvSpPr>
          <p:spPr bwMode="auto">
            <a:xfrm>
              <a:off x="8320053" y="1047397"/>
              <a:ext cx="59608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9 w 29"/>
                <a:gd name="T27" fmla="*/ 54 h 62"/>
                <a:gd name="T28" fmla="*/ 29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9" y="54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6" y="62"/>
                    <a:pt x="23" y="62"/>
                    <a:pt x="20" y="62"/>
                  </a:cubicBezTo>
                  <a:cubicBezTo>
                    <a:pt x="12" y="62"/>
                    <a:pt x="7" y="59"/>
                    <a:pt x="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9"/>
            <p:cNvSpPr>
              <a:spLocks noEditPoints="1"/>
            </p:cNvSpPr>
            <p:nvPr userDrawn="1"/>
          </p:nvSpPr>
          <p:spPr bwMode="auto">
            <a:xfrm>
              <a:off x="8396074" y="1074177"/>
              <a:ext cx="89843" cy="102801"/>
            </a:xfrm>
            <a:custGeom>
              <a:avLst/>
              <a:gdLst>
                <a:gd name="T0" fmla="*/ 0 w 44"/>
                <a:gd name="T1" fmla="*/ 25 h 50"/>
                <a:gd name="T2" fmla="*/ 0 w 44"/>
                <a:gd name="T3" fmla="*/ 25 h 50"/>
                <a:gd name="T4" fmla="*/ 22 w 44"/>
                <a:gd name="T5" fmla="*/ 0 h 50"/>
                <a:gd name="T6" fmla="*/ 44 w 44"/>
                <a:gd name="T7" fmla="*/ 25 h 50"/>
                <a:gd name="T8" fmla="*/ 44 w 44"/>
                <a:gd name="T9" fmla="*/ 28 h 50"/>
                <a:gd name="T10" fmla="*/ 7 w 44"/>
                <a:gd name="T11" fmla="*/ 28 h 50"/>
                <a:gd name="T12" fmla="*/ 24 w 44"/>
                <a:gd name="T13" fmla="*/ 44 h 50"/>
                <a:gd name="T14" fmla="*/ 38 w 44"/>
                <a:gd name="T15" fmla="*/ 37 h 50"/>
                <a:gd name="T16" fmla="*/ 43 w 44"/>
                <a:gd name="T17" fmla="*/ 41 h 50"/>
                <a:gd name="T18" fmla="*/ 23 w 44"/>
                <a:gd name="T19" fmla="*/ 50 h 50"/>
                <a:gd name="T20" fmla="*/ 0 w 44"/>
                <a:gd name="T21" fmla="*/ 25 h 50"/>
                <a:gd name="T22" fmla="*/ 37 w 44"/>
                <a:gd name="T23" fmla="*/ 22 h 50"/>
                <a:gd name="T24" fmla="*/ 22 w 44"/>
                <a:gd name="T25" fmla="*/ 6 h 50"/>
                <a:gd name="T26" fmla="*/ 7 w 44"/>
                <a:gd name="T27" fmla="*/ 22 h 50"/>
                <a:gd name="T28" fmla="*/ 37 w 44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9" y="0"/>
                    <a:pt x="22" y="0"/>
                  </a:cubicBezTo>
                  <a:cubicBezTo>
                    <a:pt x="36" y="0"/>
                    <a:pt x="44" y="12"/>
                    <a:pt x="44" y="25"/>
                  </a:cubicBezTo>
                  <a:cubicBezTo>
                    <a:pt x="44" y="26"/>
                    <a:pt x="44" y="27"/>
                    <a:pt x="44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5" y="44"/>
                    <a:pt x="24" y="44"/>
                  </a:cubicBezTo>
                  <a:cubicBezTo>
                    <a:pt x="30" y="44"/>
                    <a:pt x="35" y="41"/>
                    <a:pt x="38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2" y="50"/>
                    <a:pt x="23" y="50"/>
                  </a:cubicBezTo>
                  <a:cubicBezTo>
                    <a:pt x="10" y="50"/>
                    <a:pt x="0" y="40"/>
                    <a:pt x="0" y="25"/>
                  </a:cubicBezTo>
                  <a:close/>
                  <a:moveTo>
                    <a:pt x="37" y="22"/>
                  </a:moveTo>
                  <a:cubicBezTo>
                    <a:pt x="37" y="14"/>
                    <a:pt x="32" y="6"/>
                    <a:pt x="22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7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0"/>
            <p:cNvSpPr>
              <a:spLocks/>
            </p:cNvSpPr>
            <p:nvPr userDrawn="1"/>
          </p:nvSpPr>
          <p:spPr bwMode="auto">
            <a:xfrm>
              <a:off x="8512697" y="1074177"/>
              <a:ext cx="52697" cy="101074"/>
            </a:xfrm>
            <a:custGeom>
              <a:avLst/>
              <a:gdLst>
                <a:gd name="T0" fmla="*/ 0 w 26"/>
                <a:gd name="T1" fmla="*/ 1 h 49"/>
                <a:gd name="T2" fmla="*/ 7 w 26"/>
                <a:gd name="T3" fmla="*/ 1 h 49"/>
                <a:gd name="T4" fmla="*/ 7 w 26"/>
                <a:gd name="T5" fmla="*/ 14 h 49"/>
                <a:gd name="T6" fmla="*/ 26 w 26"/>
                <a:gd name="T7" fmla="*/ 1 h 49"/>
                <a:gd name="T8" fmla="*/ 26 w 26"/>
                <a:gd name="T9" fmla="*/ 8 h 49"/>
                <a:gd name="T10" fmla="*/ 25 w 26"/>
                <a:gd name="T11" fmla="*/ 8 h 49"/>
                <a:gd name="T12" fmla="*/ 7 w 26"/>
                <a:gd name="T13" fmla="*/ 30 h 49"/>
                <a:gd name="T14" fmla="*/ 7 w 26"/>
                <a:gd name="T15" fmla="*/ 49 h 49"/>
                <a:gd name="T16" fmla="*/ 0 w 26"/>
                <a:gd name="T17" fmla="*/ 49 h 49"/>
                <a:gd name="T18" fmla="*/ 0 w 26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0" y="6"/>
                    <a:pt x="17" y="0"/>
                    <a:pt x="26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5" y="8"/>
                    <a:pt x="7" y="16"/>
                    <a:pt x="7" y="3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1"/>
            <p:cNvSpPr>
              <a:spLocks/>
            </p:cNvSpPr>
            <p:nvPr userDrawn="1"/>
          </p:nvSpPr>
          <p:spPr bwMode="auto">
            <a:xfrm>
              <a:off x="8580080" y="1075905"/>
              <a:ext cx="73430" cy="99346"/>
            </a:xfrm>
            <a:custGeom>
              <a:avLst/>
              <a:gdLst>
                <a:gd name="T0" fmla="*/ 0 w 36"/>
                <a:gd name="T1" fmla="*/ 42 h 48"/>
                <a:gd name="T2" fmla="*/ 3 w 36"/>
                <a:gd name="T3" fmla="*/ 37 h 48"/>
                <a:gd name="T4" fmla="*/ 20 w 36"/>
                <a:gd name="T5" fmla="*/ 43 h 48"/>
                <a:gd name="T6" fmla="*/ 29 w 36"/>
                <a:gd name="T7" fmla="*/ 35 h 48"/>
                <a:gd name="T8" fmla="*/ 29 w 36"/>
                <a:gd name="T9" fmla="*/ 35 h 48"/>
                <a:gd name="T10" fmla="*/ 18 w 36"/>
                <a:gd name="T11" fmla="*/ 27 h 48"/>
                <a:gd name="T12" fmla="*/ 2 w 36"/>
                <a:gd name="T13" fmla="*/ 13 h 48"/>
                <a:gd name="T14" fmla="*/ 2 w 36"/>
                <a:gd name="T15" fmla="*/ 13 h 48"/>
                <a:gd name="T16" fmla="*/ 18 w 36"/>
                <a:gd name="T17" fmla="*/ 0 h 48"/>
                <a:gd name="T18" fmla="*/ 35 w 36"/>
                <a:gd name="T19" fmla="*/ 5 h 48"/>
                <a:gd name="T20" fmla="*/ 32 w 36"/>
                <a:gd name="T21" fmla="*/ 10 h 48"/>
                <a:gd name="T22" fmla="*/ 18 w 36"/>
                <a:gd name="T23" fmla="*/ 6 h 48"/>
                <a:gd name="T24" fmla="*/ 9 w 36"/>
                <a:gd name="T25" fmla="*/ 12 h 48"/>
                <a:gd name="T26" fmla="*/ 9 w 36"/>
                <a:gd name="T27" fmla="*/ 13 h 48"/>
                <a:gd name="T28" fmla="*/ 21 w 36"/>
                <a:gd name="T29" fmla="*/ 21 h 48"/>
                <a:gd name="T30" fmla="*/ 36 w 36"/>
                <a:gd name="T31" fmla="*/ 34 h 48"/>
                <a:gd name="T32" fmla="*/ 36 w 36"/>
                <a:gd name="T33" fmla="*/ 34 h 48"/>
                <a:gd name="T34" fmla="*/ 19 w 36"/>
                <a:gd name="T35" fmla="*/ 48 h 48"/>
                <a:gd name="T36" fmla="*/ 0 w 36"/>
                <a:gd name="T3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8">
                  <a:moveTo>
                    <a:pt x="0" y="42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8" y="40"/>
                    <a:pt x="14" y="43"/>
                    <a:pt x="20" y="43"/>
                  </a:cubicBezTo>
                  <a:cubicBezTo>
                    <a:pt x="25" y="43"/>
                    <a:pt x="29" y="40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0"/>
                    <a:pt x="24" y="28"/>
                    <a:pt x="18" y="27"/>
                  </a:cubicBezTo>
                  <a:cubicBezTo>
                    <a:pt x="10" y="24"/>
                    <a:pt x="2" y="2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5"/>
                    <a:pt x="9" y="0"/>
                    <a:pt x="18" y="0"/>
                  </a:cubicBezTo>
                  <a:cubicBezTo>
                    <a:pt x="24" y="0"/>
                    <a:pt x="30" y="2"/>
                    <a:pt x="35" y="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27" y="7"/>
                    <a:pt x="22" y="6"/>
                    <a:pt x="18" y="6"/>
                  </a:cubicBezTo>
                  <a:cubicBezTo>
                    <a:pt x="12" y="6"/>
                    <a:pt x="9" y="8"/>
                    <a:pt x="9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7"/>
                    <a:pt x="15" y="19"/>
                    <a:pt x="21" y="21"/>
                  </a:cubicBezTo>
                  <a:cubicBezTo>
                    <a:pt x="28" y="23"/>
                    <a:pt x="36" y="26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43"/>
                    <a:pt x="29" y="48"/>
                    <a:pt x="19" y="48"/>
                  </a:cubicBezTo>
                  <a:cubicBezTo>
                    <a:pt x="12" y="48"/>
                    <a:pt x="5" y="46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72"/>
            <p:cNvSpPr>
              <a:spLocks noChangeArrowheads="1"/>
            </p:cNvSpPr>
            <p:nvPr userDrawn="1"/>
          </p:nvSpPr>
          <p:spPr bwMode="auto">
            <a:xfrm>
              <a:off x="8677698" y="1154518"/>
              <a:ext cx="19005" cy="207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6" name="InterSystems Logo"/>
          <p:cNvGrpSpPr/>
          <p:nvPr userDrawn="1"/>
        </p:nvGrpSpPr>
        <p:grpSpPr>
          <a:xfrm>
            <a:off x="4103407" y="886716"/>
            <a:ext cx="1918671" cy="463038"/>
            <a:chOff x="9215030" y="886716"/>
            <a:chExt cx="1918671" cy="463038"/>
          </a:xfrm>
          <a:solidFill>
            <a:schemeClr val="tx1"/>
          </a:solidFill>
        </p:grpSpPr>
        <p:sp>
          <p:nvSpPr>
            <p:cNvPr id="117" name="Rectangle 5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6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"/>
            <p:cNvSpPr>
              <a:spLocks/>
            </p:cNvSpPr>
            <p:nvPr userDrawn="1"/>
          </p:nvSpPr>
          <p:spPr bwMode="auto">
            <a:xfrm>
              <a:off x="9526025" y="999884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"/>
            <p:cNvSpPr>
              <a:spLocks/>
            </p:cNvSpPr>
            <p:nvPr userDrawn="1"/>
          </p:nvSpPr>
          <p:spPr bwMode="auto">
            <a:xfrm>
              <a:off x="9680659" y="971376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"/>
            <p:cNvSpPr>
              <a:spLocks noEditPoints="1"/>
            </p:cNvSpPr>
            <p:nvPr userDrawn="1"/>
          </p:nvSpPr>
          <p:spPr bwMode="auto">
            <a:xfrm>
              <a:off x="9768775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"/>
            <p:cNvSpPr>
              <a:spLocks/>
            </p:cNvSpPr>
            <p:nvPr userDrawn="1"/>
          </p:nvSpPr>
          <p:spPr bwMode="auto">
            <a:xfrm>
              <a:off x="9926001" y="1002475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"/>
            <p:cNvSpPr>
              <a:spLocks/>
            </p:cNvSpPr>
            <p:nvPr userDrawn="1"/>
          </p:nvSpPr>
          <p:spPr bwMode="auto">
            <a:xfrm>
              <a:off x="10027938" y="944595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"/>
            <p:cNvSpPr>
              <a:spLocks/>
            </p:cNvSpPr>
            <p:nvPr userDrawn="1"/>
          </p:nvSpPr>
          <p:spPr bwMode="auto">
            <a:xfrm>
              <a:off x="10177389" y="1004203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"/>
            <p:cNvSpPr>
              <a:spLocks/>
            </p:cNvSpPr>
            <p:nvPr userDrawn="1"/>
          </p:nvSpPr>
          <p:spPr bwMode="auto">
            <a:xfrm>
              <a:off x="10319929" y="998156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4"/>
            <p:cNvSpPr>
              <a:spLocks noEditPoints="1"/>
            </p:cNvSpPr>
            <p:nvPr userDrawn="1"/>
          </p:nvSpPr>
          <p:spPr bwMode="auto">
            <a:xfrm>
              <a:off x="10548856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5"/>
            <p:cNvSpPr>
              <a:spLocks/>
            </p:cNvSpPr>
            <p:nvPr userDrawn="1"/>
          </p:nvSpPr>
          <p:spPr bwMode="auto">
            <a:xfrm>
              <a:off x="10706082" y="999884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6"/>
            <p:cNvSpPr>
              <a:spLocks/>
            </p:cNvSpPr>
            <p:nvPr userDrawn="1"/>
          </p:nvSpPr>
          <p:spPr bwMode="auto">
            <a:xfrm>
              <a:off x="10945376" y="998156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7"/>
            <p:cNvSpPr>
              <a:spLocks/>
            </p:cNvSpPr>
            <p:nvPr userDrawn="1"/>
          </p:nvSpPr>
          <p:spPr bwMode="auto">
            <a:xfrm>
              <a:off x="10457285" y="971376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8"/>
            <p:cNvSpPr>
              <a:spLocks/>
            </p:cNvSpPr>
            <p:nvPr userDrawn="1"/>
          </p:nvSpPr>
          <p:spPr bwMode="auto">
            <a:xfrm>
              <a:off x="9466418" y="1234858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9"/>
            <p:cNvSpPr>
              <a:spLocks noEditPoints="1"/>
            </p:cNvSpPr>
            <p:nvPr userDrawn="1"/>
          </p:nvSpPr>
          <p:spPr bwMode="auto">
            <a:xfrm>
              <a:off x="9538120" y="1253000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0"/>
            <p:cNvSpPr>
              <a:spLocks noEditPoints="1"/>
            </p:cNvSpPr>
            <p:nvPr userDrawn="1"/>
          </p:nvSpPr>
          <p:spPr bwMode="auto">
            <a:xfrm>
              <a:off x="9599455" y="1253000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1"/>
            <p:cNvSpPr>
              <a:spLocks/>
            </p:cNvSpPr>
            <p:nvPr userDrawn="1"/>
          </p:nvSpPr>
          <p:spPr bwMode="auto">
            <a:xfrm>
              <a:off x="9666837" y="1234858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2"/>
            <p:cNvSpPr>
              <a:spLocks/>
            </p:cNvSpPr>
            <p:nvPr userDrawn="1"/>
          </p:nvSpPr>
          <p:spPr bwMode="auto">
            <a:xfrm>
              <a:off x="9692754" y="1242633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3"/>
            <p:cNvSpPr>
              <a:spLocks/>
            </p:cNvSpPr>
            <p:nvPr userDrawn="1"/>
          </p:nvSpPr>
          <p:spPr bwMode="auto">
            <a:xfrm>
              <a:off x="9741995" y="1234858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4"/>
            <p:cNvSpPr>
              <a:spLocks noEditPoints="1"/>
            </p:cNvSpPr>
            <p:nvPr userDrawn="1"/>
          </p:nvSpPr>
          <p:spPr bwMode="auto">
            <a:xfrm>
              <a:off x="9897493" y="1234858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5"/>
            <p:cNvSpPr>
              <a:spLocks/>
            </p:cNvSpPr>
            <p:nvPr userDrawn="1"/>
          </p:nvSpPr>
          <p:spPr bwMode="auto">
            <a:xfrm>
              <a:off x="9969194" y="1254728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6"/>
            <p:cNvSpPr>
              <a:spLocks/>
            </p:cNvSpPr>
            <p:nvPr userDrawn="1"/>
          </p:nvSpPr>
          <p:spPr bwMode="auto">
            <a:xfrm>
              <a:off x="1003053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7"/>
            <p:cNvSpPr>
              <a:spLocks noEditPoints="1"/>
            </p:cNvSpPr>
            <p:nvPr userDrawn="1"/>
          </p:nvSpPr>
          <p:spPr bwMode="auto">
            <a:xfrm>
              <a:off x="10087546" y="1234858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8"/>
            <p:cNvSpPr>
              <a:spLocks/>
            </p:cNvSpPr>
            <p:nvPr userDrawn="1"/>
          </p:nvSpPr>
          <p:spPr bwMode="auto">
            <a:xfrm>
              <a:off x="10117781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9"/>
            <p:cNvSpPr>
              <a:spLocks noEditPoints="1"/>
            </p:cNvSpPr>
            <p:nvPr userDrawn="1"/>
          </p:nvSpPr>
          <p:spPr bwMode="auto">
            <a:xfrm>
              <a:off x="10181708" y="1253000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0"/>
            <p:cNvSpPr>
              <a:spLocks/>
            </p:cNvSpPr>
            <p:nvPr userDrawn="1"/>
          </p:nvSpPr>
          <p:spPr bwMode="auto">
            <a:xfrm>
              <a:off x="10243044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1"/>
            <p:cNvSpPr>
              <a:spLocks/>
            </p:cNvSpPr>
            <p:nvPr userDrawn="1"/>
          </p:nvSpPr>
          <p:spPr bwMode="auto">
            <a:xfrm>
              <a:off x="1029574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2"/>
            <p:cNvSpPr>
              <a:spLocks/>
            </p:cNvSpPr>
            <p:nvPr userDrawn="1"/>
          </p:nvSpPr>
          <p:spPr bwMode="auto">
            <a:xfrm>
              <a:off x="10448646" y="1234858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3"/>
            <p:cNvSpPr>
              <a:spLocks noEditPoints="1"/>
            </p:cNvSpPr>
            <p:nvPr userDrawn="1"/>
          </p:nvSpPr>
          <p:spPr bwMode="auto">
            <a:xfrm>
              <a:off x="10520348" y="1253000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4"/>
            <p:cNvSpPr>
              <a:spLocks/>
            </p:cNvSpPr>
            <p:nvPr userDrawn="1"/>
          </p:nvSpPr>
          <p:spPr bwMode="auto">
            <a:xfrm>
              <a:off x="10575636" y="1254728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5"/>
            <p:cNvSpPr>
              <a:spLocks noEditPoints="1"/>
            </p:cNvSpPr>
            <p:nvPr userDrawn="1"/>
          </p:nvSpPr>
          <p:spPr bwMode="auto">
            <a:xfrm>
              <a:off x="10636972" y="1253000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6"/>
            <p:cNvSpPr>
              <a:spLocks/>
            </p:cNvSpPr>
            <p:nvPr userDrawn="1"/>
          </p:nvSpPr>
          <p:spPr bwMode="auto">
            <a:xfrm>
              <a:off x="10702626" y="1254728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7"/>
            <p:cNvSpPr>
              <a:spLocks/>
            </p:cNvSpPr>
            <p:nvPr userDrawn="1"/>
          </p:nvSpPr>
          <p:spPr bwMode="auto">
            <a:xfrm>
              <a:off x="10744956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8"/>
            <p:cNvSpPr>
              <a:spLocks/>
            </p:cNvSpPr>
            <p:nvPr userDrawn="1"/>
          </p:nvSpPr>
          <p:spPr bwMode="auto">
            <a:xfrm>
              <a:off x="10810611" y="1253000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9"/>
            <p:cNvSpPr>
              <a:spLocks noEditPoints="1"/>
            </p:cNvSpPr>
            <p:nvPr userDrawn="1"/>
          </p:nvSpPr>
          <p:spPr bwMode="auto">
            <a:xfrm>
              <a:off x="10908229" y="1253000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40"/>
            <p:cNvSpPr>
              <a:spLocks/>
            </p:cNvSpPr>
            <p:nvPr userDrawn="1"/>
          </p:nvSpPr>
          <p:spPr bwMode="auto">
            <a:xfrm>
              <a:off x="10973884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1"/>
            <p:cNvSpPr>
              <a:spLocks/>
            </p:cNvSpPr>
            <p:nvPr userDrawn="1"/>
          </p:nvSpPr>
          <p:spPr bwMode="auto">
            <a:xfrm>
              <a:off x="11033491" y="1242633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2"/>
            <p:cNvSpPr>
              <a:spLocks noChangeArrowheads="1"/>
            </p:cNvSpPr>
            <p:nvPr userDrawn="1"/>
          </p:nvSpPr>
          <p:spPr bwMode="auto">
            <a:xfrm>
              <a:off x="9837885" y="1234858"/>
              <a:ext cx="14686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3"/>
            <p:cNvSpPr>
              <a:spLocks noChangeArrowheads="1"/>
            </p:cNvSpPr>
            <p:nvPr userDrawn="1"/>
          </p:nvSpPr>
          <p:spPr bwMode="auto">
            <a:xfrm>
              <a:off x="10389903" y="1234858"/>
              <a:ext cx="13822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44"/>
            <p:cNvSpPr>
              <a:spLocks noEditPoints="1"/>
            </p:cNvSpPr>
            <p:nvPr userDrawn="1"/>
          </p:nvSpPr>
          <p:spPr bwMode="auto">
            <a:xfrm>
              <a:off x="11084460" y="998156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45"/>
            <p:cNvSpPr>
              <a:spLocks/>
            </p:cNvSpPr>
            <p:nvPr userDrawn="1"/>
          </p:nvSpPr>
          <p:spPr bwMode="auto">
            <a:xfrm>
              <a:off x="9215030" y="922135"/>
              <a:ext cx="114896" cy="427619"/>
            </a:xfrm>
            <a:custGeom>
              <a:avLst/>
              <a:gdLst>
                <a:gd name="T0" fmla="*/ 66 w 133"/>
                <a:gd name="T1" fmla="*/ 36 h 495"/>
                <a:gd name="T2" fmla="*/ 0 w 133"/>
                <a:gd name="T3" fmla="*/ 0 h 495"/>
                <a:gd name="T4" fmla="*/ 0 w 133"/>
                <a:gd name="T5" fmla="*/ 426 h 495"/>
                <a:gd name="T6" fmla="*/ 133 w 133"/>
                <a:gd name="T7" fmla="*/ 495 h 495"/>
                <a:gd name="T8" fmla="*/ 133 w 133"/>
                <a:gd name="T9" fmla="*/ 419 h 495"/>
                <a:gd name="T10" fmla="*/ 66 w 133"/>
                <a:gd name="T11" fmla="*/ 385 h 495"/>
                <a:gd name="T12" fmla="*/ 66 w 133"/>
                <a:gd name="T13" fmla="*/ 36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5">
                  <a:moveTo>
                    <a:pt x="66" y="36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133" y="495"/>
                  </a:lnTo>
                  <a:lnTo>
                    <a:pt x="133" y="419"/>
                  </a:lnTo>
                  <a:lnTo>
                    <a:pt x="66" y="385"/>
                  </a:lnTo>
                  <a:lnTo>
                    <a:pt x="6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46"/>
            <p:cNvSpPr>
              <a:spLocks/>
            </p:cNvSpPr>
            <p:nvPr userDrawn="1"/>
          </p:nvSpPr>
          <p:spPr bwMode="auto">
            <a:xfrm>
              <a:off x="9272046" y="886716"/>
              <a:ext cx="114896" cy="425892"/>
            </a:xfrm>
            <a:custGeom>
              <a:avLst/>
              <a:gdLst>
                <a:gd name="T0" fmla="*/ 67 w 133"/>
                <a:gd name="T1" fmla="*/ 460 h 493"/>
                <a:gd name="T2" fmla="*/ 133 w 133"/>
                <a:gd name="T3" fmla="*/ 493 h 493"/>
                <a:gd name="T4" fmla="*/ 133 w 133"/>
                <a:gd name="T5" fmla="*/ 67 h 493"/>
                <a:gd name="T6" fmla="*/ 0 w 133"/>
                <a:gd name="T7" fmla="*/ 0 h 493"/>
                <a:gd name="T8" fmla="*/ 0 w 133"/>
                <a:gd name="T9" fmla="*/ 77 h 493"/>
                <a:gd name="T10" fmla="*/ 67 w 133"/>
                <a:gd name="T11" fmla="*/ 110 h 493"/>
                <a:gd name="T12" fmla="*/ 67 w 133"/>
                <a:gd name="T13" fmla="*/ 46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3">
                  <a:moveTo>
                    <a:pt x="67" y="460"/>
                  </a:moveTo>
                  <a:lnTo>
                    <a:pt x="133" y="493"/>
                  </a:lnTo>
                  <a:lnTo>
                    <a:pt x="133" y="67"/>
                  </a:lnTo>
                  <a:lnTo>
                    <a:pt x="0" y="0"/>
                  </a:lnTo>
                  <a:lnTo>
                    <a:pt x="0" y="77"/>
                  </a:lnTo>
                  <a:lnTo>
                    <a:pt x="67" y="110"/>
                  </a:lnTo>
                  <a:lnTo>
                    <a:pt x="67" y="4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9" name="Rectangle 73"/>
          <p:cNvSpPr>
            <a:spLocks noChangeArrowheads="1"/>
          </p:cNvSpPr>
          <p:nvPr userDrawn="1"/>
        </p:nvSpPr>
        <p:spPr bwMode="auto">
          <a:xfrm>
            <a:off x="3833877" y="764045"/>
            <a:ext cx="10367" cy="706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5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04518 -2.96296E-6 " pathEditMode="relative" rAng="0" ptsTypes="AA">
                                      <p:cBhvr>
                                        <p:cTn id="12" dur="1500" spd="-10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0457 -4.44444E-6 " pathEditMode="relative" rAng="0" ptsTypes="AA">
                                      <p:cBhvr>
                                        <p:cTn id="17" dur="15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F316B0-5232-4272-ACA5-A0A441C70BD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E41287-15B4-4D76-9024-2EFFF9131479}"/>
                </a:ext>
              </a:extLst>
            </p:cNvPr>
            <p:cNvCxnSpPr/>
            <p:nvPr userDrawn="1"/>
          </p:nvCxnSpPr>
          <p:spPr>
            <a:xfrm>
              <a:off x="45720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76F0CD9-5AAF-428A-A909-ED45D55B32DD}"/>
                </a:ext>
              </a:extLst>
            </p:cNvPr>
            <p:cNvCxnSpPr/>
            <p:nvPr userDrawn="1"/>
          </p:nvCxnSpPr>
          <p:spPr>
            <a:xfrm>
              <a:off x="1173480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E782274-23AC-46DA-B0EF-58963B578B4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45720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C9C555-C386-4586-A67F-B17FBA02CD0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17220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11ACDAD-DD67-4E67-95E1-5D796F3AFDF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629401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9092165-6319-47CF-8C42-FB33F90F6313}"/>
              </a:ext>
            </a:extLst>
          </p:cNvPr>
          <p:cNvSpPr/>
          <p:nvPr userDrawn="1"/>
        </p:nvSpPr>
        <p:spPr>
          <a:xfrm>
            <a:off x="457197" y="457201"/>
            <a:ext cx="11277601" cy="498598"/>
          </a:xfrm>
          <a:prstGeom prst="rect">
            <a:avLst/>
          </a:prstGeom>
          <a:solidFill>
            <a:schemeClr val="accent6">
              <a:lumMod val="20000"/>
              <a:lumOff val="80000"/>
              <a:alpha val="16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A4214B-3C8C-4EF5-9D7C-7D84D931E0CE}"/>
              </a:ext>
            </a:extLst>
          </p:cNvPr>
          <p:cNvGrpSpPr/>
          <p:nvPr userDrawn="1"/>
        </p:nvGrpSpPr>
        <p:grpSpPr>
          <a:xfrm>
            <a:off x="457197" y="1412997"/>
            <a:ext cx="11277601" cy="4406778"/>
            <a:chOff x="457197" y="1412997"/>
            <a:chExt cx="11277601" cy="440677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11920-7715-4BEE-B9C4-E2C288B166E1}"/>
                </a:ext>
              </a:extLst>
            </p:cNvPr>
            <p:cNvSpPr/>
            <p:nvPr userDrawn="1"/>
          </p:nvSpPr>
          <p:spPr>
            <a:xfrm>
              <a:off x="457197" y="1412998"/>
              <a:ext cx="11277601" cy="4406777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16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645587-57C3-470F-963A-9C70816756CE}"/>
                </a:ext>
              </a:extLst>
            </p:cNvPr>
            <p:cNvSpPr/>
            <p:nvPr userDrawn="1"/>
          </p:nvSpPr>
          <p:spPr>
            <a:xfrm>
              <a:off x="1105225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C8EF24-353C-4BEC-B5C9-13D427441015}"/>
                </a:ext>
              </a:extLst>
            </p:cNvPr>
            <p:cNvSpPr/>
            <p:nvPr userDrawn="1"/>
          </p:nvSpPr>
          <p:spPr>
            <a:xfrm>
              <a:off x="2071376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21277A-8BFF-462D-A582-AAC201D3A954}"/>
                </a:ext>
              </a:extLst>
            </p:cNvPr>
            <p:cNvSpPr/>
            <p:nvPr userDrawn="1"/>
          </p:nvSpPr>
          <p:spPr>
            <a:xfrm>
              <a:off x="3037527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19A1C93-F55E-473E-AAEF-9CF0DED559AA}"/>
                </a:ext>
              </a:extLst>
            </p:cNvPr>
            <p:cNvSpPr/>
            <p:nvPr userDrawn="1"/>
          </p:nvSpPr>
          <p:spPr>
            <a:xfrm>
              <a:off x="4003678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50EE76-0A0E-45F0-ABA6-38947524C093}"/>
                </a:ext>
              </a:extLst>
            </p:cNvPr>
            <p:cNvSpPr/>
            <p:nvPr userDrawn="1"/>
          </p:nvSpPr>
          <p:spPr>
            <a:xfrm>
              <a:off x="4969829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3A1CF24-6C0C-42DB-BAA6-B6903EF2DCDC}"/>
                </a:ext>
              </a:extLst>
            </p:cNvPr>
            <p:cNvSpPr/>
            <p:nvPr userDrawn="1"/>
          </p:nvSpPr>
          <p:spPr>
            <a:xfrm>
              <a:off x="5935980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093B92-F27D-4DB4-95E0-9E1509AA9D98}"/>
                </a:ext>
              </a:extLst>
            </p:cNvPr>
            <p:cNvSpPr/>
            <p:nvPr userDrawn="1"/>
          </p:nvSpPr>
          <p:spPr>
            <a:xfrm>
              <a:off x="6902131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E96086-C39D-4670-9C8A-E23BD373C526}"/>
                </a:ext>
              </a:extLst>
            </p:cNvPr>
            <p:cNvSpPr/>
            <p:nvPr userDrawn="1"/>
          </p:nvSpPr>
          <p:spPr>
            <a:xfrm>
              <a:off x="7868282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51F3ADA-165F-4607-BB44-714F8F8903E8}"/>
                </a:ext>
              </a:extLst>
            </p:cNvPr>
            <p:cNvSpPr/>
            <p:nvPr userDrawn="1"/>
          </p:nvSpPr>
          <p:spPr>
            <a:xfrm>
              <a:off x="8834433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835B2D1-35EA-4C2C-8198-058E710CFAAF}"/>
                </a:ext>
              </a:extLst>
            </p:cNvPr>
            <p:cNvSpPr/>
            <p:nvPr userDrawn="1"/>
          </p:nvSpPr>
          <p:spPr>
            <a:xfrm>
              <a:off x="9800584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F468487-0E8B-4C7B-B1B7-5A70FF1A32A6}"/>
                </a:ext>
              </a:extLst>
            </p:cNvPr>
            <p:cNvSpPr/>
            <p:nvPr userDrawn="1"/>
          </p:nvSpPr>
          <p:spPr>
            <a:xfrm>
              <a:off x="10766735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347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Business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2E967D-8156-4D5C-B2A5-0960CECA434F}"/>
              </a:ext>
            </a:extLst>
          </p:cNvPr>
          <p:cNvGrpSpPr/>
          <p:nvPr userDrawn="1"/>
        </p:nvGrpSpPr>
        <p:grpSpPr>
          <a:xfrm>
            <a:off x="9773218" y="751643"/>
            <a:ext cx="1667283" cy="369741"/>
            <a:chOff x="9609059" y="890430"/>
            <a:chExt cx="1667283" cy="369741"/>
          </a:xfrm>
          <a:solidFill>
            <a:schemeClr val="tx1"/>
          </a:solidFill>
        </p:grpSpPr>
        <p:sp>
          <p:nvSpPr>
            <p:cNvPr id="10" name="Rectangle 5"/>
            <p:cNvSpPr>
              <a:spLocks noChangeArrowheads="1"/>
            </p:cNvSpPr>
            <p:nvPr userDrawn="1"/>
          </p:nvSpPr>
          <p:spPr bwMode="auto">
            <a:xfrm>
              <a:off x="9609059" y="890430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9609059" y="890430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9668666" y="945719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9823300" y="917211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9911416" y="943991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10068642" y="948310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10170579" y="890430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10320030" y="950038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10462570" y="943991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 noEditPoints="1"/>
            </p:cNvSpPr>
            <p:nvPr userDrawn="1"/>
          </p:nvSpPr>
          <p:spPr bwMode="auto">
            <a:xfrm>
              <a:off x="10691497" y="943991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10848723" y="945719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11088017" y="943991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10599926" y="917211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9609059" y="1180693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 noEditPoints="1"/>
            </p:cNvSpPr>
            <p:nvPr userDrawn="1"/>
          </p:nvSpPr>
          <p:spPr bwMode="auto">
            <a:xfrm>
              <a:off x="9680761" y="1198835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 noEditPoints="1"/>
            </p:cNvSpPr>
            <p:nvPr userDrawn="1"/>
          </p:nvSpPr>
          <p:spPr bwMode="auto">
            <a:xfrm>
              <a:off x="9742096" y="1198835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/>
            </p:cNvSpPr>
            <p:nvPr userDrawn="1"/>
          </p:nvSpPr>
          <p:spPr bwMode="auto">
            <a:xfrm>
              <a:off x="9809478" y="1180693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9835395" y="1188468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/>
            </p:cNvSpPr>
            <p:nvPr userDrawn="1"/>
          </p:nvSpPr>
          <p:spPr bwMode="auto">
            <a:xfrm>
              <a:off x="9884636" y="1180693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 noEditPoints="1"/>
            </p:cNvSpPr>
            <p:nvPr userDrawn="1"/>
          </p:nvSpPr>
          <p:spPr bwMode="auto">
            <a:xfrm>
              <a:off x="10040134" y="1180693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 userDrawn="1"/>
          </p:nvSpPr>
          <p:spPr bwMode="auto">
            <a:xfrm>
              <a:off x="10111835" y="1200563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/>
            <p:cNvSpPr>
              <a:spLocks/>
            </p:cNvSpPr>
            <p:nvPr userDrawn="1"/>
          </p:nvSpPr>
          <p:spPr bwMode="auto">
            <a:xfrm>
              <a:off x="10173171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/>
            <p:cNvSpPr>
              <a:spLocks noEditPoints="1"/>
            </p:cNvSpPr>
            <p:nvPr userDrawn="1"/>
          </p:nvSpPr>
          <p:spPr bwMode="auto">
            <a:xfrm>
              <a:off x="10230187" y="1180693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/>
            <p:cNvSpPr>
              <a:spLocks/>
            </p:cNvSpPr>
            <p:nvPr userDrawn="1"/>
          </p:nvSpPr>
          <p:spPr bwMode="auto">
            <a:xfrm>
              <a:off x="10260422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/>
            <p:cNvSpPr>
              <a:spLocks noEditPoints="1"/>
            </p:cNvSpPr>
            <p:nvPr userDrawn="1"/>
          </p:nvSpPr>
          <p:spPr bwMode="auto">
            <a:xfrm>
              <a:off x="10324349" y="1198835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/>
            <p:cNvSpPr>
              <a:spLocks/>
            </p:cNvSpPr>
            <p:nvPr userDrawn="1"/>
          </p:nvSpPr>
          <p:spPr bwMode="auto">
            <a:xfrm>
              <a:off x="10385685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1"/>
            <p:cNvSpPr>
              <a:spLocks/>
            </p:cNvSpPr>
            <p:nvPr userDrawn="1"/>
          </p:nvSpPr>
          <p:spPr bwMode="auto">
            <a:xfrm>
              <a:off x="10438381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2"/>
            <p:cNvSpPr>
              <a:spLocks/>
            </p:cNvSpPr>
            <p:nvPr userDrawn="1"/>
          </p:nvSpPr>
          <p:spPr bwMode="auto">
            <a:xfrm>
              <a:off x="10591287" y="1180693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3"/>
            <p:cNvSpPr>
              <a:spLocks noEditPoints="1"/>
            </p:cNvSpPr>
            <p:nvPr userDrawn="1"/>
          </p:nvSpPr>
          <p:spPr bwMode="auto">
            <a:xfrm>
              <a:off x="10662989" y="1198835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4"/>
            <p:cNvSpPr>
              <a:spLocks/>
            </p:cNvSpPr>
            <p:nvPr userDrawn="1"/>
          </p:nvSpPr>
          <p:spPr bwMode="auto">
            <a:xfrm>
              <a:off x="10718277" y="1200563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5"/>
            <p:cNvSpPr>
              <a:spLocks noEditPoints="1"/>
            </p:cNvSpPr>
            <p:nvPr userDrawn="1"/>
          </p:nvSpPr>
          <p:spPr bwMode="auto">
            <a:xfrm>
              <a:off x="10779613" y="1198835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6"/>
            <p:cNvSpPr>
              <a:spLocks/>
            </p:cNvSpPr>
            <p:nvPr userDrawn="1"/>
          </p:nvSpPr>
          <p:spPr bwMode="auto">
            <a:xfrm>
              <a:off x="10845267" y="1200563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7"/>
            <p:cNvSpPr>
              <a:spLocks/>
            </p:cNvSpPr>
            <p:nvPr userDrawn="1"/>
          </p:nvSpPr>
          <p:spPr bwMode="auto">
            <a:xfrm>
              <a:off x="10887597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8"/>
            <p:cNvSpPr>
              <a:spLocks/>
            </p:cNvSpPr>
            <p:nvPr userDrawn="1"/>
          </p:nvSpPr>
          <p:spPr bwMode="auto">
            <a:xfrm>
              <a:off x="10953252" y="1198835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9"/>
            <p:cNvSpPr>
              <a:spLocks noEditPoints="1"/>
            </p:cNvSpPr>
            <p:nvPr userDrawn="1"/>
          </p:nvSpPr>
          <p:spPr bwMode="auto">
            <a:xfrm>
              <a:off x="11050870" y="1198835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0"/>
            <p:cNvSpPr>
              <a:spLocks/>
            </p:cNvSpPr>
            <p:nvPr userDrawn="1"/>
          </p:nvSpPr>
          <p:spPr bwMode="auto">
            <a:xfrm>
              <a:off x="11116525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1"/>
            <p:cNvSpPr>
              <a:spLocks/>
            </p:cNvSpPr>
            <p:nvPr userDrawn="1"/>
          </p:nvSpPr>
          <p:spPr bwMode="auto">
            <a:xfrm>
              <a:off x="11176132" y="1188468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42"/>
            <p:cNvSpPr>
              <a:spLocks noChangeArrowheads="1"/>
            </p:cNvSpPr>
            <p:nvPr userDrawn="1"/>
          </p:nvSpPr>
          <p:spPr bwMode="auto">
            <a:xfrm>
              <a:off x="9980526" y="1180693"/>
              <a:ext cx="14686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43"/>
            <p:cNvSpPr>
              <a:spLocks noChangeArrowheads="1"/>
            </p:cNvSpPr>
            <p:nvPr userDrawn="1"/>
          </p:nvSpPr>
          <p:spPr bwMode="auto">
            <a:xfrm>
              <a:off x="10532544" y="1180693"/>
              <a:ext cx="13822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4"/>
            <p:cNvSpPr>
              <a:spLocks noEditPoints="1"/>
            </p:cNvSpPr>
            <p:nvPr userDrawn="1"/>
          </p:nvSpPr>
          <p:spPr bwMode="auto">
            <a:xfrm>
              <a:off x="11227101" y="943991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C9B63D5-0F3A-4122-ACCD-2C7603128980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57200" y="3398454"/>
            <a:ext cx="4409718" cy="304699"/>
          </a:xfrm>
        </p:spPr>
        <p:txBody>
          <a:bodyPr>
            <a:sp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79CC15-88DB-4204-B730-1E756063585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7200" y="3694527"/>
            <a:ext cx="4409718" cy="270843"/>
          </a:xfrm>
        </p:spPr>
        <p:txBody>
          <a:bodyPr>
            <a:sp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grpSp>
        <p:nvGrpSpPr>
          <p:cNvPr id="167" name="InterSystems Logo" hidden="1"/>
          <p:cNvGrpSpPr/>
          <p:nvPr userDrawn="1"/>
        </p:nvGrpSpPr>
        <p:grpSpPr>
          <a:xfrm>
            <a:off x="9212973" y="886975"/>
            <a:ext cx="1918671" cy="463038"/>
            <a:chOff x="9215030" y="886716"/>
            <a:chExt cx="1918671" cy="463038"/>
          </a:xfrm>
        </p:grpSpPr>
        <p:sp>
          <p:nvSpPr>
            <p:cNvPr id="168" name="Rectangle 5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6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7"/>
            <p:cNvSpPr>
              <a:spLocks/>
            </p:cNvSpPr>
            <p:nvPr userDrawn="1"/>
          </p:nvSpPr>
          <p:spPr bwMode="auto">
            <a:xfrm>
              <a:off x="9526025" y="999884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"/>
            <p:cNvSpPr>
              <a:spLocks/>
            </p:cNvSpPr>
            <p:nvPr userDrawn="1"/>
          </p:nvSpPr>
          <p:spPr bwMode="auto">
            <a:xfrm>
              <a:off x="9680659" y="971376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9"/>
            <p:cNvSpPr>
              <a:spLocks noEditPoints="1"/>
            </p:cNvSpPr>
            <p:nvPr userDrawn="1"/>
          </p:nvSpPr>
          <p:spPr bwMode="auto">
            <a:xfrm>
              <a:off x="9768775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0"/>
            <p:cNvSpPr>
              <a:spLocks/>
            </p:cNvSpPr>
            <p:nvPr userDrawn="1"/>
          </p:nvSpPr>
          <p:spPr bwMode="auto">
            <a:xfrm>
              <a:off x="9926001" y="1002475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1"/>
            <p:cNvSpPr>
              <a:spLocks/>
            </p:cNvSpPr>
            <p:nvPr userDrawn="1"/>
          </p:nvSpPr>
          <p:spPr bwMode="auto">
            <a:xfrm>
              <a:off x="10027938" y="944595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2"/>
            <p:cNvSpPr>
              <a:spLocks/>
            </p:cNvSpPr>
            <p:nvPr userDrawn="1"/>
          </p:nvSpPr>
          <p:spPr bwMode="auto">
            <a:xfrm>
              <a:off x="10177389" y="1004203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3"/>
            <p:cNvSpPr>
              <a:spLocks/>
            </p:cNvSpPr>
            <p:nvPr userDrawn="1"/>
          </p:nvSpPr>
          <p:spPr bwMode="auto">
            <a:xfrm>
              <a:off x="10319929" y="998156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"/>
            <p:cNvSpPr>
              <a:spLocks noEditPoints="1"/>
            </p:cNvSpPr>
            <p:nvPr userDrawn="1"/>
          </p:nvSpPr>
          <p:spPr bwMode="auto">
            <a:xfrm>
              <a:off x="10548856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5"/>
            <p:cNvSpPr>
              <a:spLocks/>
            </p:cNvSpPr>
            <p:nvPr userDrawn="1"/>
          </p:nvSpPr>
          <p:spPr bwMode="auto">
            <a:xfrm>
              <a:off x="10706082" y="999884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6"/>
            <p:cNvSpPr>
              <a:spLocks/>
            </p:cNvSpPr>
            <p:nvPr userDrawn="1"/>
          </p:nvSpPr>
          <p:spPr bwMode="auto">
            <a:xfrm>
              <a:off x="10945376" y="998156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7"/>
            <p:cNvSpPr>
              <a:spLocks/>
            </p:cNvSpPr>
            <p:nvPr userDrawn="1"/>
          </p:nvSpPr>
          <p:spPr bwMode="auto">
            <a:xfrm>
              <a:off x="10457285" y="971376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8"/>
            <p:cNvSpPr>
              <a:spLocks/>
            </p:cNvSpPr>
            <p:nvPr userDrawn="1"/>
          </p:nvSpPr>
          <p:spPr bwMode="auto">
            <a:xfrm>
              <a:off x="9466418" y="1234858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9"/>
            <p:cNvSpPr>
              <a:spLocks noEditPoints="1"/>
            </p:cNvSpPr>
            <p:nvPr userDrawn="1"/>
          </p:nvSpPr>
          <p:spPr bwMode="auto">
            <a:xfrm>
              <a:off x="9538120" y="1253000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0"/>
            <p:cNvSpPr>
              <a:spLocks noEditPoints="1"/>
            </p:cNvSpPr>
            <p:nvPr userDrawn="1"/>
          </p:nvSpPr>
          <p:spPr bwMode="auto">
            <a:xfrm>
              <a:off x="9599455" y="1253000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1"/>
            <p:cNvSpPr>
              <a:spLocks/>
            </p:cNvSpPr>
            <p:nvPr userDrawn="1"/>
          </p:nvSpPr>
          <p:spPr bwMode="auto">
            <a:xfrm>
              <a:off x="9666837" y="1234858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2"/>
            <p:cNvSpPr>
              <a:spLocks/>
            </p:cNvSpPr>
            <p:nvPr userDrawn="1"/>
          </p:nvSpPr>
          <p:spPr bwMode="auto">
            <a:xfrm>
              <a:off x="9692754" y="1242633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3"/>
            <p:cNvSpPr>
              <a:spLocks/>
            </p:cNvSpPr>
            <p:nvPr userDrawn="1"/>
          </p:nvSpPr>
          <p:spPr bwMode="auto">
            <a:xfrm>
              <a:off x="9741995" y="1234858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4"/>
            <p:cNvSpPr>
              <a:spLocks noEditPoints="1"/>
            </p:cNvSpPr>
            <p:nvPr userDrawn="1"/>
          </p:nvSpPr>
          <p:spPr bwMode="auto">
            <a:xfrm>
              <a:off x="9897493" y="1234858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5"/>
            <p:cNvSpPr>
              <a:spLocks/>
            </p:cNvSpPr>
            <p:nvPr userDrawn="1"/>
          </p:nvSpPr>
          <p:spPr bwMode="auto">
            <a:xfrm>
              <a:off x="9969194" y="1254728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6"/>
            <p:cNvSpPr>
              <a:spLocks/>
            </p:cNvSpPr>
            <p:nvPr userDrawn="1"/>
          </p:nvSpPr>
          <p:spPr bwMode="auto">
            <a:xfrm>
              <a:off x="1003053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7"/>
            <p:cNvSpPr>
              <a:spLocks noEditPoints="1"/>
            </p:cNvSpPr>
            <p:nvPr userDrawn="1"/>
          </p:nvSpPr>
          <p:spPr bwMode="auto">
            <a:xfrm>
              <a:off x="10087546" y="1234858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8"/>
            <p:cNvSpPr>
              <a:spLocks/>
            </p:cNvSpPr>
            <p:nvPr userDrawn="1"/>
          </p:nvSpPr>
          <p:spPr bwMode="auto">
            <a:xfrm>
              <a:off x="10117781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9"/>
            <p:cNvSpPr>
              <a:spLocks noEditPoints="1"/>
            </p:cNvSpPr>
            <p:nvPr userDrawn="1"/>
          </p:nvSpPr>
          <p:spPr bwMode="auto">
            <a:xfrm>
              <a:off x="10181708" y="1253000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0"/>
            <p:cNvSpPr>
              <a:spLocks/>
            </p:cNvSpPr>
            <p:nvPr userDrawn="1"/>
          </p:nvSpPr>
          <p:spPr bwMode="auto">
            <a:xfrm>
              <a:off x="10243044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1"/>
            <p:cNvSpPr>
              <a:spLocks/>
            </p:cNvSpPr>
            <p:nvPr userDrawn="1"/>
          </p:nvSpPr>
          <p:spPr bwMode="auto">
            <a:xfrm>
              <a:off x="1029574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2"/>
            <p:cNvSpPr>
              <a:spLocks/>
            </p:cNvSpPr>
            <p:nvPr userDrawn="1"/>
          </p:nvSpPr>
          <p:spPr bwMode="auto">
            <a:xfrm>
              <a:off x="10448646" y="1234858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3"/>
            <p:cNvSpPr>
              <a:spLocks noEditPoints="1"/>
            </p:cNvSpPr>
            <p:nvPr userDrawn="1"/>
          </p:nvSpPr>
          <p:spPr bwMode="auto">
            <a:xfrm>
              <a:off x="10520348" y="1253000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4"/>
            <p:cNvSpPr>
              <a:spLocks/>
            </p:cNvSpPr>
            <p:nvPr userDrawn="1"/>
          </p:nvSpPr>
          <p:spPr bwMode="auto">
            <a:xfrm>
              <a:off x="10575636" y="1254728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5"/>
            <p:cNvSpPr>
              <a:spLocks noEditPoints="1"/>
            </p:cNvSpPr>
            <p:nvPr userDrawn="1"/>
          </p:nvSpPr>
          <p:spPr bwMode="auto">
            <a:xfrm>
              <a:off x="10636972" y="1253000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6"/>
            <p:cNvSpPr>
              <a:spLocks/>
            </p:cNvSpPr>
            <p:nvPr userDrawn="1"/>
          </p:nvSpPr>
          <p:spPr bwMode="auto">
            <a:xfrm>
              <a:off x="10702626" y="1254728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7"/>
            <p:cNvSpPr>
              <a:spLocks/>
            </p:cNvSpPr>
            <p:nvPr userDrawn="1"/>
          </p:nvSpPr>
          <p:spPr bwMode="auto">
            <a:xfrm>
              <a:off x="10744956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8"/>
            <p:cNvSpPr>
              <a:spLocks/>
            </p:cNvSpPr>
            <p:nvPr userDrawn="1"/>
          </p:nvSpPr>
          <p:spPr bwMode="auto">
            <a:xfrm>
              <a:off x="10810611" y="1253000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9"/>
            <p:cNvSpPr>
              <a:spLocks noEditPoints="1"/>
            </p:cNvSpPr>
            <p:nvPr userDrawn="1"/>
          </p:nvSpPr>
          <p:spPr bwMode="auto">
            <a:xfrm>
              <a:off x="10908229" y="1253000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0"/>
            <p:cNvSpPr>
              <a:spLocks/>
            </p:cNvSpPr>
            <p:nvPr userDrawn="1"/>
          </p:nvSpPr>
          <p:spPr bwMode="auto">
            <a:xfrm>
              <a:off x="10973884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1"/>
            <p:cNvSpPr>
              <a:spLocks/>
            </p:cNvSpPr>
            <p:nvPr userDrawn="1"/>
          </p:nvSpPr>
          <p:spPr bwMode="auto">
            <a:xfrm>
              <a:off x="11033491" y="1242633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 42"/>
            <p:cNvSpPr>
              <a:spLocks noChangeArrowheads="1"/>
            </p:cNvSpPr>
            <p:nvPr userDrawn="1"/>
          </p:nvSpPr>
          <p:spPr bwMode="auto">
            <a:xfrm>
              <a:off x="9837885" y="1234858"/>
              <a:ext cx="14686" cy="7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43"/>
            <p:cNvSpPr>
              <a:spLocks noChangeArrowheads="1"/>
            </p:cNvSpPr>
            <p:nvPr userDrawn="1"/>
          </p:nvSpPr>
          <p:spPr bwMode="auto">
            <a:xfrm>
              <a:off x="10389903" y="1234858"/>
              <a:ext cx="13822" cy="7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4"/>
            <p:cNvSpPr>
              <a:spLocks noEditPoints="1"/>
            </p:cNvSpPr>
            <p:nvPr userDrawn="1"/>
          </p:nvSpPr>
          <p:spPr bwMode="auto">
            <a:xfrm>
              <a:off x="11084460" y="998156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5"/>
            <p:cNvSpPr>
              <a:spLocks/>
            </p:cNvSpPr>
            <p:nvPr userDrawn="1"/>
          </p:nvSpPr>
          <p:spPr bwMode="auto">
            <a:xfrm>
              <a:off x="9215030" y="922135"/>
              <a:ext cx="114896" cy="427619"/>
            </a:xfrm>
            <a:custGeom>
              <a:avLst/>
              <a:gdLst>
                <a:gd name="T0" fmla="*/ 66 w 133"/>
                <a:gd name="T1" fmla="*/ 36 h 495"/>
                <a:gd name="T2" fmla="*/ 0 w 133"/>
                <a:gd name="T3" fmla="*/ 0 h 495"/>
                <a:gd name="T4" fmla="*/ 0 w 133"/>
                <a:gd name="T5" fmla="*/ 426 h 495"/>
                <a:gd name="T6" fmla="*/ 133 w 133"/>
                <a:gd name="T7" fmla="*/ 495 h 495"/>
                <a:gd name="T8" fmla="*/ 133 w 133"/>
                <a:gd name="T9" fmla="*/ 419 h 495"/>
                <a:gd name="T10" fmla="*/ 66 w 133"/>
                <a:gd name="T11" fmla="*/ 385 h 495"/>
                <a:gd name="T12" fmla="*/ 66 w 133"/>
                <a:gd name="T13" fmla="*/ 36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5">
                  <a:moveTo>
                    <a:pt x="66" y="36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133" y="495"/>
                  </a:lnTo>
                  <a:lnTo>
                    <a:pt x="133" y="419"/>
                  </a:lnTo>
                  <a:lnTo>
                    <a:pt x="66" y="385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6"/>
            <p:cNvSpPr>
              <a:spLocks/>
            </p:cNvSpPr>
            <p:nvPr userDrawn="1"/>
          </p:nvSpPr>
          <p:spPr bwMode="auto">
            <a:xfrm>
              <a:off x="9272046" y="886716"/>
              <a:ext cx="114896" cy="425892"/>
            </a:xfrm>
            <a:custGeom>
              <a:avLst/>
              <a:gdLst>
                <a:gd name="T0" fmla="*/ 67 w 133"/>
                <a:gd name="T1" fmla="*/ 460 h 493"/>
                <a:gd name="T2" fmla="*/ 133 w 133"/>
                <a:gd name="T3" fmla="*/ 493 h 493"/>
                <a:gd name="T4" fmla="*/ 133 w 133"/>
                <a:gd name="T5" fmla="*/ 67 h 493"/>
                <a:gd name="T6" fmla="*/ 0 w 133"/>
                <a:gd name="T7" fmla="*/ 0 h 493"/>
                <a:gd name="T8" fmla="*/ 0 w 133"/>
                <a:gd name="T9" fmla="*/ 77 h 493"/>
                <a:gd name="T10" fmla="*/ 67 w 133"/>
                <a:gd name="T11" fmla="*/ 110 h 493"/>
                <a:gd name="T12" fmla="*/ 67 w 133"/>
                <a:gd name="T13" fmla="*/ 46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3">
                  <a:moveTo>
                    <a:pt x="67" y="460"/>
                  </a:moveTo>
                  <a:lnTo>
                    <a:pt x="133" y="493"/>
                  </a:lnTo>
                  <a:lnTo>
                    <a:pt x="133" y="67"/>
                  </a:lnTo>
                  <a:lnTo>
                    <a:pt x="0" y="0"/>
                  </a:lnTo>
                  <a:lnTo>
                    <a:pt x="0" y="77"/>
                  </a:lnTo>
                  <a:lnTo>
                    <a:pt x="67" y="110"/>
                  </a:lnTo>
                  <a:lnTo>
                    <a:pt x="67" y="4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66EA1C-5854-40DE-A5F2-46B3B6ED479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57200" y="1249127"/>
            <a:ext cx="4409718" cy="1900854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C548016-FD56-42C6-91BA-FEB620CB18B3}"/>
              </a:ext>
            </a:extLst>
          </p:cNvPr>
          <p:cNvSpPr/>
          <p:nvPr userDrawn="1"/>
        </p:nvSpPr>
        <p:spPr>
          <a:xfrm>
            <a:off x="7022573" y="358170"/>
            <a:ext cx="2668124" cy="1252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45"/>
          <p:cNvSpPr>
            <a:spLocks/>
          </p:cNvSpPr>
          <p:nvPr userDrawn="1"/>
        </p:nvSpPr>
        <p:spPr bwMode="auto">
          <a:xfrm>
            <a:off x="9521830" y="729183"/>
            <a:ext cx="114896" cy="427619"/>
          </a:xfrm>
          <a:custGeom>
            <a:avLst/>
            <a:gdLst>
              <a:gd name="T0" fmla="*/ 66 w 133"/>
              <a:gd name="T1" fmla="*/ 36 h 495"/>
              <a:gd name="T2" fmla="*/ 0 w 133"/>
              <a:gd name="T3" fmla="*/ 0 h 495"/>
              <a:gd name="T4" fmla="*/ 0 w 133"/>
              <a:gd name="T5" fmla="*/ 426 h 495"/>
              <a:gd name="T6" fmla="*/ 133 w 133"/>
              <a:gd name="T7" fmla="*/ 495 h 495"/>
              <a:gd name="T8" fmla="*/ 133 w 133"/>
              <a:gd name="T9" fmla="*/ 419 h 495"/>
              <a:gd name="T10" fmla="*/ 66 w 133"/>
              <a:gd name="T11" fmla="*/ 385 h 495"/>
              <a:gd name="T12" fmla="*/ 66 w 133"/>
              <a:gd name="T13" fmla="*/ 36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495">
                <a:moveTo>
                  <a:pt x="66" y="36"/>
                </a:moveTo>
                <a:lnTo>
                  <a:pt x="0" y="0"/>
                </a:lnTo>
                <a:lnTo>
                  <a:pt x="0" y="426"/>
                </a:lnTo>
                <a:lnTo>
                  <a:pt x="133" y="495"/>
                </a:lnTo>
                <a:lnTo>
                  <a:pt x="133" y="419"/>
                </a:lnTo>
                <a:lnTo>
                  <a:pt x="66" y="385"/>
                </a:lnTo>
                <a:lnTo>
                  <a:pt x="66" y="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46"/>
          <p:cNvSpPr>
            <a:spLocks/>
          </p:cNvSpPr>
          <p:nvPr userDrawn="1"/>
        </p:nvSpPr>
        <p:spPr bwMode="auto">
          <a:xfrm>
            <a:off x="9578846" y="693764"/>
            <a:ext cx="114896" cy="425892"/>
          </a:xfrm>
          <a:custGeom>
            <a:avLst/>
            <a:gdLst>
              <a:gd name="T0" fmla="*/ 67 w 133"/>
              <a:gd name="T1" fmla="*/ 460 h 493"/>
              <a:gd name="T2" fmla="*/ 133 w 133"/>
              <a:gd name="T3" fmla="*/ 493 h 493"/>
              <a:gd name="T4" fmla="*/ 133 w 133"/>
              <a:gd name="T5" fmla="*/ 67 h 493"/>
              <a:gd name="T6" fmla="*/ 0 w 133"/>
              <a:gd name="T7" fmla="*/ 0 h 493"/>
              <a:gd name="T8" fmla="*/ 0 w 133"/>
              <a:gd name="T9" fmla="*/ 77 h 493"/>
              <a:gd name="T10" fmla="*/ 67 w 133"/>
              <a:gd name="T11" fmla="*/ 110 h 493"/>
              <a:gd name="T12" fmla="*/ 67 w 133"/>
              <a:gd name="T13" fmla="*/ 46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493">
                <a:moveTo>
                  <a:pt x="67" y="460"/>
                </a:moveTo>
                <a:lnTo>
                  <a:pt x="133" y="493"/>
                </a:lnTo>
                <a:lnTo>
                  <a:pt x="133" y="67"/>
                </a:lnTo>
                <a:lnTo>
                  <a:pt x="0" y="0"/>
                </a:lnTo>
                <a:lnTo>
                  <a:pt x="0" y="77"/>
                </a:lnTo>
                <a:lnTo>
                  <a:pt x="67" y="110"/>
                </a:lnTo>
                <a:lnTo>
                  <a:pt x="67" y="4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4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2.91667E-6 0.02616 " pathEditMode="relative" rAng="0" ptsTypes="AA">
                                      <p:cBhvr>
                                        <p:cTn id="15" dur="1000" spd="-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4.58333E-6 -0.03889 " pathEditMode="relative" rAng="0" ptsTypes="AA">
                                      <p:cBhvr>
                                        <p:cTn id="17" dur="100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-2.59259E-6 L -0.16107 -2.59259E-6 " pathEditMode="relative" rAng="0" ptsTypes="AA">
                                      <p:cBhvr>
                                        <p:cTn id="22" dur="1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92" grpId="0" animBg="1"/>
      <p:bldP spid="92" grpId="1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(Healthca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28D3BB5F-6204-4959-BF5F-C5EC9F627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249127"/>
            <a:ext cx="4409718" cy="1900854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777BA1BC-AC49-4355-A5AD-A7E3973505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398454"/>
            <a:ext cx="4409718" cy="304699"/>
          </a:xfrm>
        </p:spPr>
        <p:txBody>
          <a:bodyPr>
            <a:sp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73C34E1E-E4E3-4CAC-94AF-A13CA7B9E7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694527"/>
            <a:ext cx="4409718" cy="270843"/>
          </a:xfrm>
        </p:spPr>
        <p:txBody>
          <a:bodyPr>
            <a:sp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D8CE1DD-8D98-42F5-9870-0F3ACC5C363C}"/>
              </a:ext>
            </a:extLst>
          </p:cNvPr>
          <p:cNvGrpSpPr/>
          <p:nvPr userDrawn="1"/>
        </p:nvGrpSpPr>
        <p:grpSpPr>
          <a:xfrm>
            <a:off x="9773218" y="751643"/>
            <a:ext cx="1667283" cy="369741"/>
            <a:chOff x="9609059" y="890430"/>
            <a:chExt cx="1667283" cy="369741"/>
          </a:xfrm>
          <a:solidFill>
            <a:schemeClr val="tx1"/>
          </a:soli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3B9BAE85-8BCF-4F3E-A239-8763A58A12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09059" y="890430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6">
              <a:extLst>
                <a:ext uri="{FF2B5EF4-FFF2-40B4-BE49-F238E27FC236}">
                  <a16:creationId xmlns:a16="http://schemas.microsoft.com/office/drawing/2014/main" id="{7A41CC0E-C9D8-43FC-B4EA-C01070089E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09059" y="890430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CDA32E72-47F1-4966-8F2C-E44D4E1000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68666" y="945719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5AE5E150-C931-40BB-9B24-746BDCD482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23300" y="917211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200ECBF5-44BA-4A33-B52A-B7167103C6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11416" y="943991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B54FE431-CF28-4D81-88D1-AE6006241D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68642" y="948310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219574AA-81AD-4C23-A940-6D3A1F328C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70579" y="890430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371A9C7C-E1C0-4B38-AE7C-B837D0FE70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20030" y="950038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6A4C3D28-7E2C-4350-A3D7-DAC2AB3D92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62570" y="943991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C266CBA7-7C03-4EFF-B5AC-0014B208BD1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91497" y="943991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12E9EC30-5D0C-476F-AE94-BE1F648D64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48723" y="945719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3032B80D-3973-4C97-A3D4-DFBD11EDD6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88017" y="943991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DC9FB026-490F-4DA4-89DD-1F9850A04D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9926" y="917211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66068D45-1E9F-4781-9F30-7710B35E01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9059" y="1180693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24B5EBAC-DA0D-4CAC-943B-61720E9CBE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80761" y="1198835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99EDA52D-0791-462E-A4BA-E2CA62EB9C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42096" y="1198835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3AD917A7-5CA1-4766-91E7-19DAC23101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9478" y="1180693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A54340F1-7F25-492C-A553-B73F84D9DB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35395" y="1188468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A9E1F820-3D98-497A-9548-33A1864884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84636" y="1180693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DDC3284E-9E0D-4BD9-8A61-086A13D0D29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40134" y="1180693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6FF21313-2D31-48FC-B681-BBC34D27F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11835" y="1200563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A7455459-69FB-4A42-B752-C75B189215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73171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F14CEFE0-DFC1-4083-9D2A-6CA40FAEAD7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230187" y="1180693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C35370FE-CFD7-42E7-A911-C392C2D56E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60422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07055EFA-A3AF-4401-A64E-CE4F0101F40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24349" y="1198835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0D74D86E-1F6E-4FA5-AFE1-002F0B75BA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85685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05311F82-4522-4E67-ADB4-9B22F43A15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38381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E894BBC4-039E-498B-A0FC-FF336A50FD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1287" y="1180693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3">
              <a:extLst>
                <a:ext uri="{FF2B5EF4-FFF2-40B4-BE49-F238E27FC236}">
                  <a16:creationId xmlns:a16="http://schemas.microsoft.com/office/drawing/2014/main" id="{BCC0F6D1-DA22-4138-BECC-F721896901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62989" y="1198835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E0F99E5D-F1C7-4B72-899E-3607D45A28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18277" y="1200563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3AD2A811-6B4C-43DF-A785-5083D6B83F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79613" y="1198835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D41A9276-C418-4888-8444-9534E4CE3C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45267" y="1200563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366CDD14-4169-4160-A3FB-508A663508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87597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A30B484F-A094-4758-9AB8-349FE6A098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53252" y="1198835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542ACB78-A7F7-42F0-85C0-643F51E6C4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50870" y="1198835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2185113F-FCDB-4356-8AF1-494A84303C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6525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0384897C-5BA6-49AD-9CD3-A52B31CEA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76132" y="1188468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42">
              <a:extLst>
                <a:ext uri="{FF2B5EF4-FFF2-40B4-BE49-F238E27FC236}">
                  <a16:creationId xmlns:a16="http://schemas.microsoft.com/office/drawing/2014/main" id="{81507BA3-4C4A-4C5D-9F09-B3622A857D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80526" y="1180693"/>
              <a:ext cx="14686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43">
              <a:extLst>
                <a:ext uri="{FF2B5EF4-FFF2-40B4-BE49-F238E27FC236}">
                  <a16:creationId xmlns:a16="http://schemas.microsoft.com/office/drawing/2014/main" id="{ACEF3B34-6905-4A5D-B143-8CDC3CC1CE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32544" y="1180693"/>
              <a:ext cx="13822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6E96221D-0447-40A3-BB3F-ADBD65B78D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27101" y="943991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87688B39-85EA-45AB-BB78-3706C4132ECD}"/>
              </a:ext>
            </a:extLst>
          </p:cNvPr>
          <p:cNvSpPr/>
          <p:nvPr userDrawn="1"/>
        </p:nvSpPr>
        <p:spPr>
          <a:xfrm>
            <a:off x="7022573" y="358170"/>
            <a:ext cx="2668124" cy="1252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45">
            <a:extLst>
              <a:ext uri="{FF2B5EF4-FFF2-40B4-BE49-F238E27FC236}">
                <a16:creationId xmlns:a16="http://schemas.microsoft.com/office/drawing/2014/main" id="{14143373-E54F-415C-BD02-BE38D2A0B0FF}"/>
              </a:ext>
            </a:extLst>
          </p:cNvPr>
          <p:cNvSpPr>
            <a:spLocks/>
          </p:cNvSpPr>
          <p:nvPr userDrawn="1"/>
        </p:nvSpPr>
        <p:spPr bwMode="auto">
          <a:xfrm>
            <a:off x="9521830" y="729183"/>
            <a:ext cx="114896" cy="427619"/>
          </a:xfrm>
          <a:custGeom>
            <a:avLst/>
            <a:gdLst>
              <a:gd name="T0" fmla="*/ 66 w 133"/>
              <a:gd name="T1" fmla="*/ 36 h 495"/>
              <a:gd name="T2" fmla="*/ 0 w 133"/>
              <a:gd name="T3" fmla="*/ 0 h 495"/>
              <a:gd name="T4" fmla="*/ 0 w 133"/>
              <a:gd name="T5" fmla="*/ 426 h 495"/>
              <a:gd name="T6" fmla="*/ 133 w 133"/>
              <a:gd name="T7" fmla="*/ 495 h 495"/>
              <a:gd name="T8" fmla="*/ 133 w 133"/>
              <a:gd name="T9" fmla="*/ 419 h 495"/>
              <a:gd name="T10" fmla="*/ 66 w 133"/>
              <a:gd name="T11" fmla="*/ 385 h 495"/>
              <a:gd name="T12" fmla="*/ 66 w 133"/>
              <a:gd name="T13" fmla="*/ 36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495">
                <a:moveTo>
                  <a:pt x="66" y="36"/>
                </a:moveTo>
                <a:lnTo>
                  <a:pt x="0" y="0"/>
                </a:lnTo>
                <a:lnTo>
                  <a:pt x="0" y="426"/>
                </a:lnTo>
                <a:lnTo>
                  <a:pt x="133" y="495"/>
                </a:lnTo>
                <a:lnTo>
                  <a:pt x="133" y="419"/>
                </a:lnTo>
                <a:lnTo>
                  <a:pt x="66" y="385"/>
                </a:lnTo>
                <a:lnTo>
                  <a:pt x="66" y="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46">
            <a:extLst>
              <a:ext uri="{FF2B5EF4-FFF2-40B4-BE49-F238E27FC236}">
                <a16:creationId xmlns:a16="http://schemas.microsoft.com/office/drawing/2014/main" id="{24D73BDE-072E-454E-845F-12D75EE395DE}"/>
              </a:ext>
            </a:extLst>
          </p:cNvPr>
          <p:cNvSpPr>
            <a:spLocks/>
          </p:cNvSpPr>
          <p:nvPr userDrawn="1"/>
        </p:nvSpPr>
        <p:spPr bwMode="auto">
          <a:xfrm>
            <a:off x="9578846" y="693764"/>
            <a:ext cx="114896" cy="425892"/>
          </a:xfrm>
          <a:custGeom>
            <a:avLst/>
            <a:gdLst>
              <a:gd name="T0" fmla="*/ 67 w 133"/>
              <a:gd name="T1" fmla="*/ 460 h 493"/>
              <a:gd name="T2" fmla="*/ 133 w 133"/>
              <a:gd name="T3" fmla="*/ 493 h 493"/>
              <a:gd name="T4" fmla="*/ 133 w 133"/>
              <a:gd name="T5" fmla="*/ 67 h 493"/>
              <a:gd name="T6" fmla="*/ 0 w 133"/>
              <a:gd name="T7" fmla="*/ 0 h 493"/>
              <a:gd name="T8" fmla="*/ 0 w 133"/>
              <a:gd name="T9" fmla="*/ 77 h 493"/>
              <a:gd name="T10" fmla="*/ 67 w 133"/>
              <a:gd name="T11" fmla="*/ 110 h 493"/>
              <a:gd name="T12" fmla="*/ 67 w 133"/>
              <a:gd name="T13" fmla="*/ 46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493">
                <a:moveTo>
                  <a:pt x="67" y="460"/>
                </a:moveTo>
                <a:lnTo>
                  <a:pt x="133" y="493"/>
                </a:lnTo>
                <a:lnTo>
                  <a:pt x="133" y="67"/>
                </a:lnTo>
                <a:lnTo>
                  <a:pt x="0" y="0"/>
                </a:lnTo>
                <a:lnTo>
                  <a:pt x="0" y="77"/>
                </a:lnTo>
                <a:lnTo>
                  <a:pt x="67" y="110"/>
                </a:lnTo>
                <a:lnTo>
                  <a:pt x="67" y="4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2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2.91667E-6 0.02616 " pathEditMode="relative" rAng="0" ptsTypes="AA">
                                      <p:cBhvr>
                                        <p:cTn id="12" dur="1000" spd="-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4.58333E-6 -0.03889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-2.59259E-6 L -0.16107 -2.59259E-6 " pathEditMode="relative" rAng="0" ptsTypes="AA">
                                      <p:cBhvr>
                                        <p:cTn id="19" dur="15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19" grpId="1" animBg="1"/>
      <p:bldP spid="120" grpId="0" animBg="1"/>
      <p:bldP spid="120" grpId="1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F3E6-6D45-4A79-82D8-67D8F9DC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F9AD-4695-436B-9ED2-93DFE1A2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256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38A5-67DB-4DDE-BFE7-EEF0A84E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79819"/>
            <a:ext cx="8715376" cy="1495794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44AA2-B6FF-41B0-8880-CBB7A1AFC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539069"/>
            <a:ext cx="8715376" cy="4318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2C9B4B-AF65-4CD0-BFFC-C585EB8C7753}"/>
              </a:ext>
            </a:extLst>
          </p:cNvPr>
          <p:cNvCxnSpPr>
            <a:cxnSpLocks/>
          </p:cNvCxnSpPr>
          <p:nvPr userDrawn="1"/>
        </p:nvCxnSpPr>
        <p:spPr>
          <a:xfrm flipH="1">
            <a:off x="457200" y="5273866"/>
            <a:ext cx="112776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7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3654-6B08-42E4-9A0C-797E051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FA7A-2090-4F19-B8BA-147E2979A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6" y="1412997"/>
            <a:ext cx="5478783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3E3F1-3C93-47BB-ABBA-E74A78AA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1412997"/>
            <a:ext cx="5478778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271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3654-6B08-42E4-9A0C-797E051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FA7A-2090-4F19-B8BA-147E2979A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7" y="1412997"/>
            <a:ext cx="3546482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3E3F1-3C93-47BB-ABBA-E74A78AA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3718" y="1412997"/>
            <a:ext cx="3544564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20A71404-69A5-45B6-A2FA-04E08F320E5A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188320" y="1412997"/>
            <a:ext cx="3546477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4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3654-6B08-42E4-9A0C-797E051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FA7A-2090-4F19-B8BA-147E2979A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7" y="1412997"/>
            <a:ext cx="3546482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3E3F1-3C93-47BB-ABBA-E74A78AA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3718" y="1412997"/>
            <a:ext cx="3544564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5B47A-66F4-453A-A8ED-E9E01E3E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2351" y="6194425"/>
            <a:ext cx="7767066" cy="4421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20A71404-69A5-45B6-A2FA-04E08F320E5A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188320" y="1412997"/>
            <a:ext cx="3546477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300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3654-6B08-42E4-9A0C-797E051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FA7A-2090-4F19-B8BA-147E2979A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7" y="1412997"/>
            <a:ext cx="2580329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3E3F1-3C93-47BB-ABBA-E74A78AA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6455" y="1412997"/>
            <a:ext cx="2578410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20A71404-69A5-45B6-A2FA-04E08F320E5A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256018" y="1412997"/>
            <a:ext cx="2578415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1B13753-7B7A-4BCB-8A04-E2CAD8BC9AF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45586" y="1412997"/>
            <a:ext cx="2589212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811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450F-2939-40BB-A926-D9D78513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011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28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(Busine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2D18BF-2FAC-4D98-A229-E03EB74D081B}"/>
              </a:ext>
            </a:extLst>
          </p:cNvPr>
          <p:cNvSpPr txBox="1"/>
          <p:nvPr userDrawn="1"/>
        </p:nvSpPr>
        <p:spPr>
          <a:xfrm>
            <a:off x="461853" y="1585728"/>
            <a:ext cx="362631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5400" i="1" dirty="0">
                <a:solidFill>
                  <a:schemeClr val="tx1"/>
                </a:solidFill>
              </a:rPr>
              <a:t>Thank you.</a:t>
            </a:r>
          </a:p>
        </p:txBody>
      </p:sp>
      <p:grpSp>
        <p:nvGrpSpPr>
          <p:cNvPr id="50" name="Captions"/>
          <p:cNvGrpSpPr/>
          <p:nvPr userDrawn="1"/>
        </p:nvGrpSpPr>
        <p:grpSpPr>
          <a:xfrm>
            <a:off x="610751" y="1037030"/>
            <a:ext cx="2974329" cy="166729"/>
            <a:chOff x="5722374" y="1037030"/>
            <a:chExt cx="2974329" cy="166729"/>
          </a:xfrm>
          <a:solidFill>
            <a:schemeClr val="tx1"/>
          </a:solidFill>
        </p:grpSpPr>
        <p:sp>
          <p:nvSpPr>
            <p:cNvPr id="51" name="Freeform 47"/>
            <p:cNvSpPr>
              <a:spLocks/>
            </p:cNvSpPr>
            <p:nvPr userDrawn="1"/>
          </p:nvSpPr>
          <p:spPr bwMode="auto">
            <a:xfrm>
              <a:off x="5722374" y="1043078"/>
              <a:ext cx="101938" cy="132173"/>
            </a:xfrm>
            <a:custGeom>
              <a:avLst/>
              <a:gdLst>
                <a:gd name="T0" fmla="*/ 49 w 118"/>
                <a:gd name="T1" fmla="*/ 15 h 153"/>
                <a:gd name="T2" fmla="*/ 0 w 118"/>
                <a:gd name="T3" fmla="*/ 15 h 153"/>
                <a:gd name="T4" fmla="*/ 0 w 118"/>
                <a:gd name="T5" fmla="*/ 0 h 153"/>
                <a:gd name="T6" fmla="*/ 118 w 118"/>
                <a:gd name="T7" fmla="*/ 0 h 153"/>
                <a:gd name="T8" fmla="*/ 118 w 118"/>
                <a:gd name="T9" fmla="*/ 15 h 153"/>
                <a:gd name="T10" fmla="*/ 68 w 118"/>
                <a:gd name="T11" fmla="*/ 15 h 153"/>
                <a:gd name="T12" fmla="*/ 68 w 118"/>
                <a:gd name="T13" fmla="*/ 153 h 153"/>
                <a:gd name="T14" fmla="*/ 49 w 118"/>
                <a:gd name="T15" fmla="*/ 153 h 153"/>
                <a:gd name="T16" fmla="*/ 49 w 118"/>
                <a:gd name="T17" fmla="*/ 1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3">
                  <a:moveTo>
                    <a:pt x="49" y="15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5"/>
                  </a:lnTo>
                  <a:lnTo>
                    <a:pt x="68" y="15"/>
                  </a:lnTo>
                  <a:lnTo>
                    <a:pt x="68" y="153"/>
                  </a:lnTo>
                  <a:lnTo>
                    <a:pt x="49" y="153"/>
                  </a:lnTo>
                  <a:lnTo>
                    <a:pt x="49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"/>
            <p:cNvSpPr>
              <a:spLocks/>
            </p:cNvSpPr>
            <p:nvPr userDrawn="1"/>
          </p:nvSpPr>
          <p:spPr bwMode="auto">
            <a:xfrm>
              <a:off x="5846772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5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30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9"/>
            <p:cNvSpPr>
              <a:spLocks noEditPoints="1"/>
            </p:cNvSpPr>
            <p:nvPr userDrawn="1"/>
          </p:nvSpPr>
          <p:spPr bwMode="auto">
            <a:xfrm>
              <a:off x="5954757" y="1074177"/>
              <a:ext cx="92435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3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6" y="44"/>
                    <a:pt x="24" y="44"/>
                  </a:cubicBezTo>
                  <a:cubicBezTo>
                    <a:pt x="31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9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3" y="6"/>
                  </a:cubicBezTo>
                  <a:cubicBezTo>
                    <a:pt x="15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0"/>
            <p:cNvSpPr>
              <a:spLocks noEditPoints="1"/>
            </p:cNvSpPr>
            <p:nvPr userDrawn="1"/>
          </p:nvSpPr>
          <p:spPr bwMode="auto">
            <a:xfrm>
              <a:off x="6128396" y="1074177"/>
              <a:ext cx="95890" cy="129582"/>
            </a:xfrm>
            <a:custGeom>
              <a:avLst/>
              <a:gdLst>
                <a:gd name="T0" fmla="*/ 0 w 47"/>
                <a:gd name="T1" fmla="*/ 1 h 63"/>
                <a:gd name="T2" fmla="*/ 7 w 47"/>
                <a:gd name="T3" fmla="*/ 1 h 63"/>
                <a:gd name="T4" fmla="*/ 7 w 47"/>
                <a:gd name="T5" fmla="*/ 11 h 63"/>
                <a:gd name="T6" fmla="*/ 25 w 47"/>
                <a:gd name="T7" fmla="*/ 0 h 63"/>
                <a:gd name="T8" fmla="*/ 47 w 47"/>
                <a:gd name="T9" fmla="*/ 25 h 63"/>
                <a:gd name="T10" fmla="*/ 47 w 47"/>
                <a:gd name="T11" fmla="*/ 25 h 63"/>
                <a:gd name="T12" fmla="*/ 25 w 47"/>
                <a:gd name="T13" fmla="*/ 50 h 63"/>
                <a:gd name="T14" fmla="*/ 7 w 47"/>
                <a:gd name="T15" fmla="*/ 40 h 63"/>
                <a:gd name="T16" fmla="*/ 7 w 47"/>
                <a:gd name="T17" fmla="*/ 63 h 63"/>
                <a:gd name="T18" fmla="*/ 0 w 47"/>
                <a:gd name="T19" fmla="*/ 63 h 63"/>
                <a:gd name="T20" fmla="*/ 0 w 47"/>
                <a:gd name="T21" fmla="*/ 1 h 63"/>
                <a:gd name="T22" fmla="*/ 40 w 47"/>
                <a:gd name="T23" fmla="*/ 25 h 63"/>
                <a:gd name="T24" fmla="*/ 40 w 47"/>
                <a:gd name="T25" fmla="*/ 25 h 63"/>
                <a:gd name="T26" fmla="*/ 23 w 47"/>
                <a:gd name="T27" fmla="*/ 7 h 63"/>
                <a:gd name="T28" fmla="*/ 6 w 47"/>
                <a:gd name="T29" fmla="*/ 25 h 63"/>
                <a:gd name="T30" fmla="*/ 6 w 47"/>
                <a:gd name="T31" fmla="*/ 25 h 63"/>
                <a:gd name="T32" fmla="*/ 23 w 47"/>
                <a:gd name="T33" fmla="*/ 43 h 63"/>
                <a:gd name="T34" fmla="*/ 40 w 47"/>
                <a:gd name="T35" fmla="*/ 2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63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0" y="5"/>
                    <a:pt x="16" y="0"/>
                    <a:pt x="25" y="0"/>
                  </a:cubicBezTo>
                  <a:cubicBezTo>
                    <a:pt x="36" y="0"/>
                    <a:pt x="47" y="9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40"/>
                    <a:pt x="36" y="50"/>
                    <a:pt x="25" y="50"/>
                  </a:cubicBezTo>
                  <a:cubicBezTo>
                    <a:pt x="16" y="50"/>
                    <a:pt x="10" y="45"/>
                    <a:pt x="7" y="40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0" y="1"/>
                  </a:lnTo>
                  <a:close/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2" y="7"/>
                    <a:pt x="23" y="7"/>
                  </a:cubicBezTo>
                  <a:cubicBezTo>
                    <a:pt x="15" y="7"/>
                    <a:pt x="6" y="14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36"/>
                    <a:pt x="15" y="43"/>
                    <a:pt x="23" y="43"/>
                  </a:cubicBezTo>
                  <a:cubicBezTo>
                    <a:pt x="33" y="43"/>
                    <a:pt x="40" y="37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1"/>
            <p:cNvSpPr>
              <a:spLocks noEditPoints="1"/>
            </p:cNvSpPr>
            <p:nvPr userDrawn="1"/>
          </p:nvSpPr>
          <p:spPr bwMode="auto">
            <a:xfrm>
              <a:off x="6245020" y="1074177"/>
              <a:ext cx="100210" cy="102801"/>
            </a:xfrm>
            <a:custGeom>
              <a:avLst/>
              <a:gdLst>
                <a:gd name="T0" fmla="*/ 0 w 49"/>
                <a:gd name="T1" fmla="*/ 25 h 50"/>
                <a:gd name="T2" fmla="*/ 0 w 49"/>
                <a:gd name="T3" fmla="*/ 25 h 50"/>
                <a:gd name="T4" fmla="*/ 25 w 49"/>
                <a:gd name="T5" fmla="*/ 0 h 50"/>
                <a:gd name="T6" fmla="*/ 49 w 49"/>
                <a:gd name="T7" fmla="*/ 25 h 50"/>
                <a:gd name="T8" fmla="*/ 49 w 49"/>
                <a:gd name="T9" fmla="*/ 25 h 50"/>
                <a:gd name="T10" fmla="*/ 25 w 49"/>
                <a:gd name="T11" fmla="*/ 50 h 50"/>
                <a:gd name="T12" fmla="*/ 0 w 49"/>
                <a:gd name="T13" fmla="*/ 25 h 50"/>
                <a:gd name="T14" fmla="*/ 42 w 49"/>
                <a:gd name="T15" fmla="*/ 25 h 50"/>
                <a:gd name="T16" fmla="*/ 42 w 49"/>
                <a:gd name="T17" fmla="*/ 25 h 50"/>
                <a:gd name="T18" fmla="*/ 25 w 49"/>
                <a:gd name="T19" fmla="*/ 7 h 50"/>
                <a:gd name="T20" fmla="*/ 7 w 49"/>
                <a:gd name="T21" fmla="*/ 25 h 50"/>
                <a:gd name="T22" fmla="*/ 7 w 49"/>
                <a:gd name="T23" fmla="*/ 25 h 50"/>
                <a:gd name="T24" fmla="*/ 25 w 49"/>
                <a:gd name="T25" fmla="*/ 43 h 50"/>
                <a:gd name="T26" fmla="*/ 42 w 49"/>
                <a:gd name="T27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39" y="0"/>
                    <a:pt x="49" y="12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38"/>
                    <a:pt x="39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lose/>
                  <a:moveTo>
                    <a:pt x="42" y="25"/>
                  </a:moveTo>
                  <a:cubicBezTo>
                    <a:pt x="42" y="25"/>
                    <a:pt x="42" y="25"/>
                    <a:pt x="42" y="25"/>
                  </a:cubicBezTo>
                  <a:cubicBezTo>
                    <a:pt x="42" y="15"/>
                    <a:pt x="35" y="7"/>
                    <a:pt x="25" y="7"/>
                  </a:cubicBezTo>
                  <a:cubicBezTo>
                    <a:pt x="14" y="7"/>
                    <a:pt x="7" y="1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35"/>
                    <a:pt x="15" y="43"/>
                    <a:pt x="25" y="43"/>
                  </a:cubicBezTo>
                  <a:cubicBezTo>
                    <a:pt x="35" y="43"/>
                    <a:pt x="42" y="35"/>
                    <a:pt x="4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2"/>
            <p:cNvSpPr>
              <a:spLocks/>
            </p:cNvSpPr>
            <p:nvPr userDrawn="1"/>
          </p:nvSpPr>
          <p:spPr bwMode="auto">
            <a:xfrm>
              <a:off x="6359052" y="1075905"/>
              <a:ext cx="145131" cy="99346"/>
            </a:xfrm>
            <a:custGeom>
              <a:avLst/>
              <a:gdLst>
                <a:gd name="T0" fmla="*/ 0 w 168"/>
                <a:gd name="T1" fmla="*/ 0 h 115"/>
                <a:gd name="T2" fmla="*/ 17 w 168"/>
                <a:gd name="T3" fmla="*/ 0 h 115"/>
                <a:gd name="T4" fmla="*/ 48 w 168"/>
                <a:gd name="T5" fmla="*/ 91 h 115"/>
                <a:gd name="T6" fmla="*/ 76 w 168"/>
                <a:gd name="T7" fmla="*/ 0 h 115"/>
                <a:gd name="T8" fmla="*/ 90 w 168"/>
                <a:gd name="T9" fmla="*/ 0 h 115"/>
                <a:gd name="T10" fmla="*/ 121 w 168"/>
                <a:gd name="T11" fmla="*/ 91 h 115"/>
                <a:gd name="T12" fmla="*/ 149 w 168"/>
                <a:gd name="T13" fmla="*/ 0 h 115"/>
                <a:gd name="T14" fmla="*/ 168 w 168"/>
                <a:gd name="T15" fmla="*/ 0 h 115"/>
                <a:gd name="T16" fmla="*/ 128 w 168"/>
                <a:gd name="T17" fmla="*/ 115 h 115"/>
                <a:gd name="T18" fmla="*/ 114 w 168"/>
                <a:gd name="T19" fmla="*/ 115 h 115"/>
                <a:gd name="T20" fmla="*/ 83 w 168"/>
                <a:gd name="T21" fmla="*/ 27 h 115"/>
                <a:gd name="T22" fmla="*/ 55 w 168"/>
                <a:gd name="T23" fmla="*/ 115 h 115"/>
                <a:gd name="T24" fmla="*/ 38 w 168"/>
                <a:gd name="T25" fmla="*/ 115 h 115"/>
                <a:gd name="T26" fmla="*/ 0 w 168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15">
                  <a:moveTo>
                    <a:pt x="0" y="0"/>
                  </a:moveTo>
                  <a:lnTo>
                    <a:pt x="17" y="0"/>
                  </a:lnTo>
                  <a:lnTo>
                    <a:pt x="48" y="91"/>
                  </a:lnTo>
                  <a:lnTo>
                    <a:pt x="76" y="0"/>
                  </a:lnTo>
                  <a:lnTo>
                    <a:pt x="90" y="0"/>
                  </a:lnTo>
                  <a:lnTo>
                    <a:pt x="121" y="91"/>
                  </a:lnTo>
                  <a:lnTo>
                    <a:pt x="149" y="0"/>
                  </a:lnTo>
                  <a:lnTo>
                    <a:pt x="168" y="0"/>
                  </a:lnTo>
                  <a:lnTo>
                    <a:pt x="128" y="115"/>
                  </a:lnTo>
                  <a:lnTo>
                    <a:pt x="114" y="115"/>
                  </a:lnTo>
                  <a:lnTo>
                    <a:pt x="83" y="27"/>
                  </a:lnTo>
                  <a:lnTo>
                    <a:pt x="55" y="115"/>
                  </a:lnTo>
                  <a:lnTo>
                    <a:pt x="38" y="1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3"/>
            <p:cNvSpPr>
              <a:spLocks noEditPoints="1"/>
            </p:cNvSpPr>
            <p:nvPr userDrawn="1"/>
          </p:nvSpPr>
          <p:spPr bwMode="auto">
            <a:xfrm>
              <a:off x="6516277" y="1074177"/>
              <a:ext cx="92435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3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6" y="44"/>
                    <a:pt x="24" y="44"/>
                  </a:cubicBezTo>
                  <a:cubicBezTo>
                    <a:pt x="30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3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4"/>
            <p:cNvSpPr>
              <a:spLocks/>
            </p:cNvSpPr>
            <p:nvPr userDrawn="1"/>
          </p:nvSpPr>
          <p:spPr bwMode="auto">
            <a:xfrm>
              <a:off x="6632901" y="1074177"/>
              <a:ext cx="53560" cy="101074"/>
            </a:xfrm>
            <a:custGeom>
              <a:avLst/>
              <a:gdLst>
                <a:gd name="T0" fmla="*/ 0 w 26"/>
                <a:gd name="T1" fmla="*/ 1 h 49"/>
                <a:gd name="T2" fmla="*/ 7 w 26"/>
                <a:gd name="T3" fmla="*/ 1 h 49"/>
                <a:gd name="T4" fmla="*/ 7 w 26"/>
                <a:gd name="T5" fmla="*/ 14 h 49"/>
                <a:gd name="T6" fmla="*/ 26 w 26"/>
                <a:gd name="T7" fmla="*/ 1 h 49"/>
                <a:gd name="T8" fmla="*/ 26 w 26"/>
                <a:gd name="T9" fmla="*/ 8 h 49"/>
                <a:gd name="T10" fmla="*/ 26 w 26"/>
                <a:gd name="T11" fmla="*/ 8 h 49"/>
                <a:gd name="T12" fmla="*/ 7 w 26"/>
                <a:gd name="T13" fmla="*/ 30 h 49"/>
                <a:gd name="T14" fmla="*/ 7 w 26"/>
                <a:gd name="T15" fmla="*/ 49 h 49"/>
                <a:gd name="T16" fmla="*/ 0 w 26"/>
                <a:gd name="T17" fmla="*/ 49 h 49"/>
                <a:gd name="T18" fmla="*/ 0 w 26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1" y="6"/>
                    <a:pt x="17" y="0"/>
                    <a:pt x="26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16" y="8"/>
                    <a:pt x="7" y="16"/>
                    <a:pt x="7" y="3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5"/>
            <p:cNvSpPr>
              <a:spLocks noEditPoints="1"/>
            </p:cNvSpPr>
            <p:nvPr userDrawn="1"/>
          </p:nvSpPr>
          <p:spPr bwMode="auto">
            <a:xfrm>
              <a:off x="6764210" y="1037030"/>
              <a:ext cx="97618" cy="139948"/>
            </a:xfrm>
            <a:custGeom>
              <a:avLst/>
              <a:gdLst>
                <a:gd name="T0" fmla="*/ 7 w 48"/>
                <a:gd name="T1" fmla="*/ 58 h 68"/>
                <a:gd name="T2" fmla="*/ 7 w 48"/>
                <a:gd name="T3" fmla="*/ 67 h 68"/>
                <a:gd name="T4" fmla="*/ 0 w 48"/>
                <a:gd name="T5" fmla="*/ 67 h 68"/>
                <a:gd name="T6" fmla="*/ 0 w 48"/>
                <a:gd name="T7" fmla="*/ 0 h 68"/>
                <a:gd name="T8" fmla="*/ 7 w 48"/>
                <a:gd name="T9" fmla="*/ 0 h 68"/>
                <a:gd name="T10" fmla="*/ 7 w 48"/>
                <a:gd name="T11" fmla="*/ 29 h 68"/>
                <a:gd name="T12" fmla="*/ 26 w 48"/>
                <a:gd name="T13" fmla="*/ 18 h 68"/>
                <a:gd name="T14" fmla="*/ 48 w 48"/>
                <a:gd name="T15" fmla="*/ 43 h 68"/>
                <a:gd name="T16" fmla="*/ 48 w 48"/>
                <a:gd name="T17" fmla="*/ 43 h 68"/>
                <a:gd name="T18" fmla="*/ 26 w 48"/>
                <a:gd name="T19" fmla="*/ 68 h 68"/>
                <a:gd name="T20" fmla="*/ 7 w 48"/>
                <a:gd name="T21" fmla="*/ 58 h 68"/>
                <a:gd name="T22" fmla="*/ 41 w 48"/>
                <a:gd name="T23" fmla="*/ 43 h 68"/>
                <a:gd name="T24" fmla="*/ 41 w 48"/>
                <a:gd name="T25" fmla="*/ 43 h 68"/>
                <a:gd name="T26" fmla="*/ 24 w 48"/>
                <a:gd name="T27" fmla="*/ 25 h 68"/>
                <a:gd name="T28" fmla="*/ 7 w 48"/>
                <a:gd name="T29" fmla="*/ 43 h 68"/>
                <a:gd name="T30" fmla="*/ 7 w 48"/>
                <a:gd name="T31" fmla="*/ 43 h 68"/>
                <a:gd name="T32" fmla="*/ 24 w 48"/>
                <a:gd name="T33" fmla="*/ 61 h 68"/>
                <a:gd name="T34" fmla="*/ 41 w 48"/>
                <a:gd name="T35" fmla="*/ 4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68">
                  <a:moveTo>
                    <a:pt x="7" y="58"/>
                  </a:move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1" y="23"/>
                    <a:pt x="17" y="18"/>
                    <a:pt x="26" y="18"/>
                  </a:cubicBezTo>
                  <a:cubicBezTo>
                    <a:pt x="37" y="18"/>
                    <a:pt x="48" y="27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58"/>
                    <a:pt x="37" y="68"/>
                    <a:pt x="26" y="68"/>
                  </a:cubicBezTo>
                  <a:cubicBezTo>
                    <a:pt x="17" y="68"/>
                    <a:pt x="11" y="63"/>
                    <a:pt x="7" y="58"/>
                  </a:cubicBezTo>
                  <a:close/>
                  <a:moveTo>
                    <a:pt x="41" y="43"/>
                  </a:moveTo>
                  <a:cubicBezTo>
                    <a:pt x="41" y="43"/>
                    <a:pt x="41" y="43"/>
                    <a:pt x="41" y="43"/>
                  </a:cubicBezTo>
                  <a:cubicBezTo>
                    <a:pt x="41" y="32"/>
                    <a:pt x="33" y="25"/>
                    <a:pt x="24" y="25"/>
                  </a:cubicBezTo>
                  <a:cubicBezTo>
                    <a:pt x="15" y="25"/>
                    <a:pt x="7" y="3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54"/>
                    <a:pt x="15" y="61"/>
                    <a:pt x="24" y="61"/>
                  </a:cubicBezTo>
                  <a:cubicBezTo>
                    <a:pt x="33" y="61"/>
                    <a:pt x="41" y="55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6"/>
            <p:cNvSpPr>
              <a:spLocks noEditPoints="1"/>
            </p:cNvSpPr>
            <p:nvPr userDrawn="1"/>
          </p:nvSpPr>
          <p:spPr bwMode="auto">
            <a:xfrm>
              <a:off x="6882561" y="1074177"/>
              <a:ext cx="91571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2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5" y="44"/>
                    <a:pt x="24" y="44"/>
                  </a:cubicBezTo>
                  <a:cubicBezTo>
                    <a:pt x="30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2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7"/>
            <p:cNvSpPr>
              <a:spLocks/>
            </p:cNvSpPr>
            <p:nvPr userDrawn="1"/>
          </p:nvSpPr>
          <p:spPr bwMode="auto">
            <a:xfrm>
              <a:off x="6998321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5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29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8"/>
            <p:cNvSpPr>
              <a:spLocks noEditPoints="1"/>
            </p:cNvSpPr>
            <p:nvPr userDrawn="1"/>
          </p:nvSpPr>
          <p:spPr bwMode="auto">
            <a:xfrm>
              <a:off x="7113216" y="1038758"/>
              <a:ext cx="16414" cy="136493"/>
            </a:xfrm>
            <a:custGeom>
              <a:avLst/>
              <a:gdLst>
                <a:gd name="T0" fmla="*/ 0 w 19"/>
                <a:gd name="T1" fmla="*/ 0 h 158"/>
                <a:gd name="T2" fmla="*/ 19 w 19"/>
                <a:gd name="T3" fmla="*/ 0 h 158"/>
                <a:gd name="T4" fmla="*/ 19 w 19"/>
                <a:gd name="T5" fmla="*/ 20 h 158"/>
                <a:gd name="T6" fmla="*/ 0 w 19"/>
                <a:gd name="T7" fmla="*/ 20 h 158"/>
                <a:gd name="T8" fmla="*/ 0 w 19"/>
                <a:gd name="T9" fmla="*/ 0 h 158"/>
                <a:gd name="T10" fmla="*/ 2 w 19"/>
                <a:gd name="T11" fmla="*/ 43 h 158"/>
                <a:gd name="T12" fmla="*/ 19 w 19"/>
                <a:gd name="T13" fmla="*/ 43 h 158"/>
                <a:gd name="T14" fmla="*/ 19 w 19"/>
                <a:gd name="T15" fmla="*/ 158 h 158"/>
                <a:gd name="T16" fmla="*/ 2 w 19"/>
                <a:gd name="T17" fmla="*/ 158 h 158"/>
                <a:gd name="T18" fmla="*/ 2 w 19"/>
                <a:gd name="T19" fmla="*/ 4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8">
                  <a:moveTo>
                    <a:pt x="0" y="0"/>
                  </a:moveTo>
                  <a:lnTo>
                    <a:pt x="19" y="0"/>
                  </a:lnTo>
                  <a:lnTo>
                    <a:pt x="1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2" y="43"/>
                  </a:moveTo>
                  <a:lnTo>
                    <a:pt x="19" y="43"/>
                  </a:lnTo>
                  <a:lnTo>
                    <a:pt x="19" y="158"/>
                  </a:lnTo>
                  <a:lnTo>
                    <a:pt x="2" y="158"/>
                  </a:lnTo>
                  <a:lnTo>
                    <a:pt x="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9"/>
            <p:cNvSpPr>
              <a:spLocks/>
            </p:cNvSpPr>
            <p:nvPr userDrawn="1"/>
          </p:nvSpPr>
          <p:spPr bwMode="auto">
            <a:xfrm>
              <a:off x="7162457" y="1074177"/>
              <a:ext cx="83796" cy="101074"/>
            </a:xfrm>
            <a:custGeom>
              <a:avLst/>
              <a:gdLst>
                <a:gd name="T0" fmla="*/ 0 w 41"/>
                <a:gd name="T1" fmla="*/ 1 h 49"/>
                <a:gd name="T2" fmla="*/ 7 w 41"/>
                <a:gd name="T3" fmla="*/ 1 h 49"/>
                <a:gd name="T4" fmla="*/ 7 w 41"/>
                <a:gd name="T5" fmla="*/ 10 h 49"/>
                <a:gd name="T6" fmla="*/ 23 w 41"/>
                <a:gd name="T7" fmla="*/ 0 h 49"/>
                <a:gd name="T8" fmla="*/ 41 w 41"/>
                <a:gd name="T9" fmla="*/ 19 h 49"/>
                <a:gd name="T10" fmla="*/ 41 w 41"/>
                <a:gd name="T11" fmla="*/ 49 h 49"/>
                <a:gd name="T12" fmla="*/ 34 w 41"/>
                <a:gd name="T13" fmla="*/ 49 h 49"/>
                <a:gd name="T14" fmla="*/ 34 w 41"/>
                <a:gd name="T15" fmla="*/ 21 h 49"/>
                <a:gd name="T16" fmla="*/ 21 w 41"/>
                <a:gd name="T17" fmla="*/ 7 h 49"/>
                <a:gd name="T18" fmla="*/ 7 w 41"/>
                <a:gd name="T19" fmla="*/ 22 h 49"/>
                <a:gd name="T20" fmla="*/ 7 w 41"/>
                <a:gd name="T21" fmla="*/ 49 h 49"/>
                <a:gd name="T22" fmla="*/ 0 w 41"/>
                <a:gd name="T23" fmla="*/ 49 h 49"/>
                <a:gd name="T24" fmla="*/ 0 w 41"/>
                <a:gd name="T25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5"/>
                    <a:pt x="15" y="0"/>
                    <a:pt x="23" y="0"/>
                  </a:cubicBezTo>
                  <a:cubicBezTo>
                    <a:pt x="35" y="0"/>
                    <a:pt x="41" y="8"/>
                    <a:pt x="41" y="1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12"/>
                    <a:pt x="30" y="7"/>
                    <a:pt x="21" y="7"/>
                  </a:cubicBezTo>
                  <a:cubicBezTo>
                    <a:pt x="13" y="7"/>
                    <a:pt x="7" y="13"/>
                    <a:pt x="7" y="22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0"/>
            <p:cNvSpPr>
              <a:spLocks noEditPoints="1"/>
            </p:cNvSpPr>
            <p:nvPr userDrawn="1"/>
          </p:nvSpPr>
          <p:spPr bwMode="auto">
            <a:xfrm>
              <a:off x="7272170" y="1037030"/>
              <a:ext cx="95890" cy="139948"/>
            </a:xfrm>
            <a:custGeom>
              <a:avLst/>
              <a:gdLst>
                <a:gd name="T0" fmla="*/ 0 w 47"/>
                <a:gd name="T1" fmla="*/ 43 h 68"/>
                <a:gd name="T2" fmla="*/ 0 w 47"/>
                <a:gd name="T3" fmla="*/ 43 h 68"/>
                <a:gd name="T4" fmla="*/ 22 w 47"/>
                <a:gd name="T5" fmla="*/ 18 h 68"/>
                <a:gd name="T6" fmla="*/ 40 w 47"/>
                <a:gd name="T7" fmla="*/ 28 h 68"/>
                <a:gd name="T8" fmla="*/ 40 w 47"/>
                <a:gd name="T9" fmla="*/ 0 h 68"/>
                <a:gd name="T10" fmla="*/ 47 w 47"/>
                <a:gd name="T11" fmla="*/ 0 h 68"/>
                <a:gd name="T12" fmla="*/ 47 w 47"/>
                <a:gd name="T13" fmla="*/ 67 h 68"/>
                <a:gd name="T14" fmla="*/ 40 w 47"/>
                <a:gd name="T15" fmla="*/ 67 h 68"/>
                <a:gd name="T16" fmla="*/ 40 w 47"/>
                <a:gd name="T17" fmla="*/ 57 h 68"/>
                <a:gd name="T18" fmla="*/ 22 w 47"/>
                <a:gd name="T19" fmla="*/ 68 h 68"/>
                <a:gd name="T20" fmla="*/ 0 w 47"/>
                <a:gd name="T21" fmla="*/ 43 h 68"/>
                <a:gd name="T22" fmla="*/ 40 w 47"/>
                <a:gd name="T23" fmla="*/ 43 h 68"/>
                <a:gd name="T24" fmla="*/ 40 w 47"/>
                <a:gd name="T25" fmla="*/ 43 h 68"/>
                <a:gd name="T26" fmla="*/ 23 w 47"/>
                <a:gd name="T27" fmla="*/ 25 h 68"/>
                <a:gd name="T28" fmla="*/ 7 w 47"/>
                <a:gd name="T29" fmla="*/ 43 h 68"/>
                <a:gd name="T30" fmla="*/ 7 w 47"/>
                <a:gd name="T31" fmla="*/ 43 h 68"/>
                <a:gd name="T32" fmla="*/ 23 w 47"/>
                <a:gd name="T33" fmla="*/ 61 h 68"/>
                <a:gd name="T34" fmla="*/ 40 w 47"/>
                <a:gd name="T35" fmla="*/ 4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68">
                  <a:moveTo>
                    <a:pt x="0" y="4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28"/>
                    <a:pt x="11" y="18"/>
                    <a:pt x="22" y="18"/>
                  </a:cubicBezTo>
                  <a:cubicBezTo>
                    <a:pt x="31" y="18"/>
                    <a:pt x="36" y="23"/>
                    <a:pt x="40" y="28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36" y="63"/>
                    <a:pt x="31" y="68"/>
                    <a:pt x="22" y="68"/>
                  </a:cubicBezTo>
                  <a:cubicBezTo>
                    <a:pt x="11" y="68"/>
                    <a:pt x="0" y="59"/>
                    <a:pt x="0" y="43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0" y="32"/>
                    <a:pt x="32" y="25"/>
                    <a:pt x="23" y="25"/>
                  </a:cubicBezTo>
                  <a:cubicBezTo>
                    <a:pt x="14" y="25"/>
                    <a:pt x="7" y="31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54"/>
                    <a:pt x="14" y="61"/>
                    <a:pt x="23" y="61"/>
                  </a:cubicBezTo>
                  <a:cubicBezTo>
                    <a:pt x="32" y="61"/>
                    <a:pt x="40" y="54"/>
                    <a:pt x="4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1"/>
            <p:cNvSpPr>
              <a:spLocks/>
            </p:cNvSpPr>
            <p:nvPr userDrawn="1"/>
          </p:nvSpPr>
          <p:spPr bwMode="auto">
            <a:xfrm>
              <a:off x="7448401" y="1075905"/>
              <a:ext cx="145131" cy="99346"/>
            </a:xfrm>
            <a:custGeom>
              <a:avLst/>
              <a:gdLst>
                <a:gd name="T0" fmla="*/ 0 w 168"/>
                <a:gd name="T1" fmla="*/ 0 h 115"/>
                <a:gd name="T2" fmla="*/ 19 w 168"/>
                <a:gd name="T3" fmla="*/ 0 h 115"/>
                <a:gd name="T4" fmla="*/ 47 w 168"/>
                <a:gd name="T5" fmla="*/ 91 h 115"/>
                <a:gd name="T6" fmla="*/ 78 w 168"/>
                <a:gd name="T7" fmla="*/ 0 h 115"/>
                <a:gd name="T8" fmla="*/ 92 w 168"/>
                <a:gd name="T9" fmla="*/ 0 h 115"/>
                <a:gd name="T10" fmla="*/ 120 w 168"/>
                <a:gd name="T11" fmla="*/ 91 h 115"/>
                <a:gd name="T12" fmla="*/ 151 w 168"/>
                <a:gd name="T13" fmla="*/ 0 h 115"/>
                <a:gd name="T14" fmla="*/ 168 w 168"/>
                <a:gd name="T15" fmla="*/ 0 h 115"/>
                <a:gd name="T16" fmla="*/ 127 w 168"/>
                <a:gd name="T17" fmla="*/ 115 h 115"/>
                <a:gd name="T18" fmla="*/ 113 w 168"/>
                <a:gd name="T19" fmla="*/ 115 h 115"/>
                <a:gd name="T20" fmla="*/ 85 w 168"/>
                <a:gd name="T21" fmla="*/ 27 h 115"/>
                <a:gd name="T22" fmla="*/ 54 w 168"/>
                <a:gd name="T23" fmla="*/ 115 h 115"/>
                <a:gd name="T24" fmla="*/ 40 w 168"/>
                <a:gd name="T25" fmla="*/ 115 h 115"/>
                <a:gd name="T26" fmla="*/ 0 w 168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15">
                  <a:moveTo>
                    <a:pt x="0" y="0"/>
                  </a:moveTo>
                  <a:lnTo>
                    <a:pt x="19" y="0"/>
                  </a:lnTo>
                  <a:lnTo>
                    <a:pt x="47" y="91"/>
                  </a:lnTo>
                  <a:lnTo>
                    <a:pt x="78" y="0"/>
                  </a:lnTo>
                  <a:lnTo>
                    <a:pt x="92" y="0"/>
                  </a:lnTo>
                  <a:lnTo>
                    <a:pt x="120" y="91"/>
                  </a:lnTo>
                  <a:lnTo>
                    <a:pt x="151" y="0"/>
                  </a:lnTo>
                  <a:lnTo>
                    <a:pt x="168" y="0"/>
                  </a:lnTo>
                  <a:lnTo>
                    <a:pt x="127" y="115"/>
                  </a:lnTo>
                  <a:lnTo>
                    <a:pt x="113" y="115"/>
                  </a:lnTo>
                  <a:lnTo>
                    <a:pt x="85" y="27"/>
                  </a:lnTo>
                  <a:lnTo>
                    <a:pt x="54" y="115"/>
                  </a:lnTo>
                  <a:lnTo>
                    <a:pt x="40" y="1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2"/>
            <p:cNvSpPr>
              <a:spLocks/>
            </p:cNvSpPr>
            <p:nvPr userDrawn="1"/>
          </p:nvSpPr>
          <p:spPr bwMode="auto">
            <a:xfrm>
              <a:off x="7617721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4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29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3"/>
            <p:cNvSpPr>
              <a:spLocks noEditPoints="1"/>
            </p:cNvSpPr>
            <p:nvPr userDrawn="1"/>
          </p:nvSpPr>
          <p:spPr bwMode="auto">
            <a:xfrm>
              <a:off x="7723978" y="1075905"/>
              <a:ext cx="85524" cy="101074"/>
            </a:xfrm>
            <a:custGeom>
              <a:avLst/>
              <a:gdLst>
                <a:gd name="T0" fmla="*/ 0 w 42"/>
                <a:gd name="T1" fmla="*/ 34 h 49"/>
                <a:gd name="T2" fmla="*/ 0 w 42"/>
                <a:gd name="T3" fmla="*/ 34 h 49"/>
                <a:gd name="T4" fmla="*/ 20 w 42"/>
                <a:gd name="T5" fmla="*/ 18 h 49"/>
                <a:gd name="T6" fmla="*/ 35 w 42"/>
                <a:gd name="T7" fmla="*/ 20 h 49"/>
                <a:gd name="T8" fmla="*/ 35 w 42"/>
                <a:gd name="T9" fmla="*/ 19 h 49"/>
                <a:gd name="T10" fmla="*/ 21 w 42"/>
                <a:gd name="T11" fmla="*/ 6 h 49"/>
                <a:gd name="T12" fmla="*/ 7 w 42"/>
                <a:gd name="T13" fmla="*/ 9 h 49"/>
                <a:gd name="T14" fmla="*/ 4 w 42"/>
                <a:gd name="T15" fmla="*/ 4 h 49"/>
                <a:gd name="T16" fmla="*/ 22 w 42"/>
                <a:gd name="T17" fmla="*/ 0 h 49"/>
                <a:gd name="T18" fmla="*/ 37 w 42"/>
                <a:gd name="T19" fmla="*/ 5 h 49"/>
                <a:gd name="T20" fmla="*/ 42 w 42"/>
                <a:gd name="T21" fmla="*/ 19 h 49"/>
                <a:gd name="T22" fmla="*/ 42 w 42"/>
                <a:gd name="T23" fmla="*/ 48 h 49"/>
                <a:gd name="T24" fmla="*/ 35 w 42"/>
                <a:gd name="T25" fmla="*/ 48 h 49"/>
                <a:gd name="T26" fmla="*/ 35 w 42"/>
                <a:gd name="T27" fmla="*/ 40 h 49"/>
                <a:gd name="T28" fmla="*/ 18 w 42"/>
                <a:gd name="T29" fmla="*/ 49 h 49"/>
                <a:gd name="T30" fmla="*/ 0 w 42"/>
                <a:gd name="T31" fmla="*/ 34 h 49"/>
                <a:gd name="T32" fmla="*/ 35 w 42"/>
                <a:gd name="T33" fmla="*/ 30 h 49"/>
                <a:gd name="T34" fmla="*/ 35 w 42"/>
                <a:gd name="T35" fmla="*/ 26 h 49"/>
                <a:gd name="T36" fmla="*/ 21 w 42"/>
                <a:gd name="T37" fmla="*/ 24 h 49"/>
                <a:gd name="T38" fmla="*/ 7 w 42"/>
                <a:gd name="T39" fmla="*/ 33 h 49"/>
                <a:gd name="T40" fmla="*/ 7 w 42"/>
                <a:gd name="T41" fmla="*/ 34 h 49"/>
                <a:gd name="T42" fmla="*/ 19 w 42"/>
                <a:gd name="T43" fmla="*/ 43 h 49"/>
                <a:gd name="T44" fmla="*/ 35 w 42"/>
                <a:gd name="T4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" h="4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4"/>
                    <a:pt x="8" y="18"/>
                    <a:pt x="20" y="18"/>
                  </a:cubicBezTo>
                  <a:cubicBezTo>
                    <a:pt x="26" y="18"/>
                    <a:pt x="31" y="19"/>
                    <a:pt x="35" y="20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0"/>
                    <a:pt x="30" y="6"/>
                    <a:pt x="21" y="6"/>
                  </a:cubicBezTo>
                  <a:cubicBezTo>
                    <a:pt x="15" y="6"/>
                    <a:pt x="11" y="7"/>
                    <a:pt x="7" y="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0" y="8"/>
                    <a:pt x="42" y="13"/>
                    <a:pt x="42" y="19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2" y="45"/>
                    <a:pt x="26" y="49"/>
                    <a:pt x="18" y="49"/>
                  </a:cubicBezTo>
                  <a:cubicBezTo>
                    <a:pt x="9" y="49"/>
                    <a:pt x="0" y="44"/>
                    <a:pt x="0" y="34"/>
                  </a:cubicBezTo>
                  <a:close/>
                  <a:moveTo>
                    <a:pt x="35" y="30"/>
                  </a:moveTo>
                  <a:cubicBezTo>
                    <a:pt x="35" y="26"/>
                    <a:pt x="35" y="26"/>
                    <a:pt x="35" y="26"/>
                  </a:cubicBezTo>
                  <a:cubicBezTo>
                    <a:pt x="32" y="25"/>
                    <a:pt x="27" y="24"/>
                    <a:pt x="21" y="24"/>
                  </a:cubicBezTo>
                  <a:cubicBezTo>
                    <a:pt x="12" y="24"/>
                    <a:pt x="7" y="28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40"/>
                    <a:pt x="13" y="43"/>
                    <a:pt x="19" y="43"/>
                  </a:cubicBezTo>
                  <a:cubicBezTo>
                    <a:pt x="28" y="43"/>
                    <a:pt x="35" y="38"/>
                    <a:pt x="3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4"/>
            <p:cNvSpPr>
              <a:spLocks/>
            </p:cNvSpPr>
            <p:nvPr userDrawn="1"/>
          </p:nvSpPr>
          <p:spPr bwMode="auto">
            <a:xfrm>
              <a:off x="7830234" y="1047397"/>
              <a:ext cx="58744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8 w 29"/>
                <a:gd name="T27" fmla="*/ 54 h 62"/>
                <a:gd name="T28" fmla="*/ 28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8" y="54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2"/>
                    <a:pt x="23" y="62"/>
                    <a:pt x="20" y="62"/>
                  </a:cubicBezTo>
                  <a:cubicBezTo>
                    <a:pt x="12" y="62"/>
                    <a:pt x="7" y="59"/>
                    <a:pt x="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5"/>
            <p:cNvSpPr>
              <a:spLocks/>
            </p:cNvSpPr>
            <p:nvPr userDrawn="1"/>
          </p:nvSpPr>
          <p:spPr bwMode="auto">
            <a:xfrm>
              <a:off x="7969319" y="1074177"/>
              <a:ext cx="146859" cy="101074"/>
            </a:xfrm>
            <a:custGeom>
              <a:avLst/>
              <a:gdLst>
                <a:gd name="T0" fmla="*/ 0 w 72"/>
                <a:gd name="T1" fmla="*/ 1 h 49"/>
                <a:gd name="T2" fmla="*/ 7 w 72"/>
                <a:gd name="T3" fmla="*/ 1 h 49"/>
                <a:gd name="T4" fmla="*/ 7 w 72"/>
                <a:gd name="T5" fmla="*/ 9 h 49"/>
                <a:gd name="T6" fmla="*/ 23 w 72"/>
                <a:gd name="T7" fmla="*/ 0 h 49"/>
                <a:gd name="T8" fmla="*/ 38 w 72"/>
                <a:gd name="T9" fmla="*/ 10 h 49"/>
                <a:gd name="T10" fmla="*/ 54 w 72"/>
                <a:gd name="T11" fmla="*/ 0 h 49"/>
                <a:gd name="T12" fmla="*/ 72 w 72"/>
                <a:gd name="T13" fmla="*/ 19 h 49"/>
                <a:gd name="T14" fmla="*/ 72 w 72"/>
                <a:gd name="T15" fmla="*/ 49 h 49"/>
                <a:gd name="T16" fmla="*/ 65 w 72"/>
                <a:gd name="T17" fmla="*/ 49 h 49"/>
                <a:gd name="T18" fmla="*/ 65 w 72"/>
                <a:gd name="T19" fmla="*/ 21 h 49"/>
                <a:gd name="T20" fmla="*/ 53 w 72"/>
                <a:gd name="T21" fmla="*/ 7 h 49"/>
                <a:gd name="T22" fmla="*/ 40 w 72"/>
                <a:gd name="T23" fmla="*/ 21 h 49"/>
                <a:gd name="T24" fmla="*/ 40 w 72"/>
                <a:gd name="T25" fmla="*/ 49 h 49"/>
                <a:gd name="T26" fmla="*/ 33 w 72"/>
                <a:gd name="T27" fmla="*/ 49 h 49"/>
                <a:gd name="T28" fmla="*/ 33 w 72"/>
                <a:gd name="T29" fmla="*/ 21 h 49"/>
                <a:gd name="T30" fmla="*/ 21 w 72"/>
                <a:gd name="T31" fmla="*/ 7 h 49"/>
                <a:gd name="T32" fmla="*/ 7 w 72"/>
                <a:gd name="T33" fmla="*/ 22 h 49"/>
                <a:gd name="T34" fmla="*/ 7 w 72"/>
                <a:gd name="T35" fmla="*/ 49 h 49"/>
                <a:gd name="T36" fmla="*/ 0 w 72"/>
                <a:gd name="T37" fmla="*/ 49 h 49"/>
                <a:gd name="T38" fmla="*/ 0 w 72"/>
                <a:gd name="T3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0" y="5"/>
                    <a:pt x="15" y="0"/>
                    <a:pt x="23" y="0"/>
                  </a:cubicBezTo>
                  <a:cubicBezTo>
                    <a:pt x="30" y="0"/>
                    <a:pt x="35" y="5"/>
                    <a:pt x="38" y="10"/>
                  </a:cubicBezTo>
                  <a:cubicBezTo>
                    <a:pt x="41" y="5"/>
                    <a:pt x="46" y="0"/>
                    <a:pt x="54" y="0"/>
                  </a:cubicBezTo>
                  <a:cubicBezTo>
                    <a:pt x="65" y="0"/>
                    <a:pt x="72" y="8"/>
                    <a:pt x="72" y="19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12"/>
                    <a:pt x="60" y="7"/>
                    <a:pt x="53" y="7"/>
                  </a:cubicBezTo>
                  <a:cubicBezTo>
                    <a:pt x="46" y="7"/>
                    <a:pt x="40" y="12"/>
                    <a:pt x="40" y="21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2"/>
                    <a:pt x="28" y="7"/>
                    <a:pt x="21" y="7"/>
                  </a:cubicBezTo>
                  <a:cubicBezTo>
                    <a:pt x="13" y="7"/>
                    <a:pt x="7" y="13"/>
                    <a:pt x="7" y="22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6"/>
            <p:cNvSpPr>
              <a:spLocks noEditPoints="1"/>
            </p:cNvSpPr>
            <p:nvPr userDrawn="1"/>
          </p:nvSpPr>
          <p:spPr bwMode="auto">
            <a:xfrm>
              <a:off x="8140366" y="1075905"/>
              <a:ext cx="83796" cy="101074"/>
            </a:xfrm>
            <a:custGeom>
              <a:avLst/>
              <a:gdLst>
                <a:gd name="T0" fmla="*/ 0 w 41"/>
                <a:gd name="T1" fmla="*/ 34 h 49"/>
                <a:gd name="T2" fmla="*/ 0 w 41"/>
                <a:gd name="T3" fmla="*/ 34 h 49"/>
                <a:gd name="T4" fmla="*/ 20 w 41"/>
                <a:gd name="T5" fmla="*/ 18 h 49"/>
                <a:gd name="T6" fmla="*/ 34 w 41"/>
                <a:gd name="T7" fmla="*/ 20 h 49"/>
                <a:gd name="T8" fmla="*/ 34 w 41"/>
                <a:gd name="T9" fmla="*/ 19 h 49"/>
                <a:gd name="T10" fmla="*/ 20 w 41"/>
                <a:gd name="T11" fmla="*/ 6 h 49"/>
                <a:gd name="T12" fmla="*/ 6 w 41"/>
                <a:gd name="T13" fmla="*/ 9 h 49"/>
                <a:gd name="T14" fmla="*/ 4 w 41"/>
                <a:gd name="T15" fmla="*/ 4 h 49"/>
                <a:gd name="T16" fmla="*/ 21 w 41"/>
                <a:gd name="T17" fmla="*/ 0 h 49"/>
                <a:gd name="T18" fmla="*/ 36 w 41"/>
                <a:gd name="T19" fmla="*/ 5 h 49"/>
                <a:gd name="T20" fmla="*/ 41 w 41"/>
                <a:gd name="T21" fmla="*/ 19 h 49"/>
                <a:gd name="T22" fmla="*/ 41 w 41"/>
                <a:gd name="T23" fmla="*/ 48 h 49"/>
                <a:gd name="T24" fmla="*/ 34 w 41"/>
                <a:gd name="T25" fmla="*/ 48 h 49"/>
                <a:gd name="T26" fmla="*/ 34 w 41"/>
                <a:gd name="T27" fmla="*/ 40 h 49"/>
                <a:gd name="T28" fmla="*/ 17 w 41"/>
                <a:gd name="T29" fmla="*/ 49 h 49"/>
                <a:gd name="T30" fmla="*/ 0 w 41"/>
                <a:gd name="T31" fmla="*/ 34 h 49"/>
                <a:gd name="T32" fmla="*/ 34 w 41"/>
                <a:gd name="T33" fmla="*/ 30 h 49"/>
                <a:gd name="T34" fmla="*/ 34 w 41"/>
                <a:gd name="T35" fmla="*/ 26 h 49"/>
                <a:gd name="T36" fmla="*/ 20 w 41"/>
                <a:gd name="T37" fmla="*/ 24 h 49"/>
                <a:gd name="T38" fmla="*/ 7 w 41"/>
                <a:gd name="T39" fmla="*/ 33 h 49"/>
                <a:gd name="T40" fmla="*/ 7 w 41"/>
                <a:gd name="T41" fmla="*/ 34 h 49"/>
                <a:gd name="T42" fmla="*/ 18 w 41"/>
                <a:gd name="T43" fmla="*/ 43 h 49"/>
                <a:gd name="T44" fmla="*/ 34 w 41"/>
                <a:gd name="T4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4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4"/>
                    <a:pt x="8" y="18"/>
                    <a:pt x="20" y="18"/>
                  </a:cubicBezTo>
                  <a:cubicBezTo>
                    <a:pt x="26" y="18"/>
                    <a:pt x="30" y="19"/>
                    <a:pt x="34" y="20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0"/>
                    <a:pt x="29" y="6"/>
                    <a:pt x="20" y="6"/>
                  </a:cubicBezTo>
                  <a:cubicBezTo>
                    <a:pt x="15" y="6"/>
                    <a:pt x="10" y="7"/>
                    <a:pt x="6" y="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9" y="1"/>
                    <a:pt x="14" y="0"/>
                    <a:pt x="21" y="0"/>
                  </a:cubicBezTo>
                  <a:cubicBezTo>
                    <a:pt x="28" y="0"/>
                    <a:pt x="33" y="2"/>
                    <a:pt x="36" y="5"/>
                  </a:cubicBezTo>
                  <a:cubicBezTo>
                    <a:pt x="39" y="8"/>
                    <a:pt x="41" y="13"/>
                    <a:pt x="41" y="1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1" y="45"/>
                    <a:pt x="25" y="49"/>
                    <a:pt x="17" y="49"/>
                  </a:cubicBezTo>
                  <a:cubicBezTo>
                    <a:pt x="8" y="49"/>
                    <a:pt x="0" y="44"/>
                    <a:pt x="0" y="34"/>
                  </a:cubicBezTo>
                  <a:close/>
                  <a:moveTo>
                    <a:pt x="34" y="30"/>
                  </a:moveTo>
                  <a:cubicBezTo>
                    <a:pt x="34" y="26"/>
                    <a:pt x="34" y="26"/>
                    <a:pt x="34" y="26"/>
                  </a:cubicBezTo>
                  <a:cubicBezTo>
                    <a:pt x="31" y="25"/>
                    <a:pt x="26" y="24"/>
                    <a:pt x="20" y="24"/>
                  </a:cubicBezTo>
                  <a:cubicBezTo>
                    <a:pt x="12" y="24"/>
                    <a:pt x="7" y="28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40"/>
                    <a:pt x="12" y="43"/>
                    <a:pt x="18" y="43"/>
                  </a:cubicBezTo>
                  <a:cubicBezTo>
                    <a:pt x="27" y="43"/>
                    <a:pt x="34" y="38"/>
                    <a:pt x="3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7"/>
            <p:cNvSpPr>
              <a:spLocks/>
            </p:cNvSpPr>
            <p:nvPr userDrawn="1"/>
          </p:nvSpPr>
          <p:spPr bwMode="auto">
            <a:xfrm>
              <a:off x="8244896" y="1047397"/>
              <a:ext cx="59608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9 w 29"/>
                <a:gd name="T27" fmla="*/ 54 h 62"/>
                <a:gd name="T28" fmla="*/ 29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9" y="54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6" y="62"/>
                    <a:pt x="24" y="62"/>
                    <a:pt x="20" y="62"/>
                  </a:cubicBezTo>
                  <a:cubicBezTo>
                    <a:pt x="13" y="62"/>
                    <a:pt x="7" y="59"/>
                    <a:pt x="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8"/>
            <p:cNvSpPr>
              <a:spLocks/>
            </p:cNvSpPr>
            <p:nvPr userDrawn="1"/>
          </p:nvSpPr>
          <p:spPr bwMode="auto">
            <a:xfrm>
              <a:off x="8320053" y="1047397"/>
              <a:ext cx="59608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9 w 29"/>
                <a:gd name="T27" fmla="*/ 54 h 62"/>
                <a:gd name="T28" fmla="*/ 29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9" y="54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6" y="62"/>
                    <a:pt x="23" y="62"/>
                    <a:pt x="20" y="62"/>
                  </a:cubicBezTo>
                  <a:cubicBezTo>
                    <a:pt x="12" y="62"/>
                    <a:pt x="7" y="59"/>
                    <a:pt x="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9"/>
            <p:cNvSpPr>
              <a:spLocks noEditPoints="1"/>
            </p:cNvSpPr>
            <p:nvPr userDrawn="1"/>
          </p:nvSpPr>
          <p:spPr bwMode="auto">
            <a:xfrm>
              <a:off x="8396074" y="1074177"/>
              <a:ext cx="89843" cy="102801"/>
            </a:xfrm>
            <a:custGeom>
              <a:avLst/>
              <a:gdLst>
                <a:gd name="T0" fmla="*/ 0 w 44"/>
                <a:gd name="T1" fmla="*/ 25 h 50"/>
                <a:gd name="T2" fmla="*/ 0 w 44"/>
                <a:gd name="T3" fmla="*/ 25 h 50"/>
                <a:gd name="T4" fmla="*/ 22 w 44"/>
                <a:gd name="T5" fmla="*/ 0 h 50"/>
                <a:gd name="T6" fmla="*/ 44 w 44"/>
                <a:gd name="T7" fmla="*/ 25 h 50"/>
                <a:gd name="T8" fmla="*/ 44 w 44"/>
                <a:gd name="T9" fmla="*/ 28 h 50"/>
                <a:gd name="T10" fmla="*/ 7 w 44"/>
                <a:gd name="T11" fmla="*/ 28 h 50"/>
                <a:gd name="T12" fmla="*/ 24 w 44"/>
                <a:gd name="T13" fmla="*/ 44 h 50"/>
                <a:gd name="T14" fmla="*/ 38 w 44"/>
                <a:gd name="T15" fmla="*/ 37 h 50"/>
                <a:gd name="T16" fmla="*/ 43 w 44"/>
                <a:gd name="T17" fmla="*/ 41 h 50"/>
                <a:gd name="T18" fmla="*/ 23 w 44"/>
                <a:gd name="T19" fmla="*/ 50 h 50"/>
                <a:gd name="T20" fmla="*/ 0 w 44"/>
                <a:gd name="T21" fmla="*/ 25 h 50"/>
                <a:gd name="T22" fmla="*/ 37 w 44"/>
                <a:gd name="T23" fmla="*/ 22 h 50"/>
                <a:gd name="T24" fmla="*/ 22 w 44"/>
                <a:gd name="T25" fmla="*/ 6 h 50"/>
                <a:gd name="T26" fmla="*/ 7 w 44"/>
                <a:gd name="T27" fmla="*/ 22 h 50"/>
                <a:gd name="T28" fmla="*/ 37 w 44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9" y="0"/>
                    <a:pt x="22" y="0"/>
                  </a:cubicBezTo>
                  <a:cubicBezTo>
                    <a:pt x="36" y="0"/>
                    <a:pt x="44" y="12"/>
                    <a:pt x="44" y="25"/>
                  </a:cubicBezTo>
                  <a:cubicBezTo>
                    <a:pt x="44" y="26"/>
                    <a:pt x="44" y="27"/>
                    <a:pt x="44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5" y="44"/>
                    <a:pt x="24" y="44"/>
                  </a:cubicBezTo>
                  <a:cubicBezTo>
                    <a:pt x="30" y="44"/>
                    <a:pt x="35" y="41"/>
                    <a:pt x="38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2" y="50"/>
                    <a:pt x="23" y="50"/>
                  </a:cubicBezTo>
                  <a:cubicBezTo>
                    <a:pt x="10" y="50"/>
                    <a:pt x="0" y="40"/>
                    <a:pt x="0" y="25"/>
                  </a:cubicBezTo>
                  <a:close/>
                  <a:moveTo>
                    <a:pt x="37" y="22"/>
                  </a:moveTo>
                  <a:cubicBezTo>
                    <a:pt x="37" y="14"/>
                    <a:pt x="32" y="6"/>
                    <a:pt x="22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7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0"/>
            <p:cNvSpPr>
              <a:spLocks/>
            </p:cNvSpPr>
            <p:nvPr userDrawn="1"/>
          </p:nvSpPr>
          <p:spPr bwMode="auto">
            <a:xfrm>
              <a:off x="8512697" y="1074177"/>
              <a:ext cx="52697" cy="101074"/>
            </a:xfrm>
            <a:custGeom>
              <a:avLst/>
              <a:gdLst>
                <a:gd name="T0" fmla="*/ 0 w 26"/>
                <a:gd name="T1" fmla="*/ 1 h 49"/>
                <a:gd name="T2" fmla="*/ 7 w 26"/>
                <a:gd name="T3" fmla="*/ 1 h 49"/>
                <a:gd name="T4" fmla="*/ 7 w 26"/>
                <a:gd name="T5" fmla="*/ 14 h 49"/>
                <a:gd name="T6" fmla="*/ 26 w 26"/>
                <a:gd name="T7" fmla="*/ 1 h 49"/>
                <a:gd name="T8" fmla="*/ 26 w 26"/>
                <a:gd name="T9" fmla="*/ 8 h 49"/>
                <a:gd name="T10" fmla="*/ 25 w 26"/>
                <a:gd name="T11" fmla="*/ 8 h 49"/>
                <a:gd name="T12" fmla="*/ 7 w 26"/>
                <a:gd name="T13" fmla="*/ 30 h 49"/>
                <a:gd name="T14" fmla="*/ 7 w 26"/>
                <a:gd name="T15" fmla="*/ 49 h 49"/>
                <a:gd name="T16" fmla="*/ 0 w 26"/>
                <a:gd name="T17" fmla="*/ 49 h 49"/>
                <a:gd name="T18" fmla="*/ 0 w 26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0" y="6"/>
                    <a:pt x="17" y="0"/>
                    <a:pt x="26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5" y="8"/>
                    <a:pt x="7" y="16"/>
                    <a:pt x="7" y="3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1"/>
            <p:cNvSpPr>
              <a:spLocks/>
            </p:cNvSpPr>
            <p:nvPr userDrawn="1"/>
          </p:nvSpPr>
          <p:spPr bwMode="auto">
            <a:xfrm>
              <a:off x="8580080" y="1075905"/>
              <a:ext cx="73430" cy="99346"/>
            </a:xfrm>
            <a:custGeom>
              <a:avLst/>
              <a:gdLst>
                <a:gd name="T0" fmla="*/ 0 w 36"/>
                <a:gd name="T1" fmla="*/ 42 h 48"/>
                <a:gd name="T2" fmla="*/ 3 w 36"/>
                <a:gd name="T3" fmla="*/ 37 h 48"/>
                <a:gd name="T4" fmla="*/ 20 w 36"/>
                <a:gd name="T5" fmla="*/ 43 h 48"/>
                <a:gd name="T6" fmla="*/ 29 w 36"/>
                <a:gd name="T7" fmla="*/ 35 h 48"/>
                <a:gd name="T8" fmla="*/ 29 w 36"/>
                <a:gd name="T9" fmla="*/ 35 h 48"/>
                <a:gd name="T10" fmla="*/ 18 w 36"/>
                <a:gd name="T11" fmla="*/ 27 h 48"/>
                <a:gd name="T12" fmla="*/ 2 w 36"/>
                <a:gd name="T13" fmla="*/ 13 h 48"/>
                <a:gd name="T14" fmla="*/ 2 w 36"/>
                <a:gd name="T15" fmla="*/ 13 h 48"/>
                <a:gd name="T16" fmla="*/ 18 w 36"/>
                <a:gd name="T17" fmla="*/ 0 h 48"/>
                <a:gd name="T18" fmla="*/ 35 w 36"/>
                <a:gd name="T19" fmla="*/ 5 h 48"/>
                <a:gd name="T20" fmla="*/ 32 w 36"/>
                <a:gd name="T21" fmla="*/ 10 h 48"/>
                <a:gd name="T22" fmla="*/ 18 w 36"/>
                <a:gd name="T23" fmla="*/ 6 h 48"/>
                <a:gd name="T24" fmla="*/ 9 w 36"/>
                <a:gd name="T25" fmla="*/ 12 h 48"/>
                <a:gd name="T26" fmla="*/ 9 w 36"/>
                <a:gd name="T27" fmla="*/ 13 h 48"/>
                <a:gd name="T28" fmla="*/ 21 w 36"/>
                <a:gd name="T29" fmla="*/ 21 h 48"/>
                <a:gd name="T30" fmla="*/ 36 w 36"/>
                <a:gd name="T31" fmla="*/ 34 h 48"/>
                <a:gd name="T32" fmla="*/ 36 w 36"/>
                <a:gd name="T33" fmla="*/ 34 h 48"/>
                <a:gd name="T34" fmla="*/ 19 w 36"/>
                <a:gd name="T35" fmla="*/ 48 h 48"/>
                <a:gd name="T36" fmla="*/ 0 w 36"/>
                <a:gd name="T3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8">
                  <a:moveTo>
                    <a:pt x="0" y="42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8" y="40"/>
                    <a:pt x="14" y="43"/>
                    <a:pt x="20" y="43"/>
                  </a:cubicBezTo>
                  <a:cubicBezTo>
                    <a:pt x="25" y="43"/>
                    <a:pt x="29" y="40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0"/>
                    <a:pt x="24" y="28"/>
                    <a:pt x="18" y="27"/>
                  </a:cubicBezTo>
                  <a:cubicBezTo>
                    <a:pt x="10" y="24"/>
                    <a:pt x="2" y="2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5"/>
                    <a:pt x="9" y="0"/>
                    <a:pt x="18" y="0"/>
                  </a:cubicBezTo>
                  <a:cubicBezTo>
                    <a:pt x="24" y="0"/>
                    <a:pt x="30" y="2"/>
                    <a:pt x="35" y="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27" y="7"/>
                    <a:pt x="22" y="6"/>
                    <a:pt x="18" y="6"/>
                  </a:cubicBezTo>
                  <a:cubicBezTo>
                    <a:pt x="12" y="6"/>
                    <a:pt x="9" y="8"/>
                    <a:pt x="9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7"/>
                    <a:pt x="15" y="19"/>
                    <a:pt x="21" y="21"/>
                  </a:cubicBezTo>
                  <a:cubicBezTo>
                    <a:pt x="28" y="23"/>
                    <a:pt x="36" y="26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43"/>
                    <a:pt x="29" y="48"/>
                    <a:pt x="19" y="48"/>
                  </a:cubicBezTo>
                  <a:cubicBezTo>
                    <a:pt x="12" y="48"/>
                    <a:pt x="5" y="46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2"/>
            <p:cNvSpPr>
              <a:spLocks noChangeArrowheads="1"/>
            </p:cNvSpPr>
            <p:nvPr userDrawn="1"/>
          </p:nvSpPr>
          <p:spPr bwMode="auto">
            <a:xfrm>
              <a:off x="8677698" y="1154518"/>
              <a:ext cx="19005" cy="207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" name="InterSystems Logo"/>
          <p:cNvGrpSpPr/>
          <p:nvPr userDrawn="1"/>
        </p:nvGrpSpPr>
        <p:grpSpPr>
          <a:xfrm>
            <a:off x="4103407" y="886716"/>
            <a:ext cx="1918671" cy="463038"/>
            <a:chOff x="9215030" y="886716"/>
            <a:chExt cx="1918671" cy="463038"/>
          </a:xfrm>
          <a:solidFill>
            <a:schemeClr val="tx1"/>
          </a:solidFill>
        </p:grpSpPr>
        <p:sp>
          <p:nvSpPr>
            <p:cNvPr id="78" name="Rectangle 5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6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"/>
            <p:cNvSpPr>
              <a:spLocks/>
            </p:cNvSpPr>
            <p:nvPr userDrawn="1"/>
          </p:nvSpPr>
          <p:spPr bwMode="auto">
            <a:xfrm>
              <a:off x="9526025" y="999884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"/>
            <p:cNvSpPr>
              <a:spLocks/>
            </p:cNvSpPr>
            <p:nvPr userDrawn="1"/>
          </p:nvSpPr>
          <p:spPr bwMode="auto">
            <a:xfrm>
              <a:off x="9680659" y="971376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"/>
            <p:cNvSpPr>
              <a:spLocks noEditPoints="1"/>
            </p:cNvSpPr>
            <p:nvPr userDrawn="1"/>
          </p:nvSpPr>
          <p:spPr bwMode="auto">
            <a:xfrm>
              <a:off x="9768775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"/>
            <p:cNvSpPr>
              <a:spLocks/>
            </p:cNvSpPr>
            <p:nvPr userDrawn="1"/>
          </p:nvSpPr>
          <p:spPr bwMode="auto">
            <a:xfrm>
              <a:off x="9926001" y="1002475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"/>
            <p:cNvSpPr>
              <a:spLocks/>
            </p:cNvSpPr>
            <p:nvPr userDrawn="1"/>
          </p:nvSpPr>
          <p:spPr bwMode="auto">
            <a:xfrm>
              <a:off x="10027938" y="944595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"/>
            <p:cNvSpPr>
              <a:spLocks/>
            </p:cNvSpPr>
            <p:nvPr userDrawn="1"/>
          </p:nvSpPr>
          <p:spPr bwMode="auto">
            <a:xfrm>
              <a:off x="10177389" y="1004203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"/>
            <p:cNvSpPr>
              <a:spLocks/>
            </p:cNvSpPr>
            <p:nvPr userDrawn="1"/>
          </p:nvSpPr>
          <p:spPr bwMode="auto">
            <a:xfrm>
              <a:off x="10319929" y="998156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4"/>
            <p:cNvSpPr>
              <a:spLocks noEditPoints="1"/>
            </p:cNvSpPr>
            <p:nvPr userDrawn="1"/>
          </p:nvSpPr>
          <p:spPr bwMode="auto">
            <a:xfrm>
              <a:off x="10548856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5"/>
            <p:cNvSpPr>
              <a:spLocks/>
            </p:cNvSpPr>
            <p:nvPr userDrawn="1"/>
          </p:nvSpPr>
          <p:spPr bwMode="auto">
            <a:xfrm>
              <a:off x="10706082" y="999884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6"/>
            <p:cNvSpPr>
              <a:spLocks/>
            </p:cNvSpPr>
            <p:nvPr userDrawn="1"/>
          </p:nvSpPr>
          <p:spPr bwMode="auto">
            <a:xfrm>
              <a:off x="10945376" y="998156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7"/>
            <p:cNvSpPr>
              <a:spLocks/>
            </p:cNvSpPr>
            <p:nvPr userDrawn="1"/>
          </p:nvSpPr>
          <p:spPr bwMode="auto">
            <a:xfrm>
              <a:off x="10457285" y="971376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8"/>
            <p:cNvSpPr>
              <a:spLocks/>
            </p:cNvSpPr>
            <p:nvPr userDrawn="1"/>
          </p:nvSpPr>
          <p:spPr bwMode="auto">
            <a:xfrm>
              <a:off x="9466418" y="1234858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9"/>
            <p:cNvSpPr>
              <a:spLocks noEditPoints="1"/>
            </p:cNvSpPr>
            <p:nvPr userDrawn="1"/>
          </p:nvSpPr>
          <p:spPr bwMode="auto">
            <a:xfrm>
              <a:off x="9538120" y="1253000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0"/>
            <p:cNvSpPr>
              <a:spLocks noEditPoints="1"/>
            </p:cNvSpPr>
            <p:nvPr userDrawn="1"/>
          </p:nvSpPr>
          <p:spPr bwMode="auto">
            <a:xfrm>
              <a:off x="9599455" y="1253000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1"/>
            <p:cNvSpPr>
              <a:spLocks/>
            </p:cNvSpPr>
            <p:nvPr userDrawn="1"/>
          </p:nvSpPr>
          <p:spPr bwMode="auto">
            <a:xfrm>
              <a:off x="9666837" y="1234858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2"/>
            <p:cNvSpPr>
              <a:spLocks/>
            </p:cNvSpPr>
            <p:nvPr userDrawn="1"/>
          </p:nvSpPr>
          <p:spPr bwMode="auto">
            <a:xfrm>
              <a:off x="9692754" y="1242633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3"/>
            <p:cNvSpPr>
              <a:spLocks/>
            </p:cNvSpPr>
            <p:nvPr userDrawn="1"/>
          </p:nvSpPr>
          <p:spPr bwMode="auto">
            <a:xfrm>
              <a:off x="9741995" y="1234858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"/>
            <p:cNvSpPr>
              <a:spLocks noEditPoints="1"/>
            </p:cNvSpPr>
            <p:nvPr userDrawn="1"/>
          </p:nvSpPr>
          <p:spPr bwMode="auto">
            <a:xfrm>
              <a:off x="9897493" y="1234858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5"/>
            <p:cNvSpPr>
              <a:spLocks/>
            </p:cNvSpPr>
            <p:nvPr userDrawn="1"/>
          </p:nvSpPr>
          <p:spPr bwMode="auto">
            <a:xfrm>
              <a:off x="9969194" y="1254728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6"/>
            <p:cNvSpPr>
              <a:spLocks/>
            </p:cNvSpPr>
            <p:nvPr userDrawn="1"/>
          </p:nvSpPr>
          <p:spPr bwMode="auto">
            <a:xfrm>
              <a:off x="1003053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7"/>
            <p:cNvSpPr>
              <a:spLocks noEditPoints="1"/>
            </p:cNvSpPr>
            <p:nvPr userDrawn="1"/>
          </p:nvSpPr>
          <p:spPr bwMode="auto">
            <a:xfrm>
              <a:off x="10087546" y="1234858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8"/>
            <p:cNvSpPr>
              <a:spLocks/>
            </p:cNvSpPr>
            <p:nvPr userDrawn="1"/>
          </p:nvSpPr>
          <p:spPr bwMode="auto">
            <a:xfrm>
              <a:off x="10117781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9"/>
            <p:cNvSpPr>
              <a:spLocks noEditPoints="1"/>
            </p:cNvSpPr>
            <p:nvPr userDrawn="1"/>
          </p:nvSpPr>
          <p:spPr bwMode="auto">
            <a:xfrm>
              <a:off x="10181708" y="1253000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0"/>
            <p:cNvSpPr>
              <a:spLocks/>
            </p:cNvSpPr>
            <p:nvPr userDrawn="1"/>
          </p:nvSpPr>
          <p:spPr bwMode="auto">
            <a:xfrm>
              <a:off x="10243044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1"/>
            <p:cNvSpPr>
              <a:spLocks/>
            </p:cNvSpPr>
            <p:nvPr userDrawn="1"/>
          </p:nvSpPr>
          <p:spPr bwMode="auto">
            <a:xfrm>
              <a:off x="1029574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2"/>
            <p:cNvSpPr>
              <a:spLocks/>
            </p:cNvSpPr>
            <p:nvPr userDrawn="1"/>
          </p:nvSpPr>
          <p:spPr bwMode="auto">
            <a:xfrm>
              <a:off x="10448646" y="1234858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3"/>
            <p:cNvSpPr>
              <a:spLocks noEditPoints="1"/>
            </p:cNvSpPr>
            <p:nvPr userDrawn="1"/>
          </p:nvSpPr>
          <p:spPr bwMode="auto">
            <a:xfrm>
              <a:off x="10520348" y="1253000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4"/>
            <p:cNvSpPr>
              <a:spLocks/>
            </p:cNvSpPr>
            <p:nvPr userDrawn="1"/>
          </p:nvSpPr>
          <p:spPr bwMode="auto">
            <a:xfrm>
              <a:off x="10575636" y="1254728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5"/>
            <p:cNvSpPr>
              <a:spLocks noEditPoints="1"/>
            </p:cNvSpPr>
            <p:nvPr userDrawn="1"/>
          </p:nvSpPr>
          <p:spPr bwMode="auto">
            <a:xfrm>
              <a:off x="10636972" y="1253000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6"/>
            <p:cNvSpPr>
              <a:spLocks/>
            </p:cNvSpPr>
            <p:nvPr userDrawn="1"/>
          </p:nvSpPr>
          <p:spPr bwMode="auto">
            <a:xfrm>
              <a:off x="10702626" y="1254728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7"/>
            <p:cNvSpPr>
              <a:spLocks/>
            </p:cNvSpPr>
            <p:nvPr userDrawn="1"/>
          </p:nvSpPr>
          <p:spPr bwMode="auto">
            <a:xfrm>
              <a:off x="10744956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8"/>
            <p:cNvSpPr>
              <a:spLocks/>
            </p:cNvSpPr>
            <p:nvPr userDrawn="1"/>
          </p:nvSpPr>
          <p:spPr bwMode="auto">
            <a:xfrm>
              <a:off x="10810611" y="1253000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9"/>
            <p:cNvSpPr>
              <a:spLocks noEditPoints="1"/>
            </p:cNvSpPr>
            <p:nvPr userDrawn="1"/>
          </p:nvSpPr>
          <p:spPr bwMode="auto">
            <a:xfrm>
              <a:off x="10908229" y="1253000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0"/>
            <p:cNvSpPr>
              <a:spLocks/>
            </p:cNvSpPr>
            <p:nvPr userDrawn="1"/>
          </p:nvSpPr>
          <p:spPr bwMode="auto">
            <a:xfrm>
              <a:off x="10973884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1"/>
            <p:cNvSpPr>
              <a:spLocks/>
            </p:cNvSpPr>
            <p:nvPr userDrawn="1"/>
          </p:nvSpPr>
          <p:spPr bwMode="auto">
            <a:xfrm>
              <a:off x="11033491" y="1242633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42"/>
            <p:cNvSpPr>
              <a:spLocks noChangeArrowheads="1"/>
            </p:cNvSpPr>
            <p:nvPr userDrawn="1"/>
          </p:nvSpPr>
          <p:spPr bwMode="auto">
            <a:xfrm>
              <a:off x="9837885" y="1234858"/>
              <a:ext cx="14686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43"/>
            <p:cNvSpPr>
              <a:spLocks noChangeArrowheads="1"/>
            </p:cNvSpPr>
            <p:nvPr userDrawn="1"/>
          </p:nvSpPr>
          <p:spPr bwMode="auto">
            <a:xfrm>
              <a:off x="10389903" y="1234858"/>
              <a:ext cx="13822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4"/>
            <p:cNvSpPr>
              <a:spLocks noEditPoints="1"/>
            </p:cNvSpPr>
            <p:nvPr userDrawn="1"/>
          </p:nvSpPr>
          <p:spPr bwMode="auto">
            <a:xfrm>
              <a:off x="11084460" y="998156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5"/>
            <p:cNvSpPr>
              <a:spLocks/>
            </p:cNvSpPr>
            <p:nvPr userDrawn="1"/>
          </p:nvSpPr>
          <p:spPr bwMode="auto">
            <a:xfrm>
              <a:off x="9215030" y="922135"/>
              <a:ext cx="114896" cy="427619"/>
            </a:xfrm>
            <a:custGeom>
              <a:avLst/>
              <a:gdLst>
                <a:gd name="T0" fmla="*/ 66 w 133"/>
                <a:gd name="T1" fmla="*/ 36 h 495"/>
                <a:gd name="T2" fmla="*/ 0 w 133"/>
                <a:gd name="T3" fmla="*/ 0 h 495"/>
                <a:gd name="T4" fmla="*/ 0 w 133"/>
                <a:gd name="T5" fmla="*/ 426 h 495"/>
                <a:gd name="T6" fmla="*/ 133 w 133"/>
                <a:gd name="T7" fmla="*/ 495 h 495"/>
                <a:gd name="T8" fmla="*/ 133 w 133"/>
                <a:gd name="T9" fmla="*/ 419 h 495"/>
                <a:gd name="T10" fmla="*/ 66 w 133"/>
                <a:gd name="T11" fmla="*/ 385 h 495"/>
                <a:gd name="T12" fmla="*/ 66 w 133"/>
                <a:gd name="T13" fmla="*/ 36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5">
                  <a:moveTo>
                    <a:pt x="66" y="36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133" y="495"/>
                  </a:lnTo>
                  <a:lnTo>
                    <a:pt x="133" y="419"/>
                  </a:lnTo>
                  <a:lnTo>
                    <a:pt x="66" y="385"/>
                  </a:lnTo>
                  <a:lnTo>
                    <a:pt x="6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6"/>
            <p:cNvSpPr>
              <a:spLocks/>
            </p:cNvSpPr>
            <p:nvPr userDrawn="1"/>
          </p:nvSpPr>
          <p:spPr bwMode="auto">
            <a:xfrm>
              <a:off x="9272046" y="886716"/>
              <a:ext cx="114896" cy="425892"/>
            </a:xfrm>
            <a:custGeom>
              <a:avLst/>
              <a:gdLst>
                <a:gd name="T0" fmla="*/ 67 w 133"/>
                <a:gd name="T1" fmla="*/ 460 h 493"/>
                <a:gd name="T2" fmla="*/ 133 w 133"/>
                <a:gd name="T3" fmla="*/ 493 h 493"/>
                <a:gd name="T4" fmla="*/ 133 w 133"/>
                <a:gd name="T5" fmla="*/ 67 h 493"/>
                <a:gd name="T6" fmla="*/ 0 w 133"/>
                <a:gd name="T7" fmla="*/ 0 h 493"/>
                <a:gd name="T8" fmla="*/ 0 w 133"/>
                <a:gd name="T9" fmla="*/ 77 h 493"/>
                <a:gd name="T10" fmla="*/ 67 w 133"/>
                <a:gd name="T11" fmla="*/ 110 h 493"/>
                <a:gd name="T12" fmla="*/ 67 w 133"/>
                <a:gd name="T13" fmla="*/ 46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3">
                  <a:moveTo>
                    <a:pt x="67" y="460"/>
                  </a:moveTo>
                  <a:lnTo>
                    <a:pt x="133" y="493"/>
                  </a:lnTo>
                  <a:lnTo>
                    <a:pt x="133" y="67"/>
                  </a:lnTo>
                  <a:lnTo>
                    <a:pt x="0" y="0"/>
                  </a:lnTo>
                  <a:lnTo>
                    <a:pt x="0" y="77"/>
                  </a:lnTo>
                  <a:lnTo>
                    <a:pt x="67" y="110"/>
                  </a:lnTo>
                  <a:lnTo>
                    <a:pt x="67" y="4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0" name="Rectangle 73"/>
          <p:cNvSpPr>
            <a:spLocks noChangeArrowheads="1"/>
          </p:cNvSpPr>
          <p:nvPr userDrawn="1"/>
        </p:nvSpPr>
        <p:spPr bwMode="auto">
          <a:xfrm>
            <a:off x="3833877" y="764045"/>
            <a:ext cx="10367" cy="706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4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04518 -2.96296E-6 " pathEditMode="relative" rAng="0" ptsTypes="AA">
                                      <p:cBhvr>
                                        <p:cTn id="12" dur="15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0457 -4.44444E-6 " pathEditMode="relative" rAng="0" ptsTypes="AA">
                                      <p:cBhvr>
                                        <p:cTn id="17" dur="1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(Healthca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521D518-D49E-496C-AF95-C4526599586C}"/>
              </a:ext>
            </a:extLst>
          </p:cNvPr>
          <p:cNvSpPr txBox="1"/>
          <p:nvPr userDrawn="1"/>
        </p:nvSpPr>
        <p:spPr>
          <a:xfrm>
            <a:off x="461853" y="1585728"/>
            <a:ext cx="362631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5400" i="1" dirty="0">
                <a:solidFill>
                  <a:schemeClr val="tx1"/>
                </a:solidFill>
              </a:rPr>
              <a:t>Thank you.</a:t>
            </a:r>
          </a:p>
        </p:txBody>
      </p:sp>
      <p:grpSp>
        <p:nvGrpSpPr>
          <p:cNvPr id="46" name="Captions"/>
          <p:cNvGrpSpPr/>
          <p:nvPr userDrawn="1"/>
        </p:nvGrpSpPr>
        <p:grpSpPr>
          <a:xfrm>
            <a:off x="610751" y="1037030"/>
            <a:ext cx="2974329" cy="166729"/>
            <a:chOff x="5722374" y="1037030"/>
            <a:chExt cx="2974329" cy="166729"/>
          </a:xfrm>
          <a:solidFill>
            <a:schemeClr val="tx1"/>
          </a:solidFill>
        </p:grpSpPr>
        <p:sp>
          <p:nvSpPr>
            <p:cNvPr id="47" name="Freeform 47"/>
            <p:cNvSpPr>
              <a:spLocks/>
            </p:cNvSpPr>
            <p:nvPr userDrawn="1"/>
          </p:nvSpPr>
          <p:spPr bwMode="auto">
            <a:xfrm>
              <a:off x="5722374" y="1043078"/>
              <a:ext cx="101938" cy="132173"/>
            </a:xfrm>
            <a:custGeom>
              <a:avLst/>
              <a:gdLst>
                <a:gd name="T0" fmla="*/ 49 w 118"/>
                <a:gd name="T1" fmla="*/ 15 h 153"/>
                <a:gd name="T2" fmla="*/ 0 w 118"/>
                <a:gd name="T3" fmla="*/ 15 h 153"/>
                <a:gd name="T4" fmla="*/ 0 w 118"/>
                <a:gd name="T5" fmla="*/ 0 h 153"/>
                <a:gd name="T6" fmla="*/ 118 w 118"/>
                <a:gd name="T7" fmla="*/ 0 h 153"/>
                <a:gd name="T8" fmla="*/ 118 w 118"/>
                <a:gd name="T9" fmla="*/ 15 h 153"/>
                <a:gd name="T10" fmla="*/ 68 w 118"/>
                <a:gd name="T11" fmla="*/ 15 h 153"/>
                <a:gd name="T12" fmla="*/ 68 w 118"/>
                <a:gd name="T13" fmla="*/ 153 h 153"/>
                <a:gd name="T14" fmla="*/ 49 w 118"/>
                <a:gd name="T15" fmla="*/ 153 h 153"/>
                <a:gd name="T16" fmla="*/ 49 w 118"/>
                <a:gd name="T17" fmla="*/ 1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3">
                  <a:moveTo>
                    <a:pt x="49" y="15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5"/>
                  </a:lnTo>
                  <a:lnTo>
                    <a:pt x="68" y="15"/>
                  </a:lnTo>
                  <a:lnTo>
                    <a:pt x="68" y="153"/>
                  </a:lnTo>
                  <a:lnTo>
                    <a:pt x="49" y="153"/>
                  </a:lnTo>
                  <a:lnTo>
                    <a:pt x="49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auto">
            <a:xfrm>
              <a:off x="5846772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5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30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 noEditPoints="1"/>
            </p:cNvSpPr>
            <p:nvPr userDrawn="1"/>
          </p:nvSpPr>
          <p:spPr bwMode="auto">
            <a:xfrm>
              <a:off x="5954757" y="1074177"/>
              <a:ext cx="92435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3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6" y="44"/>
                    <a:pt x="24" y="44"/>
                  </a:cubicBezTo>
                  <a:cubicBezTo>
                    <a:pt x="31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9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3" y="6"/>
                  </a:cubicBezTo>
                  <a:cubicBezTo>
                    <a:pt x="15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 noEditPoints="1"/>
            </p:cNvSpPr>
            <p:nvPr userDrawn="1"/>
          </p:nvSpPr>
          <p:spPr bwMode="auto">
            <a:xfrm>
              <a:off x="6128396" y="1074177"/>
              <a:ext cx="95890" cy="129582"/>
            </a:xfrm>
            <a:custGeom>
              <a:avLst/>
              <a:gdLst>
                <a:gd name="T0" fmla="*/ 0 w 47"/>
                <a:gd name="T1" fmla="*/ 1 h 63"/>
                <a:gd name="T2" fmla="*/ 7 w 47"/>
                <a:gd name="T3" fmla="*/ 1 h 63"/>
                <a:gd name="T4" fmla="*/ 7 w 47"/>
                <a:gd name="T5" fmla="*/ 11 h 63"/>
                <a:gd name="T6" fmla="*/ 25 w 47"/>
                <a:gd name="T7" fmla="*/ 0 h 63"/>
                <a:gd name="T8" fmla="*/ 47 w 47"/>
                <a:gd name="T9" fmla="*/ 25 h 63"/>
                <a:gd name="T10" fmla="*/ 47 w 47"/>
                <a:gd name="T11" fmla="*/ 25 h 63"/>
                <a:gd name="T12" fmla="*/ 25 w 47"/>
                <a:gd name="T13" fmla="*/ 50 h 63"/>
                <a:gd name="T14" fmla="*/ 7 w 47"/>
                <a:gd name="T15" fmla="*/ 40 h 63"/>
                <a:gd name="T16" fmla="*/ 7 w 47"/>
                <a:gd name="T17" fmla="*/ 63 h 63"/>
                <a:gd name="T18" fmla="*/ 0 w 47"/>
                <a:gd name="T19" fmla="*/ 63 h 63"/>
                <a:gd name="T20" fmla="*/ 0 w 47"/>
                <a:gd name="T21" fmla="*/ 1 h 63"/>
                <a:gd name="T22" fmla="*/ 40 w 47"/>
                <a:gd name="T23" fmla="*/ 25 h 63"/>
                <a:gd name="T24" fmla="*/ 40 w 47"/>
                <a:gd name="T25" fmla="*/ 25 h 63"/>
                <a:gd name="T26" fmla="*/ 23 w 47"/>
                <a:gd name="T27" fmla="*/ 7 h 63"/>
                <a:gd name="T28" fmla="*/ 6 w 47"/>
                <a:gd name="T29" fmla="*/ 25 h 63"/>
                <a:gd name="T30" fmla="*/ 6 w 47"/>
                <a:gd name="T31" fmla="*/ 25 h 63"/>
                <a:gd name="T32" fmla="*/ 23 w 47"/>
                <a:gd name="T33" fmla="*/ 43 h 63"/>
                <a:gd name="T34" fmla="*/ 40 w 47"/>
                <a:gd name="T35" fmla="*/ 2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63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0" y="5"/>
                    <a:pt x="16" y="0"/>
                    <a:pt x="25" y="0"/>
                  </a:cubicBezTo>
                  <a:cubicBezTo>
                    <a:pt x="36" y="0"/>
                    <a:pt x="47" y="9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40"/>
                    <a:pt x="36" y="50"/>
                    <a:pt x="25" y="50"/>
                  </a:cubicBezTo>
                  <a:cubicBezTo>
                    <a:pt x="16" y="50"/>
                    <a:pt x="10" y="45"/>
                    <a:pt x="7" y="40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0" y="1"/>
                  </a:lnTo>
                  <a:close/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2" y="7"/>
                    <a:pt x="23" y="7"/>
                  </a:cubicBezTo>
                  <a:cubicBezTo>
                    <a:pt x="15" y="7"/>
                    <a:pt x="6" y="14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36"/>
                    <a:pt x="15" y="43"/>
                    <a:pt x="23" y="43"/>
                  </a:cubicBezTo>
                  <a:cubicBezTo>
                    <a:pt x="33" y="43"/>
                    <a:pt x="40" y="37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1"/>
            <p:cNvSpPr>
              <a:spLocks noEditPoints="1"/>
            </p:cNvSpPr>
            <p:nvPr userDrawn="1"/>
          </p:nvSpPr>
          <p:spPr bwMode="auto">
            <a:xfrm>
              <a:off x="6245020" y="1074177"/>
              <a:ext cx="100210" cy="102801"/>
            </a:xfrm>
            <a:custGeom>
              <a:avLst/>
              <a:gdLst>
                <a:gd name="T0" fmla="*/ 0 w 49"/>
                <a:gd name="T1" fmla="*/ 25 h 50"/>
                <a:gd name="T2" fmla="*/ 0 w 49"/>
                <a:gd name="T3" fmla="*/ 25 h 50"/>
                <a:gd name="T4" fmla="*/ 25 w 49"/>
                <a:gd name="T5" fmla="*/ 0 h 50"/>
                <a:gd name="T6" fmla="*/ 49 w 49"/>
                <a:gd name="T7" fmla="*/ 25 h 50"/>
                <a:gd name="T8" fmla="*/ 49 w 49"/>
                <a:gd name="T9" fmla="*/ 25 h 50"/>
                <a:gd name="T10" fmla="*/ 25 w 49"/>
                <a:gd name="T11" fmla="*/ 50 h 50"/>
                <a:gd name="T12" fmla="*/ 0 w 49"/>
                <a:gd name="T13" fmla="*/ 25 h 50"/>
                <a:gd name="T14" fmla="*/ 42 w 49"/>
                <a:gd name="T15" fmla="*/ 25 h 50"/>
                <a:gd name="T16" fmla="*/ 42 w 49"/>
                <a:gd name="T17" fmla="*/ 25 h 50"/>
                <a:gd name="T18" fmla="*/ 25 w 49"/>
                <a:gd name="T19" fmla="*/ 7 h 50"/>
                <a:gd name="T20" fmla="*/ 7 w 49"/>
                <a:gd name="T21" fmla="*/ 25 h 50"/>
                <a:gd name="T22" fmla="*/ 7 w 49"/>
                <a:gd name="T23" fmla="*/ 25 h 50"/>
                <a:gd name="T24" fmla="*/ 25 w 49"/>
                <a:gd name="T25" fmla="*/ 43 h 50"/>
                <a:gd name="T26" fmla="*/ 42 w 49"/>
                <a:gd name="T27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39" y="0"/>
                    <a:pt x="49" y="12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38"/>
                    <a:pt x="39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lose/>
                  <a:moveTo>
                    <a:pt x="42" y="25"/>
                  </a:moveTo>
                  <a:cubicBezTo>
                    <a:pt x="42" y="25"/>
                    <a:pt x="42" y="25"/>
                    <a:pt x="42" y="25"/>
                  </a:cubicBezTo>
                  <a:cubicBezTo>
                    <a:pt x="42" y="15"/>
                    <a:pt x="35" y="7"/>
                    <a:pt x="25" y="7"/>
                  </a:cubicBezTo>
                  <a:cubicBezTo>
                    <a:pt x="14" y="7"/>
                    <a:pt x="7" y="1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35"/>
                    <a:pt x="15" y="43"/>
                    <a:pt x="25" y="43"/>
                  </a:cubicBezTo>
                  <a:cubicBezTo>
                    <a:pt x="35" y="43"/>
                    <a:pt x="42" y="35"/>
                    <a:pt x="4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2"/>
            <p:cNvSpPr>
              <a:spLocks/>
            </p:cNvSpPr>
            <p:nvPr userDrawn="1"/>
          </p:nvSpPr>
          <p:spPr bwMode="auto">
            <a:xfrm>
              <a:off x="6359052" y="1075905"/>
              <a:ext cx="145131" cy="99346"/>
            </a:xfrm>
            <a:custGeom>
              <a:avLst/>
              <a:gdLst>
                <a:gd name="T0" fmla="*/ 0 w 168"/>
                <a:gd name="T1" fmla="*/ 0 h 115"/>
                <a:gd name="T2" fmla="*/ 17 w 168"/>
                <a:gd name="T3" fmla="*/ 0 h 115"/>
                <a:gd name="T4" fmla="*/ 48 w 168"/>
                <a:gd name="T5" fmla="*/ 91 h 115"/>
                <a:gd name="T6" fmla="*/ 76 w 168"/>
                <a:gd name="T7" fmla="*/ 0 h 115"/>
                <a:gd name="T8" fmla="*/ 90 w 168"/>
                <a:gd name="T9" fmla="*/ 0 h 115"/>
                <a:gd name="T10" fmla="*/ 121 w 168"/>
                <a:gd name="T11" fmla="*/ 91 h 115"/>
                <a:gd name="T12" fmla="*/ 149 w 168"/>
                <a:gd name="T13" fmla="*/ 0 h 115"/>
                <a:gd name="T14" fmla="*/ 168 w 168"/>
                <a:gd name="T15" fmla="*/ 0 h 115"/>
                <a:gd name="T16" fmla="*/ 128 w 168"/>
                <a:gd name="T17" fmla="*/ 115 h 115"/>
                <a:gd name="T18" fmla="*/ 114 w 168"/>
                <a:gd name="T19" fmla="*/ 115 h 115"/>
                <a:gd name="T20" fmla="*/ 83 w 168"/>
                <a:gd name="T21" fmla="*/ 27 h 115"/>
                <a:gd name="T22" fmla="*/ 55 w 168"/>
                <a:gd name="T23" fmla="*/ 115 h 115"/>
                <a:gd name="T24" fmla="*/ 38 w 168"/>
                <a:gd name="T25" fmla="*/ 115 h 115"/>
                <a:gd name="T26" fmla="*/ 0 w 168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15">
                  <a:moveTo>
                    <a:pt x="0" y="0"/>
                  </a:moveTo>
                  <a:lnTo>
                    <a:pt x="17" y="0"/>
                  </a:lnTo>
                  <a:lnTo>
                    <a:pt x="48" y="91"/>
                  </a:lnTo>
                  <a:lnTo>
                    <a:pt x="76" y="0"/>
                  </a:lnTo>
                  <a:lnTo>
                    <a:pt x="90" y="0"/>
                  </a:lnTo>
                  <a:lnTo>
                    <a:pt x="121" y="91"/>
                  </a:lnTo>
                  <a:lnTo>
                    <a:pt x="149" y="0"/>
                  </a:lnTo>
                  <a:lnTo>
                    <a:pt x="168" y="0"/>
                  </a:lnTo>
                  <a:lnTo>
                    <a:pt x="128" y="115"/>
                  </a:lnTo>
                  <a:lnTo>
                    <a:pt x="114" y="115"/>
                  </a:lnTo>
                  <a:lnTo>
                    <a:pt x="83" y="27"/>
                  </a:lnTo>
                  <a:lnTo>
                    <a:pt x="55" y="115"/>
                  </a:lnTo>
                  <a:lnTo>
                    <a:pt x="38" y="1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3"/>
            <p:cNvSpPr>
              <a:spLocks noEditPoints="1"/>
            </p:cNvSpPr>
            <p:nvPr userDrawn="1"/>
          </p:nvSpPr>
          <p:spPr bwMode="auto">
            <a:xfrm>
              <a:off x="6516277" y="1074177"/>
              <a:ext cx="92435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3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6" y="44"/>
                    <a:pt x="24" y="44"/>
                  </a:cubicBezTo>
                  <a:cubicBezTo>
                    <a:pt x="30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3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4"/>
            <p:cNvSpPr>
              <a:spLocks/>
            </p:cNvSpPr>
            <p:nvPr userDrawn="1"/>
          </p:nvSpPr>
          <p:spPr bwMode="auto">
            <a:xfrm>
              <a:off x="6632901" y="1074177"/>
              <a:ext cx="53560" cy="101074"/>
            </a:xfrm>
            <a:custGeom>
              <a:avLst/>
              <a:gdLst>
                <a:gd name="T0" fmla="*/ 0 w 26"/>
                <a:gd name="T1" fmla="*/ 1 h 49"/>
                <a:gd name="T2" fmla="*/ 7 w 26"/>
                <a:gd name="T3" fmla="*/ 1 h 49"/>
                <a:gd name="T4" fmla="*/ 7 w 26"/>
                <a:gd name="T5" fmla="*/ 14 h 49"/>
                <a:gd name="T6" fmla="*/ 26 w 26"/>
                <a:gd name="T7" fmla="*/ 1 h 49"/>
                <a:gd name="T8" fmla="*/ 26 w 26"/>
                <a:gd name="T9" fmla="*/ 8 h 49"/>
                <a:gd name="T10" fmla="*/ 26 w 26"/>
                <a:gd name="T11" fmla="*/ 8 h 49"/>
                <a:gd name="T12" fmla="*/ 7 w 26"/>
                <a:gd name="T13" fmla="*/ 30 h 49"/>
                <a:gd name="T14" fmla="*/ 7 w 26"/>
                <a:gd name="T15" fmla="*/ 49 h 49"/>
                <a:gd name="T16" fmla="*/ 0 w 26"/>
                <a:gd name="T17" fmla="*/ 49 h 49"/>
                <a:gd name="T18" fmla="*/ 0 w 26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1" y="6"/>
                    <a:pt x="17" y="0"/>
                    <a:pt x="26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16" y="8"/>
                    <a:pt x="7" y="16"/>
                    <a:pt x="7" y="3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5"/>
            <p:cNvSpPr>
              <a:spLocks noEditPoints="1"/>
            </p:cNvSpPr>
            <p:nvPr userDrawn="1"/>
          </p:nvSpPr>
          <p:spPr bwMode="auto">
            <a:xfrm>
              <a:off x="6764210" y="1037030"/>
              <a:ext cx="97618" cy="139948"/>
            </a:xfrm>
            <a:custGeom>
              <a:avLst/>
              <a:gdLst>
                <a:gd name="T0" fmla="*/ 7 w 48"/>
                <a:gd name="T1" fmla="*/ 58 h 68"/>
                <a:gd name="T2" fmla="*/ 7 w 48"/>
                <a:gd name="T3" fmla="*/ 67 h 68"/>
                <a:gd name="T4" fmla="*/ 0 w 48"/>
                <a:gd name="T5" fmla="*/ 67 h 68"/>
                <a:gd name="T6" fmla="*/ 0 w 48"/>
                <a:gd name="T7" fmla="*/ 0 h 68"/>
                <a:gd name="T8" fmla="*/ 7 w 48"/>
                <a:gd name="T9" fmla="*/ 0 h 68"/>
                <a:gd name="T10" fmla="*/ 7 w 48"/>
                <a:gd name="T11" fmla="*/ 29 h 68"/>
                <a:gd name="T12" fmla="*/ 26 w 48"/>
                <a:gd name="T13" fmla="*/ 18 h 68"/>
                <a:gd name="T14" fmla="*/ 48 w 48"/>
                <a:gd name="T15" fmla="*/ 43 h 68"/>
                <a:gd name="T16" fmla="*/ 48 w 48"/>
                <a:gd name="T17" fmla="*/ 43 h 68"/>
                <a:gd name="T18" fmla="*/ 26 w 48"/>
                <a:gd name="T19" fmla="*/ 68 h 68"/>
                <a:gd name="T20" fmla="*/ 7 w 48"/>
                <a:gd name="T21" fmla="*/ 58 h 68"/>
                <a:gd name="T22" fmla="*/ 41 w 48"/>
                <a:gd name="T23" fmla="*/ 43 h 68"/>
                <a:gd name="T24" fmla="*/ 41 w 48"/>
                <a:gd name="T25" fmla="*/ 43 h 68"/>
                <a:gd name="T26" fmla="*/ 24 w 48"/>
                <a:gd name="T27" fmla="*/ 25 h 68"/>
                <a:gd name="T28" fmla="*/ 7 w 48"/>
                <a:gd name="T29" fmla="*/ 43 h 68"/>
                <a:gd name="T30" fmla="*/ 7 w 48"/>
                <a:gd name="T31" fmla="*/ 43 h 68"/>
                <a:gd name="T32" fmla="*/ 24 w 48"/>
                <a:gd name="T33" fmla="*/ 61 h 68"/>
                <a:gd name="T34" fmla="*/ 41 w 48"/>
                <a:gd name="T35" fmla="*/ 4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68">
                  <a:moveTo>
                    <a:pt x="7" y="58"/>
                  </a:move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1" y="23"/>
                    <a:pt x="17" y="18"/>
                    <a:pt x="26" y="18"/>
                  </a:cubicBezTo>
                  <a:cubicBezTo>
                    <a:pt x="37" y="18"/>
                    <a:pt x="48" y="27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58"/>
                    <a:pt x="37" y="68"/>
                    <a:pt x="26" y="68"/>
                  </a:cubicBezTo>
                  <a:cubicBezTo>
                    <a:pt x="17" y="68"/>
                    <a:pt x="11" y="63"/>
                    <a:pt x="7" y="58"/>
                  </a:cubicBezTo>
                  <a:close/>
                  <a:moveTo>
                    <a:pt x="41" y="43"/>
                  </a:moveTo>
                  <a:cubicBezTo>
                    <a:pt x="41" y="43"/>
                    <a:pt x="41" y="43"/>
                    <a:pt x="41" y="43"/>
                  </a:cubicBezTo>
                  <a:cubicBezTo>
                    <a:pt x="41" y="32"/>
                    <a:pt x="33" y="25"/>
                    <a:pt x="24" y="25"/>
                  </a:cubicBezTo>
                  <a:cubicBezTo>
                    <a:pt x="15" y="25"/>
                    <a:pt x="7" y="3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54"/>
                    <a:pt x="15" y="61"/>
                    <a:pt x="24" y="61"/>
                  </a:cubicBezTo>
                  <a:cubicBezTo>
                    <a:pt x="33" y="61"/>
                    <a:pt x="41" y="55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6"/>
            <p:cNvSpPr>
              <a:spLocks noEditPoints="1"/>
            </p:cNvSpPr>
            <p:nvPr userDrawn="1"/>
          </p:nvSpPr>
          <p:spPr bwMode="auto">
            <a:xfrm>
              <a:off x="6882561" y="1074177"/>
              <a:ext cx="91571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2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5" y="44"/>
                    <a:pt x="24" y="44"/>
                  </a:cubicBezTo>
                  <a:cubicBezTo>
                    <a:pt x="30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2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7"/>
            <p:cNvSpPr>
              <a:spLocks/>
            </p:cNvSpPr>
            <p:nvPr userDrawn="1"/>
          </p:nvSpPr>
          <p:spPr bwMode="auto">
            <a:xfrm>
              <a:off x="6998321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5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29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8"/>
            <p:cNvSpPr>
              <a:spLocks noEditPoints="1"/>
            </p:cNvSpPr>
            <p:nvPr userDrawn="1"/>
          </p:nvSpPr>
          <p:spPr bwMode="auto">
            <a:xfrm>
              <a:off x="7113216" y="1038758"/>
              <a:ext cx="16414" cy="136493"/>
            </a:xfrm>
            <a:custGeom>
              <a:avLst/>
              <a:gdLst>
                <a:gd name="T0" fmla="*/ 0 w 19"/>
                <a:gd name="T1" fmla="*/ 0 h 158"/>
                <a:gd name="T2" fmla="*/ 19 w 19"/>
                <a:gd name="T3" fmla="*/ 0 h 158"/>
                <a:gd name="T4" fmla="*/ 19 w 19"/>
                <a:gd name="T5" fmla="*/ 20 h 158"/>
                <a:gd name="T6" fmla="*/ 0 w 19"/>
                <a:gd name="T7" fmla="*/ 20 h 158"/>
                <a:gd name="T8" fmla="*/ 0 w 19"/>
                <a:gd name="T9" fmla="*/ 0 h 158"/>
                <a:gd name="T10" fmla="*/ 2 w 19"/>
                <a:gd name="T11" fmla="*/ 43 h 158"/>
                <a:gd name="T12" fmla="*/ 19 w 19"/>
                <a:gd name="T13" fmla="*/ 43 h 158"/>
                <a:gd name="T14" fmla="*/ 19 w 19"/>
                <a:gd name="T15" fmla="*/ 158 h 158"/>
                <a:gd name="T16" fmla="*/ 2 w 19"/>
                <a:gd name="T17" fmla="*/ 158 h 158"/>
                <a:gd name="T18" fmla="*/ 2 w 19"/>
                <a:gd name="T19" fmla="*/ 4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8">
                  <a:moveTo>
                    <a:pt x="0" y="0"/>
                  </a:moveTo>
                  <a:lnTo>
                    <a:pt x="19" y="0"/>
                  </a:lnTo>
                  <a:lnTo>
                    <a:pt x="1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2" y="43"/>
                  </a:moveTo>
                  <a:lnTo>
                    <a:pt x="19" y="43"/>
                  </a:lnTo>
                  <a:lnTo>
                    <a:pt x="19" y="158"/>
                  </a:lnTo>
                  <a:lnTo>
                    <a:pt x="2" y="158"/>
                  </a:lnTo>
                  <a:lnTo>
                    <a:pt x="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9"/>
            <p:cNvSpPr>
              <a:spLocks/>
            </p:cNvSpPr>
            <p:nvPr userDrawn="1"/>
          </p:nvSpPr>
          <p:spPr bwMode="auto">
            <a:xfrm>
              <a:off x="7162457" y="1074177"/>
              <a:ext cx="83796" cy="101074"/>
            </a:xfrm>
            <a:custGeom>
              <a:avLst/>
              <a:gdLst>
                <a:gd name="T0" fmla="*/ 0 w 41"/>
                <a:gd name="T1" fmla="*/ 1 h 49"/>
                <a:gd name="T2" fmla="*/ 7 w 41"/>
                <a:gd name="T3" fmla="*/ 1 h 49"/>
                <a:gd name="T4" fmla="*/ 7 w 41"/>
                <a:gd name="T5" fmla="*/ 10 h 49"/>
                <a:gd name="T6" fmla="*/ 23 w 41"/>
                <a:gd name="T7" fmla="*/ 0 h 49"/>
                <a:gd name="T8" fmla="*/ 41 w 41"/>
                <a:gd name="T9" fmla="*/ 19 h 49"/>
                <a:gd name="T10" fmla="*/ 41 w 41"/>
                <a:gd name="T11" fmla="*/ 49 h 49"/>
                <a:gd name="T12" fmla="*/ 34 w 41"/>
                <a:gd name="T13" fmla="*/ 49 h 49"/>
                <a:gd name="T14" fmla="*/ 34 w 41"/>
                <a:gd name="T15" fmla="*/ 21 h 49"/>
                <a:gd name="T16" fmla="*/ 21 w 41"/>
                <a:gd name="T17" fmla="*/ 7 h 49"/>
                <a:gd name="T18" fmla="*/ 7 w 41"/>
                <a:gd name="T19" fmla="*/ 22 h 49"/>
                <a:gd name="T20" fmla="*/ 7 w 41"/>
                <a:gd name="T21" fmla="*/ 49 h 49"/>
                <a:gd name="T22" fmla="*/ 0 w 41"/>
                <a:gd name="T23" fmla="*/ 49 h 49"/>
                <a:gd name="T24" fmla="*/ 0 w 41"/>
                <a:gd name="T25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5"/>
                    <a:pt x="15" y="0"/>
                    <a:pt x="23" y="0"/>
                  </a:cubicBezTo>
                  <a:cubicBezTo>
                    <a:pt x="35" y="0"/>
                    <a:pt x="41" y="8"/>
                    <a:pt x="41" y="1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12"/>
                    <a:pt x="30" y="7"/>
                    <a:pt x="21" y="7"/>
                  </a:cubicBezTo>
                  <a:cubicBezTo>
                    <a:pt x="13" y="7"/>
                    <a:pt x="7" y="13"/>
                    <a:pt x="7" y="22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0"/>
            <p:cNvSpPr>
              <a:spLocks noEditPoints="1"/>
            </p:cNvSpPr>
            <p:nvPr userDrawn="1"/>
          </p:nvSpPr>
          <p:spPr bwMode="auto">
            <a:xfrm>
              <a:off x="7272170" y="1037030"/>
              <a:ext cx="95890" cy="139948"/>
            </a:xfrm>
            <a:custGeom>
              <a:avLst/>
              <a:gdLst>
                <a:gd name="T0" fmla="*/ 0 w 47"/>
                <a:gd name="T1" fmla="*/ 43 h 68"/>
                <a:gd name="T2" fmla="*/ 0 w 47"/>
                <a:gd name="T3" fmla="*/ 43 h 68"/>
                <a:gd name="T4" fmla="*/ 22 w 47"/>
                <a:gd name="T5" fmla="*/ 18 h 68"/>
                <a:gd name="T6" fmla="*/ 40 w 47"/>
                <a:gd name="T7" fmla="*/ 28 h 68"/>
                <a:gd name="T8" fmla="*/ 40 w 47"/>
                <a:gd name="T9" fmla="*/ 0 h 68"/>
                <a:gd name="T10" fmla="*/ 47 w 47"/>
                <a:gd name="T11" fmla="*/ 0 h 68"/>
                <a:gd name="T12" fmla="*/ 47 w 47"/>
                <a:gd name="T13" fmla="*/ 67 h 68"/>
                <a:gd name="T14" fmla="*/ 40 w 47"/>
                <a:gd name="T15" fmla="*/ 67 h 68"/>
                <a:gd name="T16" fmla="*/ 40 w 47"/>
                <a:gd name="T17" fmla="*/ 57 h 68"/>
                <a:gd name="T18" fmla="*/ 22 w 47"/>
                <a:gd name="T19" fmla="*/ 68 h 68"/>
                <a:gd name="T20" fmla="*/ 0 w 47"/>
                <a:gd name="T21" fmla="*/ 43 h 68"/>
                <a:gd name="T22" fmla="*/ 40 w 47"/>
                <a:gd name="T23" fmla="*/ 43 h 68"/>
                <a:gd name="T24" fmla="*/ 40 w 47"/>
                <a:gd name="T25" fmla="*/ 43 h 68"/>
                <a:gd name="T26" fmla="*/ 23 w 47"/>
                <a:gd name="T27" fmla="*/ 25 h 68"/>
                <a:gd name="T28" fmla="*/ 7 w 47"/>
                <a:gd name="T29" fmla="*/ 43 h 68"/>
                <a:gd name="T30" fmla="*/ 7 w 47"/>
                <a:gd name="T31" fmla="*/ 43 h 68"/>
                <a:gd name="T32" fmla="*/ 23 w 47"/>
                <a:gd name="T33" fmla="*/ 61 h 68"/>
                <a:gd name="T34" fmla="*/ 40 w 47"/>
                <a:gd name="T35" fmla="*/ 4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68">
                  <a:moveTo>
                    <a:pt x="0" y="4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28"/>
                    <a:pt x="11" y="18"/>
                    <a:pt x="22" y="18"/>
                  </a:cubicBezTo>
                  <a:cubicBezTo>
                    <a:pt x="31" y="18"/>
                    <a:pt x="36" y="23"/>
                    <a:pt x="40" y="28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36" y="63"/>
                    <a:pt x="31" y="68"/>
                    <a:pt x="22" y="68"/>
                  </a:cubicBezTo>
                  <a:cubicBezTo>
                    <a:pt x="11" y="68"/>
                    <a:pt x="0" y="59"/>
                    <a:pt x="0" y="43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0" y="32"/>
                    <a:pt x="32" y="25"/>
                    <a:pt x="23" y="25"/>
                  </a:cubicBezTo>
                  <a:cubicBezTo>
                    <a:pt x="14" y="25"/>
                    <a:pt x="7" y="31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54"/>
                    <a:pt x="14" y="61"/>
                    <a:pt x="23" y="61"/>
                  </a:cubicBezTo>
                  <a:cubicBezTo>
                    <a:pt x="32" y="61"/>
                    <a:pt x="40" y="54"/>
                    <a:pt x="4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1"/>
            <p:cNvSpPr>
              <a:spLocks/>
            </p:cNvSpPr>
            <p:nvPr userDrawn="1"/>
          </p:nvSpPr>
          <p:spPr bwMode="auto">
            <a:xfrm>
              <a:off x="7448401" y="1075905"/>
              <a:ext cx="145131" cy="99346"/>
            </a:xfrm>
            <a:custGeom>
              <a:avLst/>
              <a:gdLst>
                <a:gd name="T0" fmla="*/ 0 w 168"/>
                <a:gd name="T1" fmla="*/ 0 h 115"/>
                <a:gd name="T2" fmla="*/ 19 w 168"/>
                <a:gd name="T3" fmla="*/ 0 h 115"/>
                <a:gd name="T4" fmla="*/ 47 w 168"/>
                <a:gd name="T5" fmla="*/ 91 h 115"/>
                <a:gd name="T6" fmla="*/ 78 w 168"/>
                <a:gd name="T7" fmla="*/ 0 h 115"/>
                <a:gd name="T8" fmla="*/ 92 w 168"/>
                <a:gd name="T9" fmla="*/ 0 h 115"/>
                <a:gd name="T10" fmla="*/ 120 w 168"/>
                <a:gd name="T11" fmla="*/ 91 h 115"/>
                <a:gd name="T12" fmla="*/ 151 w 168"/>
                <a:gd name="T13" fmla="*/ 0 h 115"/>
                <a:gd name="T14" fmla="*/ 168 w 168"/>
                <a:gd name="T15" fmla="*/ 0 h 115"/>
                <a:gd name="T16" fmla="*/ 127 w 168"/>
                <a:gd name="T17" fmla="*/ 115 h 115"/>
                <a:gd name="T18" fmla="*/ 113 w 168"/>
                <a:gd name="T19" fmla="*/ 115 h 115"/>
                <a:gd name="T20" fmla="*/ 85 w 168"/>
                <a:gd name="T21" fmla="*/ 27 h 115"/>
                <a:gd name="T22" fmla="*/ 54 w 168"/>
                <a:gd name="T23" fmla="*/ 115 h 115"/>
                <a:gd name="T24" fmla="*/ 40 w 168"/>
                <a:gd name="T25" fmla="*/ 115 h 115"/>
                <a:gd name="T26" fmla="*/ 0 w 168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15">
                  <a:moveTo>
                    <a:pt x="0" y="0"/>
                  </a:moveTo>
                  <a:lnTo>
                    <a:pt x="19" y="0"/>
                  </a:lnTo>
                  <a:lnTo>
                    <a:pt x="47" y="91"/>
                  </a:lnTo>
                  <a:lnTo>
                    <a:pt x="78" y="0"/>
                  </a:lnTo>
                  <a:lnTo>
                    <a:pt x="92" y="0"/>
                  </a:lnTo>
                  <a:lnTo>
                    <a:pt x="120" y="91"/>
                  </a:lnTo>
                  <a:lnTo>
                    <a:pt x="151" y="0"/>
                  </a:lnTo>
                  <a:lnTo>
                    <a:pt x="168" y="0"/>
                  </a:lnTo>
                  <a:lnTo>
                    <a:pt x="127" y="115"/>
                  </a:lnTo>
                  <a:lnTo>
                    <a:pt x="113" y="115"/>
                  </a:lnTo>
                  <a:lnTo>
                    <a:pt x="85" y="27"/>
                  </a:lnTo>
                  <a:lnTo>
                    <a:pt x="54" y="115"/>
                  </a:lnTo>
                  <a:lnTo>
                    <a:pt x="40" y="1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2"/>
            <p:cNvSpPr>
              <a:spLocks/>
            </p:cNvSpPr>
            <p:nvPr userDrawn="1"/>
          </p:nvSpPr>
          <p:spPr bwMode="auto">
            <a:xfrm>
              <a:off x="7617721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4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29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3"/>
            <p:cNvSpPr>
              <a:spLocks noEditPoints="1"/>
            </p:cNvSpPr>
            <p:nvPr userDrawn="1"/>
          </p:nvSpPr>
          <p:spPr bwMode="auto">
            <a:xfrm>
              <a:off x="7723978" y="1075905"/>
              <a:ext cx="85524" cy="101074"/>
            </a:xfrm>
            <a:custGeom>
              <a:avLst/>
              <a:gdLst>
                <a:gd name="T0" fmla="*/ 0 w 42"/>
                <a:gd name="T1" fmla="*/ 34 h 49"/>
                <a:gd name="T2" fmla="*/ 0 w 42"/>
                <a:gd name="T3" fmla="*/ 34 h 49"/>
                <a:gd name="T4" fmla="*/ 20 w 42"/>
                <a:gd name="T5" fmla="*/ 18 h 49"/>
                <a:gd name="T6" fmla="*/ 35 w 42"/>
                <a:gd name="T7" fmla="*/ 20 h 49"/>
                <a:gd name="T8" fmla="*/ 35 w 42"/>
                <a:gd name="T9" fmla="*/ 19 h 49"/>
                <a:gd name="T10" fmla="*/ 21 w 42"/>
                <a:gd name="T11" fmla="*/ 6 h 49"/>
                <a:gd name="T12" fmla="*/ 7 w 42"/>
                <a:gd name="T13" fmla="*/ 9 h 49"/>
                <a:gd name="T14" fmla="*/ 4 w 42"/>
                <a:gd name="T15" fmla="*/ 4 h 49"/>
                <a:gd name="T16" fmla="*/ 22 w 42"/>
                <a:gd name="T17" fmla="*/ 0 h 49"/>
                <a:gd name="T18" fmla="*/ 37 w 42"/>
                <a:gd name="T19" fmla="*/ 5 h 49"/>
                <a:gd name="T20" fmla="*/ 42 w 42"/>
                <a:gd name="T21" fmla="*/ 19 h 49"/>
                <a:gd name="T22" fmla="*/ 42 w 42"/>
                <a:gd name="T23" fmla="*/ 48 h 49"/>
                <a:gd name="T24" fmla="*/ 35 w 42"/>
                <a:gd name="T25" fmla="*/ 48 h 49"/>
                <a:gd name="T26" fmla="*/ 35 w 42"/>
                <a:gd name="T27" fmla="*/ 40 h 49"/>
                <a:gd name="T28" fmla="*/ 18 w 42"/>
                <a:gd name="T29" fmla="*/ 49 h 49"/>
                <a:gd name="T30" fmla="*/ 0 w 42"/>
                <a:gd name="T31" fmla="*/ 34 h 49"/>
                <a:gd name="T32" fmla="*/ 35 w 42"/>
                <a:gd name="T33" fmla="*/ 30 h 49"/>
                <a:gd name="T34" fmla="*/ 35 w 42"/>
                <a:gd name="T35" fmla="*/ 26 h 49"/>
                <a:gd name="T36" fmla="*/ 21 w 42"/>
                <a:gd name="T37" fmla="*/ 24 h 49"/>
                <a:gd name="T38" fmla="*/ 7 w 42"/>
                <a:gd name="T39" fmla="*/ 33 h 49"/>
                <a:gd name="T40" fmla="*/ 7 w 42"/>
                <a:gd name="T41" fmla="*/ 34 h 49"/>
                <a:gd name="T42" fmla="*/ 19 w 42"/>
                <a:gd name="T43" fmla="*/ 43 h 49"/>
                <a:gd name="T44" fmla="*/ 35 w 42"/>
                <a:gd name="T4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" h="4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4"/>
                    <a:pt x="8" y="18"/>
                    <a:pt x="20" y="18"/>
                  </a:cubicBezTo>
                  <a:cubicBezTo>
                    <a:pt x="26" y="18"/>
                    <a:pt x="31" y="19"/>
                    <a:pt x="35" y="20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0"/>
                    <a:pt x="30" y="6"/>
                    <a:pt x="21" y="6"/>
                  </a:cubicBezTo>
                  <a:cubicBezTo>
                    <a:pt x="15" y="6"/>
                    <a:pt x="11" y="7"/>
                    <a:pt x="7" y="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0" y="8"/>
                    <a:pt x="42" y="13"/>
                    <a:pt x="42" y="19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2" y="45"/>
                    <a:pt x="26" y="49"/>
                    <a:pt x="18" y="49"/>
                  </a:cubicBezTo>
                  <a:cubicBezTo>
                    <a:pt x="9" y="49"/>
                    <a:pt x="0" y="44"/>
                    <a:pt x="0" y="34"/>
                  </a:cubicBezTo>
                  <a:close/>
                  <a:moveTo>
                    <a:pt x="35" y="30"/>
                  </a:moveTo>
                  <a:cubicBezTo>
                    <a:pt x="35" y="26"/>
                    <a:pt x="35" y="26"/>
                    <a:pt x="35" y="26"/>
                  </a:cubicBezTo>
                  <a:cubicBezTo>
                    <a:pt x="32" y="25"/>
                    <a:pt x="27" y="24"/>
                    <a:pt x="21" y="24"/>
                  </a:cubicBezTo>
                  <a:cubicBezTo>
                    <a:pt x="12" y="24"/>
                    <a:pt x="7" y="28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40"/>
                    <a:pt x="13" y="43"/>
                    <a:pt x="19" y="43"/>
                  </a:cubicBezTo>
                  <a:cubicBezTo>
                    <a:pt x="28" y="43"/>
                    <a:pt x="35" y="38"/>
                    <a:pt x="3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4"/>
            <p:cNvSpPr>
              <a:spLocks/>
            </p:cNvSpPr>
            <p:nvPr userDrawn="1"/>
          </p:nvSpPr>
          <p:spPr bwMode="auto">
            <a:xfrm>
              <a:off x="7830234" y="1047397"/>
              <a:ext cx="58744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8 w 29"/>
                <a:gd name="T27" fmla="*/ 54 h 62"/>
                <a:gd name="T28" fmla="*/ 28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8" y="54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2"/>
                    <a:pt x="23" y="62"/>
                    <a:pt x="20" y="62"/>
                  </a:cubicBezTo>
                  <a:cubicBezTo>
                    <a:pt x="12" y="62"/>
                    <a:pt x="7" y="59"/>
                    <a:pt x="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5"/>
            <p:cNvSpPr>
              <a:spLocks/>
            </p:cNvSpPr>
            <p:nvPr userDrawn="1"/>
          </p:nvSpPr>
          <p:spPr bwMode="auto">
            <a:xfrm>
              <a:off x="7969319" y="1074177"/>
              <a:ext cx="146859" cy="101074"/>
            </a:xfrm>
            <a:custGeom>
              <a:avLst/>
              <a:gdLst>
                <a:gd name="T0" fmla="*/ 0 w 72"/>
                <a:gd name="T1" fmla="*/ 1 h 49"/>
                <a:gd name="T2" fmla="*/ 7 w 72"/>
                <a:gd name="T3" fmla="*/ 1 h 49"/>
                <a:gd name="T4" fmla="*/ 7 w 72"/>
                <a:gd name="T5" fmla="*/ 9 h 49"/>
                <a:gd name="T6" fmla="*/ 23 w 72"/>
                <a:gd name="T7" fmla="*/ 0 h 49"/>
                <a:gd name="T8" fmla="*/ 38 w 72"/>
                <a:gd name="T9" fmla="*/ 10 h 49"/>
                <a:gd name="T10" fmla="*/ 54 w 72"/>
                <a:gd name="T11" fmla="*/ 0 h 49"/>
                <a:gd name="T12" fmla="*/ 72 w 72"/>
                <a:gd name="T13" fmla="*/ 19 h 49"/>
                <a:gd name="T14" fmla="*/ 72 w 72"/>
                <a:gd name="T15" fmla="*/ 49 h 49"/>
                <a:gd name="T16" fmla="*/ 65 w 72"/>
                <a:gd name="T17" fmla="*/ 49 h 49"/>
                <a:gd name="T18" fmla="*/ 65 w 72"/>
                <a:gd name="T19" fmla="*/ 21 h 49"/>
                <a:gd name="T20" fmla="*/ 53 w 72"/>
                <a:gd name="T21" fmla="*/ 7 h 49"/>
                <a:gd name="T22" fmla="*/ 40 w 72"/>
                <a:gd name="T23" fmla="*/ 21 h 49"/>
                <a:gd name="T24" fmla="*/ 40 w 72"/>
                <a:gd name="T25" fmla="*/ 49 h 49"/>
                <a:gd name="T26" fmla="*/ 33 w 72"/>
                <a:gd name="T27" fmla="*/ 49 h 49"/>
                <a:gd name="T28" fmla="*/ 33 w 72"/>
                <a:gd name="T29" fmla="*/ 21 h 49"/>
                <a:gd name="T30" fmla="*/ 21 w 72"/>
                <a:gd name="T31" fmla="*/ 7 h 49"/>
                <a:gd name="T32" fmla="*/ 7 w 72"/>
                <a:gd name="T33" fmla="*/ 22 h 49"/>
                <a:gd name="T34" fmla="*/ 7 w 72"/>
                <a:gd name="T35" fmla="*/ 49 h 49"/>
                <a:gd name="T36" fmla="*/ 0 w 72"/>
                <a:gd name="T37" fmla="*/ 49 h 49"/>
                <a:gd name="T38" fmla="*/ 0 w 72"/>
                <a:gd name="T3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0" y="5"/>
                    <a:pt x="15" y="0"/>
                    <a:pt x="23" y="0"/>
                  </a:cubicBezTo>
                  <a:cubicBezTo>
                    <a:pt x="30" y="0"/>
                    <a:pt x="35" y="5"/>
                    <a:pt x="38" y="10"/>
                  </a:cubicBezTo>
                  <a:cubicBezTo>
                    <a:pt x="41" y="5"/>
                    <a:pt x="46" y="0"/>
                    <a:pt x="54" y="0"/>
                  </a:cubicBezTo>
                  <a:cubicBezTo>
                    <a:pt x="65" y="0"/>
                    <a:pt x="72" y="8"/>
                    <a:pt x="72" y="19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12"/>
                    <a:pt x="60" y="7"/>
                    <a:pt x="53" y="7"/>
                  </a:cubicBezTo>
                  <a:cubicBezTo>
                    <a:pt x="46" y="7"/>
                    <a:pt x="40" y="12"/>
                    <a:pt x="40" y="21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2"/>
                    <a:pt x="28" y="7"/>
                    <a:pt x="21" y="7"/>
                  </a:cubicBezTo>
                  <a:cubicBezTo>
                    <a:pt x="13" y="7"/>
                    <a:pt x="7" y="13"/>
                    <a:pt x="7" y="22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6"/>
            <p:cNvSpPr>
              <a:spLocks noEditPoints="1"/>
            </p:cNvSpPr>
            <p:nvPr userDrawn="1"/>
          </p:nvSpPr>
          <p:spPr bwMode="auto">
            <a:xfrm>
              <a:off x="8140366" y="1075905"/>
              <a:ext cx="83796" cy="101074"/>
            </a:xfrm>
            <a:custGeom>
              <a:avLst/>
              <a:gdLst>
                <a:gd name="T0" fmla="*/ 0 w 41"/>
                <a:gd name="T1" fmla="*/ 34 h 49"/>
                <a:gd name="T2" fmla="*/ 0 w 41"/>
                <a:gd name="T3" fmla="*/ 34 h 49"/>
                <a:gd name="T4" fmla="*/ 20 w 41"/>
                <a:gd name="T5" fmla="*/ 18 h 49"/>
                <a:gd name="T6" fmla="*/ 34 w 41"/>
                <a:gd name="T7" fmla="*/ 20 h 49"/>
                <a:gd name="T8" fmla="*/ 34 w 41"/>
                <a:gd name="T9" fmla="*/ 19 h 49"/>
                <a:gd name="T10" fmla="*/ 20 w 41"/>
                <a:gd name="T11" fmla="*/ 6 h 49"/>
                <a:gd name="T12" fmla="*/ 6 w 41"/>
                <a:gd name="T13" fmla="*/ 9 h 49"/>
                <a:gd name="T14" fmla="*/ 4 w 41"/>
                <a:gd name="T15" fmla="*/ 4 h 49"/>
                <a:gd name="T16" fmla="*/ 21 w 41"/>
                <a:gd name="T17" fmla="*/ 0 h 49"/>
                <a:gd name="T18" fmla="*/ 36 w 41"/>
                <a:gd name="T19" fmla="*/ 5 h 49"/>
                <a:gd name="T20" fmla="*/ 41 w 41"/>
                <a:gd name="T21" fmla="*/ 19 h 49"/>
                <a:gd name="T22" fmla="*/ 41 w 41"/>
                <a:gd name="T23" fmla="*/ 48 h 49"/>
                <a:gd name="T24" fmla="*/ 34 w 41"/>
                <a:gd name="T25" fmla="*/ 48 h 49"/>
                <a:gd name="T26" fmla="*/ 34 w 41"/>
                <a:gd name="T27" fmla="*/ 40 h 49"/>
                <a:gd name="T28" fmla="*/ 17 w 41"/>
                <a:gd name="T29" fmla="*/ 49 h 49"/>
                <a:gd name="T30" fmla="*/ 0 w 41"/>
                <a:gd name="T31" fmla="*/ 34 h 49"/>
                <a:gd name="T32" fmla="*/ 34 w 41"/>
                <a:gd name="T33" fmla="*/ 30 h 49"/>
                <a:gd name="T34" fmla="*/ 34 w 41"/>
                <a:gd name="T35" fmla="*/ 26 h 49"/>
                <a:gd name="T36" fmla="*/ 20 w 41"/>
                <a:gd name="T37" fmla="*/ 24 h 49"/>
                <a:gd name="T38" fmla="*/ 7 w 41"/>
                <a:gd name="T39" fmla="*/ 33 h 49"/>
                <a:gd name="T40" fmla="*/ 7 w 41"/>
                <a:gd name="T41" fmla="*/ 34 h 49"/>
                <a:gd name="T42" fmla="*/ 18 w 41"/>
                <a:gd name="T43" fmla="*/ 43 h 49"/>
                <a:gd name="T44" fmla="*/ 34 w 41"/>
                <a:gd name="T4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4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4"/>
                    <a:pt x="8" y="18"/>
                    <a:pt x="20" y="18"/>
                  </a:cubicBezTo>
                  <a:cubicBezTo>
                    <a:pt x="26" y="18"/>
                    <a:pt x="30" y="19"/>
                    <a:pt x="34" y="20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0"/>
                    <a:pt x="29" y="6"/>
                    <a:pt x="20" y="6"/>
                  </a:cubicBezTo>
                  <a:cubicBezTo>
                    <a:pt x="15" y="6"/>
                    <a:pt x="10" y="7"/>
                    <a:pt x="6" y="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9" y="1"/>
                    <a:pt x="14" y="0"/>
                    <a:pt x="21" y="0"/>
                  </a:cubicBezTo>
                  <a:cubicBezTo>
                    <a:pt x="28" y="0"/>
                    <a:pt x="33" y="2"/>
                    <a:pt x="36" y="5"/>
                  </a:cubicBezTo>
                  <a:cubicBezTo>
                    <a:pt x="39" y="8"/>
                    <a:pt x="41" y="13"/>
                    <a:pt x="41" y="1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1" y="45"/>
                    <a:pt x="25" y="49"/>
                    <a:pt x="17" y="49"/>
                  </a:cubicBezTo>
                  <a:cubicBezTo>
                    <a:pt x="8" y="49"/>
                    <a:pt x="0" y="44"/>
                    <a:pt x="0" y="34"/>
                  </a:cubicBezTo>
                  <a:close/>
                  <a:moveTo>
                    <a:pt x="34" y="30"/>
                  </a:moveTo>
                  <a:cubicBezTo>
                    <a:pt x="34" y="26"/>
                    <a:pt x="34" y="26"/>
                    <a:pt x="34" y="26"/>
                  </a:cubicBezTo>
                  <a:cubicBezTo>
                    <a:pt x="31" y="25"/>
                    <a:pt x="26" y="24"/>
                    <a:pt x="20" y="24"/>
                  </a:cubicBezTo>
                  <a:cubicBezTo>
                    <a:pt x="12" y="24"/>
                    <a:pt x="7" y="28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40"/>
                    <a:pt x="12" y="43"/>
                    <a:pt x="18" y="43"/>
                  </a:cubicBezTo>
                  <a:cubicBezTo>
                    <a:pt x="27" y="43"/>
                    <a:pt x="34" y="38"/>
                    <a:pt x="3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7"/>
            <p:cNvSpPr>
              <a:spLocks/>
            </p:cNvSpPr>
            <p:nvPr userDrawn="1"/>
          </p:nvSpPr>
          <p:spPr bwMode="auto">
            <a:xfrm>
              <a:off x="8244896" y="1047397"/>
              <a:ext cx="59608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9 w 29"/>
                <a:gd name="T27" fmla="*/ 54 h 62"/>
                <a:gd name="T28" fmla="*/ 29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9" y="54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6" y="62"/>
                    <a:pt x="24" y="62"/>
                    <a:pt x="20" y="62"/>
                  </a:cubicBezTo>
                  <a:cubicBezTo>
                    <a:pt x="13" y="62"/>
                    <a:pt x="7" y="59"/>
                    <a:pt x="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8"/>
            <p:cNvSpPr>
              <a:spLocks/>
            </p:cNvSpPr>
            <p:nvPr userDrawn="1"/>
          </p:nvSpPr>
          <p:spPr bwMode="auto">
            <a:xfrm>
              <a:off x="8320053" y="1047397"/>
              <a:ext cx="59608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9 w 29"/>
                <a:gd name="T27" fmla="*/ 54 h 62"/>
                <a:gd name="T28" fmla="*/ 29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9" y="54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6" y="62"/>
                    <a:pt x="23" y="62"/>
                    <a:pt x="20" y="62"/>
                  </a:cubicBezTo>
                  <a:cubicBezTo>
                    <a:pt x="12" y="62"/>
                    <a:pt x="7" y="59"/>
                    <a:pt x="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9"/>
            <p:cNvSpPr>
              <a:spLocks noEditPoints="1"/>
            </p:cNvSpPr>
            <p:nvPr userDrawn="1"/>
          </p:nvSpPr>
          <p:spPr bwMode="auto">
            <a:xfrm>
              <a:off x="8396074" y="1074177"/>
              <a:ext cx="89843" cy="102801"/>
            </a:xfrm>
            <a:custGeom>
              <a:avLst/>
              <a:gdLst>
                <a:gd name="T0" fmla="*/ 0 w 44"/>
                <a:gd name="T1" fmla="*/ 25 h 50"/>
                <a:gd name="T2" fmla="*/ 0 w 44"/>
                <a:gd name="T3" fmla="*/ 25 h 50"/>
                <a:gd name="T4" fmla="*/ 22 w 44"/>
                <a:gd name="T5" fmla="*/ 0 h 50"/>
                <a:gd name="T6" fmla="*/ 44 w 44"/>
                <a:gd name="T7" fmla="*/ 25 h 50"/>
                <a:gd name="T8" fmla="*/ 44 w 44"/>
                <a:gd name="T9" fmla="*/ 28 h 50"/>
                <a:gd name="T10" fmla="*/ 7 w 44"/>
                <a:gd name="T11" fmla="*/ 28 h 50"/>
                <a:gd name="T12" fmla="*/ 24 w 44"/>
                <a:gd name="T13" fmla="*/ 44 h 50"/>
                <a:gd name="T14" fmla="*/ 38 w 44"/>
                <a:gd name="T15" fmla="*/ 37 h 50"/>
                <a:gd name="T16" fmla="*/ 43 w 44"/>
                <a:gd name="T17" fmla="*/ 41 h 50"/>
                <a:gd name="T18" fmla="*/ 23 w 44"/>
                <a:gd name="T19" fmla="*/ 50 h 50"/>
                <a:gd name="T20" fmla="*/ 0 w 44"/>
                <a:gd name="T21" fmla="*/ 25 h 50"/>
                <a:gd name="T22" fmla="*/ 37 w 44"/>
                <a:gd name="T23" fmla="*/ 22 h 50"/>
                <a:gd name="T24" fmla="*/ 22 w 44"/>
                <a:gd name="T25" fmla="*/ 6 h 50"/>
                <a:gd name="T26" fmla="*/ 7 w 44"/>
                <a:gd name="T27" fmla="*/ 22 h 50"/>
                <a:gd name="T28" fmla="*/ 37 w 44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9" y="0"/>
                    <a:pt x="22" y="0"/>
                  </a:cubicBezTo>
                  <a:cubicBezTo>
                    <a:pt x="36" y="0"/>
                    <a:pt x="44" y="12"/>
                    <a:pt x="44" y="25"/>
                  </a:cubicBezTo>
                  <a:cubicBezTo>
                    <a:pt x="44" y="26"/>
                    <a:pt x="44" y="27"/>
                    <a:pt x="44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5" y="44"/>
                    <a:pt x="24" y="44"/>
                  </a:cubicBezTo>
                  <a:cubicBezTo>
                    <a:pt x="30" y="44"/>
                    <a:pt x="35" y="41"/>
                    <a:pt x="38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2" y="50"/>
                    <a:pt x="23" y="50"/>
                  </a:cubicBezTo>
                  <a:cubicBezTo>
                    <a:pt x="10" y="50"/>
                    <a:pt x="0" y="40"/>
                    <a:pt x="0" y="25"/>
                  </a:cubicBezTo>
                  <a:close/>
                  <a:moveTo>
                    <a:pt x="37" y="22"/>
                  </a:moveTo>
                  <a:cubicBezTo>
                    <a:pt x="37" y="14"/>
                    <a:pt x="32" y="6"/>
                    <a:pt x="22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7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0"/>
            <p:cNvSpPr>
              <a:spLocks/>
            </p:cNvSpPr>
            <p:nvPr userDrawn="1"/>
          </p:nvSpPr>
          <p:spPr bwMode="auto">
            <a:xfrm>
              <a:off x="8512697" y="1074177"/>
              <a:ext cx="52697" cy="101074"/>
            </a:xfrm>
            <a:custGeom>
              <a:avLst/>
              <a:gdLst>
                <a:gd name="T0" fmla="*/ 0 w 26"/>
                <a:gd name="T1" fmla="*/ 1 h 49"/>
                <a:gd name="T2" fmla="*/ 7 w 26"/>
                <a:gd name="T3" fmla="*/ 1 h 49"/>
                <a:gd name="T4" fmla="*/ 7 w 26"/>
                <a:gd name="T5" fmla="*/ 14 h 49"/>
                <a:gd name="T6" fmla="*/ 26 w 26"/>
                <a:gd name="T7" fmla="*/ 1 h 49"/>
                <a:gd name="T8" fmla="*/ 26 w 26"/>
                <a:gd name="T9" fmla="*/ 8 h 49"/>
                <a:gd name="T10" fmla="*/ 25 w 26"/>
                <a:gd name="T11" fmla="*/ 8 h 49"/>
                <a:gd name="T12" fmla="*/ 7 w 26"/>
                <a:gd name="T13" fmla="*/ 30 h 49"/>
                <a:gd name="T14" fmla="*/ 7 w 26"/>
                <a:gd name="T15" fmla="*/ 49 h 49"/>
                <a:gd name="T16" fmla="*/ 0 w 26"/>
                <a:gd name="T17" fmla="*/ 49 h 49"/>
                <a:gd name="T18" fmla="*/ 0 w 26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0" y="6"/>
                    <a:pt x="17" y="0"/>
                    <a:pt x="26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5" y="8"/>
                    <a:pt x="7" y="16"/>
                    <a:pt x="7" y="3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1"/>
            <p:cNvSpPr>
              <a:spLocks/>
            </p:cNvSpPr>
            <p:nvPr userDrawn="1"/>
          </p:nvSpPr>
          <p:spPr bwMode="auto">
            <a:xfrm>
              <a:off x="8580080" y="1075905"/>
              <a:ext cx="73430" cy="99346"/>
            </a:xfrm>
            <a:custGeom>
              <a:avLst/>
              <a:gdLst>
                <a:gd name="T0" fmla="*/ 0 w 36"/>
                <a:gd name="T1" fmla="*/ 42 h 48"/>
                <a:gd name="T2" fmla="*/ 3 w 36"/>
                <a:gd name="T3" fmla="*/ 37 h 48"/>
                <a:gd name="T4" fmla="*/ 20 w 36"/>
                <a:gd name="T5" fmla="*/ 43 h 48"/>
                <a:gd name="T6" fmla="*/ 29 w 36"/>
                <a:gd name="T7" fmla="*/ 35 h 48"/>
                <a:gd name="T8" fmla="*/ 29 w 36"/>
                <a:gd name="T9" fmla="*/ 35 h 48"/>
                <a:gd name="T10" fmla="*/ 18 w 36"/>
                <a:gd name="T11" fmla="*/ 27 h 48"/>
                <a:gd name="T12" fmla="*/ 2 w 36"/>
                <a:gd name="T13" fmla="*/ 13 h 48"/>
                <a:gd name="T14" fmla="*/ 2 w 36"/>
                <a:gd name="T15" fmla="*/ 13 h 48"/>
                <a:gd name="T16" fmla="*/ 18 w 36"/>
                <a:gd name="T17" fmla="*/ 0 h 48"/>
                <a:gd name="T18" fmla="*/ 35 w 36"/>
                <a:gd name="T19" fmla="*/ 5 h 48"/>
                <a:gd name="T20" fmla="*/ 32 w 36"/>
                <a:gd name="T21" fmla="*/ 10 h 48"/>
                <a:gd name="T22" fmla="*/ 18 w 36"/>
                <a:gd name="T23" fmla="*/ 6 h 48"/>
                <a:gd name="T24" fmla="*/ 9 w 36"/>
                <a:gd name="T25" fmla="*/ 12 h 48"/>
                <a:gd name="T26" fmla="*/ 9 w 36"/>
                <a:gd name="T27" fmla="*/ 13 h 48"/>
                <a:gd name="T28" fmla="*/ 21 w 36"/>
                <a:gd name="T29" fmla="*/ 21 h 48"/>
                <a:gd name="T30" fmla="*/ 36 w 36"/>
                <a:gd name="T31" fmla="*/ 34 h 48"/>
                <a:gd name="T32" fmla="*/ 36 w 36"/>
                <a:gd name="T33" fmla="*/ 34 h 48"/>
                <a:gd name="T34" fmla="*/ 19 w 36"/>
                <a:gd name="T35" fmla="*/ 48 h 48"/>
                <a:gd name="T36" fmla="*/ 0 w 36"/>
                <a:gd name="T3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8">
                  <a:moveTo>
                    <a:pt x="0" y="42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8" y="40"/>
                    <a:pt x="14" y="43"/>
                    <a:pt x="20" y="43"/>
                  </a:cubicBezTo>
                  <a:cubicBezTo>
                    <a:pt x="25" y="43"/>
                    <a:pt x="29" y="40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0"/>
                    <a:pt x="24" y="28"/>
                    <a:pt x="18" y="27"/>
                  </a:cubicBezTo>
                  <a:cubicBezTo>
                    <a:pt x="10" y="24"/>
                    <a:pt x="2" y="2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5"/>
                    <a:pt x="9" y="0"/>
                    <a:pt x="18" y="0"/>
                  </a:cubicBezTo>
                  <a:cubicBezTo>
                    <a:pt x="24" y="0"/>
                    <a:pt x="30" y="2"/>
                    <a:pt x="35" y="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27" y="7"/>
                    <a:pt x="22" y="6"/>
                    <a:pt x="18" y="6"/>
                  </a:cubicBezTo>
                  <a:cubicBezTo>
                    <a:pt x="12" y="6"/>
                    <a:pt x="9" y="8"/>
                    <a:pt x="9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7"/>
                    <a:pt x="15" y="19"/>
                    <a:pt x="21" y="21"/>
                  </a:cubicBezTo>
                  <a:cubicBezTo>
                    <a:pt x="28" y="23"/>
                    <a:pt x="36" y="26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43"/>
                    <a:pt x="29" y="48"/>
                    <a:pt x="19" y="48"/>
                  </a:cubicBezTo>
                  <a:cubicBezTo>
                    <a:pt x="12" y="48"/>
                    <a:pt x="5" y="46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72"/>
            <p:cNvSpPr>
              <a:spLocks noChangeArrowheads="1"/>
            </p:cNvSpPr>
            <p:nvPr userDrawn="1"/>
          </p:nvSpPr>
          <p:spPr bwMode="auto">
            <a:xfrm>
              <a:off x="8677698" y="1154518"/>
              <a:ext cx="19005" cy="207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6" name="InterSystems Logo"/>
          <p:cNvGrpSpPr/>
          <p:nvPr userDrawn="1"/>
        </p:nvGrpSpPr>
        <p:grpSpPr>
          <a:xfrm>
            <a:off x="4103407" y="886716"/>
            <a:ext cx="1918671" cy="463038"/>
            <a:chOff x="9215030" y="886716"/>
            <a:chExt cx="1918671" cy="463038"/>
          </a:xfrm>
          <a:solidFill>
            <a:schemeClr val="tx1"/>
          </a:solidFill>
        </p:grpSpPr>
        <p:sp>
          <p:nvSpPr>
            <p:cNvPr id="117" name="Rectangle 5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6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"/>
            <p:cNvSpPr>
              <a:spLocks/>
            </p:cNvSpPr>
            <p:nvPr userDrawn="1"/>
          </p:nvSpPr>
          <p:spPr bwMode="auto">
            <a:xfrm>
              <a:off x="9526025" y="999884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"/>
            <p:cNvSpPr>
              <a:spLocks/>
            </p:cNvSpPr>
            <p:nvPr userDrawn="1"/>
          </p:nvSpPr>
          <p:spPr bwMode="auto">
            <a:xfrm>
              <a:off x="9680659" y="971376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"/>
            <p:cNvSpPr>
              <a:spLocks noEditPoints="1"/>
            </p:cNvSpPr>
            <p:nvPr userDrawn="1"/>
          </p:nvSpPr>
          <p:spPr bwMode="auto">
            <a:xfrm>
              <a:off x="9768775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"/>
            <p:cNvSpPr>
              <a:spLocks/>
            </p:cNvSpPr>
            <p:nvPr userDrawn="1"/>
          </p:nvSpPr>
          <p:spPr bwMode="auto">
            <a:xfrm>
              <a:off x="9926001" y="1002475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"/>
            <p:cNvSpPr>
              <a:spLocks/>
            </p:cNvSpPr>
            <p:nvPr userDrawn="1"/>
          </p:nvSpPr>
          <p:spPr bwMode="auto">
            <a:xfrm>
              <a:off x="10027938" y="944595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"/>
            <p:cNvSpPr>
              <a:spLocks/>
            </p:cNvSpPr>
            <p:nvPr userDrawn="1"/>
          </p:nvSpPr>
          <p:spPr bwMode="auto">
            <a:xfrm>
              <a:off x="10177389" y="1004203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"/>
            <p:cNvSpPr>
              <a:spLocks/>
            </p:cNvSpPr>
            <p:nvPr userDrawn="1"/>
          </p:nvSpPr>
          <p:spPr bwMode="auto">
            <a:xfrm>
              <a:off x="10319929" y="998156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4"/>
            <p:cNvSpPr>
              <a:spLocks noEditPoints="1"/>
            </p:cNvSpPr>
            <p:nvPr userDrawn="1"/>
          </p:nvSpPr>
          <p:spPr bwMode="auto">
            <a:xfrm>
              <a:off x="10548856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5"/>
            <p:cNvSpPr>
              <a:spLocks/>
            </p:cNvSpPr>
            <p:nvPr userDrawn="1"/>
          </p:nvSpPr>
          <p:spPr bwMode="auto">
            <a:xfrm>
              <a:off x="10706082" y="999884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6"/>
            <p:cNvSpPr>
              <a:spLocks/>
            </p:cNvSpPr>
            <p:nvPr userDrawn="1"/>
          </p:nvSpPr>
          <p:spPr bwMode="auto">
            <a:xfrm>
              <a:off x="10945376" y="998156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7"/>
            <p:cNvSpPr>
              <a:spLocks/>
            </p:cNvSpPr>
            <p:nvPr userDrawn="1"/>
          </p:nvSpPr>
          <p:spPr bwMode="auto">
            <a:xfrm>
              <a:off x="10457285" y="971376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8"/>
            <p:cNvSpPr>
              <a:spLocks/>
            </p:cNvSpPr>
            <p:nvPr userDrawn="1"/>
          </p:nvSpPr>
          <p:spPr bwMode="auto">
            <a:xfrm>
              <a:off x="9466418" y="1234858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9"/>
            <p:cNvSpPr>
              <a:spLocks noEditPoints="1"/>
            </p:cNvSpPr>
            <p:nvPr userDrawn="1"/>
          </p:nvSpPr>
          <p:spPr bwMode="auto">
            <a:xfrm>
              <a:off x="9538120" y="1253000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0"/>
            <p:cNvSpPr>
              <a:spLocks noEditPoints="1"/>
            </p:cNvSpPr>
            <p:nvPr userDrawn="1"/>
          </p:nvSpPr>
          <p:spPr bwMode="auto">
            <a:xfrm>
              <a:off x="9599455" y="1253000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1"/>
            <p:cNvSpPr>
              <a:spLocks/>
            </p:cNvSpPr>
            <p:nvPr userDrawn="1"/>
          </p:nvSpPr>
          <p:spPr bwMode="auto">
            <a:xfrm>
              <a:off x="9666837" y="1234858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2"/>
            <p:cNvSpPr>
              <a:spLocks/>
            </p:cNvSpPr>
            <p:nvPr userDrawn="1"/>
          </p:nvSpPr>
          <p:spPr bwMode="auto">
            <a:xfrm>
              <a:off x="9692754" y="1242633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3"/>
            <p:cNvSpPr>
              <a:spLocks/>
            </p:cNvSpPr>
            <p:nvPr userDrawn="1"/>
          </p:nvSpPr>
          <p:spPr bwMode="auto">
            <a:xfrm>
              <a:off x="9741995" y="1234858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4"/>
            <p:cNvSpPr>
              <a:spLocks noEditPoints="1"/>
            </p:cNvSpPr>
            <p:nvPr userDrawn="1"/>
          </p:nvSpPr>
          <p:spPr bwMode="auto">
            <a:xfrm>
              <a:off x="9897493" y="1234858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5"/>
            <p:cNvSpPr>
              <a:spLocks/>
            </p:cNvSpPr>
            <p:nvPr userDrawn="1"/>
          </p:nvSpPr>
          <p:spPr bwMode="auto">
            <a:xfrm>
              <a:off x="9969194" y="1254728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6"/>
            <p:cNvSpPr>
              <a:spLocks/>
            </p:cNvSpPr>
            <p:nvPr userDrawn="1"/>
          </p:nvSpPr>
          <p:spPr bwMode="auto">
            <a:xfrm>
              <a:off x="1003053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7"/>
            <p:cNvSpPr>
              <a:spLocks noEditPoints="1"/>
            </p:cNvSpPr>
            <p:nvPr userDrawn="1"/>
          </p:nvSpPr>
          <p:spPr bwMode="auto">
            <a:xfrm>
              <a:off x="10087546" y="1234858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8"/>
            <p:cNvSpPr>
              <a:spLocks/>
            </p:cNvSpPr>
            <p:nvPr userDrawn="1"/>
          </p:nvSpPr>
          <p:spPr bwMode="auto">
            <a:xfrm>
              <a:off x="10117781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9"/>
            <p:cNvSpPr>
              <a:spLocks noEditPoints="1"/>
            </p:cNvSpPr>
            <p:nvPr userDrawn="1"/>
          </p:nvSpPr>
          <p:spPr bwMode="auto">
            <a:xfrm>
              <a:off x="10181708" y="1253000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0"/>
            <p:cNvSpPr>
              <a:spLocks/>
            </p:cNvSpPr>
            <p:nvPr userDrawn="1"/>
          </p:nvSpPr>
          <p:spPr bwMode="auto">
            <a:xfrm>
              <a:off x="10243044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1"/>
            <p:cNvSpPr>
              <a:spLocks/>
            </p:cNvSpPr>
            <p:nvPr userDrawn="1"/>
          </p:nvSpPr>
          <p:spPr bwMode="auto">
            <a:xfrm>
              <a:off x="1029574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2"/>
            <p:cNvSpPr>
              <a:spLocks/>
            </p:cNvSpPr>
            <p:nvPr userDrawn="1"/>
          </p:nvSpPr>
          <p:spPr bwMode="auto">
            <a:xfrm>
              <a:off x="10448646" y="1234858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3"/>
            <p:cNvSpPr>
              <a:spLocks noEditPoints="1"/>
            </p:cNvSpPr>
            <p:nvPr userDrawn="1"/>
          </p:nvSpPr>
          <p:spPr bwMode="auto">
            <a:xfrm>
              <a:off x="10520348" y="1253000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4"/>
            <p:cNvSpPr>
              <a:spLocks/>
            </p:cNvSpPr>
            <p:nvPr userDrawn="1"/>
          </p:nvSpPr>
          <p:spPr bwMode="auto">
            <a:xfrm>
              <a:off x="10575636" y="1254728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5"/>
            <p:cNvSpPr>
              <a:spLocks noEditPoints="1"/>
            </p:cNvSpPr>
            <p:nvPr userDrawn="1"/>
          </p:nvSpPr>
          <p:spPr bwMode="auto">
            <a:xfrm>
              <a:off x="10636972" y="1253000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6"/>
            <p:cNvSpPr>
              <a:spLocks/>
            </p:cNvSpPr>
            <p:nvPr userDrawn="1"/>
          </p:nvSpPr>
          <p:spPr bwMode="auto">
            <a:xfrm>
              <a:off x="10702626" y="1254728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7"/>
            <p:cNvSpPr>
              <a:spLocks/>
            </p:cNvSpPr>
            <p:nvPr userDrawn="1"/>
          </p:nvSpPr>
          <p:spPr bwMode="auto">
            <a:xfrm>
              <a:off x="10744956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8"/>
            <p:cNvSpPr>
              <a:spLocks/>
            </p:cNvSpPr>
            <p:nvPr userDrawn="1"/>
          </p:nvSpPr>
          <p:spPr bwMode="auto">
            <a:xfrm>
              <a:off x="10810611" y="1253000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9"/>
            <p:cNvSpPr>
              <a:spLocks noEditPoints="1"/>
            </p:cNvSpPr>
            <p:nvPr userDrawn="1"/>
          </p:nvSpPr>
          <p:spPr bwMode="auto">
            <a:xfrm>
              <a:off x="10908229" y="1253000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40"/>
            <p:cNvSpPr>
              <a:spLocks/>
            </p:cNvSpPr>
            <p:nvPr userDrawn="1"/>
          </p:nvSpPr>
          <p:spPr bwMode="auto">
            <a:xfrm>
              <a:off x="10973884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1"/>
            <p:cNvSpPr>
              <a:spLocks/>
            </p:cNvSpPr>
            <p:nvPr userDrawn="1"/>
          </p:nvSpPr>
          <p:spPr bwMode="auto">
            <a:xfrm>
              <a:off x="11033491" y="1242633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2"/>
            <p:cNvSpPr>
              <a:spLocks noChangeArrowheads="1"/>
            </p:cNvSpPr>
            <p:nvPr userDrawn="1"/>
          </p:nvSpPr>
          <p:spPr bwMode="auto">
            <a:xfrm>
              <a:off x="9837885" y="1234858"/>
              <a:ext cx="14686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3"/>
            <p:cNvSpPr>
              <a:spLocks noChangeArrowheads="1"/>
            </p:cNvSpPr>
            <p:nvPr userDrawn="1"/>
          </p:nvSpPr>
          <p:spPr bwMode="auto">
            <a:xfrm>
              <a:off x="10389903" y="1234858"/>
              <a:ext cx="13822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44"/>
            <p:cNvSpPr>
              <a:spLocks noEditPoints="1"/>
            </p:cNvSpPr>
            <p:nvPr userDrawn="1"/>
          </p:nvSpPr>
          <p:spPr bwMode="auto">
            <a:xfrm>
              <a:off x="11084460" y="998156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45"/>
            <p:cNvSpPr>
              <a:spLocks/>
            </p:cNvSpPr>
            <p:nvPr userDrawn="1"/>
          </p:nvSpPr>
          <p:spPr bwMode="auto">
            <a:xfrm>
              <a:off x="9215030" y="922135"/>
              <a:ext cx="114896" cy="427619"/>
            </a:xfrm>
            <a:custGeom>
              <a:avLst/>
              <a:gdLst>
                <a:gd name="T0" fmla="*/ 66 w 133"/>
                <a:gd name="T1" fmla="*/ 36 h 495"/>
                <a:gd name="T2" fmla="*/ 0 w 133"/>
                <a:gd name="T3" fmla="*/ 0 h 495"/>
                <a:gd name="T4" fmla="*/ 0 w 133"/>
                <a:gd name="T5" fmla="*/ 426 h 495"/>
                <a:gd name="T6" fmla="*/ 133 w 133"/>
                <a:gd name="T7" fmla="*/ 495 h 495"/>
                <a:gd name="T8" fmla="*/ 133 w 133"/>
                <a:gd name="T9" fmla="*/ 419 h 495"/>
                <a:gd name="T10" fmla="*/ 66 w 133"/>
                <a:gd name="T11" fmla="*/ 385 h 495"/>
                <a:gd name="T12" fmla="*/ 66 w 133"/>
                <a:gd name="T13" fmla="*/ 36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5">
                  <a:moveTo>
                    <a:pt x="66" y="36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133" y="495"/>
                  </a:lnTo>
                  <a:lnTo>
                    <a:pt x="133" y="419"/>
                  </a:lnTo>
                  <a:lnTo>
                    <a:pt x="66" y="385"/>
                  </a:lnTo>
                  <a:lnTo>
                    <a:pt x="6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46"/>
            <p:cNvSpPr>
              <a:spLocks/>
            </p:cNvSpPr>
            <p:nvPr userDrawn="1"/>
          </p:nvSpPr>
          <p:spPr bwMode="auto">
            <a:xfrm>
              <a:off x="9272046" y="886716"/>
              <a:ext cx="114896" cy="425892"/>
            </a:xfrm>
            <a:custGeom>
              <a:avLst/>
              <a:gdLst>
                <a:gd name="T0" fmla="*/ 67 w 133"/>
                <a:gd name="T1" fmla="*/ 460 h 493"/>
                <a:gd name="T2" fmla="*/ 133 w 133"/>
                <a:gd name="T3" fmla="*/ 493 h 493"/>
                <a:gd name="T4" fmla="*/ 133 w 133"/>
                <a:gd name="T5" fmla="*/ 67 h 493"/>
                <a:gd name="T6" fmla="*/ 0 w 133"/>
                <a:gd name="T7" fmla="*/ 0 h 493"/>
                <a:gd name="T8" fmla="*/ 0 w 133"/>
                <a:gd name="T9" fmla="*/ 77 h 493"/>
                <a:gd name="T10" fmla="*/ 67 w 133"/>
                <a:gd name="T11" fmla="*/ 110 h 493"/>
                <a:gd name="T12" fmla="*/ 67 w 133"/>
                <a:gd name="T13" fmla="*/ 46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3">
                  <a:moveTo>
                    <a:pt x="67" y="460"/>
                  </a:moveTo>
                  <a:lnTo>
                    <a:pt x="133" y="493"/>
                  </a:lnTo>
                  <a:lnTo>
                    <a:pt x="133" y="67"/>
                  </a:lnTo>
                  <a:lnTo>
                    <a:pt x="0" y="0"/>
                  </a:lnTo>
                  <a:lnTo>
                    <a:pt x="0" y="77"/>
                  </a:lnTo>
                  <a:lnTo>
                    <a:pt x="67" y="110"/>
                  </a:lnTo>
                  <a:lnTo>
                    <a:pt x="67" y="4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9" name="Rectangle 73"/>
          <p:cNvSpPr>
            <a:spLocks noChangeArrowheads="1"/>
          </p:cNvSpPr>
          <p:nvPr userDrawn="1"/>
        </p:nvSpPr>
        <p:spPr bwMode="auto">
          <a:xfrm>
            <a:off x="3833877" y="764045"/>
            <a:ext cx="10367" cy="706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0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04518 -2.96296E-6 " pathEditMode="relative" rAng="0" ptsTypes="AA">
                                      <p:cBhvr>
                                        <p:cTn id="12" dur="1500" spd="-10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0457 -4.44444E-6 " pathEditMode="relative" rAng="0" ptsTypes="AA">
                                      <p:cBhvr>
                                        <p:cTn id="17" dur="15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F316B0-5232-4272-ACA5-A0A441C70BD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E41287-15B4-4D76-9024-2EFFF9131479}"/>
                </a:ext>
              </a:extLst>
            </p:cNvPr>
            <p:cNvCxnSpPr/>
            <p:nvPr userDrawn="1"/>
          </p:nvCxnSpPr>
          <p:spPr>
            <a:xfrm>
              <a:off x="45720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76F0CD9-5AAF-428A-A909-ED45D55B32DD}"/>
                </a:ext>
              </a:extLst>
            </p:cNvPr>
            <p:cNvCxnSpPr/>
            <p:nvPr userDrawn="1"/>
          </p:nvCxnSpPr>
          <p:spPr>
            <a:xfrm>
              <a:off x="1173480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E782274-23AC-46DA-B0EF-58963B578B4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45720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C9C555-C386-4586-A67F-B17FBA02CD0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17220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11ACDAD-DD67-4E67-95E1-5D796F3AFDF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629401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9092165-6319-47CF-8C42-FB33F90F6313}"/>
              </a:ext>
            </a:extLst>
          </p:cNvPr>
          <p:cNvSpPr/>
          <p:nvPr userDrawn="1"/>
        </p:nvSpPr>
        <p:spPr>
          <a:xfrm>
            <a:off x="457197" y="457201"/>
            <a:ext cx="11277601" cy="498598"/>
          </a:xfrm>
          <a:prstGeom prst="rect">
            <a:avLst/>
          </a:prstGeom>
          <a:solidFill>
            <a:schemeClr val="accent6">
              <a:lumMod val="20000"/>
              <a:lumOff val="80000"/>
              <a:alpha val="16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A4214B-3C8C-4EF5-9D7C-7D84D931E0CE}"/>
              </a:ext>
            </a:extLst>
          </p:cNvPr>
          <p:cNvGrpSpPr/>
          <p:nvPr userDrawn="1"/>
        </p:nvGrpSpPr>
        <p:grpSpPr>
          <a:xfrm>
            <a:off x="457197" y="1412997"/>
            <a:ext cx="11277601" cy="4406778"/>
            <a:chOff x="457197" y="1412997"/>
            <a:chExt cx="11277601" cy="440677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11920-7715-4BEE-B9C4-E2C288B166E1}"/>
                </a:ext>
              </a:extLst>
            </p:cNvPr>
            <p:cNvSpPr/>
            <p:nvPr userDrawn="1"/>
          </p:nvSpPr>
          <p:spPr>
            <a:xfrm>
              <a:off x="457197" y="1412998"/>
              <a:ext cx="11277601" cy="4406777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16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645587-57C3-470F-963A-9C70816756CE}"/>
                </a:ext>
              </a:extLst>
            </p:cNvPr>
            <p:cNvSpPr/>
            <p:nvPr userDrawn="1"/>
          </p:nvSpPr>
          <p:spPr>
            <a:xfrm>
              <a:off x="1105225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C8EF24-353C-4BEC-B5C9-13D427441015}"/>
                </a:ext>
              </a:extLst>
            </p:cNvPr>
            <p:cNvSpPr/>
            <p:nvPr userDrawn="1"/>
          </p:nvSpPr>
          <p:spPr>
            <a:xfrm>
              <a:off x="2071376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21277A-8BFF-462D-A582-AAC201D3A954}"/>
                </a:ext>
              </a:extLst>
            </p:cNvPr>
            <p:cNvSpPr/>
            <p:nvPr userDrawn="1"/>
          </p:nvSpPr>
          <p:spPr>
            <a:xfrm>
              <a:off x="3037527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19A1C93-F55E-473E-AAEF-9CF0DED559AA}"/>
                </a:ext>
              </a:extLst>
            </p:cNvPr>
            <p:cNvSpPr/>
            <p:nvPr userDrawn="1"/>
          </p:nvSpPr>
          <p:spPr>
            <a:xfrm>
              <a:off x="4003678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50EE76-0A0E-45F0-ABA6-38947524C093}"/>
                </a:ext>
              </a:extLst>
            </p:cNvPr>
            <p:cNvSpPr/>
            <p:nvPr userDrawn="1"/>
          </p:nvSpPr>
          <p:spPr>
            <a:xfrm>
              <a:off x="4969829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3A1CF24-6C0C-42DB-BAA6-B6903EF2DCDC}"/>
                </a:ext>
              </a:extLst>
            </p:cNvPr>
            <p:cNvSpPr/>
            <p:nvPr userDrawn="1"/>
          </p:nvSpPr>
          <p:spPr>
            <a:xfrm>
              <a:off x="5935980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093B92-F27D-4DB4-95E0-9E1509AA9D98}"/>
                </a:ext>
              </a:extLst>
            </p:cNvPr>
            <p:cNvSpPr/>
            <p:nvPr userDrawn="1"/>
          </p:nvSpPr>
          <p:spPr>
            <a:xfrm>
              <a:off x="6902131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E96086-C39D-4670-9C8A-E23BD373C526}"/>
                </a:ext>
              </a:extLst>
            </p:cNvPr>
            <p:cNvSpPr/>
            <p:nvPr userDrawn="1"/>
          </p:nvSpPr>
          <p:spPr>
            <a:xfrm>
              <a:off x="7868282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51F3ADA-165F-4607-BB44-714F8F8903E8}"/>
                </a:ext>
              </a:extLst>
            </p:cNvPr>
            <p:cNvSpPr/>
            <p:nvPr userDrawn="1"/>
          </p:nvSpPr>
          <p:spPr>
            <a:xfrm>
              <a:off x="8834433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835B2D1-35EA-4C2C-8198-058E710CFAAF}"/>
                </a:ext>
              </a:extLst>
            </p:cNvPr>
            <p:cNvSpPr/>
            <p:nvPr userDrawn="1"/>
          </p:nvSpPr>
          <p:spPr>
            <a:xfrm>
              <a:off x="9800584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F468487-0E8B-4C7B-B1B7-5A70FF1A32A6}"/>
                </a:ext>
              </a:extLst>
            </p:cNvPr>
            <p:cNvSpPr/>
            <p:nvPr userDrawn="1"/>
          </p:nvSpPr>
          <p:spPr>
            <a:xfrm>
              <a:off x="10766735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552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Business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2E967D-8156-4D5C-B2A5-0960CECA434F}"/>
              </a:ext>
            </a:extLst>
          </p:cNvPr>
          <p:cNvGrpSpPr/>
          <p:nvPr userDrawn="1"/>
        </p:nvGrpSpPr>
        <p:grpSpPr>
          <a:xfrm>
            <a:off x="9773218" y="751643"/>
            <a:ext cx="1667283" cy="369741"/>
            <a:chOff x="9609059" y="890430"/>
            <a:chExt cx="1667283" cy="369741"/>
          </a:xfrm>
          <a:solidFill>
            <a:schemeClr val="tx1"/>
          </a:solidFill>
        </p:grpSpPr>
        <p:sp>
          <p:nvSpPr>
            <p:cNvPr id="10" name="Rectangle 5"/>
            <p:cNvSpPr>
              <a:spLocks noChangeArrowheads="1"/>
            </p:cNvSpPr>
            <p:nvPr userDrawn="1"/>
          </p:nvSpPr>
          <p:spPr bwMode="auto">
            <a:xfrm>
              <a:off x="9609059" y="890430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9609059" y="890430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9668666" y="945719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9823300" y="917211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9911416" y="943991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10068642" y="948310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10170579" y="890430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10320030" y="950038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10462570" y="943991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 noEditPoints="1"/>
            </p:cNvSpPr>
            <p:nvPr userDrawn="1"/>
          </p:nvSpPr>
          <p:spPr bwMode="auto">
            <a:xfrm>
              <a:off x="10691497" y="943991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10848723" y="945719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11088017" y="943991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10599926" y="917211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9609059" y="1180693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 noEditPoints="1"/>
            </p:cNvSpPr>
            <p:nvPr userDrawn="1"/>
          </p:nvSpPr>
          <p:spPr bwMode="auto">
            <a:xfrm>
              <a:off x="9680761" y="1198835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 noEditPoints="1"/>
            </p:cNvSpPr>
            <p:nvPr userDrawn="1"/>
          </p:nvSpPr>
          <p:spPr bwMode="auto">
            <a:xfrm>
              <a:off x="9742096" y="1198835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/>
            </p:cNvSpPr>
            <p:nvPr userDrawn="1"/>
          </p:nvSpPr>
          <p:spPr bwMode="auto">
            <a:xfrm>
              <a:off x="9809478" y="1180693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9835395" y="1188468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/>
            </p:cNvSpPr>
            <p:nvPr userDrawn="1"/>
          </p:nvSpPr>
          <p:spPr bwMode="auto">
            <a:xfrm>
              <a:off x="9884636" y="1180693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 noEditPoints="1"/>
            </p:cNvSpPr>
            <p:nvPr userDrawn="1"/>
          </p:nvSpPr>
          <p:spPr bwMode="auto">
            <a:xfrm>
              <a:off x="10040134" y="1180693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 userDrawn="1"/>
          </p:nvSpPr>
          <p:spPr bwMode="auto">
            <a:xfrm>
              <a:off x="10111835" y="1200563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/>
            <p:cNvSpPr>
              <a:spLocks/>
            </p:cNvSpPr>
            <p:nvPr userDrawn="1"/>
          </p:nvSpPr>
          <p:spPr bwMode="auto">
            <a:xfrm>
              <a:off x="10173171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/>
            <p:cNvSpPr>
              <a:spLocks noEditPoints="1"/>
            </p:cNvSpPr>
            <p:nvPr userDrawn="1"/>
          </p:nvSpPr>
          <p:spPr bwMode="auto">
            <a:xfrm>
              <a:off x="10230187" y="1180693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/>
            <p:cNvSpPr>
              <a:spLocks/>
            </p:cNvSpPr>
            <p:nvPr userDrawn="1"/>
          </p:nvSpPr>
          <p:spPr bwMode="auto">
            <a:xfrm>
              <a:off x="10260422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/>
            <p:cNvSpPr>
              <a:spLocks noEditPoints="1"/>
            </p:cNvSpPr>
            <p:nvPr userDrawn="1"/>
          </p:nvSpPr>
          <p:spPr bwMode="auto">
            <a:xfrm>
              <a:off x="10324349" y="1198835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/>
            <p:cNvSpPr>
              <a:spLocks/>
            </p:cNvSpPr>
            <p:nvPr userDrawn="1"/>
          </p:nvSpPr>
          <p:spPr bwMode="auto">
            <a:xfrm>
              <a:off x="10385685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1"/>
            <p:cNvSpPr>
              <a:spLocks/>
            </p:cNvSpPr>
            <p:nvPr userDrawn="1"/>
          </p:nvSpPr>
          <p:spPr bwMode="auto">
            <a:xfrm>
              <a:off x="10438381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2"/>
            <p:cNvSpPr>
              <a:spLocks/>
            </p:cNvSpPr>
            <p:nvPr userDrawn="1"/>
          </p:nvSpPr>
          <p:spPr bwMode="auto">
            <a:xfrm>
              <a:off x="10591287" y="1180693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3"/>
            <p:cNvSpPr>
              <a:spLocks noEditPoints="1"/>
            </p:cNvSpPr>
            <p:nvPr userDrawn="1"/>
          </p:nvSpPr>
          <p:spPr bwMode="auto">
            <a:xfrm>
              <a:off x="10662989" y="1198835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4"/>
            <p:cNvSpPr>
              <a:spLocks/>
            </p:cNvSpPr>
            <p:nvPr userDrawn="1"/>
          </p:nvSpPr>
          <p:spPr bwMode="auto">
            <a:xfrm>
              <a:off x="10718277" y="1200563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5"/>
            <p:cNvSpPr>
              <a:spLocks noEditPoints="1"/>
            </p:cNvSpPr>
            <p:nvPr userDrawn="1"/>
          </p:nvSpPr>
          <p:spPr bwMode="auto">
            <a:xfrm>
              <a:off x="10779613" y="1198835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6"/>
            <p:cNvSpPr>
              <a:spLocks/>
            </p:cNvSpPr>
            <p:nvPr userDrawn="1"/>
          </p:nvSpPr>
          <p:spPr bwMode="auto">
            <a:xfrm>
              <a:off x="10845267" y="1200563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7"/>
            <p:cNvSpPr>
              <a:spLocks/>
            </p:cNvSpPr>
            <p:nvPr userDrawn="1"/>
          </p:nvSpPr>
          <p:spPr bwMode="auto">
            <a:xfrm>
              <a:off x="10887597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8"/>
            <p:cNvSpPr>
              <a:spLocks/>
            </p:cNvSpPr>
            <p:nvPr userDrawn="1"/>
          </p:nvSpPr>
          <p:spPr bwMode="auto">
            <a:xfrm>
              <a:off x="10953252" y="1198835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9"/>
            <p:cNvSpPr>
              <a:spLocks noEditPoints="1"/>
            </p:cNvSpPr>
            <p:nvPr userDrawn="1"/>
          </p:nvSpPr>
          <p:spPr bwMode="auto">
            <a:xfrm>
              <a:off x="11050870" y="1198835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0"/>
            <p:cNvSpPr>
              <a:spLocks/>
            </p:cNvSpPr>
            <p:nvPr userDrawn="1"/>
          </p:nvSpPr>
          <p:spPr bwMode="auto">
            <a:xfrm>
              <a:off x="11116525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1"/>
            <p:cNvSpPr>
              <a:spLocks/>
            </p:cNvSpPr>
            <p:nvPr userDrawn="1"/>
          </p:nvSpPr>
          <p:spPr bwMode="auto">
            <a:xfrm>
              <a:off x="11176132" y="1188468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42"/>
            <p:cNvSpPr>
              <a:spLocks noChangeArrowheads="1"/>
            </p:cNvSpPr>
            <p:nvPr userDrawn="1"/>
          </p:nvSpPr>
          <p:spPr bwMode="auto">
            <a:xfrm>
              <a:off x="9980526" y="1180693"/>
              <a:ext cx="14686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43"/>
            <p:cNvSpPr>
              <a:spLocks noChangeArrowheads="1"/>
            </p:cNvSpPr>
            <p:nvPr userDrawn="1"/>
          </p:nvSpPr>
          <p:spPr bwMode="auto">
            <a:xfrm>
              <a:off x="10532544" y="1180693"/>
              <a:ext cx="13822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4"/>
            <p:cNvSpPr>
              <a:spLocks noEditPoints="1"/>
            </p:cNvSpPr>
            <p:nvPr userDrawn="1"/>
          </p:nvSpPr>
          <p:spPr bwMode="auto">
            <a:xfrm>
              <a:off x="11227101" y="943991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C9B63D5-0F3A-4122-ACCD-2C7603128980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57200" y="3398454"/>
            <a:ext cx="4409718" cy="304699"/>
          </a:xfrm>
        </p:spPr>
        <p:txBody>
          <a:bodyPr>
            <a:sp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79CC15-88DB-4204-B730-1E756063585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7200" y="3694527"/>
            <a:ext cx="4409718" cy="270843"/>
          </a:xfrm>
        </p:spPr>
        <p:txBody>
          <a:bodyPr>
            <a:sp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grpSp>
        <p:nvGrpSpPr>
          <p:cNvPr id="167" name="InterSystems Logo" hidden="1"/>
          <p:cNvGrpSpPr/>
          <p:nvPr userDrawn="1"/>
        </p:nvGrpSpPr>
        <p:grpSpPr>
          <a:xfrm>
            <a:off x="9212973" y="886975"/>
            <a:ext cx="1918671" cy="463038"/>
            <a:chOff x="9215030" y="886716"/>
            <a:chExt cx="1918671" cy="463038"/>
          </a:xfrm>
        </p:grpSpPr>
        <p:sp>
          <p:nvSpPr>
            <p:cNvPr id="168" name="Rectangle 5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6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7"/>
            <p:cNvSpPr>
              <a:spLocks/>
            </p:cNvSpPr>
            <p:nvPr userDrawn="1"/>
          </p:nvSpPr>
          <p:spPr bwMode="auto">
            <a:xfrm>
              <a:off x="9526025" y="999884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"/>
            <p:cNvSpPr>
              <a:spLocks/>
            </p:cNvSpPr>
            <p:nvPr userDrawn="1"/>
          </p:nvSpPr>
          <p:spPr bwMode="auto">
            <a:xfrm>
              <a:off x="9680659" y="971376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9"/>
            <p:cNvSpPr>
              <a:spLocks noEditPoints="1"/>
            </p:cNvSpPr>
            <p:nvPr userDrawn="1"/>
          </p:nvSpPr>
          <p:spPr bwMode="auto">
            <a:xfrm>
              <a:off x="9768775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0"/>
            <p:cNvSpPr>
              <a:spLocks/>
            </p:cNvSpPr>
            <p:nvPr userDrawn="1"/>
          </p:nvSpPr>
          <p:spPr bwMode="auto">
            <a:xfrm>
              <a:off x="9926001" y="1002475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1"/>
            <p:cNvSpPr>
              <a:spLocks/>
            </p:cNvSpPr>
            <p:nvPr userDrawn="1"/>
          </p:nvSpPr>
          <p:spPr bwMode="auto">
            <a:xfrm>
              <a:off x="10027938" y="944595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2"/>
            <p:cNvSpPr>
              <a:spLocks/>
            </p:cNvSpPr>
            <p:nvPr userDrawn="1"/>
          </p:nvSpPr>
          <p:spPr bwMode="auto">
            <a:xfrm>
              <a:off x="10177389" y="1004203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3"/>
            <p:cNvSpPr>
              <a:spLocks/>
            </p:cNvSpPr>
            <p:nvPr userDrawn="1"/>
          </p:nvSpPr>
          <p:spPr bwMode="auto">
            <a:xfrm>
              <a:off x="10319929" y="998156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"/>
            <p:cNvSpPr>
              <a:spLocks noEditPoints="1"/>
            </p:cNvSpPr>
            <p:nvPr userDrawn="1"/>
          </p:nvSpPr>
          <p:spPr bwMode="auto">
            <a:xfrm>
              <a:off x="10548856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5"/>
            <p:cNvSpPr>
              <a:spLocks/>
            </p:cNvSpPr>
            <p:nvPr userDrawn="1"/>
          </p:nvSpPr>
          <p:spPr bwMode="auto">
            <a:xfrm>
              <a:off x="10706082" y="999884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6"/>
            <p:cNvSpPr>
              <a:spLocks/>
            </p:cNvSpPr>
            <p:nvPr userDrawn="1"/>
          </p:nvSpPr>
          <p:spPr bwMode="auto">
            <a:xfrm>
              <a:off x="10945376" y="998156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7"/>
            <p:cNvSpPr>
              <a:spLocks/>
            </p:cNvSpPr>
            <p:nvPr userDrawn="1"/>
          </p:nvSpPr>
          <p:spPr bwMode="auto">
            <a:xfrm>
              <a:off x="10457285" y="971376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8"/>
            <p:cNvSpPr>
              <a:spLocks/>
            </p:cNvSpPr>
            <p:nvPr userDrawn="1"/>
          </p:nvSpPr>
          <p:spPr bwMode="auto">
            <a:xfrm>
              <a:off x="9466418" y="1234858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9"/>
            <p:cNvSpPr>
              <a:spLocks noEditPoints="1"/>
            </p:cNvSpPr>
            <p:nvPr userDrawn="1"/>
          </p:nvSpPr>
          <p:spPr bwMode="auto">
            <a:xfrm>
              <a:off x="9538120" y="1253000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0"/>
            <p:cNvSpPr>
              <a:spLocks noEditPoints="1"/>
            </p:cNvSpPr>
            <p:nvPr userDrawn="1"/>
          </p:nvSpPr>
          <p:spPr bwMode="auto">
            <a:xfrm>
              <a:off x="9599455" y="1253000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1"/>
            <p:cNvSpPr>
              <a:spLocks/>
            </p:cNvSpPr>
            <p:nvPr userDrawn="1"/>
          </p:nvSpPr>
          <p:spPr bwMode="auto">
            <a:xfrm>
              <a:off x="9666837" y="1234858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2"/>
            <p:cNvSpPr>
              <a:spLocks/>
            </p:cNvSpPr>
            <p:nvPr userDrawn="1"/>
          </p:nvSpPr>
          <p:spPr bwMode="auto">
            <a:xfrm>
              <a:off x="9692754" y="1242633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3"/>
            <p:cNvSpPr>
              <a:spLocks/>
            </p:cNvSpPr>
            <p:nvPr userDrawn="1"/>
          </p:nvSpPr>
          <p:spPr bwMode="auto">
            <a:xfrm>
              <a:off x="9741995" y="1234858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4"/>
            <p:cNvSpPr>
              <a:spLocks noEditPoints="1"/>
            </p:cNvSpPr>
            <p:nvPr userDrawn="1"/>
          </p:nvSpPr>
          <p:spPr bwMode="auto">
            <a:xfrm>
              <a:off x="9897493" y="1234858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5"/>
            <p:cNvSpPr>
              <a:spLocks/>
            </p:cNvSpPr>
            <p:nvPr userDrawn="1"/>
          </p:nvSpPr>
          <p:spPr bwMode="auto">
            <a:xfrm>
              <a:off x="9969194" y="1254728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6"/>
            <p:cNvSpPr>
              <a:spLocks/>
            </p:cNvSpPr>
            <p:nvPr userDrawn="1"/>
          </p:nvSpPr>
          <p:spPr bwMode="auto">
            <a:xfrm>
              <a:off x="1003053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7"/>
            <p:cNvSpPr>
              <a:spLocks noEditPoints="1"/>
            </p:cNvSpPr>
            <p:nvPr userDrawn="1"/>
          </p:nvSpPr>
          <p:spPr bwMode="auto">
            <a:xfrm>
              <a:off x="10087546" y="1234858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8"/>
            <p:cNvSpPr>
              <a:spLocks/>
            </p:cNvSpPr>
            <p:nvPr userDrawn="1"/>
          </p:nvSpPr>
          <p:spPr bwMode="auto">
            <a:xfrm>
              <a:off x="10117781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9"/>
            <p:cNvSpPr>
              <a:spLocks noEditPoints="1"/>
            </p:cNvSpPr>
            <p:nvPr userDrawn="1"/>
          </p:nvSpPr>
          <p:spPr bwMode="auto">
            <a:xfrm>
              <a:off x="10181708" y="1253000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0"/>
            <p:cNvSpPr>
              <a:spLocks/>
            </p:cNvSpPr>
            <p:nvPr userDrawn="1"/>
          </p:nvSpPr>
          <p:spPr bwMode="auto">
            <a:xfrm>
              <a:off x="10243044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1"/>
            <p:cNvSpPr>
              <a:spLocks/>
            </p:cNvSpPr>
            <p:nvPr userDrawn="1"/>
          </p:nvSpPr>
          <p:spPr bwMode="auto">
            <a:xfrm>
              <a:off x="1029574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2"/>
            <p:cNvSpPr>
              <a:spLocks/>
            </p:cNvSpPr>
            <p:nvPr userDrawn="1"/>
          </p:nvSpPr>
          <p:spPr bwMode="auto">
            <a:xfrm>
              <a:off x="10448646" y="1234858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3"/>
            <p:cNvSpPr>
              <a:spLocks noEditPoints="1"/>
            </p:cNvSpPr>
            <p:nvPr userDrawn="1"/>
          </p:nvSpPr>
          <p:spPr bwMode="auto">
            <a:xfrm>
              <a:off x="10520348" y="1253000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4"/>
            <p:cNvSpPr>
              <a:spLocks/>
            </p:cNvSpPr>
            <p:nvPr userDrawn="1"/>
          </p:nvSpPr>
          <p:spPr bwMode="auto">
            <a:xfrm>
              <a:off x="10575636" y="1254728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5"/>
            <p:cNvSpPr>
              <a:spLocks noEditPoints="1"/>
            </p:cNvSpPr>
            <p:nvPr userDrawn="1"/>
          </p:nvSpPr>
          <p:spPr bwMode="auto">
            <a:xfrm>
              <a:off x="10636972" y="1253000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6"/>
            <p:cNvSpPr>
              <a:spLocks/>
            </p:cNvSpPr>
            <p:nvPr userDrawn="1"/>
          </p:nvSpPr>
          <p:spPr bwMode="auto">
            <a:xfrm>
              <a:off x="10702626" y="1254728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7"/>
            <p:cNvSpPr>
              <a:spLocks/>
            </p:cNvSpPr>
            <p:nvPr userDrawn="1"/>
          </p:nvSpPr>
          <p:spPr bwMode="auto">
            <a:xfrm>
              <a:off x="10744956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8"/>
            <p:cNvSpPr>
              <a:spLocks/>
            </p:cNvSpPr>
            <p:nvPr userDrawn="1"/>
          </p:nvSpPr>
          <p:spPr bwMode="auto">
            <a:xfrm>
              <a:off x="10810611" y="1253000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9"/>
            <p:cNvSpPr>
              <a:spLocks noEditPoints="1"/>
            </p:cNvSpPr>
            <p:nvPr userDrawn="1"/>
          </p:nvSpPr>
          <p:spPr bwMode="auto">
            <a:xfrm>
              <a:off x="10908229" y="1253000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0"/>
            <p:cNvSpPr>
              <a:spLocks/>
            </p:cNvSpPr>
            <p:nvPr userDrawn="1"/>
          </p:nvSpPr>
          <p:spPr bwMode="auto">
            <a:xfrm>
              <a:off x="10973884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1"/>
            <p:cNvSpPr>
              <a:spLocks/>
            </p:cNvSpPr>
            <p:nvPr userDrawn="1"/>
          </p:nvSpPr>
          <p:spPr bwMode="auto">
            <a:xfrm>
              <a:off x="11033491" y="1242633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 42"/>
            <p:cNvSpPr>
              <a:spLocks noChangeArrowheads="1"/>
            </p:cNvSpPr>
            <p:nvPr userDrawn="1"/>
          </p:nvSpPr>
          <p:spPr bwMode="auto">
            <a:xfrm>
              <a:off x="9837885" y="1234858"/>
              <a:ext cx="14686" cy="7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43"/>
            <p:cNvSpPr>
              <a:spLocks noChangeArrowheads="1"/>
            </p:cNvSpPr>
            <p:nvPr userDrawn="1"/>
          </p:nvSpPr>
          <p:spPr bwMode="auto">
            <a:xfrm>
              <a:off x="10389903" y="1234858"/>
              <a:ext cx="13822" cy="7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4"/>
            <p:cNvSpPr>
              <a:spLocks noEditPoints="1"/>
            </p:cNvSpPr>
            <p:nvPr userDrawn="1"/>
          </p:nvSpPr>
          <p:spPr bwMode="auto">
            <a:xfrm>
              <a:off x="11084460" y="998156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5"/>
            <p:cNvSpPr>
              <a:spLocks/>
            </p:cNvSpPr>
            <p:nvPr userDrawn="1"/>
          </p:nvSpPr>
          <p:spPr bwMode="auto">
            <a:xfrm>
              <a:off x="9215030" y="922135"/>
              <a:ext cx="114896" cy="427619"/>
            </a:xfrm>
            <a:custGeom>
              <a:avLst/>
              <a:gdLst>
                <a:gd name="T0" fmla="*/ 66 w 133"/>
                <a:gd name="T1" fmla="*/ 36 h 495"/>
                <a:gd name="T2" fmla="*/ 0 w 133"/>
                <a:gd name="T3" fmla="*/ 0 h 495"/>
                <a:gd name="T4" fmla="*/ 0 w 133"/>
                <a:gd name="T5" fmla="*/ 426 h 495"/>
                <a:gd name="T6" fmla="*/ 133 w 133"/>
                <a:gd name="T7" fmla="*/ 495 h 495"/>
                <a:gd name="T8" fmla="*/ 133 w 133"/>
                <a:gd name="T9" fmla="*/ 419 h 495"/>
                <a:gd name="T10" fmla="*/ 66 w 133"/>
                <a:gd name="T11" fmla="*/ 385 h 495"/>
                <a:gd name="T12" fmla="*/ 66 w 133"/>
                <a:gd name="T13" fmla="*/ 36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5">
                  <a:moveTo>
                    <a:pt x="66" y="36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133" y="495"/>
                  </a:lnTo>
                  <a:lnTo>
                    <a:pt x="133" y="419"/>
                  </a:lnTo>
                  <a:lnTo>
                    <a:pt x="66" y="385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6"/>
            <p:cNvSpPr>
              <a:spLocks/>
            </p:cNvSpPr>
            <p:nvPr userDrawn="1"/>
          </p:nvSpPr>
          <p:spPr bwMode="auto">
            <a:xfrm>
              <a:off x="9272046" y="886716"/>
              <a:ext cx="114896" cy="425892"/>
            </a:xfrm>
            <a:custGeom>
              <a:avLst/>
              <a:gdLst>
                <a:gd name="T0" fmla="*/ 67 w 133"/>
                <a:gd name="T1" fmla="*/ 460 h 493"/>
                <a:gd name="T2" fmla="*/ 133 w 133"/>
                <a:gd name="T3" fmla="*/ 493 h 493"/>
                <a:gd name="T4" fmla="*/ 133 w 133"/>
                <a:gd name="T5" fmla="*/ 67 h 493"/>
                <a:gd name="T6" fmla="*/ 0 w 133"/>
                <a:gd name="T7" fmla="*/ 0 h 493"/>
                <a:gd name="T8" fmla="*/ 0 w 133"/>
                <a:gd name="T9" fmla="*/ 77 h 493"/>
                <a:gd name="T10" fmla="*/ 67 w 133"/>
                <a:gd name="T11" fmla="*/ 110 h 493"/>
                <a:gd name="T12" fmla="*/ 67 w 133"/>
                <a:gd name="T13" fmla="*/ 46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3">
                  <a:moveTo>
                    <a:pt x="67" y="460"/>
                  </a:moveTo>
                  <a:lnTo>
                    <a:pt x="133" y="493"/>
                  </a:lnTo>
                  <a:lnTo>
                    <a:pt x="133" y="67"/>
                  </a:lnTo>
                  <a:lnTo>
                    <a:pt x="0" y="0"/>
                  </a:lnTo>
                  <a:lnTo>
                    <a:pt x="0" y="77"/>
                  </a:lnTo>
                  <a:lnTo>
                    <a:pt x="67" y="110"/>
                  </a:lnTo>
                  <a:lnTo>
                    <a:pt x="67" y="4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66EA1C-5854-40DE-A5F2-46B3B6ED479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57200" y="1249127"/>
            <a:ext cx="4409718" cy="1900854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C548016-FD56-42C6-91BA-FEB620CB18B3}"/>
              </a:ext>
            </a:extLst>
          </p:cNvPr>
          <p:cNvSpPr/>
          <p:nvPr userDrawn="1"/>
        </p:nvSpPr>
        <p:spPr>
          <a:xfrm>
            <a:off x="7022573" y="358170"/>
            <a:ext cx="2668124" cy="1252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45"/>
          <p:cNvSpPr>
            <a:spLocks/>
          </p:cNvSpPr>
          <p:nvPr userDrawn="1"/>
        </p:nvSpPr>
        <p:spPr bwMode="auto">
          <a:xfrm>
            <a:off x="9521830" y="729183"/>
            <a:ext cx="114896" cy="427619"/>
          </a:xfrm>
          <a:custGeom>
            <a:avLst/>
            <a:gdLst>
              <a:gd name="T0" fmla="*/ 66 w 133"/>
              <a:gd name="T1" fmla="*/ 36 h 495"/>
              <a:gd name="T2" fmla="*/ 0 w 133"/>
              <a:gd name="T3" fmla="*/ 0 h 495"/>
              <a:gd name="T4" fmla="*/ 0 w 133"/>
              <a:gd name="T5" fmla="*/ 426 h 495"/>
              <a:gd name="T6" fmla="*/ 133 w 133"/>
              <a:gd name="T7" fmla="*/ 495 h 495"/>
              <a:gd name="T8" fmla="*/ 133 w 133"/>
              <a:gd name="T9" fmla="*/ 419 h 495"/>
              <a:gd name="T10" fmla="*/ 66 w 133"/>
              <a:gd name="T11" fmla="*/ 385 h 495"/>
              <a:gd name="T12" fmla="*/ 66 w 133"/>
              <a:gd name="T13" fmla="*/ 36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495">
                <a:moveTo>
                  <a:pt x="66" y="36"/>
                </a:moveTo>
                <a:lnTo>
                  <a:pt x="0" y="0"/>
                </a:lnTo>
                <a:lnTo>
                  <a:pt x="0" y="426"/>
                </a:lnTo>
                <a:lnTo>
                  <a:pt x="133" y="495"/>
                </a:lnTo>
                <a:lnTo>
                  <a:pt x="133" y="419"/>
                </a:lnTo>
                <a:lnTo>
                  <a:pt x="66" y="385"/>
                </a:lnTo>
                <a:lnTo>
                  <a:pt x="66" y="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46"/>
          <p:cNvSpPr>
            <a:spLocks/>
          </p:cNvSpPr>
          <p:nvPr userDrawn="1"/>
        </p:nvSpPr>
        <p:spPr bwMode="auto">
          <a:xfrm>
            <a:off x="9578846" y="693764"/>
            <a:ext cx="114896" cy="425892"/>
          </a:xfrm>
          <a:custGeom>
            <a:avLst/>
            <a:gdLst>
              <a:gd name="T0" fmla="*/ 67 w 133"/>
              <a:gd name="T1" fmla="*/ 460 h 493"/>
              <a:gd name="T2" fmla="*/ 133 w 133"/>
              <a:gd name="T3" fmla="*/ 493 h 493"/>
              <a:gd name="T4" fmla="*/ 133 w 133"/>
              <a:gd name="T5" fmla="*/ 67 h 493"/>
              <a:gd name="T6" fmla="*/ 0 w 133"/>
              <a:gd name="T7" fmla="*/ 0 h 493"/>
              <a:gd name="T8" fmla="*/ 0 w 133"/>
              <a:gd name="T9" fmla="*/ 77 h 493"/>
              <a:gd name="T10" fmla="*/ 67 w 133"/>
              <a:gd name="T11" fmla="*/ 110 h 493"/>
              <a:gd name="T12" fmla="*/ 67 w 133"/>
              <a:gd name="T13" fmla="*/ 46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493">
                <a:moveTo>
                  <a:pt x="67" y="460"/>
                </a:moveTo>
                <a:lnTo>
                  <a:pt x="133" y="493"/>
                </a:lnTo>
                <a:lnTo>
                  <a:pt x="133" y="67"/>
                </a:lnTo>
                <a:lnTo>
                  <a:pt x="0" y="0"/>
                </a:lnTo>
                <a:lnTo>
                  <a:pt x="0" y="77"/>
                </a:lnTo>
                <a:lnTo>
                  <a:pt x="67" y="110"/>
                </a:lnTo>
                <a:lnTo>
                  <a:pt x="67" y="4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2.91667E-6 0.02616 " pathEditMode="relative" rAng="0" ptsTypes="AA">
                                      <p:cBhvr>
                                        <p:cTn id="15" dur="1000" spd="-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4.58333E-6 -0.03889 " pathEditMode="relative" rAng="0" ptsTypes="AA">
                                      <p:cBhvr>
                                        <p:cTn id="17" dur="100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-2.59259E-6 L -0.16107 -2.59259E-6 " pathEditMode="relative" rAng="0" ptsTypes="AA">
                                      <p:cBhvr>
                                        <p:cTn id="22" dur="1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92" grpId="0" animBg="1"/>
      <p:bldP spid="92" grpId="1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(Healthca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28D3BB5F-6204-4959-BF5F-C5EC9F627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249127"/>
            <a:ext cx="4409718" cy="1900854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777BA1BC-AC49-4355-A5AD-A7E3973505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398454"/>
            <a:ext cx="4409718" cy="304699"/>
          </a:xfrm>
        </p:spPr>
        <p:txBody>
          <a:bodyPr>
            <a:sp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73C34E1E-E4E3-4CAC-94AF-A13CA7B9E7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694527"/>
            <a:ext cx="4409718" cy="270843"/>
          </a:xfrm>
        </p:spPr>
        <p:txBody>
          <a:bodyPr>
            <a:sp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D8CE1DD-8D98-42F5-9870-0F3ACC5C363C}"/>
              </a:ext>
            </a:extLst>
          </p:cNvPr>
          <p:cNvGrpSpPr/>
          <p:nvPr userDrawn="1"/>
        </p:nvGrpSpPr>
        <p:grpSpPr>
          <a:xfrm>
            <a:off x="9773218" y="751643"/>
            <a:ext cx="1667283" cy="369741"/>
            <a:chOff x="9609059" y="890430"/>
            <a:chExt cx="1667283" cy="369741"/>
          </a:xfrm>
          <a:solidFill>
            <a:schemeClr val="tx1"/>
          </a:soli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3B9BAE85-8BCF-4F3E-A239-8763A58A12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09059" y="890430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6">
              <a:extLst>
                <a:ext uri="{FF2B5EF4-FFF2-40B4-BE49-F238E27FC236}">
                  <a16:creationId xmlns:a16="http://schemas.microsoft.com/office/drawing/2014/main" id="{7A41CC0E-C9D8-43FC-B4EA-C01070089E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09059" y="890430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CDA32E72-47F1-4966-8F2C-E44D4E1000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68666" y="945719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5AE5E150-C931-40BB-9B24-746BDCD482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23300" y="917211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200ECBF5-44BA-4A33-B52A-B7167103C6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11416" y="943991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B54FE431-CF28-4D81-88D1-AE6006241D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68642" y="948310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219574AA-81AD-4C23-A940-6D3A1F328C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70579" y="890430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371A9C7C-E1C0-4B38-AE7C-B837D0FE70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20030" y="950038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6A4C3D28-7E2C-4350-A3D7-DAC2AB3D92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62570" y="943991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C266CBA7-7C03-4EFF-B5AC-0014B208BD1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91497" y="943991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12E9EC30-5D0C-476F-AE94-BE1F648D64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48723" y="945719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3032B80D-3973-4C97-A3D4-DFBD11EDD6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88017" y="943991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DC9FB026-490F-4DA4-89DD-1F9850A04D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9926" y="917211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66068D45-1E9F-4781-9F30-7710B35E01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9059" y="1180693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24B5EBAC-DA0D-4CAC-943B-61720E9CBE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80761" y="1198835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99EDA52D-0791-462E-A4BA-E2CA62EB9C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42096" y="1198835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3AD917A7-5CA1-4766-91E7-19DAC23101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9478" y="1180693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A54340F1-7F25-492C-A553-B73F84D9DB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35395" y="1188468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A9E1F820-3D98-497A-9548-33A1864884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84636" y="1180693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DDC3284E-9E0D-4BD9-8A61-086A13D0D29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40134" y="1180693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6FF21313-2D31-48FC-B681-BBC34D27F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11835" y="1200563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A7455459-69FB-4A42-B752-C75B189215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73171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F14CEFE0-DFC1-4083-9D2A-6CA40FAEAD7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230187" y="1180693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C35370FE-CFD7-42E7-A911-C392C2D56E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60422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07055EFA-A3AF-4401-A64E-CE4F0101F40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24349" y="1198835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0D74D86E-1F6E-4FA5-AFE1-002F0B75BA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85685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05311F82-4522-4E67-ADB4-9B22F43A15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38381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E894BBC4-039E-498B-A0FC-FF336A50FD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1287" y="1180693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3">
              <a:extLst>
                <a:ext uri="{FF2B5EF4-FFF2-40B4-BE49-F238E27FC236}">
                  <a16:creationId xmlns:a16="http://schemas.microsoft.com/office/drawing/2014/main" id="{BCC0F6D1-DA22-4138-BECC-F721896901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62989" y="1198835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E0F99E5D-F1C7-4B72-899E-3607D45A28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18277" y="1200563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3AD2A811-6B4C-43DF-A785-5083D6B83F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79613" y="1198835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D41A9276-C418-4888-8444-9534E4CE3C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45267" y="1200563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366CDD14-4169-4160-A3FB-508A663508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87597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A30B484F-A094-4758-9AB8-349FE6A098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53252" y="1198835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542ACB78-A7F7-42F0-85C0-643F51E6C4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50870" y="1198835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2185113F-FCDB-4356-8AF1-494A84303C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6525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0384897C-5BA6-49AD-9CD3-A52B31CEA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76132" y="1188468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42">
              <a:extLst>
                <a:ext uri="{FF2B5EF4-FFF2-40B4-BE49-F238E27FC236}">
                  <a16:creationId xmlns:a16="http://schemas.microsoft.com/office/drawing/2014/main" id="{81507BA3-4C4A-4C5D-9F09-B3622A857D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80526" y="1180693"/>
              <a:ext cx="14686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43">
              <a:extLst>
                <a:ext uri="{FF2B5EF4-FFF2-40B4-BE49-F238E27FC236}">
                  <a16:creationId xmlns:a16="http://schemas.microsoft.com/office/drawing/2014/main" id="{ACEF3B34-6905-4A5D-B143-8CDC3CC1CE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32544" y="1180693"/>
              <a:ext cx="13822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6E96221D-0447-40A3-BB3F-ADBD65B78D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27101" y="943991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87688B39-85EA-45AB-BB78-3706C4132ECD}"/>
              </a:ext>
            </a:extLst>
          </p:cNvPr>
          <p:cNvSpPr/>
          <p:nvPr userDrawn="1"/>
        </p:nvSpPr>
        <p:spPr>
          <a:xfrm>
            <a:off x="7022573" y="358170"/>
            <a:ext cx="2668124" cy="1252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45">
            <a:extLst>
              <a:ext uri="{FF2B5EF4-FFF2-40B4-BE49-F238E27FC236}">
                <a16:creationId xmlns:a16="http://schemas.microsoft.com/office/drawing/2014/main" id="{14143373-E54F-415C-BD02-BE38D2A0B0FF}"/>
              </a:ext>
            </a:extLst>
          </p:cNvPr>
          <p:cNvSpPr>
            <a:spLocks/>
          </p:cNvSpPr>
          <p:nvPr userDrawn="1"/>
        </p:nvSpPr>
        <p:spPr bwMode="auto">
          <a:xfrm>
            <a:off x="9521830" y="729183"/>
            <a:ext cx="114896" cy="427619"/>
          </a:xfrm>
          <a:custGeom>
            <a:avLst/>
            <a:gdLst>
              <a:gd name="T0" fmla="*/ 66 w 133"/>
              <a:gd name="T1" fmla="*/ 36 h 495"/>
              <a:gd name="T2" fmla="*/ 0 w 133"/>
              <a:gd name="T3" fmla="*/ 0 h 495"/>
              <a:gd name="T4" fmla="*/ 0 w 133"/>
              <a:gd name="T5" fmla="*/ 426 h 495"/>
              <a:gd name="T6" fmla="*/ 133 w 133"/>
              <a:gd name="T7" fmla="*/ 495 h 495"/>
              <a:gd name="T8" fmla="*/ 133 w 133"/>
              <a:gd name="T9" fmla="*/ 419 h 495"/>
              <a:gd name="T10" fmla="*/ 66 w 133"/>
              <a:gd name="T11" fmla="*/ 385 h 495"/>
              <a:gd name="T12" fmla="*/ 66 w 133"/>
              <a:gd name="T13" fmla="*/ 36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495">
                <a:moveTo>
                  <a:pt x="66" y="36"/>
                </a:moveTo>
                <a:lnTo>
                  <a:pt x="0" y="0"/>
                </a:lnTo>
                <a:lnTo>
                  <a:pt x="0" y="426"/>
                </a:lnTo>
                <a:lnTo>
                  <a:pt x="133" y="495"/>
                </a:lnTo>
                <a:lnTo>
                  <a:pt x="133" y="419"/>
                </a:lnTo>
                <a:lnTo>
                  <a:pt x="66" y="385"/>
                </a:lnTo>
                <a:lnTo>
                  <a:pt x="66" y="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46">
            <a:extLst>
              <a:ext uri="{FF2B5EF4-FFF2-40B4-BE49-F238E27FC236}">
                <a16:creationId xmlns:a16="http://schemas.microsoft.com/office/drawing/2014/main" id="{24D73BDE-072E-454E-845F-12D75EE395DE}"/>
              </a:ext>
            </a:extLst>
          </p:cNvPr>
          <p:cNvSpPr>
            <a:spLocks/>
          </p:cNvSpPr>
          <p:nvPr userDrawn="1"/>
        </p:nvSpPr>
        <p:spPr bwMode="auto">
          <a:xfrm>
            <a:off x="9578846" y="693764"/>
            <a:ext cx="114896" cy="425892"/>
          </a:xfrm>
          <a:custGeom>
            <a:avLst/>
            <a:gdLst>
              <a:gd name="T0" fmla="*/ 67 w 133"/>
              <a:gd name="T1" fmla="*/ 460 h 493"/>
              <a:gd name="T2" fmla="*/ 133 w 133"/>
              <a:gd name="T3" fmla="*/ 493 h 493"/>
              <a:gd name="T4" fmla="*/ 133 w 133"/>
              <a:gd name="T5" fmla="*/ 67 h 493"/>
              <a:gd name="T6" fmla="*/ 0 w 133"/>
              <a:gd name="T7" fmla="*/ 0 h 493"/>
              <a:gd name="T8" fmla="*/ 0 w 133"/>
              <a:gd name="T9" fmla="*/ 77 h 493"/>
              <a:gd name="T10" fmla="*/ 67 w 133"/>
              <a:gd name="T11" fmla="*/ 110 h 493"/>
              <a:gd name="T12" fmla="*/ 67 w 133"/>
              <a:gd name="T13" fmla="*/ 46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493">
                <a:moveTo>
                  <a:pt x="67" y="460"/>
                </a:moveTo>
                <a:lnTo>
                  <a:pt x="133" y="493"/>
                </a:lnTo>
                <a:lnTo>
                  <a:pt x="133" y="67"/>
                </a:lnTo>
                <a:lnTo>
                  <a:pt x="0" y="0"/>
                </a:lnTo>
                <a:lnTo>
                  <a:pt x="0" y="77"/>
                </a:lnTo>
                <a:lnTo>
                  <a:pt x="67" y="110"/>
                </a:lnTo>
                <a:lnTo>
                  <a:pt x="67" y="4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1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2.91667E-6 0.02616 " pathEditMode="relative" rAng="0" ptsTypes="AA">
                                      <p:cBhvr>
                                        <p:cTn id="12" dur="1000" spd="-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4.58333E-6 -0.03889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-2.59259E-6 L -0.16107 -2.59259E-6 " pathEditMode="relative" rAng="0" ptsTypes="AA">
                                      <p:cBhvr>
                                        <p:cTn id="19" dur="15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19" grpId="1" animBg="1"/>
      <p:bldP spid="120" grpId="0" animBg="1"/>
      <p:bldP spid="120" grpId="1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F3E6-6D45-4A79-82D8-67D8F9DC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F9AD-4695-436B-9ED2-93DFE1A2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B323F-5448-46AB-BB19-DBCF6C2A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2351" y="6194425"/>
            <a:ext cx="7767066" cy="4421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9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38A5-67DB-4DDE-BFE7-EEF0A84E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79819"/>
            <a:ext cx="8715376" cy="1495794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44AA2-B6FF-41B0-8880-CBB7A1AFC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539069"/>
            <a:ext cx="8715376" cy="4318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2C9B4B-AF65-4CD0-BFFC-C585EB8C7753}"/>
              </a:ext>
            </a:extLst>
          </p:cNvPr>
          <p:cNvCxnSpPr>
            <a:cxnSpLocks/>
          </p:cNvCxnSpPr>
          <p:nvPr userDrawn="1"/>
        </p:nvCxnSpPr>
        <p:spPr>
          <a:xfrm flipH="1">
            <a:off x="457200" y="5273866"/>
            <a:ext cx="112776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82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3654-6B08-42E4-9A0C-797E051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FA7A-2090-4F19-B8BA-147E2979A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7" y="1412997"/>
            <a:ext cx="2580329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3E3F1-3C93-47BB-ABBA-E74A78AA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6455" y="1412997"/>
            <a:ext cx="2578410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5B47A-66F4-453A-A8ED-E9E01E3E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2351" y="6194425"/>
            <a:ext cx="7767066" cy="4421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20A71404-69A5-45B6-A2FA-04E08F320E5A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256018" y="1412997"/>
            <a:ext cx="2578415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1B13753-7B7A-4BCB-8A04-E2CAD8BC9AF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45586" y="1412997"/>
            <a:ext cx="2589212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0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3654-6B08-42E4-9A0C-797E051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FA7A-2090-4F19-B8BA-147E2979A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6" y="1412997"/>
            <a:ext cx="5478783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3E3F1-3C93-47BB-ABBA-E74A78AA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1412997"/>
            <a:ext cx="5478778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5B47A-66F4-453A-A8ED-E9E01E3E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2351" y="6194425"/>
            <a:ext cx="7767066" cy="4421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0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3654-6B08-42E4-9A0C-797E051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FA7A-2090-4F19-B8BA-147E2979A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7" y="1412997"/>
            <a:ext cx="3546482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3E3F1-3C93-47BB-ABBA-E74A78AA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3718" y="1412997"/>
            <a:ext cx="3544564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5B47A-66F4-453A-A8ED-E9E01E3E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2351" y="6194425"/>
            <a:ext cx="7767066" cy="4421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20A71404-69A5-45B6-A2FA-04E08F320E5A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188320" y="1412997"/>
            <a:ext cx="3546477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67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3654-6B08-42E4-9A0C-797E051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FA7A-2090-4F19-B8BA-147E2979A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7" y="1412997"/>
            <a:ext cx="2580329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3E3F1-3C93-47BB-ABBA-E74A78AA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6455" y="1412997"/>
            <a:ext cx="2578410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5B47A-66F4-453A-A8ED-E9E01E3E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2351" y="6194425"/>
            <a:ext cx="7767066" cy="4421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20A71404-69A5-45B6-A2FA-04E08F320E5A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256018" y="1412997"/>
            <a:ext cx="2578415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1B13753-7B7A-4BCB-8A04-E2CAD8BC9AF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45586" y="1412997"/>
            <a:ext cx="2589212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89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450F-2939-40BB-A926-D9D78513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74504-C99A-45C9-8BEA-707080C9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2351" y="6194425"/>
            <a:ext cx="7767066" cy="4421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0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972CA9-CF1C-451C-A31A-176779B1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2351" y="6194425"/>
            <a:ext cx="7767066" cy="4421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(Busine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2D18BF-2FAC-4D98-A229-E03EB74D081B}"/>
              </a:ext>
            </a:extLst>
          </p:cNvPr>
          <p:cNvSpPr txBox="1"/>
          <p:nvPr userDrawn="1"/>
        </p:nvSpPr>
        <p:spPr>
          <a:xfrm>
            <a:off x="461853" y="1585728"/>
            <a:ext cx="362631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5400" i="1" dirty="0">
                <a:solidFill>
                  <a:schemeClr val="tx1"/>
                </a:solidFill>
              </a:rPr>
              <a:t>Thank you.</a:t>
            </a:r>
          </a:p>
        </p:txBody>
      </p:sp>
      <p:grpSp>
        <p:nvGrpSpPr>
          <p:cNvPr id="50" name="Captions"/>
          <p:cNvGrpSpPr/>
          <p:nvPr userDrawn="1"/>
        </p:nvGrpSpPr>
        <p:grpSpPr>
          <a:xfrm>
            <a:off x="610751" y="1037030"/>
            <a:ext cx="2974329" cy="166729"/>
            <a:chOff x="5722374" y="1037030"/>
            <a:chExt cx="2974329" cy="166729"/>
          </a:xfrm>
          <a:solidFill>
            <a:schemeClr val="tx1"/>
          </a:solidFill>
        </p:grpSpPr>
        <p:sp>
          <p:nvSpPr>
            <p:cNvPr id="51" name="Freeform 47"/>
            <p:cNvSpPr>
              <a:spLocks/>
            </p:cNvSpPr>
            <p:nvPr userDrawn="1"/>
          </p:nvSpPr>
          <p:spPr bwMode="auto">
            <a:xfrm>
              <a:off x="5722374" y="1043078"/>
              <a:ext cx="101938" cy="132173"/>
            </a:xfrm>
            <a:custGeom>
              <a:avLst/>
              <a:gdLst>
                <a:gd name="T0" fmla="*/ 49 w 118"/>
                <a:gd name="T1" fmla="*/ 15 h 153"/>
                <a:gd name="T2" fmla="*/ 0 w 118"/>
                <a:gd name="T3" fmla="*/ 15 h 153"/>
                <a:gd name="T4" fmla="*/ 0 w 118"/>
                <a:gd name="T5" fmla="*/ 0 h 153"/>
                <a:gd name="T6" fmla="*/ 118 w 118"/>
                <a:gd name="T7" fmla="*/ 0 h 153"/>
                <a:gd name="T8" fmla="*/ 118 w 118"/>
                <a:gd name="T9" fmla="*/ 15 h 153"/>
                <a:gd name="T10" fmla="*/ 68 w 118"/>
                <a:gd name="T11" fmla="*/ 15 h 153"/>
                <a:gd name="T12" fmla="*/ 68 w 118"/>
                <a:gd name="T13" fmla="*/ 153 h 153"/>
                <a:gd name="T14" fmla="*/ 49 w 118"/>
                <a:gd name="T15" fmla="*/ 153 h 153"/>
                <a:gd name="T16" fmla="*/ 49 w 118"/>
                <a:gd name="T17" fmla="*/ 1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3">
                  <a:moveTo>
                    <a:pt x="49" y="15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5"/>
                  </a:lnTo>
                  <a:lnTo>
                    <a:pt x="68" y="15"/>
                  </a:lnTo>
                  <a:lnTo>
                    <a:pt x="68" y="153"/>
                  </a:lnTo>
                  <a:lnTo>
                    <a:pt x="49" y="153"/>
                  </a:lnTo>
                  <a:lnTo>
                    <a:pt x="49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"/>
            <p:cNvSpPr>
              <a:spLocks/>
            </p:cNvSpPr>
            <p:nvPr userDrawn="1"/>
          </p:nvSpPr>
          <p:spPr bwMode="auto">
            <a:xfrm>
              <a:off x="5846772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5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30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9"/>
            <p:cNvSpPr>
              <a:spLocks noEditPoints="1"/>
            </p:cNvSpPr>
            <p:nvPr userDrawn="1"/>
          </p:nvSpPr>
          <p:spPr bwMode="auto">
            <a:xfrm>
              <a:off x="5954757" y="1074177"/>
              <a:ext cx="92435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3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6" y="44"/>
                    <a:pt x="24" y="44"/>
                  </a:cubicBezTo>
                  <a:cubicBezTo>
                    <a:pt x="31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9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3" y="6"/>
                  </a:cubicBezTo>
                  <a:cubicBezTo>
                    <a:pt x="15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0"/>
            <p:cNvSpPr>
              <a:spLocks noEditPoints="1"/>
            </p:cNvSpPr>
            <p:nvPr userDrawn="1"/>
          </p:nvSpPr>
          <p:spPr bwMode="auto">
            <a:xfrm>
              <a:off x="6128396" y="1074177"/>
              <a:ext cx="95890" cy="129582"/>
            </a:xfrm>
            <a:custGeom>
              <a:avLst/>
              <a:gdLst>
                <a:gd name="T0" fmla="*/ 0 w 47"/>
                <a:gd name="T1" fmla="*/ 1 h 63"/>
                <a:gd name="T2" fmla="*/ 7 w 47"/>
                <a:gd name="T3" fmla="*/ 1 h 63"/>
                <a:gd name="T4" fmla="*/ 7 w 47"/>
                <a:gd name="T5" fmla="*/ 11 h 63"/>
                <a:gd name="T6" fmla="*/ 25 w 47"/>
                <a:gd name="T7" fmla="*/ 0 h 63"/>
                <a:gd name="T8" fmla="*/ 47 w 47"/>
                <a:gd name="T9" fmla="*/ 25 h 63"/>
                <a:gd name="T10" fmla="*/ 47 w 47"/>
                <a:gd name="T11" fmla="*/ 25 h 63"/>
                <a:gd name="T12" fmla="*/ 25 w 47"/>
                <a:gd name="T13" fmla="*/ 50 h 63"/>
                <a:gd name="T14" fmla="*/ 7 w 47"/>
                <a:gd name="T15" fmla="*/ 40 h 63"/>
                <a:gd name="T16" fmla="*/ 7 w 47"/>
                <a:gd name="T17" fmla="*/ 63 h 63"/>
                <a:gd name="T18" fmla="*/ 0 w 47"/>
                <a:gd name="T19" fmla="*/ 63 h 63"/>
                <a:gd name="T20" fmla="*/ 0 w 47"/>
                <a:gd name="T21" fmla="*/ 1 h 63"/>
                <a:gd name="T22" fmla="*/ 40 w 47"/>
                <a:gd name="T23" fmla="*/ 25 h 63"/>
                <a:gd name="T24" fmla="*/ 40 w 47"/>
                <a:gd name="T25" fmla="*/ 25 h 63"/>
                <a:gd name="T26" fmla="*/ 23 w 47"/>
                <a:gd name="T27" fmla="*/ 7 h 63"/>
                <a:gd name="T28" fmla="*/ 6 w 47"/>
                <a:gd name="T29" fmla="*/ 25 h 63"/>
                <a:gd name="T30" fmla="*/ 6 w 47"/>
                <a:gd name="T31" fmla="*/ 25 h 63"/>
                <a:gd name="T32" fmla="*/ 23 w 47"/>
                <a:gd name="T33" fmla="*/ 43 h 63"/>
                <a:gd name="T34" fmla="*/ 40 w 47"/>
                <a:gd name="T35" fmla="*/ 2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63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0" y="5"/>
                    <a:pt x="16" y="0"/>
                    <a:pt x="25" y="0"/>
                  </a:cubicBezTo>
                  <a:cubicBezTo>
                    <a:pt x="36" y="0"/>
                    <a:pt x="47" y="9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40"/>
                    <a:pt x="36" y="50"/>
                    <a:pt x="25" y="50"/>
                  </a:cubicBezTo>
                  <a:cubicBezTo>
                    <a:pt x="16" y="50"/>
                    <a:pt x="10" y="45"/>
                    <a:pt x="7" y="40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0" y="1"/>
                  </a:lnTo>
                  <a:close/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2" y="7"/>
                    <a:pt x="23" y="7"/>
                  </a:cubicBezTo>
                  <a:cubicBezTo>
                    <a:pt x="15" y="7"/>
                    <a:pt x="6" y="14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36"/>
                    <a:pt x="15" y="43"/>
                    <a:pt x="23" y="43"/>
                  </a:cubicBezTo>
                  <a:cubicBezTo>
                    <a:pt x="33" y="43"/>
                    <a:pt x="40" y="37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1"/>
            <p:cNvSpPr>
              <a:spLocks noEditPoints="1"/>
            </p:cNvSpPr>
            <p:nvPr userDrawn="1"/>
          </p:nvSpPr>
          <p:spPr bwMode="auto">
            <a:xfrm>
              <a:off x="6245020" y="1074177"/>
              <a:ext cx="100210" cy="102801"/>
            </a:xfrm>
            <a:custGeom>
              <a:avLst/>
              <a:gdLst>
                <a:gd name="T0" fmla="*/ 0 w 49"/>
                <a:gd name="T1" fmla="*/ 25 h 50"/>
                <a:gd name="T2" fmla="*/ 0 w 49"/>
                <a:gd name="T3" fmla="*/ 25 h 50"/>
                <a:gd name="T4" fmla="*/ 25 w 49"/>
                <a:gd name="T5" fmla="*/ 0 h 50"/>
                <a:gd name="T6" fmla="*/ 49 w 49"/>
                <a:gd name="T7" fmla="*/ 25 h 50"/>
                <a:gd name="T8" fmla="*/ 49 w 49"/>
                <a:gd name="T9" fmla="*/ 25 h 50"/>
                <a:gd name="T10" fmla="*/ 25 w 49"/>
                <a:gd name="T11" fmla="*/ 50 h 50"/>
                <a:gd name="T12" fmla="*/ 0 w 49"/>
                <a:gd name="T13" fmla="*/ 25 h 50"/>
                <a:gd name="T14" fmla="*/ 42 w 49"/>
                <a:gd name="T15" fmla="*/ 25 h 50"/>
                <a:gd name="T16" fmla="*/ 42 w 49"/>
                <a:gd name="T17" fmla="*/ 25 h 50"/>
                <a:gd name="T18" fmla="*/ 25 w 49"/>
                <a:gd name="T19" fmla="*/ 7 h 50"/>
                <a:gd name="T20" fmla="*/ 7 w 49"/>
                <a:gd name="T21" fmla="*/ 25 h 50"/>
                <a:gd name="T22" fmla="*/ 7 w 49"/>
                <a:gd name="T23" fmla="*/ 25 h 50"/>
                <a:gd name="T24" fmla="*/ 25 w 49"/>
                <a:gd name="T25" fmla="*/ 43 h 50"/>
                <a:gd name="T26" fmla="*/ 42 w 49"/>
                <a:gd name="T27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39" y="0"/>
                    <a:pt x="49" y="12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38"/>
                    <a:pt x="39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lose/>
                  <a:moveTo>
                    <a:pt x="42" y="25"/>
                  </a:moveTo>
                  <a:cubicBezTo>
                    <a:pt x="42" y="25"/>
                    <a:pt x="42" y="25"/>
                    <a:pt x="42" y="25"/>
                  </a:cubicBezTo>
                  <a:cubicBezTo>
                    <a:pt x="42" y="15"/>
                    <a:pt x="35" y="7"/>
                    <a:pt x="25" y="7"/>
                  </a:cubicBezTo>
                  <a:cubicBezTo>
                    <a:pt x="14" y="7"/>
                    <a:pt x="7" y="1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35"/>
                    <a:pt x="15" y="43"/>
                    <a:pt x="25" y="43"/>
                  </a:cubicBezTo>
                  <a:cubicBezTo>
                    <a:pt x="35" y="43"/>
                    <a:pt x="42" y="35"/>
                    <a:pt x="4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2"/>
            <p:cNvSpPr>
              <a:spLocks/>
            </p:cNvSpPr>
            <p:nvPr userDrawn="1"/>
          </p:nvSpPr>
          <p:spPr bwMode="auto">
            <a:xfrm>
              <a:off x="6359052" y="1075905"/>
              <a:ext cx="145131" cy="99346"/>
            </a:xfrm>
            <a:custGeom>
              <a:avLst/>
              <a:gdLst>
                <a:gd name="T0" fmla="*/ 0 w 168"/>
                <a:gd name="T1" fmla="*/ 0 h 115"/>
                <a:gd name="T2" fmla="*/ 17 w 168"/>
                <a:gd name="T3" fmla="*/ 0 h 115"/>
                <a:gd name="T4" fmla="*/ 48 w 168"/>
                <a:gd name="T5" fmla="*/ 91 h 115"/>
                <a:gd name="T6" fmla="*/ 76 w 168"/>
                <a:gd name="T7" fmla="*/ 0 h 115"/>
                <a:gd name="T8" fmla="*/ 90 w 168"/>
                <a:gd name="T9" fmla="*/ 0 h 115"/>
                <a:gd name="T10" fmla="*/ 121 w 168"/>
                <a:gd name="T11" fmla="*/ 91 h 115"/>
                <a:gd name="T12" fmla="*/ 149 w 168"/>
                <a:gd name="T13" fmla="*/ 0 h 115"/>
                <a:gd name="T14" fmla="*/ 168 w 168"/>
                <a:gd name="T15" fmla="*/ 0 h 115"/>
                <a:gd name="T16" fmla="*/ 128 w 168"/>
                <a:gd name="T17" fmla="*/ 115 h 115"/>
                <a:gd name="T18" fmla="*/ 114 w 168"/>
                <a:gd name="T19" fmla="*/ 115 h 115"/>
                <a:gd name="T20" fmla="*/ 83 w 168"/>
                <a:gd name="T21" fmla="*/ 27 h 115"/>
                <a:gd name="T22" fmla="*/ 55 w 168"/>
                <a:gd name="T23" fmla="*/ 115 h 115"/>
                <a:gd name="T24" fmla="*/ 38 w 168"/>
                <a:gd name="T25" fmla="*/ 115 h 115"/>
                <a:gd name="T26" fmla="*/ 0 w 168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15">
                  <a:moveTo>
                    <a:pt x="0" y="0"/>
                  </a:moveTo>
                  <a:lnTo>
                    <a:pt x="17" y="0"/>
                  </a:lnTo>
                  <a:lnTo>
                    <a:pt x="48" y="91"/>
                  </a:lnTo>
                  <a:lnTo>
                    <a:pt x="76" y="0"/>
                  </a:lnTo>
                  <a:lnTo>
                    <a:pt x="90" y="0"/>
                  </a:lnTo>
                  <a:lnTo>
                    <a:pt x="121" y="91"/>
                  </a:lnTo>
                  <a:lnTo>
                    <a:pt x="149" y="0"/>
                  </a:lnTo>
                  <a:lnTo>
                    <a:pt x="168" y="0"/>
                  </a:lnTo>
                  <a:lnTo>
                    <a:pt x="128" y="115"/>
                  </a:lnTo>
                  <a:lnTo>
                    <a:pt x="114" y="115"/>
                  </a:lnTo>
                  <a:lnTo>
                    <a:pt x="83" y="27"/>
                  </a:lnTo>
                  <a:lnTo>
                    <a:pt x="55" y="115"/>
                  </a:lnTo>
                  <a:lnTo>
                    <a:pt x="38" y="1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3"/>
            <p:cNvSpPr>
              <a:spLocks noEditPoints="1"/>
            </p:cNvSpPr>
            <p:nvPr userDrawn="1"/>
          </p:nvSpPr>
          <p:spPr bwMode="auto">
            <a:xfrm>
              <a:off x="6516277" y="1074177"/>
              <a:ext cx="92435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3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6" y="44"/>
                    <a:pt x="24" y="44"/>
                  </a:cubicBezTo>
                  <a:cubicBezTo>
                    <a:pt x="30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3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4"/>
            <p:cNvSpPr>
              <a:spLocks/>
            </p:cNvSpPr>
            <p:nvPr userDrawn="1"/>
          </p:nvSpPr>
          <p:spPr bwMode="auto">
            <a:xfrm>
              <a:off x="6632901" y="1074177"/>
              <a:ext cx="53560" cy="101074"/>
            </a:xfrm>
            <a:custGeom>
              <a:avLst/>
              <a:gdLst>
                <a:gd name="T0" fmla="*/ 0 w 26"/>
                <a:gd name="T1" fmla="*/ 1 h 49"/>
                <a:gd name="T2" fmla="*/ 7 w 26"/>
                <a:gd name="T3" fmla="*/ 1 h 49"/>
                <a:gd name="T4" fmla="*/ 7 w 26"/>
                <a:gd name="T5" fmla="*/ 14 h 49"/>
                <a:gd name="T6" fmla="*/ 26 w 26"/>
                <a:gd name="T7" fmla="*/ 1 h 49"/>
                <a:gd name="T8" fmla="*/ 26 w 26"/>
                <a:gd name="T9" fmla="*/ 8 h 49"/>
                <a:gd name="T10" fmla="*/ 26 w 26"/>
                <a:gd name="T11" fmla="*/ 8 h 49"/>
                <a:gd name="T12" fmla="*/ 7 w 26"/>
                <a:gd name="T13" fmla="*/ 30 h 49"/>
                <a:gd name="T14" fmla="*/ 7 w 26"/>
                <a:gd name="T15" fmla="*/ 49 h 49"/>
                <a:gd name="T16" fmla="*/ 0 w 26"/>
                <a:gd name="T17" fmla="*/ 49 h 49"/>
                <a:gd name="T18" fmla="*/ 0 w 26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1" y="6"/>
                    <a:pt x="17" y="0"/>
                    <a:pt x="26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16" y="8"/>
                    <a:pt x="7" y="16"/>
                    <a:pt x="7" y="3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5"/>
            <p:cNvSpPr>
              <a:spLocks noEditPoints="1"/>
            </p:cNvSpPr>
            <p:nvPr userDrawn="1"/>
          </p:nvSpPr>
          <p:spPr bwMode="auto">
            <a:xfrm>
              <a:off x="6764210" y="1037030"/>
              <a:ext cx="97618" cy="139948"/>
            </a:xfrm>
            <a:custGeom>
              <a:avLst/>
              <a:gdLst>
                <a:gd name="T0" fmla="*/ 7 w 48"/>
                <a:gd name="T1" fmla="*/ 58 h 68"/>
                <a:gd name="T2" fmla="*/ 7 w 48"/>
                <a:gd name="T3" fmla="*/ 67 h 68"/>
                <a:gd name="T4" fmla="*/ 0 w 48"/>
                <a:gd name="T5" fmla="*/ 67 h 68"/>
                <a:gd name="T6" fmla="*/ 0 w 48"/>
                <a:gd name="T7" fmla="*/ 0 h 68"/>
                <a:gd name="T8" fmla="*/ 7 w 48"/>
                <a:gd name="T9" fmla="*/ 0 h 68"/>
                <a:gd name="T10" fmla="*/ 7 w 48"/>
                <a:gd name="T11" fmla="*/ 29 h 68"/>
                <a:gd name="T12" fmla="*/ 26 w 48"/>
                <a:gd name="T13" fmla="*/ 18 h 68"/>
                <a:gd name="T14" fmla="*/ 48 w 48"/>
                <a:gd name="T15" fmla="*/ 43 h 68"/>
                <a:gd name="T16" fmla="*/ 48 w 48"/>
                <a:gd name="T17" fmla="*/ 43 h 68"/>
                <a:gd name="T18" fmla="*/ 26 w 48"/>
                <a:gd name="T19" fmla="*/ 68 h 68"/>
                <a:gd name="T20" fmla="*/ 7 w 48"/>
                <a:gd name="T21" fmla="*/ 58 h 68"/>
                <a:gd name="T22" fmla="*/ 41 w 48"/>
                <a:gd name="T23" fmla="*/ 43 h 68"/>
                <a:gd name="T24" fmla="*/ 41 w 48"/>
                <a:gd name="T25" fmla="*/ 43 h 68"/>
                <a:gd name="T26" fmla="*/ 24 w 48"/>
                <a:gd name="T27" fmla="*/ 25 h 68"/>
                <a:gd name="T28" fmla="*/ 7 w 48"/>
                <a:gd name="T29" fmla="*/ 43 h 68"/>
                <a:gd name="T30" fmla="*/ 7 w 48"/>
                <a:gd name="T31" fmla="*/ 43 h 68"/>
                <a:gd name="T32" fmla="*/ 24 w 48"/>
                <a:gd name="T33" fmla="*/ 61 h 68"/>
                <a:gd name="T34" fmla="*/ 41 w 48"/>
                <a:gd name="T35" fmla="*/ 4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68">
                  <a:moveTo>
                    <a:pt x="7" y="58"/>
                  </a:move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1" y="23"/>
                    <a:pt x="17" y="18"/>
                    <a:pt x="26" y="18"/>
                  </a:cubicBezTo>
                  <a:cubicBezTo>
                    <a:pt x="37" y="18"/>
                    <a:pt x="48" y="27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58"/>
                    <a:pt x="37" y="68"/>
                    <a:pt x="26" y="68"/>
                  </a:cubicBezTo>
                  <a:cubicBezTo>
                    <a:pt x="17" y="68"/>
                    <a:pt x="11" y="63"/>
                    <a:pt x="7" y="58"/>
                  </a:cubicBezTo>
                  <a:close/>
                  <a:moveTo>
                    <a:pt x="41" y="43"/>
                  </a:moveTo>
                  <a:cubicBezTo>
                    <a:pt x="41" y="43"/>
                    <a:pt x="41" y="43"/>
                    <a:pt x="41" y="43"/>
                  </a:cubicBezTo>
                  <a:cubicBezTo>
                    <a:pt x="41" y="32"/>
                    <a:pt x="33" y="25"/>
                    <a:pt x="24" y="25"/>
                  </a:cubicBezTo>
                  <a:cubicBezTo>
                    <a:pt x="15" y="25"/>
                    <a:pt x="7" y="3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54"/>
                    <a:pt x="15" y="61"/>
                    <a:pt x="24" y="61"/>
                  </a:cubicBezTo>
                  <a:cubicBezTo>
                    <a:pt x="33" y="61"/>
                    <a:pt x="41" y="55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6"/>
            <p:cNvSpPr>
              <a:spLocks noEditPoints="1"/>
            </p:cNvSpPr>
            <p:nvPr userDrawn="1"/>
          </p:nvSpPr>
          <p:spPr bwMode="auto">
            <a:xfrm>
              <a:off x="6882561" y="1074177"/>
              <a:ext cx="91571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2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5" y="44"/>
                    <a:pt x="24" y="44"/>
                  </a:cubicBezTo>
                  <a:cubicBezTo>
                    <a:pt x="30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2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7"/>
            <p:cNvSpPr>
              <a:spLocks/>
            </p:cNvSpPr>
            <p:nvPr userDrawn="1"/>
          </p:nvSpPr>
          <p:spPr bwMode="auto">
            <a:xfrm>
              <a:off x="6998321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5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29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8"/>
            <p:cNvSpPr>
              <a:spLocks noEditPoints="1"/>
            </p:cNvSpPr>
            <p:nvPr userDrawn="1"/>
          </p:nvSpPr>
          <p:spPr bwMode="auto">
            <a:xfrm>
              <a:off x="7113216" y="1038758"/>
              <a:ext cx="16414" cy="136493"/>
            </a:xfrm>
            <a:custGeom>
              <a:avLst/>
              <a:gdLst>
                <a:gd name="T0" fmla="*/ 0 w 19"/>
                <a:gd name="T1" fmla="*/ 0 h 158"/>
                <a:gd name="T2" fmla="*/ 19 w 19"/>
                <a:gd name="T3" fmla="*/ 0 h 158"/>
                <a:gd name="T4" fmla="*/ 19 w 19"/>
                <a:gd name="T5" fmla="*/ 20 h 158"/>
                <a:gd name="T6" fmla="*/ 0 w 19"/>
                <a:gd name="T7" fmla="*/ 20 h 158"/>
                <a:gd name="T8" fmla="*/ 0 w 19"/>
                <a:gd name="T9" fmla="*/ 0 h 158"/>
                <a:gd name="T10" fmla="*/ 2 w 19"/>
                <a:gd name="T11" fmla="*/ 43 h 158"/>
                <a:gd name="T12" fmla="*/ 19 w 19"/>
                <a:gd name="T13" fmla="*/ 43 h 158"/>
                <a:gd name="T14" fmla="*/ 19 w 19"/>
                <a:gd name="T15" fmla="*/ 158 h 158"/>
                <a:gd name="T16" fmla="*/ 2 w 19"/>
                <a:gd name="T17" fmla="*/ 158 h 158"/>
                <a:gd name="T18" fmla="*/ 2 w 19"/>
                <a:gd name="T19" fmla="*/ 4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8">
                  <a:moveTo>
                    <a:pt x="0" y="0"/>
                  </a:moveTo>
                  <a:lnTo>
                    <a:pt x="19" y="0"/>
                  </a:lnTo>
                  <a:lnTo>
                    <a:pt x="1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2" y="43"/>
                  </a:moveTo>
                  <a:lnTo>
                    <a:pt x="19" y="43"/>
                  </a:lnTo>
                  <a:lnTo>
                    <a:pt x="19" y="158"/>
                  </a:lnTo>
                  <a:lnTo>
                    <a:pt x="2" y="158"/>
                  </a:lnTo>
                  <a:lnTo>
                    <a:pt x="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9"/>
            <p:cNvSpPr>
              <a:spLocks/>
            </p:cNvSpPr>
            <p:nvPr userDrawn="1"/>
          </p:nvSpPr>
          <p:spPr bwMode="auto">
            <a:xfrm>
              <a:off x="7162457" y="1074177"/>
              <a:ext cx="83796" cy="101074"/>
            </a:xfrm>
            <a:custGeom>
              <a:avLst/>
              <a:gdLst>
                <a:gd name="T0" fmla="*/ 0 w 41"/>
                <a:gd name="T1" fmla="*/ 1 h 49"/>
                <a:gd name="T2" fmla="*/ 7 w 41"/>
                <a:gd name="T3" fmla="*/ 1 h 49"/>
                <a:gd name="T4" fmla="*/ 7 w 41"/>
                <a:gd name="T5" fmla="*/ 10 h 49"/>
                <a:gd name="T6" fmla="*/ 23 w 41"/>
                <a:gd name="T7" fmla="*/ 0 h 49"/>
                <a:gd name="T8" fmla="*/ 41 w 41"/>
                <a:gd name="T9" fmla="*/ 19 h 49"/>
                <a:gd name="T10" fmla="*/ 41 w 41"/>
                <a:gd name="T11" fmla="*/ 49 h 49"/>
                <a:gd name="T12" fmla="*/ 34 w 41"/>
                <a:gd name="T13" fmla="*/ 49 h 49"/>
                <a:gd name="T14" fmla="*/ 34 w 41"/>
                <a:gd name="T15" fmla="*/ 21 h 49"/>
                <a:gd name="T16" fmla="*/ 21 w 41"/>
                <a:gd name="T17" fmla="*/ 7 h 49"/>
                <a:gd name="T18" fmla="*/ 7 w 41"/>
                <a:gd name="T19" fmla="*/ 22 h 49"/>
                <a:gd name="T20" fmla="*/ 7 w 41"/>
                <a:gd name="T21" fmla="*/ 49 h 49"/>
                <a:gd name="T22" fmla="*/ 0 w 41"/>
                <a:gd name="T23" fmla="*/ 49 h 49"/>
                <a:gd name="T24" fmla="*/ 0 w 41"/>
                <a:gd name="T25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5"/>
                    <a:pt x="15" y="0"/>
                    <a:pt x="23" y="0"/>
                  </a:cubicBezTo>
                  <a:cubicBezTo>
                    <a:pt x="35" y="0"/>
                    <a:pt x="41" y="8"/>
                    <a:pt x="41" y="1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12"/>
                    <a:pt x="30" y="7"/>
                    <a:pt x="21" y="7"/>
                  </a:cubicBezTo>
                  <a:cubicBezTo>
                    <a:pt x="13" y="7"/>
                    <a:pt x="7" y="13"/>
                    <a:pt x="7" y="22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0"/>
            <p:cNvSpPr>
              <a:spLocks noEditPoints="1"/>
            </p:cNvSpPr>
            <p:nvPr userDrawn="1"/>
          </p:nvSpPr>
          <p:spPr bwMode="auto">
            <a:xfrm>
              <a:off x="7272170" y="1037030"/>
              <a:ext cx="95890" cy="139948"/>
            </a:xfrm>
            <a:custGeom>
              <a:avLst/>
              <a:gdLst>
                <a:gd name="T0" fmla="*/ 0 w 47"/>
                <a:gd name="T1" fmla="*/ 43 h 68"/>
                <a:gd name="T2" fmla="*/ 0 w 47"/>
                <a:gd name="T3" fmla="*/ 43 h 68"/>
                <a:gd name="T4" fmla="*/ 22 w 47"/>
                <a:gd name="T5" fmla="*/ 18 h 68"/>
                <a:gd name="T6" fmla="*/ 40 w 47"/>
                <a:gd name="T7" fmla="*/ 28 h 68"/>
                <a:gd name="T8" fmla="*/ 40 w 47"/>
                <a:gd name="T9" fmla="*/ 0 h 68"/>
                <a:gd name="T10" fmla="*/ 47 w 47"/>
                <a:gd name="T11" fmla="*/ 0 h 68"/>
                <a:gd name="T12" fmla="*/ 47 w 47"/>
                <a:gd name="T13" fmla="*/ 67 h 68"/>
                <a:gd name="T14" fmla="*/ 40 w 47"/>
                <a:gd name="T15" fmla="*/ 67 h 68"/>
                <a:gd name="T16" fmla="*/ 40 w 47"/>
                <a:gd name="T17" fmla="*/ 57 h 68"/>
                <a:gd name="T18" fmla="*/ 22 w 47"/>
                <a:gd name="T19" fmla="*/ 68 h 68"/>
                <a:gd name="T20" fmla="*/ 0 w 47"/>
                <a:gd name="T21" fmla="*/ 43 h 68"/>
                <a:gd name="T22" fmla="*/ 40 w 47"/>
                <a:gd name="T23" fmla="*/ 43 h 68"/>
                <a:gd name="T24" fmla="*/ 40 w 47"/>
                <a:gd name="T25" fmla="*/ 43 h 68"/>
                <a:gd name="T26" fmla="*/ 23 w 47"/>
                <a:gd name="T27" fmla="*/ 25 h 68"/>
                <a:gd name="T28" fmla="*/ 7 w 47"/>
                <a:gd name="T29" fmla="*/ 43 h 68"/>
                <a:gd name="T30" fmla="*/ 7 w 47"/>
                <a:gd name="T31" fmla="*/ 43 h 68"/>
                <a:gd name="T32" fmla="*/ 23 w 47"/>
                <a:gd name="T33" fmla="*/ 61 h 68"/>
                <a:gd name="T34" fmla="*/ 40 w 47"/>
                <a:gd name="T35" fmla="*/ 4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68">
                  <a:moveTo>
                    <a:pt x="0" y="4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28"/>
                    <a:pt x="11" y="18"/>
                    <a:pt x="22" y="18"/>
                  </a:cubicBezTo>
                  <a:cubicBezTo>
                    <a:pt x="31" y="18"/>
                    <a:pt x="36" y="23"/>
                    <a:pt x="40" y="28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36" y="63"/>
                    <a:pt x="31" y="68"/>
                    <a:pt x="22" y="68"/>
                  </a:cubicBezTo>
                  <a:cubicBezTo>
                    <a:pt x="11" y="68"/>
                    <a:pt x="0" y="59"/>
                    <a:pt x="0" y="43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0" y="32"/>
                    <a:pt x="32" y="25"/>
                    <a:pt x="23" y="25"/>
                  </a:cubicBezTo>
                  <a:cubicBezTo>
                    <a:pt x="14" y="25"/>
                    <a:pt x="7" y="31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54"/>
                    <a:pt x="14" y="61"/>
                    <a:pt x="23" y="61"/>
                  </a:cubicBezTo>
                  <a:cubicBezTo>
                    <a:pt x="32" y="61"/>
                    <a:pt x="40" y="54"/>
                    <a:pt x="4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1"/>
            <p:cNvSpPr>
              <a:spLocks/>
            </p:cNvSpPr>
            <p:nvPr userDrawn="1"/>
          </p:nvSpPr>
          <p:spPr bwMode="auto">
            <a:xfrm>
              <a:off x="7448401" y="1075905"/>
              <a:ext cx="145131" cy="99346"/>
            </a:xfrm>
            <a:custGeom>
              <a:avLst/>
              <a:gdLst>
                <a:gd name="T0" fmla="*/ 0 w 168"/>
                <a:gd name="T1" fmla="*/ 0 h 115"/>
                <a:gd name="T2" fmla="*/ 19 w 168"/>
                <a:gd name="T3" fmla="*/ 0 h 115"/>
                <a:gd name="T4" fmla="*/ 47 w 168"/>
                <a:gd name="T5" fmla="*/ 91 h 115"/>
                <a:gd name="T6" fmla="*/ 78 w 168"/>
                <a:gd name="T7" fmla="*/ 0 h 115"/>
                <a:gd name="T8" fmla="*/ 92 w 168"/>
                <a:gd name="T9" fmla="*/ 0 h 115"/>
                <a:gd name="T10" fmla="*/ 120 w 168"/>
                <a:gd name="T11" fmla="*/ 91 h 115"/>
                <a:gd name="T12" fmla="*/ 151 w 168"/>
                <a:gd name="T13" fmla="*/ 0 h 115"/>
                <a:gd name="T14" fmla="*/ 168 w 168"/>
                <a:gd name="T15" fmla="*/ 0 h 115"/>
                <a:gd name="T16" fmla="*/ 127 w 168"/>
                <a:gd name="T17" fmla="*/ 115 h 115"/>
                <a:gd name="T18" fmla="*/ 113 w 168"/>
                <a:gd name="T19" fmla="*/ 115 h 115"/>
                <a:gd name="T20" fmla="*/ 85 w 168"/>
                <a:gd name="T21" fmla="*/ 27 h 115"/>
                <a:gd name="T22" fmla="*/ 54 w 168"/>
                <a:gd name="T23" fmla="*/ 115 h 115"/>
                <a:gd name="T24" fmla="*/ 40 w 168"/>
                <a:gd name="T25" fmla="*/ 115 h 115"/>
                <a:gd name="T26" fmla="*/ 0 w 168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15">
                  <a:moveTo>
                    <a:pt x="0" y="0"/>
                  </a:moveTo>
                  <a:lnTo>
                    <a:pt x="19" y="0"/>
                  </a:lnTo>
                  <a:lnTo>
                    <a:pt x="47" y="91"/>
                  </a:lnTo>
                  <a:lnTo>
                    <a:pt x="78" y="0"/>
                  </a:lnTo>
                  <a:lnTo>
                    <a:pt x="92" y="0"/>
                  </a:lnTo>
                  <a:lnTo>
                    <a:pt x="120" y="91"/>
                  </a:lnTo>
                  <a:lnTo>
                    <a:pt x="151" y="0"/>
                  </a:lnTo>
                  <a:lnTo>
                    <a:pt x="168" y="0"/>
                  </a:lnTo>
                  <a:lnTo>
                    <a:pt x="127" y="115"/>
                  </a:lnTo>
                  <a:lnTo>
                    <a:pt x="113" y="115"/>
                  </a:lnTo>
                  <a:lnTo>
                    <a:pt x="85" y="27"/>
                  </a:lnTo>
                  <a:lnTo>
                    <a:pt x="54" y="115"/>
                  </a:lnTo>
                  <a:lnTo>
                    <a:pt x="40" y="1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2"/>
            <p:cNvSpPr>
              <a:spLocks/>
            </p:cNvSpPr>
            <p:nvPr userDrawn="1"/>
          </p:nvSpPr>
          <p:spPr bwMode="auto">
            <a:xfrm>
              <a:off x="7617721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4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29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3"/>
            <p:cNvSpPr>
              <a:spLocks noEditPoints="1"/>
            </p:cNvSpPr>
            <p:nvPr userDrawn="1"/>
          </p:nvSpPr>
          <p:spPr bwMode="auto">
            <a:xfrm>
              <a:off x="7723978" y="1075905"/>
              <a:ext cx="85524" cy="101074"/>
            </a:xfrm>
            <a:custGeom>
              <a:avLst/>
              <a:gdLst>
                <a:gd name="T0" fmla="*/ 0 w 42"/>
                <a:gd name="T1" fmla="*/ 34 h 49"/>
                <a:gd name="T2" fmla="*/ 0 w 42"/>
                <a:gd name="T3" fmla="*/ 34 h 49"/>
                <a:gd name="T4" fmla="*/ 20 w 42"/>
                <a:gd name="T5" fmla="*/ 18 h 49"/>
                <a:gd name="T6" fmla="*/ 35 w 42"/>
                <a:gd name="T7" fmla="*/ 20 h 49"/>
                <a:gd name="T8" fmla="*/ 35 w 42"/>
                <a:gd name="T9" fmla="*/ 19 h 49"/>
                <a:gd name="T10" fmla="*/ 21 w 42"/>
                <a:gd name="T11" fmla="*/ 6 h 49"/>
                <a:gd name="T12" fmla="*/ 7 w 42"/>
                <a:gd name="T13" fmla="*/ 9 h 49"/>
                <a:gd name="T14" fmla="*/ 4 w 42"/>
                <a:gd name="T15" fmla="*/ 4 h 49"/>
                <a:gd name="T16" fmla="*/ 22 w 42"/>
                <a:gd name="T17" fmla="*/ 0 h 49"/>
                <a:gd name="T18" fmla="*/ 37 w 42"/>
                <a:gd name="T19" fmla="*/ 5 h 49"/>
                <a:gd name="T20" fmla="*/ 42 w 42"/>
                <a:gd name="T21" fmla="*/ 19 h 49"/>
                <a:gd name="T22" fmla="*/ 42 w 42"/>
                <a:gd name="T23" fmla="*/ 48 h 49"/>
                <a:gd name="T24" fmla="*/ 35 w 42"/>
                <a:gd name="T25" fmla="*/ 48 h 49"/>
                <a:gd name="T26" fmla="*/ 35 w 42"/>
                <a:gd name="T27" fmla="*/ 40 h 49"/>
                <a:gd name="T28" fmla="*/ 18 w 42"/>
                <a:gd name="T29" fmla="*/ 49 h 49"/>
                <a:gd name="T30" fmla="*/ 0 w 42"/>
                <a:gd name="T31" fmla="*/ 34 h 49"/>
                <a:gd name="T32" fmla="*/ 35 w 42"/>
                <a:gd name="T33" fmla="*/ 30 h 49"/>
                <a:gd name="T34" fmla="*/ 35 w 42"/>
                <a:gd name="T35" fmla="*/ 26 h 49"/>
                <a:gd name="T36" fmla="*/ 21 w 42"/>
                <a:gd name="T37" fmla="*/ 24 h 49"/>
                <a:gd name="T38" fmla="*/ 7 w 42"/>
                <a:gd name="T39" fmla="*/ 33 h 49"/>
                <a:gd name="T40" fmla="*/ 7 w 42"/>
                <a:gd name="T41" fmla="*/ 34 h 49"/>
                <a:gd name="T42" fmla="*/ 19 w 42"/>
                <a:gd name="T43" fmla="*/ 43 h 49"/>
                <a:gd name="T44" fmla="*/ 35 w 42"/>
                <a:gd name="T4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" h="4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4"/>
                    <a:pt x="8" y="18"/>
                    <a:pt x="20" y="18"/>
                  </a:cubicBezTo>
                  <a:cubicBezTo>
                    <a:pt x="26" y="18"/>
                    <a:pt x="31" y="19"/>
                    <a:pt x="35" y="20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0"/>
                    <a:pt x="30" y="6"/>
                    <a:pt x="21" y="6"/>
                  </a:cubicBezTo>
                  <a:cubicBezTo>
                    <a:pt x="15" y="6"/>
                    <a:pt x="11" y="7"/>
                    <a:pt x="7" y="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0" y="8"/>
                    <a:pt x="42" y="13"/>
                    <a:pt x="42" y="19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2" y="45"/>
                    <a:pt x="26" y="49"/>
                    <a:pt x="18" y="49"/>
                  </a:cubicBezTo>
                  <a:cubicBezTo>
                    <a:pt x="9" y="49"/>
                    <a:pt x="0" y="44"/>
                    <a:pt x="0" y="34"/>
                  </a:cubicBezTo>
                  <a:close/>
                  <a:moveTo>
                    <a:pt x="35" y="30"/>
                  </a:moveTo>
                  <a:cubicBezTo>
                    <a:pt x="35" y="26"/>
                    <a:pt x="35" y="26"/>
                    <a:pt x="35" y="26"/>
                  </a:cubicBezTo>
                  <a:cubicBezTo>
                    <a:pt x="32" y="25"/>
                    <a:pt x="27" y="24"/>
                    <a:pt x="21" y="24"/>
                  </a:cubicBezTo>
                  <a:cubicBezTo>
                    <a:pt x="12" y="24"/>
                    <a:pt x="7" y="28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40"/>
                    <a:pt x="13" y="43"/>
                    <a:pt x="19" y="43"/>
                  </a:cubicBezTo>
                  <a:cubicBezTo>
                    <a:pt x="28" y="43"/>
                    <a:pt x="35" y="38"/>
                    <a:pt x="3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4"/>
            <p:cNvSpPr>
              <a:spLocks/>
            </p:cNvSpPr>
            <p:nvPr userDrawn="1"/>
          </p:nvSpPr>
          <p:spPr bwMode="auto">
            <a:xfrm>
              <a:off x="7830234" y="1047397"/>
              <a:ext cx="58744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8 w 29"/>
                <a:gd name="T27" fmla="*/ 54 h 62"/>
                <a:gd name="T28" fmla="*/ 28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8" y="54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2"/>
                    <a:pt x="23" y="62"/>
                    <a:pt x="20" y="62"/>
                  </a:cubicBezTo>
                  <a:cubicBezTo>
                    <a:pt x="12" y="62"/>
                    <a:pt x="7" y="59"/>
                    <a:pt x="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5"/>
            <p:cNvSpPr>
              <a:spLocks/>
            </p:cNvSpPr>
            <p:nvPr userDrawn="1"/>
          </p:nvSpPr>
          <p:spPr bwMode="auto">
            <a:xfrm>
              <a:off x="7969319" y="1074177"/>
              <a:ext cx="146859" cy="101074"/>
            </a:xfrm>
            <a:custGeom>
              <a:avLst/>
              <a:gdLst>
                <a:gd name="T0" fmla="*/ 0 w 72"/>
                <a:gd name="T1" fmla="*/ 1 h 49"/>
                <a:gd name="T2" fmla="*/ 7 w 72"/>
                <a:gd name="T3" fmla="*/ 1 h 49"/>
                <a:gd name="T4" fmla="*/ 7 w 72"/>
                <a:gd name="T5" fmla="*/ 9 h 49"/>
                <a:gd name="T6" fmla="*/ 23 w 72"/>
                <a:gd name="T7" fmla="*/ 0 h 49"/>
                <a:gd name="T8" fmla="*/ 38 w 72"/>
                <a:gd name="T9" fmla="*/ 10 h 49"/>
                <a:gd name="T10" fmla="*/ 54 w 72"/>
                <a:gd name="T11" fmla="*/ 0 h 49"/>
                <a:gd name="T12" fmla="*/ 72 w 72"/>
                <a:gd name="T13" fmla="*/ 19 h 49"/>
                <a:gd name="T14" fmla="*/ 72 w 72"/>
                <a:gd name="T15" fmla="*/ 49 h 49"/>
                <a:gd name="T16" fmla="*/ 65 w 72"/>
                <a:gd name="T17" fmla="*/ 49 h 49"/>
                <a:gd name="T18" fmla="*/ 65 w 72"/>
                <a:gd name="T19" fmla="*/ 21 h 49"/>
                <a:gd name="T20" fmla="*/ 53 w 72"/>
                <a:gd name="T21" fmla="*/ 7 h 49"/>
                <a:gd name="T22" fmla="*/ 40 w 72"/>
                <a:gd name="T23" fmla="*/ 21 h 49"/>
                <a:gd name="T24" fmla="*/ 40 w 72"/>
                <a:gd name="T25" fmla="*/ 49 h 49"/>
                <a:gd name="T26" fmla="*/ 33 w 72"/>
                <a:gd name="T27" fmla="*/ 49 h 49"/>
                <a:gd name="T28" fmla="*/ 33 w 72"/>
                <a:gd name="T29" fmla="*/ 21 h 49"/>
                <a:gd name="T30" fmla="*/ 21 w 72"/>
                <a:gd name="T31" fmla="*/ 7 h 49"/>
                <a:gd name="T32" fmla="*/ 7 w 72"/>
                <a:gd name="T33" fmla="*/ 22 h 49"/>
                <a:gd name="T34" fmla="*/ 7 w 72"/>
                <a:gd name="T35" fmla="*/ 49 h 49"/>
                <a:gd name="T36" fmla="*/ 0 w 72"/>
                <a:gd name="T37" fmla="*/ 49 h 49"/>
                <a:gd name="T38" fmla="*/ 0 w 72"/>
                <a:gd name="T3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0" y="5"/>
                    <a:pt x="15" y="0"/>
                    <a:pt x="23" y="0"/>
                  </a:cubicBezTo>
                  <a:cubicBezTo>
                    <a:pt x="30" y="0"/>
                    <a:pt x="35" y="5"/>
                    <a:pt x="38" y="10"/>
                  </a:cubicBezTo>
                  <a:cubicBezTo>
                    <a:pt x="41" y="5"/>
                    <a:pt x="46" y="0"/>
                    <a:pt x="54" y="0"/>
                  </a:cubicBezTo>
                  <a:cubicBezTo>
                    <a:pt x="65" y="0"/>
                    <a:pt x="72" y="8"/>
                    <a:pt x="72" y="19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12"/>
                    <a:pt x="60" y="7"/>
                    <a:pt x="53" y="7"/>
                  </a:cubicBezTo>
                  <a:cubicBezTo>
                    <a:pt x="46" y="7"/>
                    <a:pt x="40" y="12"/>
                    <a:pt x="40" y="21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2"/>
                    <a:pt x="28" y="7"/>
                    <a:pt x="21" y="7"/>
                  </a:cubicBezTo>
                  <a:cubicBezTo>
                    <a:pt x="13" y="7"/>
                    <a:pt x="7" y="13"/>
                    <a:pt x="7" y="22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6"/>
            <p:cNvSpPr>
              <a:spLocks noEditPoints="1"/>
            </p:cNvSpPr>
            <p:nvPr userDrawn="1"/>
          </p:nvSpPr>
          <p:spPr bwMode="auto">
            <a:xfrm>
              <a:off x="8140366" y="1075905"/>
              <a:ext cx="83796" cy="101074"/>
            </a:xfrm>
            <a:custGeom>
              <a:avLst/>
              <a:gdLst>
                <a:gd name="T0" fmla="*/ 0 w 41"/>
                <a:gd name="T1" fmla="*/ 34 h 49"/>
                <a:gd name="T2" fmla="*/ 0 w 41"/>
                <a:gd name="T3" fmla="*/ 34 h 49"/>
                <a:gd name="T4" fmla="*/ 20 w 41"/>
                <a:gd name="T5" fmla="*/ 18 h 49"/>
                <a:gd name="T6" fmla="*/ 34 w 41"/>
                <a:gd name="T7" fmla="*/ 20 h 49"/>
                <a:gd name="T8" fmla="*/ 34 w 41"/>
                <a:gd name="T9" fmla="*/ 19 h 49"/>
                <a:gd name="T10" fmla="*/ 20 w 41"/>
                <a:gd name="T11" fmla="*/ 6 h 49"/>
                <a:gd name="T12" fmla="*/ 6 w 41"/>
                <a:gd name="T13" fmla="*/ 9 h 49"/>
                <a:gd name="T14" fmla="*/ 4 w 41"/>
                <a:gd name="T15" fmla="*/ 4 h 49"/>
                <a:gd name="T16" fmla="*/ 21 w 41"/>
                <a:gd name="T17" fmla="*/ 0 h 49"/>
                <a:gd name="T18" fmla="*/ 36 w 41"/>
                <a:gd name="T19" fmla="*/ 5 h 49"/>
                <a:gd name="T20" fmla="*/ 41 w 41"/>
                <a:gd name="T21" fmla="*/ 19 h 49"/>
                <a:gd name="T22" fmla="*/ 41 w 41"/>
                <a:gd name="T23" fmla="*/ 48 h 49"/>
                <a:gd name="T24" fmla="*/ 34 w 41"/>
                <a:gd name="T25" fmla="*/ 48 h 49"/>
                <a:gd name="T26" fmla="*/ 34 w 41"/>
                <a:gd name="T27" fmla="*/ 40 h 49"/>
                <a:gd name="T28" fmla="*/ 17 w 41"/>
                <a:gd name="T29" fmla="*/ 49 h 49"/>
                <a:gd name="T30" fmla="*/ 0 w 41"/>
                <a:gd name="T31" fmla="*/ 34 h 49"/>
                <a:gd name="T32" fmla="*/ 34 w 41"/>
                <a:gd name="T33" fmla="*/ 30 h 49"/>
                <a:gd name="T34" fmla="*/ 34 w 41"/>
                <a:gd name="T35" fmla="*/ 26 h 49"/>
                <a:gd name="T36" fmla="*/ 20 w 41"/>
                <a:gd name="T37" fmla="*/ 24 h 49"/>
                <a:gd name="T38" fmla="*/ 7 w 41"/>
                <a:gd name="T39" fmla="*/ 33 h 49"/>
                <a:gd name="T40" fmla="*/ 7 w 41"/>
                <a:gd name="T41" fmla="*/ 34 h 49"/>
                <a:gd name="T42" fmla="*/ 18 w 41"/>
                <a:gd name="T43" fmla="*/ 43 h 49"/>
                <a:gd name="T44" fmla="*/ 34 w 41"/>
                <a:gd name="T4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4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4"/>
                    <a:pt x="8" y="18"/>
                    <a:pt x="20" y="18"/>
                  </a:cubicBezTo>
                  <a:cubicBezTo>
                    <a:pt x="26" y="18"/>
                    <a:pt x="30" y="19"/>
                    <a:pt x="34" y="20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0"/>
                    <a:pt x="29" y="6"/>
                    <a:pt x="20" y="6"/>
                  </a:cubicBezTo>
                  <a:cubicBezTo>
                    <a:pt x="15" y="6"/>
                    <a:pt x="10" y="7"/>
                    <a:pt x="6" y="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9" y="1"/>
                    <a:pt x="14" y="0"/>
                    <a:pt x="21" y="0"/>
                  </a:cubicBezTo>
                  <a:cubicBezTo>
                    <a:pt x="28" y="0"/>
                    <a:pt x="33" y="2"/>
                    <a:pt x="36" y="5"/>
                  </a:cubicBezTo>
                  <a:cubicBezTo>
                    <a:pt x="39" y="8"/>
                    <a:pt x="41" y="13"/>
                    <a:pt x="41" y="1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1" y="45"/>
                    <a:pt x="25" y="49"/>
                    <a:pt x="17" y="49"/>
                  </a:cubicBezTo>
                  <a:cubicBezTo>
                    <a:pt x="8" y="49"/>
                    <a:pt x="0" y="44"/>
                    <a:pt x="0" y="34"/>
                  </a:cubicBezTo>
                  <a:close/>
                  <a:moveTo>
                    <a:pt x="34" y="30"/>
                  </a:moveTo>
                  <a:cubicBezTo>
                    <a:pt x="34" y="26"/>
                    <a:pt x="34" y="26"/>
                    <a:pt x="34" y="26"/>
                  </a:cubicBezTo>
                  <a:cubicBezTo>
                    <a:pt x="31" y="25"/>
                    <a:pt x="26" y="24"/>
                    <a:pt x="20" y="24"/>
                  </a:cubicBezTo>
                  <a:cubicBezTo>
                    <a:pt x="12" y="24"/>
                    <a:pt x="7" y="28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40"/>
                    <a:pt x="12" y="43"/>
                    <a:pt x="18" y="43"/>
                  </a:cubicBezTo>
                  <a:cubicBezTo>
                    <a:pt x="27" y="43"/>
                    <a:pt x="34" y="38"/>
                    <a:pt x="3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7"/>
            <p:cNvSpPr>
              <a:spLocks/>
            </p:cNvSpPr>
            <p:nvPr userDrawn="1"/>
          </p:nvSpPr>
          <p:spPr bwMode="auto">
            <a:xfrm>
              <a:off x="8244896" y="1047397"/>
              <a:ext cx="59608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9 w 29"/>
                <a:gd name="T27" fmla="*/ 54 h 62"/>
                <a:gd name="T28" fmla="*/ 29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9" y="54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6" y="62"/>
                    <a:pt x="24" y="62"/>
                    <a:pt x="20" y="62"/>
                  </a:cubicBezTo>
                  <a:cubicBezTo>
                    <a:pt x="13" y="62"/>
                    <a:pt x="7" y="59"/>
                    <a:pt x="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8"/>
            <p:cNvSpPr>
              <a:spLocks/>
            </p:cNvSpPr>
            <p:nvPr userDrawn="1"/>
          </p:nvSpPr>
          <p:spPr bwMode="auto">
            <a:xfrm>
              <a:off x="8320053" y="1047397"/>
              <a:ext cx="59608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9 w 29"/>
                <a:gd name="T27" fmla="*/ 54 h 62"/>
                <a:gd name="T28" fmla="*/ 29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9" y="54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6" y="62"/>
                    <a:pt x="23" y="62"/>
                    <a:pt x="20" y="62"/>
                  </a:cubicBezTo>
                  <a:cubicBezTo>
                    <a:pt x="12" y="62"/>
                    <a:pt x="7" y="59"/>
                    <a:pt x="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9"/>
            <p:cNvSpPr>
              <a:spLocks noEditPoints="1"/>
            </p:cNvSpPr>
            <p:nvPr userDrawn="1"/>
          </p:nvSpPr>
          <p:spPr bwMode="auto">
            <a:xfrm>
              <a:off x="8396074" y="1074177"/>
              <a:ext cx="89843" cy="102801"/>
            </a:xfrm>
            <a:custGeom>
              <a:avLst/>
              <a:gdLst>
                <a:gd name="T0" fmla="*/ 0 w 44"/>
                <a:gd name="T1" fmla="*/ 25 h 50"/>
                <a:gd name="T2" fmla="*/ 0 w 44"/>
                <a:gd name="T3" fmla="*/ 25 h 50"/>
                <a:gd name="T4" fmla="*/ 22 w 44"/>
                <a:gd name="T5" fmla="*/ 0 h 50"/>
                <a:gd name="T6" fmla="*/ 44 w 44"/>
                <a:gd name="T7" fmla="*/ 25 h 50"/>
                <a:gd name="T8" fmla="*/ 44 w 44"/>
                <a:gd name="T9" fmla="*/ 28 h 50"/>
                <a:gd name="T10" fmla="*/ 7 w 44"/>
                <a:gd name="T11" fmla="*/ 28 h 50"/>
                <a:gd name="T12" fmla="*/ 24 w 44"/>
                <a:gd name="T13" fmla="*/ 44 h 50"/>
                <a:gd name="T14" fmla="*/ 38 w 44"/>
                <a:gd name="T15" fmla="*/ 37 h 50"/>
                <a:gd name="T16" fmla="*/ 43 w 44"/>
                <a:gd name="T17" fmla="*/ 41 h 50"/>
                <a:gd name="T18" fmla="*/ 23 w 44"/>
                <a:gd name="T19" fmla="*/ 50 h 50"/>
                <a:gd name="T20" fmla="*/ 0 w 44"/>
                <a:gd name="T21" fmla="*/ 25 h 50"/>
                <a:gd name="T22" fmla="*/ 37 w 44"/>
                <a:gd name="T23" fmla="*/ 22 h 50"/>
                <a:gd name="T24" fmla="*/ 22 w 44"/>
                <a:gd name="T25" fmla="*/ 6 h 50"/>
                <a:gd name="T26" fmla="*/ 7 w 44"/>
                <a:gd name="T27" fmla="*/ 22 h 50"/>
                <a:gd name="T28" fmla="*/ 37 w 44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9" y="0"/>
                    <a:pt x="22" y="0"/>
                  </a:cubicBezTo>
                  <a:cubicBezTo>
                    <a:pt x="36" y="0"/>
                    <a:pt x="44" y="12"/>
                    <a:pt x="44" y="25"/>
                  </a:cubicBezTo>
                  <a:cubicBezTo>
                    <a:pt x="44" y="26"/>
                    <a:pt x="44" y="27"/>
                    <a:pt x="44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5" y="44"/>
                    <a:pt x="24" y="44"/>
                  </a:cubicBezTo>
                  <a:cubicBezTo>
                    <a:pt x="30" y="44"/>
                    <a:pt x="35" y="41"/>
                    <a:pt x="38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2" y="50"/>
                    <a:pt x="23" y="50"/>
                  </a:cubicBezTo>
                  <a:cubicBezTo>
                    <a:pt x="10" y="50"/>
                    <a:pt x="0" y="40"/>
                    <a:pt x="0" y="25"/>
                  </a:cubicBezTo>
                  <a:close/>
                  <a:moveTo>
                    <a:pt x="37" y="22"/>
                  </a:moveTo>
                  <a:cubicBezTo>
                    <a:pt x="37" y="14"/>
                    <a:pt x="32" y="6"/>
                    <a:pt x="22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7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0"/>
            <p:cNvSpPr>
              <a:spLocks/>
            </p:cNvSpPr>
            <p:nvPr userDrawn="1"/>
          </p:nvSpPr>
          <p:spPr bwMode="auto">
            <a:xfrm>
              <a:off x="8512697" y="1074177"/>
              <a:ext cx="52697" cy="101074"/>
            </a:xfrm>
            <a:custGeom>
              <a:avLst/>
              <a:gdLst>
                <a:gd name="T0" fmla="*/ 0 w 26"/>
                <a:gd name="T1" fmla="*/ 1 h 49"/>
                <a:gd name="T2" fmla="*/ 7 w 26"/>
                <a:gd name="T3" fmla="*/ 1 h 49"/>
                <a:gd name="T4" fmla="*/ 7 w 26"/>
                <a:gd name="T5" fmla="*/ 14 h 49"/>
                <a:gd name="T6" fmla="*/ 26 w 26"/>
                <a:gd name="T7" fmla="*/ 1 h 49"/>
                <a:gd name="T8" fmla="*/ 26 w 26"/>
                <a:gd name="T9" fmla="*/ 8 h 49"/>
                <a:gd name="T10" fmla="*/ 25 w 26"/>
                <a:gd name="T11" fmla="*/ 8 h 49"/>
                <a:gd name="T12" fmla="*/ 7 w 26"/>
                <a:gd name="T13" fmla="*/ 30 h 49"/>
                <a:gd name="T14" fmla="*/ 7 w 26"/>
                <a:gd name="T15" fmla="*/ 49 h 49"/>
                <a:gd name="T16" fmla="*/ 0 w 26"/>
                <a:gd name="T17" fmla="*/ 49 h 49"/>
                <a:gd name="T18" fmla="*/ 0 w 26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0" y="6"/>
                    <a:pt x="17" y="0"/>
                    <a:pt x="26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5" y="8"/>
                    <a:pt x="7" y="16"/>
                    <a:pt x="7" y="3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1"/>
            <p:cNvSpPr>
              <a:spLocks/>
            </p:cNvSpPr>
            <p:nvPr userDrawn="1"/>
          </p:nvSpPr>
          <p:spPr bwMode="auto">
            <a:xfrm>
              <a:off x="8580080" y="1075905"/>
              <a:ext cx="73430" cy="99346"/>
            </a:xfrm>
            <a:custGeom>
              <a:avLst/>
              <a:gdLst>
                <a:gd name="T0" fmla="*/ 0 w 36"/>
                <a:gd name="T1" fmla="*/ 42 h 48"/>
                <a:gd name="T2" fmla="*/ 3 w 36"/>
                <a:gd name="T3" fmla="*/ 37 h 48"/>
                <a:gd name="T4" fmla="*/ 20 w 36"/>
                <a:gd name="T5" fmla="*/ 43 h 48"/>
                <a:gd name="T6" fmla="*/ 29 w 36"/>
                <a:gd name="T7" fmla="*/ 35 h 48"/>
                <a:gd name="T8" fmla="*/ 29 w 36"/>
                <a:gd name="T9" fmla="*/ 35 h 48"/>
                <a:gd name="T10" fmla="*/ 18 w 36"/>
                <a:gd name="T11" fmla="*/ 27 h 48"/>
                <a:gd name="T12" fmla="*/ 2 w 36"/>
                <a:gd name="T13" fmla="*/ 13 h 48"/>
                <a:gd name="T14" fmla="*/ 2 w 36"/>
                <a:gd name="T15" fmla="*/ 13 h 48"/>
                <a:gd name="T16" fmla="*/ 18 w 36"/>
                <a:gd name="T17" fmla="*/ 0 h 48"/>
                <a:gd name="T18" fmla="*/ 35 w 36"/>
                <a:gd name="T19" fmla="*/ 5 h 48"/>
                <a:gd name="T20" fmla="*/ 32 w 36"/>
                <a:gd name="T21" fmla="*/ 10 h 48"/>
                <a:gd name="T22" fmla="*/ 18 w 36"/>
                <a:gd name="T23" fmla="*/ 6 h 48"/>
                <a:gd name="T24" fmla="*/ 9 w 36"/>
                <a:gd name="T25" fmla="*/ 12 h 48"/>
                <a:gd name="T26" fmla="*/ 9 w 36"/>
                <a:gd name="T27" fmla="*/ 13 h 48"/>
                <a:gd name="T28" fmla="*/ 21 w 36"/>
                <a:gd name="T29" fmla="*/ 21 h 48"/>
                <a:gd name="T30" fmla="*/ 36 w 36"/>
                <a:gd name="T31" fmla="*/ 34 h 48"/>
                <a:gd name="T32" fmla="*/ 36 w 36"/>
                <a:gd name="T33" fmla="*/ 34 h 48"/>
                <a:gd name="T34" fmla="*/ 19 w 36"/>
                <a:gd name="T35" fmla="*/ 48 h 48"/>
                <a:gd name="T36" fmla="*/ 0 w 36"/>
                <a:gd name="T3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8">
                  <a:moveTo>
                    <a:pt x="0" y="42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8" y="40"/>
                    <a:pt x="14" y="43"/>
                    <a:pt x="20" y="43"/>
                  </a:cubicBezTo>
                  <a:cubicBezTo>
                    <a:pt x="25" y="43"/>
                    <a:pt x="29" y="40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0"/>
                    <a:pt x="24" y="28"/>
                    <a:pt x="18" y="27"/>
                  </a:cubicBezTo>
                  <a:cubicBezTo>
                    <a:pt x="10" y="24"/>
                    <a:pt x="2" y="2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5"/>
                    <a:pt x="9" y="0"/>
                    <a:pt x="18" y="0"/>
                  </a:cubicBezTo>
                  <a:cubicBezTo>
                    <a:pt x="24" y="0"/>
                    <a:pt x="30" y="2"/>
                    <a:pt x="35" y="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27" y="7"/>
                    <a:pt x="22" y="6"/>
                    <a:pt x="18" y="6"/>
                  </a:cubicBezTo>
                  <a:cubicBezTo>
                    <a:pt x="12" y="6"/>
                    <a:pt x="9" y="8"/>
                    <a:pt x="9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7"/>
                    <a:pt x="15" y="19"/>
                    <a:pt x="21" y="21"/>
                  </a:cubicBezTo>
                  <a:cubicBezTo>
                    <a:pt x="28" y="23"/>
                    <a:pt x="36" y="26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43"/>
                    <a:pt x="29" y="48"/>
                    <a:pt x="19" y="48"/>
                  </a:cubicBezTo>
                  <a:cubicBezTo>
                    <a:pt x="12" y="48"/>
                    <a:pt x="5" y="46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2"/>
            <p:cNvSpPr>
              <a:spLocks noChangeArrowheads="1"/>
            </p:cNvSpPr>
            <p:nvPr userDrawn="1"/>
          </p:nvSpPr>
          <p:spPr bwMode="auto">
            <a:xfrm>
              <a:off x="8677698" y="1154518"/>
              <a:ext cx="19005" cy="207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" name="InterSystems Logo"/>
          <p:cNvGrpSpPr/>
          <p:nvPr userDrawn="1"/>
        </p:nvGrpSpPr>
        <p:grpSpPr>
          <a:xfrm>
            <a:off x="4103407" y="886716"/>
            <a:ext cx="1918671" cy="463038"/>
            <a:chOff x="9215030" y="886716"/>
            <a:chExt cx="1918671" cy="463038"/>
          </a:xfrm>
          <a:solidFill>
            <a:schemeClr val="tx1"/>
          </a:solidFill>
        </p:grpSpPr>
        <p:sp>
          <p:nvSpPr>
            <p:cNvPr id="78" name="Rectangle 5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6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"/>
            <p:cNvSpPr>
              <a:spLocks/>
            </p:cNvSpPr>
            <p:nvPr userDrawn="1"/>
          </p:nvSpPr>
          <p:spPr bwMode="auto">
            <a:xfrm>
              <a:off x="9526025" y="999884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"/>
            <p:cNvSpPr>
              <a:spLocks/>
            </p:cNvSpPr>
            <p:nvPr userDrawn="1"/>
          </p:nvSpPr>
          <p:spPr bwMode="auto">
            <a:xfrm>
              <a:off x="9680659" y="971376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"/>
            <p:cNvSpPr>
              <a:spLocks noEditPoints="1"/>
            </p:cNvSpPr>
            <p:nvPr userDrawn="1"/>
          </p:nvSpPr>
          <p:spPr bwMode="auto">
            <a:xfrm>
              <a:off x="9768775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"/>
            <p:cNvSpPr>
              <a:spLocks/>
            </p:cNvSpPr>
            <p:nvPr userDrawn="1"/>
          </p:nvSpPr>
          <p:spPr bwMode="auto">
            <a:xfrm>
              <a:off x="9926001" y="1002475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"/>
            <p:cNvSpPr>
              <a:spLocks/>
            </p:cNvSpPr>
            <p:nvPr userDrawn="1"/>
          </p:nvSpPr>
          <p:spPr bwMode="auto">
            <a:xfrm>
              <a:off x="10027938" y="944595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"/>
            <p:cNvSpPr>
              <a:spLocks/>
            </p:cNvSpPr>
            <p:nvPr userDrawn="1"/>
          </p:nvSpPr>
          <p:spPr bwMode="auto">
            <a:xfrm>
              <a:off x="10177389" y="1004203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"/>
            <p:cNvSpPr>
              <a:spLocks/>
            </p:cNvSpPr>
            <p:nvPr userDrawn="1"/>
          </p:nvSpPr>
          <p:spPr bwMode="auto">
            <a:xfrm>
              <a:off x="10319929" y="998156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4"/>
            <p:cNvSpPr>
              <a:spLocks noEditPoints="1"/>
            </p:cNvSpPr>
            <p:nvPr userDrawn="1"/>
          </p:nvSpPr>
          <p:spPr bwMode="auto">
            <a:xfrm>
              <a:off x="10548856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5"/>
            <p:cNvSpPr>
              <a:spLocks/>
            </p:cNvSpPr>
            <p:nvPr userDrawn="1"/>
          </p:nvSpPr>
          <p:spPr bwMode="auto">
            <a:xfrm>
              <a:off x="10706082" y="999884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6"/>
            <p:cNvSpPr>
              <a:spLocks/>
            </p:cNvSpPr>
            <p:nvPr userDrawn="1"/>
          </p:nvSpPr>
          <p:spPr bwMode="auto">
            <a:xfrm>
              <a:off x="10945376" y="998156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7"/>
            <p:cNvSpPr>
              <a:spLocks/>
            </p:cNvSpPr>
            <p:nvPr userDrawn="1"/>
          </p:nvSpPr>
          <p:spPr bwMode="auto">
            <a:xfrm>
              <a:off x="10457285" y="971376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8"/>
            <p:cNvSpPr>
              <a:spLocks/>
            </p:cNvSpPr>
            <p:nvPr userDrawn="1"/>
          </p:nvSpPr>
          <p:spPr bwMode="auto">
            <a:xfrm>
              <a:off x="9466418" y="1234858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9"/>
            <p:cNvSpPr>
              <a:spLocks noEditPoints="1"/>
            </p:cNvSpPr>
            <p:nvPr userDrawn="1"/>
          </p:nvSpPr>
          <p:spPr bwMode="auto">
            <a:xfrm>
              <a:off x="9538120" y="1253000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0"/>
            <p:cNvSpPr>
              <a:spLocks noEditPoints="1"/>
            </p:cNvSpPr>
            <p:nvPr userDrawn="1"/>
          </p:nvSpPr>
          <p:spPr bwMode="auto">
            <a:xfrm>
              <a:off x="9599455" y="1253000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1"/>
            <p:cNvSpPr>
              <a:spLocks/>
            </p:cNvSpPr>
            <p:nvPr userDrawn="1"/>
          </p:nvSpPr>
          <p:spPr bwMode="auto">
            <a:xfrm>
              <a:off x="9666837" y="1234858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2"/>
            <p:cNvSpPr>
              <a:spLocks/>
            </p:cNvSpPr>
            <p:nvPr userDrawn="1"/>
          </p:nvSpPr>
          <p:spPr bwMode="auto">
            <a:xfrm>
              <a:off x="9692754" y="1242633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3"/>
            <p:cNvSpPr>
              <a:spLocks/>
            </p:cNvSpPr>
            <p:nvPr userDrawn="1"/>
          </p:nvSpPr>
          <p:spPr bwMode="auto">
            <a:xfrm>
              <a:off x="9741995" y="1234858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"/>
            <p:cNvSpPr>
              <a:spLocks noEditPoints="1"/>
            </p:cNvSpPr>
            <p:nvPr userDrawn="1"/>
          </p:nvSpPr>
          <p:spPr bwMode="auto">
            <a:xfrm>
              <a:off x="9897493" y="1234858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5"/>
            <p:cNvSpPr>
              <a:spLocks/>
            </p:cNvSpPr>
            <p:nvPr userDrawn="1"/>
          </p:nvSpPr>
          <p:spPr bwMode="auto">
            <a:xfrm>
              <a:off x="9969194" y="1254728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6"/>
            <p:cNvSpPr>
              <a:spLocks/>
            </p:cNvSpPr>
            <p:nvPr userDrawn="1"/>
          </p:nvSpPr>
          <p:spPr bwMode="auto">
            <a:xfrm>
              <a:off x="1003053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7"/>
            <p:cNvSpPr>
              <a:spLocks noEditPoints="1"/>
            </p:cNvSpPr>
            <p:nvPr userDrawn="1"/>
          </p:nvSpPr>
          <p:spPr bwMode="auto">
            <a:xfrm>
              <a:off x="10087546" y="1234858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8"/>
            <p:cNvSpPr>
              <a:spLocks/>
            </p:cNvSpPr>
            <p:nvPr userDrawn="1"/>
          </p:nvSpPr>
          <p:spPr bwMode="auto">
            <a:xfrm>
              <a:off x="10117781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9"/>
            <p:cNvSpPr>
              <a:spLocks noEditPoints="1"/>
            </p:cNvSpPr>
            <p:nvPr userDrawn="1"/>
          </p:nvSpPr>
          <p:spPr bwMode="auto">
            <a:xfrm>
              <a:off x="10181708" y="1253000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0"/>
            <p:cNvSpPr>
              <a:spLocks/>
            </p:cNvSpPr>
            <p:nvPr userDrawn="1"/>
          </p:nvSpPr>
          <p:spPr bwMode="auto">
            <a:xfrm>
              <a:off x="10243044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1"/>
            <p:cNvSpPr>
              <a:spLocks/>
            </p:cNvSpPr>
            <p:nvPr userDrawn="1"/>
          </p:nvSpPr>
          <p:spPr bwMode="auto">
            <a:xfrm>
              <a:off x="1029574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2"/>
            <p:cNvSpPr>
              <a:spLocks/>
            </p:cNvSpPr>
            <p:nvPr userDrawn="1"/>
          </p:nvSpPr>
          <p:spPr bwMode="auto">
            <a:xfrm>
              <a:off x="10448646" y="1234858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3"/>
            <p:cNvSpPr>
              <a:spLocks noEditPoints="1"/>
            </p:cNvSpPr>
            <p:nvPr userDrawn="1"/>
          </p:nvSpPr>
          <p:spPr bwMode="auto">
            <a:xfrm>
              <a:off x="10520348" y="1253000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4"/>
            <p:cNvSpPr>
              <a:spLocks/>
            </p:cNvSpPr>
            <p:nvPr userDrawn="1"/>
          </p:nvSpPr>
          <p:spPr bwMode="auto">
            <a:xfrm>
              <a:off x="10575636" y="1254728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5"/>
            <p:cNvSpPr>
              <a:spLocks noEditPoints="1"/>
            </p:cNvSpPr>
            <p:nvPr userDrawn="1"/>
          </p:nvSpPr>
          <p:spPr bwMode="auto">
            <a:xfrm>
              <a:off x="10636972" y="1253000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6"/>
            <p:cNvSpPr>
              <a:spLocks/>
            </p:cNvSpPr>
            <p:nvPr userDrawn="1"/>
          </p:nvSpPr>
          <p:spPr bwMode="auto">
            <a:xfrm>
              <a:off x="10702626" y="1254728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7"/>
            <p:cNvSpPr>
              <a:spLocks/>
            </p:cNvSpPr>
            <p:nvPr userDrawn="1"/>
          </p:nvSpPr>
          <p:spPr bwMode="auto">
            <a:xfrm>
              <a:off x="10744956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8"/>
            <p:cNvSpPr>
              <a:spLocks/>
            </p:cNvSpPr>
            <p:nvPr userDrawn="1"/>
          </p:nvSpPr>
          <p:spPr bwMode="auto">
            <a:xfrm>
              <a:off x="10810611" y="1253000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9"/>
            <p:cNvSpPr>
              <a:spLocks noEditPoints="1"/>
            </p:cNvSpPr>
            <p:nvPr userDrawn="1"/>
          </p:nvSpPr>
          <p:spPr bwMode="auto">
            <a:xfrm>
              <a:off x="10908229" y="1253000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0"/>
            <p:cNvSpPr>
              <a:spLocks/>
            </p:cNvSpPr>
            <p:nvPr userDrawn="1"/>
          </p:nvSpPr>
          <p:spPr bwMode="auto">
            <a:xfrm>
              <a:off x="10973884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1"/>
            <p:cNvSpPr>
              <a:spLocks/>
            </p:cNvSpPr>
            <p:nvPr userDrawn="1"/>
          </p:nvSpPr>
          <p:spPr bwMode="auto">
            <a:xfrm>
              <a:off x="11033491" y="1242633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42"/>
            <p:cNvSpPr>
              <a:spLocks noChangeArrowheads="1"/>
            </p:cNvSpPr>
            <p:nvPr userDrawn="1"/>
          </p:nvSpPr>
          <p:spPr bwMode="auto">
            <a:xfrm>
              <a:off x="9837885" y="1234858"/>
              <a:ext cx="14686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43"/>
            <p:cNvSpPr>
              <a:spLocks noChangeArrowheads="1"/>
            </p:cNvSpPr>
            <p:nvPr userDrawn="1"/>
          </p:nvSpPr>
          <p:spPr bwMode="auto">
            <a:xfrm>
              <a:off x="10389903" y="1234858"/>
              <a:ext cx="13822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4"/>
            <p:cNvSpPr>
              <a:spLocks noEditPoints="1"/>
            </p:cNvSpPr>
            <p:nvPr userDrawn="1"/>
          </p:nvSpPr>
          <p:spPr bwMode="auto">
            <a:xfrm>
              <a:off x="11084460" y="998156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5"/>
            <p:cNvSpPr>
              <a:spLocks/>
            </p:cNvSpPr>
            <p:nvPr userDrawn="1"/>
          </p:nvSpPr>
          <p:spPr bwMode="auto">
            <a:xfrm>
              <a:off x="9215030" y="922135"/>
              <a:ext cx="114896" cy="427619"/>
            </a:xfrm>
            <a:custGeom>
              <a:avLst/>
              <a:gdLst>
                <a:gd name="T0" fmla="*/ 66 w 133"/>
                <a:gd name="T1" fmla="*/ 36 h 495"/>
                <a:gd name="T2" fmla="*/ 0 w 133"/>
                <a:gd name="T3" fmla="*/ 0 h 495"/>
                <a:gd name="T4" fmla="*/ 0 w 133"/>
                <a:gd name="T5" fmla="*/ 426 h 495"/>
                <a:gd name="T6" fmla="*/ 133 w 133"/>
                <a:gd name="T7" fmla="*/ 495 h 495"/>
                <a:gd name="T8" fmla="*/ 133 w 133"/>
                <a:gd name="T9" fmla="*/ 419 h 495"/>
                <a:gd name="T10" fmla="*/ 66 w 133"/>
                <a:gd name="T11" fmla="*/ 385 h 495"/>
                <a:gd name="T12" fmla="*/ 66 w 133"/>
                <a:gd name="T13" fmla="*/ 36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5">
                  <a:moveTo>
                    <a:pt x="66" y="36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133" y="495"/>
                  </a:lnTo>
                  <a:lnTo>
                    <a:pt x="133" y="419"/>
                  </a:lnTo>
                  <a:lnTo>
                    <a:pt x="66" y="385"/>
                  </a:lnTo>
                  <a:lnTo>
                    <a:pt x="6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6"/>
            <p:cNvSpPr>
              <a:spLocks/>
            </p:cNvSpPr>
            <p:nvPr userDrawn="1"/>
          </p:nvSpPr>
          <p:spPr bwMode="auto">
            <a:xfrm>
              <a:off x="9272046" y="886716"/>
              <a:ext cx="114896" cy="425892"/>
            </a:xfrm>
            <a:custGeom>
              <a:avLst/>
              <a:gdLst>
                <a:gd name="T0" fmla="*/ 67 w 133"/>
                <a:gd name="T1" fmla="*/ 460 h 493"/>
                <a:gd name="T2" fmla="*/ 133 w 133"/>
                <a:gd name="T3" fmla="*/ 493 h 493"/>
                <a:gd name="T4" fmla="*/ 133 w 133"/>
                <a:gd name="T5" fmla="*/ 67 h 493"/>
                <a:gd name="T6" fmla="*/ 0 w 133"/>
                <a:gd name="T7" fmla="*/ 0 h 493"/>
                <a:gd name="T8" fmla="*/ 0 w 133"/>
                <a:gd name="T9" fmla="*/ 77 h 493"/>
                <a:gd name="T10" fmla="*/ 67 w 133"/>
                <a:gd name="T11" fmla="*/ 110 h 493"/>
                <a:gd name="T12" fmla="*/ 67 w 133"/>
                <a:gd name="T13" fmla="*/ 46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3">
                  <a:moveTo>
                    <a:pt x="67" y="460"/>
                  </a:moveTo>
                  <a:lnTo>
                    <a:pt x="133" y="493"/>
                  </a:lnTo>
                  <a:lnTo>
                    <a:pt x="133" y="67"/>
                  </a:lnTo>
                  <a:lnTo>
                    <a:pt x="0" y="0"/>
                  </a:lnTo>
                  <a:lnTo>
                    <a:pt x="0" y="77"/>
                  </a:lnTo>
                  <a:lnTo>
                    <a:pt x="67" y="110"/>
                  </a:lnTo>
                  <a:lnTo>
                    <a:pt x="67" y="4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0" name="Rectangle 73"/>
          <p:cNvSpPr>
            <a:spLocks noChangeArrowheads="1"/>
          </p:cNvSpPr>
          <p:nvPr userDrawn="1"/>
        </p:nvSpPr>
        <p:spPr bwMode="auto">
          <a:xfrm>
            <a:off x="3833877" y="764045"/>
            <a:ext cx="10367" cy="706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8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04518 -2.96296E-6 " pathEditMode="relative" rAng="0" ptsTypes="AA">
                                      <p:cBhvr>
                                        <p:cTn id="12" dur="15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0457 -4.44444E-6 " pathEditMode="relative" rAng="0" ptsTypes="AA">
                                      <p:cBhvr>
                                        <p:cTn id="17" dur="1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(Healthca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521D518-D49E-496C-AF95-C4526599586C}"/>
              </a:ext>
            </a:extLst>
          </p:cNvPr>
          <p:cNvSpPr txBox="1"/>
          <p:nvPr userDrawn="1"/>
        </p:nvSpPr>
        <p:spPr>
          <a:xfrm>
            <a:off x="461853" y="1585728"/>
            <a:ext cx="362631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5400" i="1" dirty="0">
                <a:solidFill>
                  <a:schemeClr val="tx1"/>
                </a:solidFill>
              </a:rPr>
              <a:t>Thank you.</a:t>
            </a:r>
          </a:p>
        </p:txBody>
      </p:sp>
      <p:grpSp>
        <p:nvGrpSpPr>
          <p:cNvPr id="46" name="Captions"/>
          <p:cNvGrpSpPr/>
          <p:nvPr userDrawn="1"/>
        </p:nvGrpSpPr>
        <p:grpSpPr>
          <a:xfrm>
            <a:off x="610751" y="1037030"/>
            <a:ext cx="2974329" cy="166729"/>
            <a:chOff x="5722374" y="1037030"/>
            <a:chExt cx="2974329" cy="166729"/>
          </a:xfrm>
          <a:solidFill>
            <a:schemeClr val="tx1"/>
          </a:solidFill>
        </p:grpSpPr>
        <p:sp>
          <p:nvSpPr>
            <p:cNvPr id="47" name="Freeform 47"/>
            <p:cNvSpPr>
              <a:spLocks/>
            </p:cNvSpPr>
            <p:nvPr userDrawn="1"/>
          </p:nvSpPr>
          <p:spPr bwMode="auto">
            <a:xfrm>
              <a:off x="5722374" y="1043078"/>
              <a:ext cx="101938" cy="132173"/>
            </a:xfrm>
            <a:custGeom>
              <a:avLst/>
              <a:gdLst>
                <a:gd name="T0" fmla="*/ 49 w 118"/>
                <a:gd name="T1" fmla="*/ 15 h 153"/>
                <a:gd name="T2" fmla="*/ 0 w 118"/>
                <a:gd name="T3" fmla="*/ 15 h 153"/>
                <a:gd name="T4" fmla="*/ 0 w 118"/>
                <a:gd name="T5" fmla="*/ 0 h 153"/>
                <a:gd name="T6" fmla="*/ 118 w 118"/>
                <a:gd name="T7" fmla="*/ 0 h 153"/>
                <a:gd name="T8" fmla="*/ 118 w 118"/>
                <a:gd name="T9" fmla="*/ 15 h 153"/>
                <a:gd name="T10" fmla="*/ 68 w 118"/>
                <a:gd name="T11" fmla="*/ 15 h 153"/>
                <a:gd name="T12" fmla="*/ 68 w 118"/>
                <a:gd name="T13" fmla="*/ 153 h 153"/>
                <a:gd name="T14" fmla="*/ 49 w 118"/>
                <a:gd name="T15" fmla="*/ 153 h 153"/>
                <a:gd name="T16" fmla="*/ 49 w 118"/>
                <a:gd name="T17" fmla="*/ 1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3">
                  <a:moveTo>
                    <a:pt x="49" y="15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5"/>
                  </a:lnTo>
                  <a:lnTo>
                    <a:pt x="68" y="15"/>
                  </a:lnTo>
                  <a:lnTo>
                    <a:pt x="68" y="153"/>
                  </a:lnTo>
                  <a:lnTo>
                    <a:pt x="49" y="153"/>
                  </a:lnTo>
                  <a:lnTo>
                    <a:pt x="49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auto">
            <a:xfrm>
              <a:off x="5846772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5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30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 noEditPoints="1"/>
            </p:cNvSpPr>
            <p:nvPr userDrawn="1"/>
          </p:nvSpPr>
          <p:spPr bwMode="auto">
            <a:xfrm>
              <a:off x="5954757" y="1074177"/>
              <a:ext cx="92435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3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6" y="44"/>
                    <a:pt x="24" y="44"/>
                  </a:cubicBezTo>
                  <a:cubicBezTo>
                    <a:pt x="31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9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3" y="6"/>
                  </a:cubicBezTo>
                  <a:cubicBezTo>
                    <a:pt x="15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 noEditPoints="1"/>
            </p:cNvSpPr>
            <p:nvPr userDrawn="1"/>
          </p:nvSpPr>
          <p:spPr bwMode="auto">
            <a:xfrm>
              <a:off x="6128396" y="1074177"/>
              <a:ext cx="95890" cy="129582"/>
            </a:xfrm>
            <a:custGeom>
              <a:avLst/>
              <a:gdLst>
                <a:gd name="T0" fmla="*/ 0 w 47"/>
                <a:gd name="T1" fmla="*/ 1 h 63"/>
                <a:gd name="T2" fmla="*/ 7 w 47"/>
                <a:gd name="T3" fmla="*/ 1 h 63"/>
                <a:gd name="T4" fmla="*/ 7 w 47"/>
                <a:gd name="T5" fmla="*/ 11 h 63"/>
                <a:gd name="T6" fmla="*/ 25 w 47"/>
                <a:gd name="T7" fmla="*/ 0 h 63"/>
                <a:gd name="T8" fmla="*/ 47 w 47"/>
                <a:gd name="T9" fmla="*/ 25 h 63"/>
                <a:gd name="T10" fmla="*/ 47 w 47"/>
                <a:gd name="T11" fmla="*/ 25 h 63"/>
                <a:gd name="T12" fmla="*/ 25 w 47"/>
                <a:gd name="T13" fmla="*/ 50 h 63"/>
                <a:gd name="T14" fmla="*/ 7 w 47"/>
                <a:gd name="T15" fmla="*/ 40 h 63"/>
                <a:gd name="T16" fmla="*/ 7 w 47"/>
                <a:gd name="T17" fmla="*/ 63 h 63"/>
                <a:gd name="T18" fmla="*/ 0 w 47"/>
                <a:gd name="T19" fmla="*/ 63 h 63"/>
                <a:gd name="T20" fmla="*/ 0 w 47"/>
                <a:gd name="T21" fmla="*/ 1 h 63"/>
                <a:gd name="T22" fmla="*/ 40 w 47"/>
                <a:gd name="T23" fmla="*/ 25 h 63"/>
                <a:gd name="T24" fmla="*/ 40 w 47"/>
                <a:gd name="T25" fmla="*/ 25 h 63"/>
                <a:gd name="T26" fmla="*/ 23 w 47"/>
                <a:gd name="T27" fmla="*/ 7 h 63"/>
                <a:gd name="T28" fmla="*/ 6 w 47"/>
                <a:gd name="T29" fmla="*/ 25 h 63"/>
                <a:gd name="T30" fmla="*/ 6 w 47"/>
                <a:gd name="T31" fmla="*/ 25 h 63"/>
                <a:gd name="T32" fmla="*/ 23 w 47"/>
                <a:gd name="T33" fmla="*/ 43 h 63"/>
                <a:gd name="T34" fmla="*/ 40 w 47"/>
                <a:gd name="T35" fmla="*/ 2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63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0" y="5"/>
                    <a:pt x="16" y="0"/>
                    <a:pt x="25" y="0"/>
                  </a:cubicBezTo>
                  <a:cubicBezTo>
                    <a:pt x="36" y="0"/>
                    <a:pt x="47" y="9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40"/>
                    <a:pt x="36" y="50"/>
                    <a:pt x="25" y="50"/>
                  </a:cubicBezTo>
                  <a:cubicBezTo>
                    <a:pt x="16" y="50"/>
                    <a:pt x="10" y="45"/>
                    <a:pt x="7" y="40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0" y="1"/>
                  </a:lnTo>
                  <a:close/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2" y="7"/>
                    <a:pt x="23" y="7"/>
                  </a:cubicBezTo>
                  <a:cubicBezTo>
                    <a:pt x="15" y="7"/>
                    <a:pt x="6" y="14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36"/>
                    <a:pt x="15" y="43"/>
                    <a:pt x="23" y="43"/>
                  </a:cubicBezTo>
                  <a:cubicBezTo>
                    <a:pt x="33" y="43"/>
                    <a:pt x="40" y="37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1"/>
            <p:cNvSpPr>
              <a:spLocks noEditPoints="1"/>
            </p:cNvSpPr>
            <p:nvPr userDrawn="1"/>
          </p:nvSpPr>
          <p:spPr bwMode="auto">
            <a:xfrm>
              <a:off x="6245020" y="1074177"/>
              <a:ext cx="100210" cy="102801"/>
            </a:xfrm>
            <a:custGeom>
              <a:avLst/>
              <a:gdLst>
                <a:gd name="T0" fmla="*/ 0 w 49"/>
                <a:gd name="T1" fmla="*/ 25 h 50"/>
                <a:gd name="T2" fmla="*/ 0 w 49"/>
                <a:gd name="T3" fmla="*/ 25 h 50"/>
                <a:gd name="T4" fmla="*/ 25 w 49"/>
                <a:gd name="T5" fmla="*/ 0 h 50"/>
                <a:gd name="T6" fmla="*/ 49 w 49"/>
                <a:gd name="T7" fmla="*/ 25 h 50"/>
                <a:gd name="T8" fmla="*/ 49 w 49"/>
                <a:gd name="T9" fmla="*/ 25 h 50"/>
                <a:gd name="T10" fmla="*/ 25 w 49"/>
                <a:gd name="T11" fmla="*/ 50 h 50"/>
                <a:gd name="T12" fmla="*/ 0 w 49"/>
                <a:gd name="T13" fmla="*/ 25 h 50"/>
                <a:gd name="T14" fmla="*/ 42 w 49"/>
                <a:gd name="T15" fmla="*/ 25 h 50"/>
                <a:gd name="T16" fmla="*/ 42 w 49"/>
                <a:gd name="T17" fmla="*/ 25 h 50"/>
                <a:gd name="T18" fmla="*/ 25 w 49"/>
                <a:gd name="T19" fmla="*/ 7 h 50"/>
                <a:gd name="T20" fmla="*/ 7 w 49"/>
                <a:gd name="T21" fmla="*/ 25 h 50"/>
                <a:gd name="T22" fmla="*/ 7 w 49"/>
                <a:gd name="T23" fmla="*/ 25 h 50"/>
                <a:gd name="T24" fmla="*/ 25 w 49"/>
                <a:gd name="T25" fmla="*/ 43 h 50"/>
                <a:gd name="T26" fmla="*/ 42 w 49"/>
                <a:gd name="T27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39" y="0"/>
                    <a:pt x="49" y="12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38"/>
                    <a:pt x="39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lose/>
                  <a:moveTo>
                    <a:pt x="42" y="25"/>
                  </a:moveTo>
                  <a:cubicBezTo>
                    <a:pt x="42" y="25"/>
                    <a:pt x="42" y="25"/>
                    <a:pt x="42" y="25"/>
                  </a:cubicBezTo>
                  <a:cubicBezTo>
                    <a:pt x="42" y="15"/>
                    <a:pt x="35" y="7"/>
                    <a:pt x="25" y="7"/>
                  </a:cubicBezTo>
                  <a:cubicBezTo>
                    <a:pt x="14" y="7"/>
                    <a:pt x="7" y="1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35"/>
                    <a:pt x="15" y="43"/>
                    <a:pt x="25" y="43"/>
                  </a:cubicBezTo>
                  <a:cubicBezTo>
                    <a:pt x="35" y="43"/>
                    <a:pt x="42" y="35"/>
                    <a:pt x="4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2"/>
            <p:cNvSpPr>
              <a:spLocks/>
            </p:cNvSpPr>
            <p:nvPr userDrawn="1"/>
          </p:nvSpPr>
          <p:spPr bwMode="auto">
            <a:xfrm>
              <a:off x="6359052" y="1075905"/>
              <a:ext cx="145131" cy="99346"/>
            </a:xfrm>
            <a:custGeom>
              <a:avLst/>
              <a:gdLst>
                <a:gd name="T0" fmla="*/ 0 w 168"/>
                <a:gd name="T1" fmla="*/ 0 h 115"/>
                <a:gd name="T2" fmla="*/ 17 w 168"/>
                <a:gd name="T3" fmla="*/ 0 h 115"/>
                <a:gd name="T4" fmla="*/ 48 w 168"/>
                <a:gd name="T5" fmla="*/ 91 h 115"/>
                <a:gd name="T6" fmla="*/ 76 w 168"/>
                <a:gd name="T7" fmla="*/ 0 h 115"/>
                <a:gd name="T8" fmla="*/ 90 w 168"/>
                <a:gd name="T9" fmla="*/ 0 h 115"/>
                <a:gd name="T10" fmla="*/ 121 w 168"/>
                <a:gd name="T11" fmla="*/ 91 h 115"/>
                <a:gd name="T12" fmla="*/ 149 w 168"/>
                <a:gd name="T13" fmla="*/ 0 h 115"/>
                <a:gd name="T14" fmla="*/ 168 w 168"/>
                <a:gd name="T15" fmla="*/ 0 h 115"/>
                <a:gd name="T16" fmla="*/ 128 w 168"/>
                <a:gd name="T17" fmla="*/ 115 h 115"/>
                <a:gd name="T18" fmla="*/ 114 w 168"/>
                <a:gd name="T19" fmla="*/ 115 h 115"/>
                <a:gd name="T20" fmla="*/ 83 w 168"/>
                <a:gd name="T21" fmla="*/ 27 h 115"/>
                <a:gd name="T22" fmla="*/ 55 w 168"/>
                <a:gd name="T23" fmla="*/ 115 h 115"/>
                <a:gd name="T24" fmla="*/ 38 w 168"/>
                <a:gd name="T25" fmla="*/ 115 h 115"/>
                <a:gd name="T26" fmla="*/ 0 w 168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15">
                  <a:moveTo>
                    <a:pt x="0" y="0"/>
                  </a:moveTo>
                  <a:lnTo>
                    <a:pt x="17" y="0"/>
                  </a:lnTo>
                  <a:lnTo>
                    <a:pt x="48" y="91"/>
                  </a:lnTo>
                  <a:lnTo>
                    <a:pt x="76" y="0"/>
                  </a:lnTo>
                  <a:lnTo>
                    <a:pt x="90" y="0"/>
                  </a:lnTo>
                  <a:lnTo>
                    <a:pt x="121" y="91"/>
                  </a:lnTo>
                  <a:lnTo>
                    <a:pt x="149" y="0"/>
                  </a:lnTo>
                  <a:lnTo>
                    <a:pt x="168" y="0"/>
                  </a:lnTo>
                  <a:lnTo>
                    <a:pt x="128" y="115"/>
                  </a:lnTo>
                  <a:lnTo>
                    <a:pt x="114" y="115"/>
                  </a:lnTo>
                  <a:lnTo>
                    <a:pt x="83" y="27"/>
                  </a:lnTo>
                  <a:lnTo>
                    <a:pt x="55" y="115"/>
                  </a:lnTo>
                  <a:lnTo>
                    <a:pt x="38" y="1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3"/>
            <p:cNvSpPr>
              <a:spLocks noEditPoints="1"/>
            </p:cNvSpPr>
            <p:nvPr userDrawn="1"/>
          </p:nvSpPr>
          <p:spPr bwMode="auto">
            <a:xfrm>
              <a:off x="6516277" y="1074177"/>
              <a:ext cx="92435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3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6" y="44"/>
                    <a:pt x="24" y="44"/>
                  </a:cubicBezTo>
                  <a:cubicBezTo>
                    <a:pt x="30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3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4"/>
            <p:cNvSpPr>
              <a:spLocks/>
            </p:cNvSpPr>
            <p:nvPr userDrawn="1"/>
          </p:nvSpPr>
          <p:spPr bwMode="auto">
            <a:xfrm>
              <a:off x="6632901" y="1074177"/>
              <a:ext cx="53560" cy="101074"/>
            </a:xfrm>
            <a:custGeom>
              <a:avLst/>
              <a:gdLst>
                <a:gd name="T0" fmla="*/ 0 w 26"/>
                <a:gd name="T1" fmla="*/ 1 h 49"/>
                <a:gd name="T2" fmla="*/ 7 w 26"/>
                <a:gd name="T3" fmla="*/ 1 h 49"/>
                <a:gd name="T4" fmla="*/ 7 w 26"/>
                <a:gd name="T5" fmla="*/ 14 h 49"/>
                <a:gd name="T6" fmla="*/ 26 w 26"/>
                <a:gd name="T7" fmla="*/ 1 h 49"/>
                <a:gd name="T8" fmla="*/ 26 w 26"/>
                <a:gd name="T9" fmla="*/ 8 h 49"/>
                <a:gd name="T10" fmla="*/ 26 w 26"/>
                <a:gd name="T11" fmla="*/ 8 h 49"/>
                <a:gd name="T12" fmla="*/ 7 w 26"/>
                <a:gd name="T13" fmla="*/ 30 h 49"/>
                <a:gd name="T14" fmla="*/ 7 w 26"/>
                <a:gd name="T15" fmla="*/ 49 h 49"/>
                <a:gd name="T16" fmla="*/ 0 w 26"/>
                <a:gd name="T17" fmla="*/ 49 h 49"/>
                <a:gd name="T18" fmla="*/ 0 w 26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1" y="6"/>
                    <a:pt x="17" y="0"/>
                    <a:pt x="26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16" y="8"/>
                    <a:pt x="7" y="16"/>
                    <a:pt x="7" y="3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5"/>
            <p:cNvSpPr>
              <a:spLocks noEditPoints="1"/>
            </p:cNvSpPr>
            <p:nvPr userDrawn="1"/>
          </p:nvSpPr>
          <p:spPr bwMode="auto">
            <a:xfrm>
              <a:off x="6764210" y="1037030"/>
              <a:ext cx="97618" cy="139948"/>
            </a:xfrm>
            <a:custGeom>
              <a:avLst/>
              <a:gdLst>
                <a:gd name="T0" fmla="*/ 7 w 48"/>
                <a:gd name="T1" fmla="*/ 58 h 68"/>
                <a:gd name="T2" fmla="*/ 7 w 48"/>
                <a:gd name="T3" fmla="*/ 67 h 68"/>
                <a:gd name="T4" fmla="*/ 0 w 48"/>
                <a:gd name="T5" fmla="*/ 67 h 68"/>
                <a:gd name="T6" fmla="*/ 0 w 48"/>
                <a:gd name="T7" fmla="*/ 0 h 68"/>
                <a:gd name="T8" fmla="*/ 7 w 48"/>
                <a:gd name="T9" fmla="*/ 0 h 68"/>
                <a:gd name="T10" fmla="*/ 7 w 48"/>
                <a:gd name="T11" fmla="*/ 29 h 68"/>
                <a:gd name="T12" fmla="*/ 26 w 48"/>
                <a:gd name="T13" fmla="*/ 18 h 68"/>
                <a:gd name="T14" fmla="*/ 48 w 48"/>
                <a:gd name="T15" fmla="*/ 43 h 68"/>
                <a:gd name="T16" fmla="*/ 48 w 48"/>
                <a:gd name="T17" fmla="*/ 43 h 68"/>
                <a:gd name="T18" fmla="*/ 26 w 48"/>
                <a:gd name="T19" fmla="*/ 68 h 68"/>
                <a:gd name="T20" fmla="*/ 7 w 48"/>
                <a:gd name="T21" fmla="*/ 58 h 68"/>
                <a:gd name="T22" fmla="*/ 41 w 48"/>
                <a:gd name="T23" fmla="*/ 43 h 68"/>
                <a:gd name="T24" fmla="*/ 41 w 48"/>
                <a:gd name="T25" fmla="*/ 43 h 68"/>
                <a:gd name="T26" fmla="*/ 24 w 48"/>
                <a:gd name="T27" fmla="*/ 25 h 68"/>
                <a:gd name="T28" fmla="*/ 7 w 48"/>
                <a:gd name="T29" fmla="*/ 43 h 68"/>
                <a:gd name="T30" fmla="*/ 7 w 48"/>
                <a:gd name="T31" fmla="*/ 43 h 68"/>
                <a:gd name="T32" fmla="*/ 24 w 48"/>
                <a:gd name="T33" fmla="*/ 61 h 68"/>
                <a:gd name="T34" fmla="*/ 41 w 48"/>
                <a:gd name="T35" fmla="*/ 4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68">
                  <a:moveTo>
                    <a:pt x="7" y="58"/>
                  </a:move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1" y="23"/>
                    <a:pt x="17" y="18"/>
                    <a:pt x="26" y="18"/>
                  </a:cubicBezTo>
                  <a:cubicBezTo>
                    <a:pt x="37" y="18"/>
                    <a:pt x="48" y="27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58"/>
                    <a:pt x="37" y="68"/>
                    <a:pt x="26" y="68"/>
                  </a:cubicBezTo>
                  <a:cubicBezTo>
                    <a:pt x="17" y="68"/>
                    <a:pt x="11" y="63"/>
                    <a:pt x="7" y="58"/>
                  </a:cubicBezTo>
                  <a:close/>
                  <a:moveTo>
                    <a:pt x="41" y="43"/>
                  </a:moveTo>
                  <a:cubicBezTo>
                    <a:pt x="41" y="43"/>
                    <a:pt x="41" y="43"/>
                    <a:pt x="41" y="43"/>
                  </a:cubicBezTo>
                  <a:cubicBezTo>
                    <a:pt x="41" y="32"/>
                    <a:pt x="33" y="25"/>
                    <a:pt x="24" y="25"/>
                  </a:cubicBezTo>
                  <a:cubicBezTo>
                    <a:pt x="15" y="25"/>
                    <a:pt x="7" y="3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54"/>
                    <a:pt x="15" y="61"/>
                    <a:pt x="24" y="61"/>
                  </a:cubicBezTo>
                  <a:cubicBezTo>
                    <a:pt x="33" y="61"/>
                    <a:pt x="41" y="55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6"/>
            <p:cNvSpPr>
              <a:spLocks noEditPoints="1"/>
            </p:cNvSpPr>
            <p:nvPr userDrawn="1"/>
          </p:nvSpPr>
          <p:spPr bwMode="auto">
            <a:xfrm>
              <a:off x="6882561" y="1074177"/>
              <a:ext cx="91571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2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5" y="44"/>
                    <a:pt x="24" y="44"/>
                  </a:cubicBezTo>
                  <a:cubicBezTo>
                    <a:pt x="30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2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7"/>
            <p:cNvSpPr>
              <a:spLocks/>
            </p:cNvSpPr>
            <p:nvPr userDrawn="1"/>
          </p:nvSpPr>
          <p:spPr bwMode="auto">
            <a:xfrm>
              <a:off x="6998321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5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29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8"/>
            <p:cNvSpPr>
              <a:spLocks noEditPoints="1"/>
            </p:cNvSpPr>
            <p:nvPr userDrawn="1"/>
          </p:nvSpPr>
          <p:spPr bwMode="auto">
            <a:xfrm>
              <a:off x="7113216" y="1038758"/>
              <a:ext cx="16414" cy="136493"/>
            </a:xfrm>
            <a:custGeom>
              <a:avLst/>
              <a:gdLst>
                <a:gd name="T0" fmla="*/ 0 w 19"/>
                <a:gd name="T1" fmla="*/ 0 h 158"/>
                <a:gd name="T2" fmla="*/ 19 w 19"/>
                <a:gd name="T3" fmla="*/ 0 h 158"/>
                <a:gd name="T4" fmla="*/ 19 w 19"/>
                <a:gd name="T5" fmla="*/ 20 h 158"/>
                <a:gd name="T6" fmla="*/ 0 w 19"/>
                <a:gd name="T7" fmla="*/ 20 h 158"/>
                <a:gd name="T8" fmla="*/ 0 w 19"/>
                <a:gd name="T9" fmla="*/ 0 h 158"/>
                <a:gd name="T10" fmla="*/ 2 w 19"/>
                <a:gd name="T11" fmla="*/ 43 h 158"/>
                <a:gd name="T12" fmla="*/ 19 w 19"/>
                <a:gd name="T13" fmla="*/ 43 h 158"/>
                <a:gd name="T14" fmla="*/ 19 w 19"/>
                <a:gd name="T15" fmla="*/ 158 h 158"/>
                <a:gd name="T16" fmla="*/ 2 w 19"/>
                <a:gd name="T17" fmla="*/ 158 h 158"/>
                <a:gd name="T18" fmla="*/ 2 w 19"/>
                <a:gd name="T19" fmla="*/ 4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8">
                  <a:moveTo>
                    <a:pt x="0" y="0"/>
                  </a:moveTo>
                  <a:lnTo>
                    <a:pt x="19" y="0"/>
                  </a:lnTo>
                  <a:lnTo>
                    <a:pt x="1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2" y="43"/>
                  </a:moveTo>
                  <a:lnTo>
                    <a:pt x="19" y="43"/>
                  </a:lnTo>
                  <a:lnTo>
                    <a:pt x="19" y="158"/>
                  </a:lnTo>
                  <a:lnTo>
                    <a:pt x="2" y="158"/>
                  </a:lnTo>
                  <a:lnTo>
                    <a:pt x="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9"/>
            <p:cNvSpPr>
              <a:spLocks/>
            </p:cNvSpPr>
            <p:nvPr userDrawn="1"/>
          </p:nvSpPr>
          <p:spPr bwMode="auto">
            <a:xfrm>
              <a:off x="7162457" y="1074177"/>
              <a:ext cx="83796" cy="101074"/>
            </a:xfrm>
            <a:custGeom>
              <a:avLst/>
              <a:gdLst>
                <a:gd name="T0" fmla="*/ 0 w 41"/>
                <a:gd name="T1" fmla="*/ 1 h 49"/>
                <a:gd name="T2" fmla="*/ 7 w 41"/>
                <a:gd name="T3" fmla="*/ 1 h 49"/>
                <a:gd name="T4" fmla="*/ 7 w 41"/>
                <a:gd name="T5" fmla="*/ 10 h 49"/>
                <a:gd name="T6" fmla="*/ 23 w 41"/>
                <a:gd name="T7" fmla="*/ 0 h 49"/>
                <a:gd name="T8" fmla="*/ 41 w 41"/>
                <a:gd name="T9" fmla="*/ 19 h 49"/>
                <a:gd name="T10" fmla="*/ 41 w 41"/>
                <a:gd name="T11" fmla="*/ 49 h 49"/>
                <a:gd name="T12" fmla="*/ 34 w 41"/>
                <a:gd name="T13" fmla="*/ 49 h 49"/>
                <a:gd name="T14" fmla="*/ 34 w 41"/>
                <a:gd name="T15" fmla="*/ 21 h 49"/>
                <a:gd name="T16" fmla="*/ 21 w 41"/>
                <a:gd name="T17" fmla="*/ 7 h 49"/>
                <a:gd name="T18" fmla="*/ 7 w 41"/>
                <a:gd name="T19" fmla="*/ 22 h 49"/>
                <a:gd name="T20" fmla="*/ 7 w 41"/>
                <a:gd name="T21" fmla="*/ 49 h 49"/>
                <a:gd name="T22" fmla="*/ 0 w 41"/>
                <a:gd name="T23" fmla="*/ 49 h 49"/>
                <a:gd name="T24" fmla="*/ 0 w 41"/>
                <a:gd name="T25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5"/>
                    <a:pt x="15" y="0"/>
                    <a:pt x="23" y="0"/>
                  </a:cubicBezTo>
                  <a:cubicBezTo>
                    <a:pt x="35" y="0"/>
                    <a:pt x="41" y="8"/>
                    <a:pt x="41" y="1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12"/>
                    <a:pt x="30" y="7"/>
                    <a:pt x="21" y="7"/>
                  </a:cubicBezTo>
                  <a:cubicBezTo>
                    <a:pt x="13" y="7"/>
                    <a:pt x="7" y="13"/>
                    <a:pt x="7" y="22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0"/>
            <p:cNvSpPr>
              <a:spLocks noEditPoints="1"/>
            </p:cNvSpPr>
            <p:nvPr userDrawn="1"/>
          </p:nvSpPr>
          <p:spPr bwMode="auto">
            <a:xfrm>
              <a:off x="7272170" y="1037030"/>
              <a:ext cx="95890" cy="139948"/>
            </a:xfrm>
            <a:custGeom>
              <a:avLst/>
              <a:gdLst>
                <a:gd name="T0" fmla="*/ 0 w 47"/>
                <a:gd name="T1" fmla="*/ 43 h 68"/>
                <a:gd name="T2" fmla="*/ 0 w 47"/>
                <a:gd name="T3" fmla="*/ 43 h 68"/>
                <a:gd name="T4" fmla="*/ 22 w 47"/>
                <a:gd name="T5" fmla="*/ 18 h 68"/>
                <a:gd name="T6" fmla="*/ 40 w 47"/>
                <a:gd name="T7" fmla="*/ 28 h 68"/>
                <a:gd name="T8" fmla="*/ 40 w 47"/>
                <a:gd name="T9" fmla="*/ 0 h 68"/>
                <a:gd name="T10" fmla="*/ 47 w 47"/>
                <a:gd name="T11" fmla="*/ 0 h 68"/>
                <a:gd name="T12" fmla="*/ 47 w 47"/>
                <a:gd name="T13" fmla="*/ 67 h 68"/>
                <a:gd name="T14" fmla="*/ 40 w 47"/>
                <a:gd name="T15" fmla="*/ 67 h 68"/>
                <a:gd name="T16" fmla="*/ 40 w 47"/>
                <a:gd name="T17" fmla="*/ 57 h 68"/>
                <a:gd name="T18" fmla="*/ 22 w 47"/>
                <a:gd name="T19" fmla="*/ 68 h 68"/>
                <a:gd name="T20" fmla="*/ 0 w 47"/>
                <a:gd name="T21" fmla="*/ 43 h 68"/>
                <a:gd name="T22" fmla="*/ 40 w 47"/>
                <a:gd name="T23" fmla="*/ 43 h 68"/>
                <a:gd name="T24" fmla="*/ 40 w 47"/>
                <a:gd name="T25" fmla="*/ 43 h 68"/>
                <a:gd name="T26" fmla="*/ 23 w 47"/>
                <a:gd name="T27" fmla="*/ 25 h 68"/>
                <a:gd name="T28" fmla="*/ 7 w 47"/>
                <a:gd name="T29" fmla="*/ 43 h 68"/>
                <a:gd name="T30" fmla="*/ 7 w 47"/>
                <a:gd name="T31" fmla="*/ 43 h 68"/>
                <a:gd name="T32" fmla="*/ 23 w 47"/>
                <a:gd name="T33" fmla="*/ 61 h 68"/>
                <a:gd name="T34" fmla="*/ 40 w 47"/>
                <a:gd name="T35" fmla="*/ 4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68">
                  <a:moveTo>
                    <a:pt x="0" y="4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28"/>
                    <a:pt x="11" y="18"/>
                    <a:pt x="22" y="18"/>
                  </a:cubicBezTo>
                  <a:cubicBezTo>
                    <a:pt x="31" y="18"/>
                    <a:pt x="36" y="23"/>
                    <a:pt x="40" y="28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36" y="63"/>
                    <a:pt x="31" y="68"/>
                    <a:pt x="22" y="68"/>
                  </a:cubicBezTo>
                  <a:cubicBezTo>
                    <a:pt x="11" y="68"/>
                    <a:pt x="0" y="59"/>
                    <a:pt x="0" y="43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0" y="32"/>
                    <a:pt x="32" y="25"/>
                    <a:pt x="23" y="25"/>
                  </a:cubicBezTo>
                  <a:cubicBezTo>
                    <a:pt x="14" y="25"/>
                    <a:pt x="7" y="31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54"/>
                    <a:pt x="14" y="61"/>
                    <a:pt x="23" y="61"/>
                  </a:cubicBezTo>
                  <a:cubicBezTo>
                    <a:pt x="32" y="61"/>
                    <a:pt x="40" y="54"/>
                    <a:pt x="4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1"/>
            <p:cNvSpPr>
              <a:spLocks/>
            </p:cNvSpPr>
            <p:nvPr userDrawn="1"/>
          </p:nvSpPr>
          <p:spPr bwMode="auto">
            <a:xfrm>
              <a:off x="7448401" y="1075905"/>
              <a:ext cx="145131" cy="99346"/>
            </a:xfrm>
            <a:custGeom>
              <a:avLst/>
              <a:gdLst>
                <a:gd name="T0" fmla="*/ 0 w 168"/>
                <a:gd name="T1" fmla="*/ 0 h 115"/>
                <a:gd name="T2" fmla="*/ 19 w 168"/>
                <a:gd name="T3" fmla="*/ 0 h 115"/>
                <a:gd name="T4" fmla="*/ 47 w 168"/>
                <a:gd name="T5" fmla="*/ 91 h 115"/>
                <a:gd name="T6" fmla="*/ 78 w 168"/>
                <a:gd name="T7" fmla="*/ 0 h 115"/>
                <a:gd name="T8" fmla="*/ 92 w 168"/>
                <a:gd name="T9" fmla="*/ 0 h 115"/>
                <a:gd name="T10" fmla="*/ 120 w 168"/>
                <a:gd name="T11" fmla="*/ 91 h 115"/>
                <a:gd name="T12" fmla="*/ 151 w 168"/>
                <a:gd name="T13" fmla="*/ 0 h 115"/>
                <a:gd name="T14" fmla="*/ 168 w 168"/>
                <a:gd name="T15" fmla="*/ 0 h 115"/>
                <a:gd name="T16" fmla="*/ 127 w 168"/>
                <a:gd name="T17" fmla="*/ 115 h 115"/>
                <a:gd name="T18" fmla="*/ 113 w 168"/>
                <a:gd name="T19" fmla="*/ 115 h 115"/>
                <a:gd name="T20" fmla="*/ 85 w 168"/>
                <a:gd name="T21" fmla="*/ 27 h 115"/>
                <a:gd name="T22" fmla="*/ 54 w 168"/>
                <a:gd name="T23" fmla="*/ 115 h 115"/>
                <a:gd name="T24" fmla="*/ 40 w 168"/>
                <a:gd name="T25" fmla="*/ 115 h 115"/>
                <a:gd name="T26" fmla="*/ 0 w 168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15">
                  <a:moveTo>
                    <a:pt x="0" y="0"/>
                  </a:moveTo>
                  <a:lnTo>
                    <a:pt x="19" y="0"/>
                  </a:lnTo>
                  <a:lnTo>
                    <a:pt x="47" y="91"/>
                  </a:lnTo>
                  <a:lnTo>
                    <a:pt x="78" y="0"/>
                  </a:lnTo>
                  <a:lnTo>
                    <a:pt x="92" y="0"/>
                  </a:lnTo>
                  <a:lnTo>
                    <a:pt x="120" y="91"/>
                  </a:lnTo>
                  <a:lnTo>
                    <a:pt x="151" y="0"/>
                  </a:lnTo>
                  <a:lnTo>
                    <a:pt x="168" y="0"/>
                  </a:lnTo>
                  <a:lnTo>
                    <a:pt x="127" y="115"/>
                  </a:lnTo>
                  <a:lnTo>
                    <a:pt x="113" y="115"/>
                  </a:lnTo>
                  <a:lnTo>
                    <a:pt x="85" y="27"/>
                  </a:lnTo>
                  <a:lnTo>
                    <a:pt x="54" y="115"/>
                  </a:lnTo>
                  <a:lnTo>
                    <a:pt x="40" y="1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2"/>
            <p:cNvSpPr>
              <a:spLocks/>
            </p:cNvSpPr>
            <p:nvPr userDrawn="1"/>
          </p:nvSpPr>
          <p:spPr bwMode="auto">
            <a:xfrm>
              <a:off x="7617721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4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29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3"/>
            <p:cNvSpPr>
              <a:spLocks noEditPoints="1"/>
            </p:cNvSpPr>
            <p:nvPr userDrawn="1"/>
          </p:nvSpPr>
          <p:spPr bwMode="auto">
            <a:xfrm>
              <a:off x="7723978" y="1075905"/>
              <a:ext cx="85524" cy="101074"/>
            </a:xfrm>
            <a:custGeom>
              <a:avLst/>
              <a:gdLst>
                <a:gd name="T0" fmla="*/ 0 w 42"/>
                <a:gd name="T1" fmla="*/ 34 h 49"/>
                <a:gd name="T2" fmla="*/ 0 w 42"/>
                <a:gd name="T3" fmla="*/ 34 h 49"/>
                <a:gd name="T4" fmla="*/ 20 w 42"/>
                <a:gd name="T5" fmla="*/ 18 h 49"/>
                <a:gd name="T6" fmla="*/ 35 w 42"/>
                <a:gd name="T7" fmla="*/ 20 h 49"/>
                <a:gd name="T8" fmla="*/ 35 w 42"/>
                <a:gd name="T9" fmla="*/ 19 h 49"/>
                <a:gd name="T10" fmla="*/ 21 w 42"/>
                <a:gd name="T11" fmla="*/ 6 h 49"/>
                <a:gd name="T12" fmla="*/ 7 w 42"/>
                <a:gd name="T13" fmla="*/ 9 h 49"/>
                <a:gd name="T14" fmla="*/ 4 w 42"/>
                <a:gd name="T15" fmla="*/ 4 h 49"/>
                <a:gd name="T16" fmla="*/ 22 w 42"/>
                <a:gd name="T17" fmla="*/ 0 h 49"/>
                <a:gd name="T18" fmla="*/ 37 w 42"/>
                <a:gd name="T19" fmla="*/ 5 h 49"/>
                <a:gd name="T20" fmla="*/ 42 w 42"/>
                <a:gd name="T21" fmla="*/ 19 h 49"/>
                <a:gd name="T22" fmla="*/ 42 w 42"/>
                <a:gd name="T23" fmla="*/ 48 h 49"/>
                <a:gd name="T24" fmla="*/ 35 w 42"/>
                <a:gd name="T25" fmla="*/ 48 h 49"/>
                <a:gd name="T26" fmla="*/ 35 w 42"/>
                <a:gd name="T27" fmla="*/ 40 h 49"/>
                <a:gd name="T28" fmla="*/ 18 w 42"/>
                <a:gd name="T29" fmla="*/ 49 h 49"/>
                <a:gd name="T30" fmla="*/ 0 w 42"/>
                <a:gd name="T31" fmla="*/ 34 h 49"/>
                <a:gd name="T32" fmla="*/ 35 w 42"/>
                <a:gd name="T33" fmla="*/ 30 h 49"/>
                <a:gd name="T34" fmla="*/ 35 w 42"/>
                <a:gd name="T35" fmla="*/ 26 h 49"/>
                <a:gd name="T36" fmla="*/ 21 w 42"/>
                <a:gd name="T37" fmla="*/ 24 h 49"/>
                <a:gd name="T38" fmla="*/ 7 w 42"/>
                <a:gd name="T39" fmla="*/ 33 h 49"/>
                <a:gd name="T40" fmla="*/ 7 w 42"/>
                <a:gd name="T41" fmla="*/ 34 h 49"/>
                <a:gd name="T42" fmla="*/ 19 w 42"/>
                <a:gd name="T43" fmla="*/ 43 h 49"/>
                <a:gd name="T44" fmla="*/ 35 w 42"/>
                <a:gd name="T4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" h="4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4"/>
                    <a:pt x="8" y="18"/>
                    <a:pt x="20" y="18"/>
                  </a:cubicBezTo>
                  <a:cubicBezTo>
                    <a:pt x="26" y="18"/>
                    <a:pt x="31" y="19"/>
                    <a:pt x="35" y="20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0"/>
                    <a:pt x="30" y="6"/>
                    <a:pt x="21" y="6"/>
                  </a:cubicBezTo>
                  <a:cubicBezTo>
                    <a:pt x="15" y="6"/>
                    <a:pt x="11" y="7"/>
                    <a:pt x="7" y="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0" y="8"/>
                    <a:pt x="42" y="13"/>
                    <a:pt x="42" y="19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2" y="45"/>
                    <a:pt x="26" y="49"/>
                    <a:pt x="18" y="49"/>
                  </a:cubicBezTo>
                  <a:cubicBezTo>
                    <a:pt x="9" y="49"/>
                    <a:pt x="0" y="44"/>
                    <a:pt x="0" y="34"/>
                  </a:cubicBezTo>
                  <a:close/>
                  <a:moveTo>
                    <a:pt x="35" y="30"/>
                  </a:moveTo>
                  <a:cubicBezTo>
                    <a:pt x="35" y="26"/>
                    <a:pt x="35" y="26"/>
                    <a:pt x="35" y="26"/>
                  </a:cubicBezTo>
                  <a:cubicBezTo>
                    <a:pt x="32" y="25"/>
                    <a:pt x="27" y="24"/>
                    <a:pt x="21" y="24"/>
                  </a:cubicBezTo>
                  <a:cubicBezTo>
                    <a:pt x="12" y="24"/>
                    <a:pt x="7" y="28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40"/>
                    <a:pt x="13" y="43"/>
                    <a:pt x="19" y="43"/>
                  </a:cubicBezTo>
                  <a:cubicBezTo>
                    <a:pt x="28" y="43"/>
                    <a:pt x="35" y="38"/>
                    <a:pt x="3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4"/>
            <p:cNvSpPr>
              <a:spLocks/>
            </p:cNvSpPr>
            <p:nvPr userDrawn="1"/>
          </p:nvSpPr>
          <p:spPr bwMode="auto">
            <a:xfrm>
              <a:off x="7830234" y="1047397"/>
              <a:ext cx="58744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8 w 29"/>
                <a:gd name="T27" fmla="*/ 54 h 62"/>
                <a:gd name="T28" fmla="*/ 28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8" y="54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2"/>
                    <a:pt x="23" y="62"/>
                    <a:pt x="20" y="62"/>
                  </a:cubicBezTo>
                  <a:cubicBezTo>
                    <a:pt x="12" y="62"/>
                    <a:pt x="7" y="59"/>
                    <a:pt x="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5"/>
            <p:cNvSpPr>
              <a:spLocks/>
            </p:cNvSpPr>
            <p:nvPr userDrawn="1"/>
          </p:nvSpPr>
          <p:spPr bwMode="auto">
            <a:xfrm>
              <a:off x="7969319" y="1074177"/>
              <a:ext cx="146859" cy="101074"/>
            </a:xfrm>
            <a:custGeom>
              <a:avLst/>
              <a:gdLst>
                <a:gd name="T0" fmla="*/ 0 w 72"/>
                <a:gd name="T1" fmla="*/ 1 h 49"/>
                <a:gd name="T2" fmla="*/ 7 w 72"/>
                <a:gd name="T3" fmla="*/ 1 h 49"/>
                <a:gd name="T4" fmla="*/ 7 w 72"/>
                <a:gd name="T5" fmla="*/ 9 h 49"/>
                <a:gd name="T6" fmla="*/ 23 w 72"/>
                <a:gd name="T7" fmla="*/ 0 h 49"/>
                <a:gd name="T8" fmla="*/ 38 w 72"/>
                <a:gd name="T9" fmla="*/ 10 h 49"/>
                <a:gd name="T10" fmla="*/ 54 w 72"/>
                <a:gd name="T11" fmla="*/ 0 h 49"/>
                <a:gd name="T12" fmla="*/ 72 w 72"/>
                <a:gd name="T13" fmla="*/ 19 h 49"/>
                <a:gd name="T14" fmla="*/ 72 w 72"/>
                <a:gd name="T15" fmla="*/ 49 h 49"/>
                <a:gd name="T16" fmla="*/ 65 w 72"/>
                <a:gd name="T17" fmla="*/ 49 h 49"/>
                <a:gd name="T18" fmla="*/ 65 w 72"/>
                <a:gd name="T19" fmla="*/ 21 h 49"/>
                <a:gd name="T20" fmla="*/ 53 w 72"/>
                <a:gd name="T21" fmla="*/ 7 h 49"/>
                <a:gd name="T22" fmla="*/ 40 w 72"/>
                <a:gd name="T23" fmla="*/ 21 h 49"/>
                <a:gd name="T24" fmla="*/ 40 w 72"/>
                <a:gd name="T25" fmla="*/ 49 h 49"/>
                <a:gd name="T26" fmla="*/ 33 w 72"/>
                <a:gd name="T27" fmla="*/ 49 h 49"/>
                <a:gd name="T28" fmla="*/ 33 w 72"/>
                <a:gd name="T29" fmla="*/ 21 h 49"/>
                <a:gd name="T30" fmla="*/ 21 w 72"/>
                <a:gd name="T31" fmla="*/ 7 h 49"/>
                <a:gd name="T32" fmla="*/ 7 w 72"/>
                <a:gd name="T33" fmla="*/ 22 h 49"/>
                <a:gd name="T34" fmla="*/ 7 w 72"/>
                <a:gd name="T35" fmla="*/ 49 h 49"/>
                <a:gd name="T36" fmla="*/ 0 w 72"/>
                <a:gd name="T37" fmla="*/ 49 h 49"/>
                <a:gd name="T38" fmla="*/ 0 w 72"/>
                <a:gd name="T3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0" y="5"/>
                    <a:pt x="15" y="0"/>
                    <a:pt x="23" y="0"/>
                  </a:cubicBezTo>
                  <a:cubicBezTo>
                    <a:pt x="30" y="0"/>
                    <a:pt x="35" y="5"/>
                    <a:pt x="38" y="10"/>
                  </a:cubicBezTo>
                  <a:cubicBezTo>
                    <a:pt x="41" y="5"/>
                    <a:pt x="46" y="0"/>
                    <a:pt x="54" y="0"/>
                  </a:cubicBezTo>
                  <a:cubicBezTo>
                    <a:pt x="65" y="0"/>
                    <a:pt x="72" y="8"/>
                    <a:pt x="72" y="19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12"/>
                    <a:pt x="60" y="7"/>
                    <a:pt x="53" y="7"/>
                  </a:cubicBezTo>
                  <a:cubicBezTo>
                    <a:pt x="46" y="7"/>
                    <a:pt x="40" y="12"/>
                    <a:pt x="40" y="21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2"/>
                    <a:pt x="28" y="7"/>
                    <a:pt x="21" y="7"/>
                  </a:cubicBezTo>
                  <a:cubicBezTo>
                    <a:pt x="13" y="7"/>
                    <a:pt x="7" y="13"/>
                    <a:pt x="7" y="22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6"/>
            <p:cNvSpPr>
              <a:spLocks noEditPoints="1"/>
            </p:cNvSpPr>
            <p:nvPr userDrawn="1"/>
          </p:nvSpPr>
          <p:spPr bwMode="auto">
            <a:xfrm>
              <a:off x="8140366" y="1075905"/>
              <a:ext cx="83796" cy="101074"/>
            </a:xfrm>
            <a:custGeom>
              <a:avLst/>
              <a:gdLst>
                <a:gd name="T0" fmla="*/ 0 w 41"/>
                <a:gd name="T1" fmla="*/ 34 h 49"/>
                <a:gd name="T2" fmla="*/ 0 w 41"/>
                <a:gd name="T3" fmla="*/ 34 h 49"/>
                <a:gd name="T4" fmla="*/ 20 w 41"/>
                <a:gd name="T5" fmla="*/ 18 h 49"/>
                <a:gd name="T6" fmla="*/ 34 w 41"/>
                <a:gd name="T7" fmla="*/ 20 h 49"/>
                <a:gd name="T8" fmla="*/ 34 w 41"/>
                <a:gd name="T9" fmla="*/ 19 h 49"/>
                <a:gd name="T10" fmla="*/ 20 w 41"/>
                <a:gd name="T11" fmla="*/ 6 h 49"/>
                <a:gd name="T12" fmla="*/ 6 w 41"/>
                <a:gd name="T13" fmla="*/ 9 h 49"/>
                <a:gd name="T14" fmla="*/ 4 w 41"/>
                <a:gd name="T15" fmla="*/ 4 h 49"/>
                <a:gd name="T16" fmla="*/ 21 w 41"/>
                <a:gd name="T17" fmla="*/ 0 h 49"/>
                <a:gd name="T18" fmla="*/ 36 w 41"/>
                <a:gd name="T19" fmla="*/ 5 h 49"/>
                <a:gd name="T20" fmla="*/ 41 w 41"/>
                <a:gd name="T21" fmla="*/ 19 h 49"/>
                <a:gd name="T22" fmla="*/ 41 w 41"/>
                <a:gd name="T23" fmla="*/ 48 h 49"/>
                <a:gd name="T24" fmla="*/ 34 w 41"/>
                <a:gd name="T25" fmla="*/ 48 h 49"/>
                <a:gd name="T26" fmla="*/ 34 w 41"/>
                <a:gd name="T27" fmla="*/ 40 h 49"/>
                <a:gd name="T28" fmla="*/ 17 w 41"/>
                <a:gd name="T29" fmla="*/ 49 h 49"/>
                <a:gd name="T30" fmla="*/ 0 w 41"/>
                <a:gd name="T31" fmla="*/ 34 h 49"/>
                <a:gd name="T32" fmla="*/ 34 w 41"/>
                <a:gd name="T33" fmla="*/ 30 h 49"/>
                <a:gd name="T34" fmla="*/ 34 w 41"/>
                <a:gd name="T35" fmla="*/ 26 h 49"/>
                <a:gd name="T36" fmla="*/ 20 w 41"/>
                <a:gd name="T37" fmla="*/ 24 h 49"/>
                <a:gd name="T38" fmla="*/ 7 w 41"/>
                <a:gd name="T39" fmla="*/ 33 h 49"/>
                <a:gd name="T40" fmla="*/ 7 w 41"/>
                <a:gd name="T41" fmla="*/ 34 h 49"/>
                <a:gd name="T42" fmla="*/ 18 w 41"/>
                <a:gd name="T43" fmla="*/ 43 h 49"/>
                <a:gd name="T44" fmla="*/ 34 w 41"/>
                <a:gd name="T4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4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4"/>
                    <a:pt x="8" y="18"/>
                    <a:pt x="20" y="18"/>
                  </a:cubicBezTo>
                  <a:cubicBezTo>
                    <a:pt x="26" y="18"/>
                    <a:pt x="30" y="19"/>
                    <a:pt x="34" y="20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0"/>
                    <a:pt x="29" y="6"/>
                    <a:pt x="20" y="6"/>
                  </a:cubicBezTo>
                  <a:cubicBezTo>
                    <a:pt x="15" y="6"/>
                    <a:pt x="10" y="7"/>
                    <a:pt x="6" y="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9" y="1"/>
                    <a:pt x="14" y="0"/>
                    <a:pt x="21" y="0"/>
                  </a:cubicBezTo>
                  <a:cubicBezTo>
                    <a:pt x="28" y="0"/>
                    <a:pt x="33" y="2"/>
                    <a:pt x="36" y="5"/>
                  </a:cubicBezTo>
                  <a:cubicBezTo>
                    <a:pt x="39" y="8"/>
                    <a:pt x="41" y="13"/>
                    <a:pt x="41" y="1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1" y="45"/>
                    <a:pt x="25" y="49"/>
                    <a:pt x="17" y="49"/>
                  </a:cubicBezTo>
                  <a:cubicBezTo>
                    <a:pt x="8" y="49"/>
                    <a:pt x="0" y="44"/>
                    <a:pt x="0" y="34"/>
                  </a:cubicBezTo>
                  <a:close/>
                  <a:moveTo>
                    <a:pt x="34" y="30"/>
                  </a:moveTo>
                  <a:cubicBezTo>
                    <a:pt x="34" y="26"/>
                    <a:pt x="34" y="26"/>
                    <a:pt x="34" y="26"/>
                  </a:cubicBezTo>
                  <a:cubicBezTo>
                    <a:pt x="31" y="25"/>
                    <a:pt x="26" y="24"/>
                    <a:pt x="20" y="24"/>
                  </a:cubicBezTo>
                  <a:cubicBezTo>
                    <a:pt x="12" y="24"/>
                    <a:pt x="7" y="28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40"/>
                    <a:pt x="12" y="43"/>
                    <a:pt x="18" y="43"/>
                  </a:cubicBezTo>
                  <a:cubicBezTo>
                    <a:pt x="27" y="43"/>
                    <a:pt x="34" y="38"/>
                    <a:pt x="3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7"/>
            <p:cNvSpPr>
              <a:spLocks/>
            </p:cNvSpPr>
            <p:nvPr userDrawn="1"/>
          </p:nvSpPr>
          <p:spPr bwMode="auto">
            <a:xfrm>
              <a:off x="8244896" y="1047397"/>
              <a:ext cx="59608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9 w 29"/>
                <a:gd name="T27" fmla="*/ 54 h 62"/>
                <a:gd name="T28" fmla="*/ 29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9" y="54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6" y="62"/>
                    <a:pt x="24" y="62"/>
                    <a:pt x="20" y="62"/>
                  </a:cubicBezTo>
                  <a:cubicBezTo>
                    <a:pt x="13" y="62"/>
                    <a:pt x="7" y="59"/>
                    <a:pt x="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8"/>
            <p:cNvSpPr>
              <a:spLocks/>
            </p:cNvSpPr>
            <p:nvPr userDrawn="1"/>
          </p:nvSpPr>
          <p:spPr bwMode="auto">
            <a:xfrm>
              <a:off x="8320053" y="1047397"/>
              <a:ext cx="59608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9 w 29"/>
                <a:gd name="T27" fmla="*/ 54 h 62"/>
                <a:gd name="T28" fmla="*/ 29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9" y="54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6" y="62"/>
                    <a:pt x="23" y="62"/>
                    <a:pt x="20" y="62"/>
                  </a:cubicBezTo>
                  <a:cubicBezTo>
                    <a:pt x="12" y="62"/>
                    <a:pt x="7" y="59"/>
                    <a:pt x="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9"/>
            <p:cNvSpPr>
              <a:spLocks noEditPoints="1"/>
            </p:cNvSpPr>
            <p:nvPr userDrawn="1"/>
          </p:nvSpPr>
          <p:spPr bwMode="auto">
            <a:xfrm>
              <a:off x="8396074" y="1074177"/>
              <a:ext cx="89843" cy="102801"/>
            </a:xfrm>
            <a:custGeom>
              <a:avLst/>
              <a:gdLst>
                <a:gd name="T0" fmla="*/ 0 w 44"/>
                <a:gd name="T1" fmla="*/ 25 h 50"/>
                <a:gd name="T2" fmla="*/ 0 w 44"/>
                <a:gd name="T3" fmla="*/ 25 h 50"/>
                <a:gd name="T4" fmla="*/ 22 w 44"/>
                <a:gd name="T5" fmla="*/ 0 h 50"/>
                <a:gd name="T6" fmla="*/ 44 w 44"/>
                <a:gd name="T7" fmla="*/ 25 h 50"/>
                <a:gd name="T8" fmla="*/ 44 w 44"/>
                <a:gd name="T9" fmla="*/ 28 h 50"/>
                <a:gd name="T10" fmla="*/ 7 w 44"/>
                <a:gd name="T11" fmla="*/ 28 h 50"/>
                <a:gd name="T12" fmla="*/ 24 w 44"/>
                <a:gd name="T13" fmla="*/ 44 h 50"/>
                <a:gd name="T14" fmla="*/ 38 w 44"/>
                <a:gd name="T15" fmla="*/ 37 h 50"/>
                <a:gd name="T16" fmla="*/ 43 w 44"/>
                <a:gd name="T17" fmla="*/ 41 h 50"/>
                <a:gd name="T18" fmla="*/ 23 w 44"/>
                <a:gd name="T19" fmla="*/ 50 h 50"/>
                <a:gd name="T20" fmla="*/ 0 w 44"/>
                <a:gd name="T21" fmla="*/ 25 h 50"/>
                <a:gd name="T22" fmla="*/ 37 w 44"/>
                <a:gd name="T23" fmla="*/ 22 h 50"/>
                <a:gd name="T24" fmla="*/ 22 w 44"/>
                <a:gd name="T25" fmla="*/ 6 h 50"/>
                <a:gd name="T26" fmla="*/ 7 w 44"/>
                <a:gd name="T27" fmla="*/ 22 h 50"/>
                <a:gd name="T28" fmla="*/ 37 w 44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9" y="0"/>
                    <a:pt x="22" y="0"/>
                  </a:cubicBezTo>
                  <a:cubicBezTo>
                    <a:pt x="36" y="0"/>
                    <a:pt x="44" y="12"/>
                    <a:pt x="44" y="25"/>
                  </a:cubicBezTo>
                  <a:cubicBezTo>
                    <a:pt x="44" y="26"/>
                    <a:pt x="44" y="27"/>
                    <a:pt x="44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5" y="44"/>
                    <a:pt x="24" y="44"/>
                  </a:cubicBezTo>
                  <a:cubicBezTo>
                    <a:pt x="30" y="44"/>
                    <a:pt x="35" y="41"/>
                    <a:pt x="38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2" y="50"/>
                    <a:pt x="23" y="50"/>
                  </a:cubicBezTo>
                  <a:cubicBezTo>
                    <a:pt x="10" y="50"/>
                    <a:pt x="0" y="40"/>
                    <a:pt x="0" y="25"/>
                  </a:cubicBezTo>
                  <a:close/>
                  <a:moveTo>
                    <a:pt x="37" y="22"/>
                  </a:moveTo>
                  <a:cubicBezTo>
                    <a:pt x="37" y="14"/>
                    <a:pt x="32" y="6"/>
                    <a:pt x="22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7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0"/>
            <p:cNvSpPr>
              <a:spLocks/>
            </p:cNvSpPr>
            <p:nvPr userDrawn="1"/>
          </p:nvSpPr>
          <p:spPr bwMode="auto">
            <a:xfrm>
              <a:off x="8512697" y="1074177"/>
              <a:ext cx="52697" cy="101074"/>
            </a:xfrm>
            <a:custGeom>
              <a:avLst/>
              <a:gdLst>
                <a:gd name="T0" fmla="*/ 0 w 26"/>
                <a:gd name="T1" fmla="*/ 1 h 49"/>
                <a:gd name="T2" fmla="*/ 7 w 26"/>
                <a:gd name="T3" fmla="*/ 1 h 49"/>
                <a:gd name="T4" fmla="*/ 7 w 26"/>
                <a:gd name="T5" fmla="*/ 14 h 49"/>
                <a:gd name="T6" fmla="*/ 26 w 26"/>
                <a:gd name="T7" fmla="*/ 1 h 49"/>
                <a:gd name="T8" fmla="*/ 26 w 26"/>
                <a:gd name="T9" fmla="*/ 8 h 49"/>
                <a:gd name="T10" fmla="*/ 25 w 26"/>
                <a:gd name="T11" fmla="*/ 8 h 49"/>
                <a:gd name="T12" fmla="*/ 7 w 26"/>
                <a:gd name="T13" fmla="*/ 30 h 49"/>
                <a:gd name="T14" fmla="*/ 7 w 26"/>
                <a:gd name="T15" fmla="*/ 49 h 49"/>
                <a:gd name="T16" fmla="*/ 0 w 26"/>
                <a:gd name="T17" fmla="*/ 49 h 49"/>
                <a:gd name="T18" fmla="*/ 0 w 26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0" y="6"/>
                    <a:pt x="17" y="0"/>
                    <a:pt x="26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5" y="8"/>
                    <a:pt x="7" y="16"/>
                    <a:pt x="7" y="3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1"/>
            <p:cNvSpPr>
              <a:spLocks/>
            </p:cNvSpPr>
            <p:nvPr userDrawn="1"/>
          </p:nvSpPr>
          <p:spPr bwMode="auto">
            <a:xfrm>
              <a:off x="8580080" y="1075905"/>
              <a:ext cx="73430" cy="99346"/>
            </a:xfrm>
            <a:custGeom>
              <a:avLst/>
              <a:gdLst>
                <a:gd name="T0" fmla="*/ 0 w 36"/>
                <a:gd name="T1" fmla="*/ 42 h 48"/>
                <a:gd name="T2" fmla="*/ 3 w 36"/>
                <a:gd name="T3" fmla="*/ 37 h 48"/>
                <a:gd name="T4" fmla="*/ 20 w 36"/>
                <a:gd name="T5" fmla="*/ 43 h 48"/>
                <a:gd name="T6" fmla="*/ 29 w 36"/>
                <a:gd name="T7" fmla="*/ 35 h 48"/>
                <a:gd name="T8" fmla="*/ 29 w 36"/>
                <a:gd name="T9" fmla="*/ 35 h 48"/>
                <a:gd name="T10" fmla="*/ 18 w 36"/>
                <a:gd name="T11" fmla="*/ 27 h 48"/>
                <a:gd name="T12" fmla="*/ 2 w 36"/>
                <a:gd name="T13" fmla="*/ 13 h 48"/>
                <a:gd name="T14" fmla="*/ 2 w 36"/>
                <a:gd name="T15" fmla="*/ 13 h 48"/>
                <a:gd name="T16" fmla="*/ 18 w 36"/>
                <a:gd name="T17" fmla="*/ 0 h 48"/>
                <a:gd name="T18" fmla="*/ 35 w 36"/>
                <a:gd name="T19" fmla="*/ 5 h 48"/>
                <a:gd name="T20" fmla="*/ 32 w 36"/>
                <a:gd name="T21" fmla="*/ 10 h 48"/>
                <a:gd name="T22" fmla="*/ 18 w 36"/>
                <a:gd name="T23" fmla="*/ 6 h 48"/>
                <a:gd name="T24" fmla="*/ 9 w 36"/>
                <a:gd name="T25" fmla="*/ 12 h 48"/>
                <a:gd name="T26" fmla="*/ 9 w 36"/>
                <a:gd name="T27" fmla="*/ 13 h 48"/>
                <a:gd name="T28" fmla="*/ 21 w 36"/>
                <a:gd name="T29" fmla="*/ 21 h 48"/>
                <a:gd name="T30" fmla="*/ 36 w 36"/>
                <a:gd name="T31" fmla="*/ 34 h 48"/>
                <a:gd name="T32" fmla="*/ 36 w 36"/>
                <a:gd name="T33" fmla="*/ 34 h 48"/>
                <a:gd name="T34" fmla="*/ 19 w 36"/>
                <a:gd name="T35" fmla="*/ 48 h 48"/>
                <a:gd name="T36" fmla="*/ 0 w 36"/>
                <a:gd name="T3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8">
                  <a:moveTo>
                    <a:pt x="0" y="42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8" y="40"/>
                    <a:pt x="14" y="43"/>
                    <a:pt x="20" y="43"/>
                  </a:cubicBezTo>
                  <a:cubicBezTo>
                    <a:pt x="25" y="43"/>
                    <a:pt x="29" y="40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0"/>
                    <a:pt x="24" y="28"/>
                    <a:pt x="18" y="27"/>
                  </a:cubicBezTo>
                  <a:cubicBezTo>
                    <a:pt x="10" y="24"/>
                    <a:pt x="2" y="2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5"/>
                    <a:pt x="9" y="0"/>
                    <a:pt x="18" y="0"/>
                  </a:cubicBezTo>
                  <a:cubicBezTo>
                    <a:pt x="24" y="0"/>
                    <a:pt x="30" y="2"/>
                    <a:pt x="35" y="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27" y="7"/>
                    <a:pt x="22" y="6"/>
                    <a:pt x="18" y="6"/>
                  </a:cubicBezTo>
                  <a:cubicBezTo>
                    <a:pt x="12" y="6"/>
                    <a:pt x="9" y="8"/>
                    <a:pt x="9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7"/>
                    <a:pt x="15" y="19"/>
                    <a:pt x="21" y="21"/>
                  </a:cubicBezTo>
                  <a:cubicBezTo>
                    <a:pt x="28" y="23"/>
                    <a:pt x="36" y="26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43"/>
                    <a:pt x="29" y="48"/>
                    <a:pt x="19" y="48"/>
                  </a:cubicBezTo>
                  <a:cubicBezTo>
                    <a:pt x="12" y="48"/>
                    <a:pt x="5" y="46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72"/>
            <p:cNvSpPr>
              <a:spLocks noChangeArrowheads="1"/>
            </p:cNvSpPr>
            <p:nvPr userDrawn="1"/>
          </p:nvSpPr>
          <p:spPr bwMode="auto">
            <a:xfrm>
              <a:off x="8677698" y="1154518"/>
              <a:ext cx="19005" cy="207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6" name="InterSystems Logo"/>
          <p:cNvGrpSpPr/>
          <p:nvPr userDrawn="1"/>
        </p:nvGrpSpPr>
        <p:grpSpPr>
          <a:xfrm>
            <a:off x="4103407" y="886716"/>
            <a:ext cx="1918671" cy="463038"/>
            <a:chOff x="9215030" y="886716"/>
            <a:chExt cx="1918671" cy="463038"/>
          </a:xfrm>
          <a:solidFill>
            <a:schemeClr val="tx1"/>
          </a:solidFill>
        </p:grpSpPr>
        <p:sp>
          <p:nvSpPr>
            <p:cNvPr id="117" name="Rectangle 5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6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"/>
            <p:cNvSpPr>
              <a:spLocks/>
            </p:cNvSpPr>
            <p:nvPr userDrawn="1"/>
          </p:nvSpPr>
          <p:spPr bwMode="auto">
            <a:xfrm>
              <a:off x="9526025" y="999884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"/>
            <p:cNvSpPr>
              <a:spLocks/>
            </p:cNvSpPr>
            <p:nvPr userDrawn="1"/>
          </p:nvSpPr>
          <p:spPr bwMode="auto">
            <a:xfrm>
              <a:off x="9680659" y="971376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"/>
            <p:cNvSpPr>
              <a:spLocks noEditPoints="1"/>
            </p:cNvSpPr>
            <p:nvPr userDrawn="1"/>
          </p:nvSpPr>
          <p:spPr bwMode="auto">
            <a:xfrm>
              <a:off x="9768775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"/>
            <p:cNvSpPr>
              <a:spLocks/>
            </p:cNvSpPr>
            <p:nvPr userDrawn="1"/>
          </p:nvSpPr>
          <p:spPr bwMode="auto">
            <a:xfrm>
              <a:off x="9926001" y="1002475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"/>
            <p:cNvSpPr>
              <a:spLocks/>
            </p:cNvSpPr>
            <p:nvPr userDrawn="1"/>
          </p:nvSpPr>
          <p:spPr bwMode="auto">
            <a:xfrm>
              <a:off x="10027938" y="944595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"/>
            <p:cNvSpPr>
              <a:spLocks/>
            </p:cNvSpPr>
            <p:nvPr userDrawn="1"/>
          </p:nvSpPr>
          <p:spPr bwMode="auto">
            <a:xfrm>
              <a:off x="10177389" y="1004203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"/>
            <p:cNvSpPr>
              <a:spLocks/>
            </p:cNvSpPr>
            <p:nvPr userDrawn="1"/>
          </p:nvSpPr>
          <p:spPr bwMode="auto">
            <a:xfrm>
              <a:off x="10319929" y="998156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4"/>
            <p:cNvSpPr>
              <a:spLocks noEditPoints="1"/>
            </p:cNvSpPr>
            <p:nvPr userDrawn="1"/>
          </p:nvSpPr>
          <p:spPr bwMode="auto">
            <a:xfrm>
              <a:off x="10548856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5"/>
            <p:cNvSpPr>
              <a:spLocks/>
            </p:cNvSpPr>
            <p:nvPr userDrawn="1"/>
          </p:nvSpPr>
          <p:spPr bwMode="auto">
            <a:xfrm>
              <a:off x="10706082" y="999884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6"/>
            <p:cNvSpPr>
              <a:spLocks/>
            </p:cNvSpPr>
            <p:nvPr userDrawn="1"/>
          </p:nvSpPr>
          <p:spPr bwMode="auto">
            <a:xfrm>
              <a:off x="10945376" y="998156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7"/>
            <p:cNvSpPr>
              <a:spLocks/>
            </p:cNvSpPr>
            <p:nvPr userDrawn="1"/>
          </p:nvSpPr>
          <p:spPr bwMode="auto">
            <a:xfrm>
              <a:off x="10457285" y="971376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8"/>
            <p:cNvSpPr>
              <a:spLocks/>
            </p:cNvSpPr>
            <p:nvPr userDrawn="1"/>
          </p:nvSpPr>
          <p:spPr bwMode="auto">
            <a:xfrm>
              <a:off x="9466418" y="1234858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9"/>
            <p:cNvSpPr>
              <a:spLocks noEditPoints="1"/>
            </p:cNvSpPr>
            <p:nvPr userDrawn="1"/>
          </p:nvSpPr>
          <p:spPr bwMode="auto">
            <a:xfrm>
              <a:off x="9538120" y="1253000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0"/>
            <p:cNvSpPr>
              <a:spLocks noEditPoints="1"/>
            </p:cNvSpPr>
            <p:nvPr userDrawn="1"/>
          </p:nvSpPr>
          <p:spPr bwMode="auto">
            <a:xfrm>
              <a:off x="9599455" y="1253000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1"/>
            <p:cNvSpPr>
              <a:spLocks/>
            </p:cNvSpPr>
            <p:nvPr userDrawn="1"/>
          </p:nvSpPr>
          <p:spPr bwMode="auto">
            <a:xfrm>
              <a:off x="9666837" y="1234858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2"/>
            <p:cNvSpPr>
              <a:spLocks/>
            </p:cNvSpPr>
            <p:nvPr userDrawn="1"/>
          </p:nvSpPr>
          <p:spPr bwMode="auto">
            <a:xfrm>
              <a:off x="9692754" y="1242633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3"/>
            <p:cNvSpPr>
              <a:spLocks/>
            </p:cNvSpPr>
            <p:nvPr userDrawn="1"/>
          </p:nvSpPr>
          <p:spPr bwMode="auto">
            <a:xfrm>
              <a:off x="9741995" y="1234858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4"/>
            <p:cNvSpPr>
              <a:spLocks noEditPoints="1"/>
            </p:cNvSpPr>
            <p:nvPr userDrawn="1"/>
          </p:nvSpPr>
          <p:spPr bwMode="auto">
            <a:xfrm>
              <a:off x="9897493" y="1234858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5"/>
            <p:cNvSpPr>
              <a:spLocks/>
            </p:cNvSpPr>
            <p:nvPr userDrawn="1"/>
          </p:nvSpPr>
          <p:spPr bwMode="auto">
            <a:xfrm>
              <a:off x="9969194" y="1254728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6"/>
            <p:cNvSpPr>
              <a:spLocks/>
            </p:cNvSpPr>
            <p:nvPr userDrawn="1"/>
          </p:nvSpPr>
          <p:spPr bwMode="auto">
            <a:xfrm>
              <a:off x="1003053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7"/>
            <p:cNvSpPr>
              <a:spLocks noEditPoints="1"/>
            </p:cNvSpPr>
            <p:nvPr userDrawn="1"/>
          </p:nvSpPr>
          <p:spPr bwMode="auto">
            <a:xfrm>
              <a:off x="10087546" y="1234858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8"/>
            <p:cNvSpPr>
              <a:spLocks/>
            </p:cNvSpPr>
            <p:nvPr userDrawn="1"/>
          </p:nvSpPr>
          <p:spPr bwMode="auto">
            <a:xfrm>
              <a:off x="10117781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9"/>
            <p:cNvSpPr>
              <a:spLocks noEditPoints="1"/>
            </p:cNvSpPr>
            <p:nvPr userDrawn="1"/>
          </p:nvSpPr>
          <p:spPr bwMode="auto">
            <a:xfrm>
              <a:off x="10181708" y="1253000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0"/>
            <p:cNvSpPr>
              <a:spLocks/>
            </p:cNvSpPr>
            <p:nvPr userDrawn="1"/>
          </p:nvSpPr>
          <p:spPr bwMode="auto">
            <a:xfrm>
              <a:off x="10243044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1"/>
            <p:cNvSpPr>
              <a:spLocks/>
            </p:cNvSpPr>
            <p:nvPr userDrawn="1"/>
          </p:nvSpPr>
          <p:spPr bwMode="auto">
            <a:xfrm>
              <a:off x="1029574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2"/>
            <p:cNvSpPr>
              <a:spLocks/>
            </p:cNvSpPr>
            <p:nvPr userDrawn="1"/>
          </p:nvSpPr>
          <p:spPr bwMode="auto">
            <a:xfrm>
              <a:off x="10448646" y="1234858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3"/>
            <p:cNvSpPr>
              <a:spLocks noEditPoints="1"/>
            </p:cNvSpPr>
            <p:nvPr userDrawn="1"/>
          </p:nvSpPr>
          <p:spPr bwMode="auto">
            <a:xfrm>
              <a:off x="10520348" y="1253000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4"/>
            <p:cNvSpPr>
              <a:spLocks/>
            </p:cNvSpPr>
            <p:nvPr userDrawn="1"/>
          </p:nvSpPr>
          <p:spPr bwMode="auto">
            <a:xfrm>
              <a:off x="10575636" y="1254728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5"/>
            <p:cNvSpPr>
              <a:spLocks noEditPoints="1"/>
            </p:cNvSpPr>
            <p:nvPr userDrawn="1"/>
          </p:nvSpPr>
          <p:spPr bwMode="auto">
            <a:xfrm>
              <a:off x="10636972" y="1253000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6"/>
            <p:cNvSpPr>
              <a:spLocks/>
            </p:cNvSpPr>
            <p:nvPr userDrawn="1"/>
          </p:nvSpPr>
          <p:spPr bwMode="auto">
            <a:xfrm>
              <a:off x="10702626" y="1254728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7"/>
            <p:cNvSpPr>
              <a:spLocks/>
            </p:cNvSpPr>
            <p:nvPr userDrawn="1"/>
          </p:nvSpPr>
          <p:spPr bwMode="auto">
            <a:xfrm>
              <a:off x="10744956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8"/>
            <p:cNvSpPr>
              <a:spLocks/>
            </p:cNvSpPr>
            <p:nvPr userDrawn="1"/>
          </p:nvSpPr>
          <p:spPr bwMode="auto">
            <a:xfrm>
              <a:off x="10810611" y="1253000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9"/>
            <p:cNvSpPr>
              <a:spLocks noEditPoints="1"/>
            </p:cNvSpPr>
            <p:nvPr userDrawn="1"/>
          </p:nvSpPr>
          <p:spPr bwMode="auto">
            <a:xfrm>
              <a:off x="10908229" y="1253000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40"/>
            <p:cNvSpPr>
              <a:spLocks/>
            </p:cNvSpPr>
            <p:nvPr userDrawn="1"/>
          </p:nvSpPr>
          <p:spPr bwMode="auto">
            <a:xfrm>
              <a:off x="10973884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1"/>
            <p:cNvSpPr>
              <a:spLocks/>
            </p:cNvSpPr>
            <p:nvPr userDrawn="1"/>
          </p:nvSpPr>
          <p:spPr bwMode="auto">
            <a:xfrm>
              <a:off x="11033491" y="1242633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2"/>
            <p:cNvSpPr>
              <a:spLocks noChangeArrowheads="1"/>
            </p:cNvSpPr>
            <p:nvPr userDrawn="1"/>
          </p:nvSpPr>
          <p:spPr bwMode="auto">
            <a:xfrm>
              <a:off x="9837885" y="1234858"/>
              <a:ext cx="14686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3"/>
            <p:cNvSpPr>
              <a:spLocks noChangeArrowheads="1"/>
            </p:cNvSpPr>
            <p:nvPr userDrawn="1"/>
          </p:nvSpPr>
          <p:spPr bwMode="auto">
            <a:xfrm>
              <a:off x="10389903" y="1234858"/>
              <a:ext cx="13822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44"/>
            <p:cNvSpPr>
              <a:spLocks noEditPoints="1"/>
            </p:cNvSpPr>
            <p:nvPr userDrawn="1"/>
          </p:nvSpPr>
          <p:spPr bwMode="auto">
            <a:xfrm>
              <a:off x="11084460" y="998156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45"/>
            <p:cNvSpPr>
              <a:spLocks/>
            </p:cNvSpPr>
            <p:nvPr userDrawn="1"/>
          </p:nvSpPr>
          <p:spPr bwMode="auto">
            <a:xfrm>
              <a:off x="9215030" y="922135"/>
              <a:ext cx="114896" cy="427619"/>
            </a:xfrm>
            <a:custGeom>
              <a:avLst/>
              <a:gdLst>
                <a:gd name="T0" fmla="*/ 66 w 133"/>
                <a:gd name="T1" fmla="*/ 36 h 495"/>
                <a:gd name="T2" fmla="*/ 0 w 133"/>
                <a:gd name="T3" fmla="*/ 0 h 495"/>
                <a:gd name="T4" fmla="*/ 0 w 133"/>
                <a:gd name="T5" fmla="*/ 426 h 495"/>
                <a:gd name="T6" fmla="*/ 133 w 133"/>
                <a:gd name="T7" fmla="*/ 495 h 495"/>
                <a:gd name="T8" fmla="*/ 133 w 133"/>
                <a:gd name="T9" fmla="*/ 419 h 495"/>
                <a:gd name="T10" fmla="*/ 66 w 133"/>
                <a:gd name="T11" fmla="*/ 385 h 495"/>
                <a:gd name="T12" fmla="*/ 66 w 133"/>
                <a:gd name="T13" fmla="*/ 36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5">
                  <a:moveTo>
                    <a:pt x="66" y="36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133" y="495"/>
                  </a:lnTo>
                  <a:lnTo>
                    <a:pt x="133" y="419"/>
                  </a:lnTo>
                  <a:lnTo>
                    <a:pt x="66" y="385"/>
                  </a:lnTo>
                  <a:lnTo>
                    <a:pt x="6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46"/>
            <p:cNvSpPr>
              <a:spLocks/>
            </p:cNvSpPr>
            <p:nvPr userDrawn="1"/>
          </p:nvSpPr>
          <p:spPr bwMode="auto">
            <a:xfrm>
              <a:off x="9272046" y="886716"/>
              <a:ext cx="114896" cy="425892"/>
            </a:xfrm>
            <a:custGeom>
              <a:avLst/>
              <a:gdLst>
                <a:gd name="T0" fmla="*/ 67 w 133"/>
                <a:gd name="T1" fmla="*/ 460 h 493"/>
                <a:gd name="T2" fmla="*/ 133 w 133"/>
                <a:gd name="T3" fmla="*/ 493 h 493"/>
                <a:gd name="T4" fmla="*/ 133 w 133"/>
                <a:gd name="T5" fmla="*/ 67 h 493"/>
                <a:gd name="T6" fmla="*/ 0 w 133"/>
                <a:gd name="T7" fmla="*/ 0 h 493"/>
                <a:gd name="T8" fmla="*/ 0 w 133"/>
                <a:gd name="T9" fmla="*/ 77 h 493"/>
                <a:gd name="T10" fmla="*/ 67 w 133"/>
                <a:gd name="T11" fmla="*/ 110 h 493"/>
                <a:gd name="T12" fmla="*/ 67 w 133"/>
                <a:gd name="T13" fmla="*/ 46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3">
                  <a:moveTo>
                    <a:pt x="67" y="460"/>
                  </a:moveTo>
                  <a:lnTo>
                    <a:pt x="133" y="493"/>
                  </a:lnTo>
                  <a:lnTo>
                    <a:pt x="133" y="67"/>
                  </a:lnTo>
                  <a:lnTo>
                    <a:pt x="0" y="0"/>
                  </a:lnTo>
                  <a:lnTo>
                    <a:pt x="0" y="77"/>
                  </a:lnTo>
                  <a:lnTo>
                    <a:pt x="67" y="110"/>
                  </a:lnTo>
                  <a:lnTo>
                    <a:pt x="67" y="4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9" name="Rectangle 73"/>
          <p:cNvSpPr>
            <a:spLocks noChangeArrowheads="1"/>
          </p:cNvSpPr>
          <p:nvPr userDrawn="1"/>
        </p:nvSpPr>
        <p:spPr bwMode="auto">
          <a:xfrm>
            <a:off x="3833877" y="764045"/>
            <a:ext cx="10367" cy="706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7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04518 -2.96296E-6 " pathEditMode="relative" rAng="0" ptsTypes="AA">
                                      <p:cBhvr>
                                        <p:cTn id="12" dur="1500" spd="-10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0457 -4.44444E-6 " pathEditMode="relative" rAng="0" ptsTypes="AA">
                                      <p:cBhvr>
                                        <p:cTn id="17" dur="15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F316B0-5232-4272-ACA5-A0A441C70BD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E41287-15B4-4D76-9024-2EFFF9131479}"/>
                </a:ext>
              </a:extLst>
            </p:cNvPr>
            <p:cNvCxnSpPr/>
            <p:nvPr userDrawn="1"/>
          </p:nvCxnSpPr>
          <p:spPr>
            <a:xfrm>
              <a:off x="45720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76F0CD9-5AAF-428A-A909-ED45D55B32DD}"/>
                </a:ext>
              </a:extLst>
            </p:cNvPr>
            <p:cNvCxnSpPr/>
            <p:nvPr userDrawn="1"/>
          </p:nvCxnSpPr>
          <p:spPr>
            <a:xfrm>
              <a:off x="1173480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E782274-23AC-46DA-B0EF-58963B578B4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45720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C9C555-C386-4586-A67F-B17FBA02CD0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17220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11ACDAD-DD67-4E67-95E1-5D796F3AFDF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629401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9092165-6319-47CF-8C42-FB33F90F6313}"/>
              </a:ext>
            </a:extLst>
          </p:cNvPr>
          <p:cNvSpPr/>
          <p:nvPr userDrawn="1"/>
        </p:nvSpPr>
        <p:spPr>
          <a:xfrm>
            <a:off x="457197" y="457201"/>
            <a:ext cx="11277601" cy="498598"/>
          </a:xfrm>
          <a:prstGeom prst="rect">
            <a:avLst/>
          </a:prstGeom>
          <a:solidFill>
            <a:schemeClr val="accent6">
              <a:lumMod val="20000"/>
              <a:lumOff val="80000"/>
              <a:alpha val="16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A4214B-3C8C-4EF5-9D7C-7D84D931E0CE}"/>
              </a:ext>
            </a:extLst>
          </p:cNvPr>
          <p:cNvGrpSpPr/>
          <p:nvPr userDrawn="1"/>
        </p:nvGrpSpPr>
        <p:grpSpPr>
          <a:xfrm>
            <a:off x="457197" y="1412997"/>
            <a:ext cx="11277601" cy="4406778"/>
            <a:chOff x="457197" y="1412997"/>
            <a:chExt cx="11277601" cy="440677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11920-7715-4BEE-B9C4-E2C288B166E1}"/>
                </a:ext>
              </a:extLst>
            </p:cNvPr>
            <p:cNvSpPr/>
            <p:nvPr userDrawn="1"/>
          </p:nvSpPr>
          <p:spPr>
            <a:xfrm>
              <a:off x="457197" y="1412998"/>
              <a:ext cx="11277601" cy="4406777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16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645587-57C3-470F-963A-9C70816756CE}"/>
                </a:ext>
              </a:extLst>
            </p:cNvPr>
            <p:cNvSpPr/>
            <p:nvPr userDrawn="1"/>
          </p:nvSpPr>
          <p:spPr>
            <a:xfrm>
              <a:off x="1105225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C8EF24-353C-4BEC-B5C9-13D427441015}"/>
                </a:ext>
              </a:extLst>
            </p:cNvPr>
            <p:cNvSpPr/>
            <p:nvPr userDrawn="1"/>
          </p:nvSpPr>
          <p:spPr>
            <a:xfrm>
              <a:off x="2071376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21277A-8BFF-462D-A582-AAC201D3A954}"/>
                </a:ext>
              </a:extLst>
            </p:cNvPr>
            <p:cNvSpPr/>
            <p:nvPr userDrawn="1"/>
          </p:nvSpPr>
          <p:spPr>
            <a:xfrm>
              <a:off x="3037527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19A1C93-F55E-473E-AAEF-9CF0DED559AA}"/>
                </a:ext>
              </a:extLst>
            </p:cNvPr>
            <p:cNvSpPr/>
            <p:nvPr userDrawn="1"/>
          </p:nvSpPr>
          <p:spPr>
            <a:xfrm>
              <a:off x="4003678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50EE76-0A0E-45F0-ABA6-38947524C093}"/>
                </a:ext>
              </a:extLst>
            </p:cNvPr>
            <p:cNvSpPr/>
            <p:nvPr userDrawn="1"/>
          </p:nvSpPr>
          <p:spPr>
            <a:xfrm>
              <a:off x="4969829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3A1CF24-6C0C-42DB-BAA6-B6903EF2DCDC}"/>
                </a:ext>
              </a:extLst>
            </p:cNvPr>
            <p:cNvSpPr/>
            <p:nvPr userDrawn="1"/>
          </p:nvSpPr>
          <p:spPr>
            <a:xfrm>
              <a:off x="5935980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093B92-F27D-4DB4-95E0-9E1509AA9D98}"/>
                </a:ext>
              </a:extLst>
            </p:cNvPr>
            <p:cNvSpPr/>
            <p:nvPr userDrawn="1"/>
          </p:nvSpPr>
          <p:spPr>
            <a:xfrm>
              <a:off x="6902131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E96086-C39D-4670-9C8A-E23BD373C526}"/>
                </a:ext>
              </a:extLst>
            </p:cNvPr>
            <p:cNvSpPr/>
            <p:nvPr userDrawn="1"/>
          </p:nvSpPr>
          <p:spPr>
            <a:xfrm>
              <a:off x="7868282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51F3ADA-165F-4607-BB44-714F8F8903E8}"/>
                </a:ext>
              </a:extLst>
            </p:cNvPr>
            <p:cNvSpPr/>
            <p:nvPr userDrawn="1"/>
          </p:nvSpPr>
          <p:spPr>
            <a:xfrm>
              <a:off x="8834433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835B2D1-35EA-4C2C-8198-058E710CFAAF}"/>
                </a:ext>
              </a:extLst>
            </p:cNvPr>
            <p:cNvSpPr/>
            <p:nvPr userDrawn="1"/>
          </p:nvSpPr>
          <p:spPr>
            <a:xfrm>
              <a:off x="9800584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F468487-0E8B-4C7B-B1B7-5A70FF1A32A6}"/>
                </a:ext>
              </a:extLst>
            </p:cNvPr>
            <p:cNvSpPr/>
            <p:nvPr userDrawn="1"/>
          </p:nvSpPr>
          <p:spPr>
            <a:xfrm>
              <a:off x="10766735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983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Business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2E967D-8156-4D5C-B2A5-0960CECA434F}"/>
              </a:ext>
            </a:extLst>
          </p:cNvPr>
          <p:cNvGrpSpPr/>
          <p:nvPr userDrawn="1"/>
        </p:nvGrpSpPr>
        <p:grpSpPr>
          <a:xfrm>
            <a:off x="9773218" y="751643"/>
            <a:ext cx="1667283" cy="369741"/>
            <a:chOff x="9609059" y="890430"/>
            <a:chExt cx="1667283" cy="369741"/>
          </a:xfrm>
          <a:solidFill>
            <a:schemeClr val="tx1"/>
          </a:solidFill>
        </p:grpSpPr>
        <p:sp>
          <p:nvSpPr>
            <p:cNvPr id="10" name="Rectangle 5"/>
            <p:cNvSpPr>
              <a:spLocks noChangeArrowheads="1"/>
            </p:cNvSpPr>
            <p:nvPr userDrawn="1"/>
          </p:nvSpPr>
          <p:spPr bwMode="auto">
            <a:xfrm>
              <a:off x="9609059" y="890430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9609059" y="890430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9668666" y="945719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9823300" y="917211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9911416" y="943991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10068642" y="948310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10170579" y="890430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10320030" y="950038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10462570" y="943991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 noEditPoints="1"/>
            </p:cNvSpPr>
            <p:nvPr userDrawn="1"/>
          </p:nvSpPr>
          <p:spPr bwMode="auto">
            <a:xfrm>
              <a:off x="10691497" y="943991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10848723" y="945719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11088017" y="943991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10599926" y="917211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9609059" y="1180693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 noEditPoints="1"/>
            </p:cNvSpPr>
            <p:nvPr userDrawn="1"/>
          </p:nvSpPr>
          <p:spPr bwMode="auto">
            <a:xfrm>
              <a:off x="9680761" y="1198835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 noEditPoints="1"/>
            </p:cNvSpPr>
            <p:nvPr userDrawn="1"/>
          </p:nvSpPr>
          <p:spPr bwMode="auto">
            <a:xfrm>
              <a:off x="9742096" y="1198835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/>
            </p:cNvSpPr>
            <p:nvPr userDrawn="1"/>
          </p:nvSpPr>
          <p:spPr bwMode="auto">
            <a:xfrm>
              <a:off x="9809478" y="1180693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9835395" y="1188468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/>
            </p:cNvSpPr>
            <p:nvPr userDrawn="1"/>
          </p:nvSpPr>
          <p:spPr bwMode="auto">
            <a:xfrm>
              <a:off x="9884636" y="1180693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 noEditPoints="1"/>
            </p:cNvSpPr>
            <p:nvPr userDrawn="1"/>
          </p:nvSpPr>
          <p:spPr bwMode="auto">
            <a:xfrm>
              <a:off x="10040134" y="1180693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 userDrawn="1"/>
          </p:nvSpPr>
          <p:spPr bwMode="auto">
            <a:xfrm>
              <a:off x="10111835" y="1200563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/>
            <p:cNvSpPr>
              <a:spLocks/>
            </p:cNvSpPr>
            <p:nvPr userDrawn="1"/>
          </p:nvSpPr>
          <p:spPr bwMode="auto">
            <a:xfrm>
              <a:off x="10173171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/>
            <p:cNvSpPr>
              <a:spLocks noEditPoints="1"/>
            </p:cNvSpPr>
            <p:nvPr userDrawn="1"/>
          </p:nvSpPr>
          <p:spPr bwMode="auto">
            <a:xfrm>
              <a:off x="10230187" y="1180693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/>
            <p:cNvSpPr>
              <a:spLocks/>
            </p:cNvSpPr>
            <p:nvPr userDrawn="1"/>
          </p:nvSpPr>
          <p:spPr bwMode="auto">
            <a:xfrm>
              <a:off x="10260422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/>
            <p:cNvSpPr>
              <a:spLocks noEditPoints="1"/>
            </p:cNvSpPr>
            <p:nvPr userDrawn="1"/>
          </p:nvSpPr>
          <p:spPr bwMode="auto">
            <a:xfrm>
              <a:off x="10324349" y="1198835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/>
            <p:cNvSpPr>
              <a:spLocks/>
            </p:cNvSpPr>
            <p:nvPr userDrawn="1"/>
          </p:nvSpPr>
          <p:spPr bwMode="auto">
            <a:xfrm>
              <a:off x="10385685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1"/>
            <p:cNvSpPr>
              <a:spLocks/>
            </p:cNvSpPr>
            <p:nvPr userDrawn="1"/>
          </p:nvSpPr>
          <p:spPr bwMode="auto">
            <a:xfrm>
              <a:off x="10438381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2"/>
            <p:cNvSpPr>
              <a:spLocks/>
            </p:cNvSpPr>
            <p:nvPr userDrawn="1"/>
          </p:nvSpPr>
          <p:spPr bwMode="auto">
            <a:xfrm>
              <a:off x="10591287" y="1180693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3"/>
            <p:cNvSpPr>
              <a:spLocks noEditPoints="1"/>
            </p:cNvSpPr>
            <p:nvPr userDrawn="1"/>
          </p:nvSpPr>
          <p:spPr bwMode="auto">
            <a:xfrm>
              <a:off x="10662989" y="1198835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4"/>
            <p:cNvSpPr>
              <a:spLocks/>
            </p:cNvSpPr>
            <p:nvPr userDrawn="1"/>
          </p:nvSpPr>
          <p:spPr bwMode="auto">
            <a:xfrm>
              <a:off x="10718277" y="1200563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5"/>
            <p:cNvSpPr>
              <a:spLocks noEditPoints="1"/>
            </p:cNvSpPr>
            <p:nvPr userDrawn="1"/>
          </p:nvSpPr>
          <p:spPr bwMode="auto">
            <a:xfrm>
              <a:off x="10779613" y="1198835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6"/>
            <p:cNvSpPr>
              <a:spLocks/>
            </p:cNvSpPr>
            <p:nvPr userDrawn="1"/>
          </p:nvSpPr>
          <p:spPr bwMode="auto">
            <a:xfrm>
              <a:off x="10845267" y="1200563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7"/>
            <p:cNvSpPr>
              <a:spLocks/>
            </p:cNvSpPr>
            <p:nvPr userDrawn="1"/>
          </p:nvSpPr>
          <p:spPr bwMode="auto">
            <a:xfrm>
              <a:off x="10887597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8"/>
            <p:cNvSpPr>
              <a:spLocks/>
            </p:cNvSpPr>
            <p:nvPr userDrawn="1"/>
          </p:nvSpPr>
          <p:spPr bwMode="auto">
            <a:xfrm>
              <a:off x="10953252" y="1198835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9"/>
            <p:cNvSpPr>
              <a:spLocks noEditPoints="1"/>
            </p:cNvSpPr>
            <p:nvPr userDrawn="1"/>
          </p:nvSpPr>
          <p:spPr bwMode="auto">
            <a:xfrm>
              <a:off x="11050870" y="1198835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0"/>
            <p:cNvSpPr>
              <a:spLocks/>
            </p:cNvSpPr>
            <p:nvPr userDrawn="1"/>
          </p:nvSpPr>
          <p:spPr bwMode="auto">
            <a:xfrm>
              <a:off x="11116525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1"/>
            <p:cNvSpPr>
              <a:spLocks/>
            </p:cNvSpPr>
            <p:nvPr userDrawn="1"/>
          </p:nvSpPr>
          <p:spPr bwMode="auto">
            <a:xfrm>
              <a:off x="11176132" y="1188468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42"/>
            <p:cNvSpPr>
              <a:spLocks noChangeArrowheads="1"/>
            </p:cNvSpPr>
            <p:nvPr userDrawn="1"/>
          </p:nvSpPr>
          <p:spPr bwMode="auto">
            <a:xfrm>
              <a:off x="9980526" y="1180693"/>
              <a:ext cx="14686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43"/>
            <p:cNvSpPr>
              <a:spLocks noChangeArrowheads="1"/>
            </p:cNvSpPr>
            <p:nvPr userDrawn="1"/>
          </p:nvSpPr>
          <p:spPr bwMode="auto">
            <a:xfrm>
              <a:off x="10532544" y="1180693"/>
              <a:ext cx="13822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4"/>
            <p:cNvSpPr>
              <a:spLocks noEditPoints="1"/>
            </p:cNvSpPr>
            <p:nvPr userDrawn="1"/>
          </p:nvSpPr>
          <p:spPr bwMode="auto">
            <a:xfrm>
              <a:off x="11227101" y="943991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C9B63D5-0F3A-4122-ACCD-2C7603128980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57200" y="3398454"/>
            <a:ext cx="4409718" cy="304699"/>
          </a:xfrm>
        </p:spPr>
        <p:txBody>
          <a:bodyPr>
            <a:sp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79CC15-88DB-4204-B730-1E756063585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7200" y="3694527"/>
            <a:ext cx="4409718" cy="270843"/>
          </a:xfrm>
        </p:spPr>
        <p:txBody>
          <a:bodyPr>
            <a:sp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grpSp>
        <p:nvGrpSpPr>
          <p:cNvPr id="167" name="InterSystems Logo" hidden="1"/>
          <p:cNvGrpSpPr/>
          <p:nvPr userDrawn="1"/>
        </p:nvGrpSpPr>
        <p:grpSpPr>
          <a:xfrm>
            <a:off x="9212973" y="886975"/>
            <a:ext cx="1918671" cy="463038"/>
            <a:chOff x="9215030" y="886716"/>
            <a:chExt cx="1918671" cy="463038"/>
          </a:xfrm>
        </p:grpSpPr>
        <p:sp>
          <p:nvSpPr>
            <p:cNvPr id="168" name="Rectangle 5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6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7"/>
            <p:cNvSpPr>
              <a:spLocks/>
            </p:cNvSpPr>
            <p:nvPr userDrawn="1"/>
          </p:nvSpPr>
          <p:spPr bwMode="auto">
            <a:xfrm>
              <a:off x="9526025" y="999884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"/>
            <p:cNvSpPr>
              <a:spLocks/>
            </p:cNvSpPr>
            <p:nvPr userDrawn="1"/>
          </p:nvSpPr>
          <p:spPr bwMode="auto">
            <a:xfrm>
              <a:off x="9680659" y="971376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9"/>
            <p:cNvSpPr>
              <a:spLocks noEditPoints="1"/>
            </p:cNvSpPr>
            <p:nvPr userDrawn="1"/>
          </p:nvSpPr>
          <p:spPr bwMode="auto">
            <a:xfrm>
              <a:off x="9768775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0"/>
            <p:cNvSpPr>
              <a:spLocks/>
            </p:cNvSpPr>
            <p:nvPr userDrawn="1"/>
          </p:nvSpPr>
          <p:spPr bwMode="auto">
            <a:xfrm>
              <a:off x="9926001" y="1002475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1"/>
            <p:cNvSpPr>
              <a:spLocks/>
            </p:cNvSpPr>
            <p:nvPr userDrawn="1"/>
          </p:nvSpPr>
          <p:spPr bwMode="auto">
            <a:xfrm>
              <a:off x="10027938" y="944595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2"/>
            <p:cNvSpPr>
              <a:spLocks/>
            </p:cNvSpPr>
            <p:nvPr userDrawn="1"/>
          </p:nvSpPr>
          <p:spPr bwMode="auto">
            <a:xfrm>
              <a:off x="10177389" y="1004203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3"/>
            <p:cNvSpPr>
              <a:spLocks/>
            </p:cNvSpPr>
            <p:nvPr userDrawn="1"/>
          </p:nvSpPr>
          <p:spPr bwMode="auto">
            <a:xfrm>
              <a:off x="10319929" y="998156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"/>
            <p:cNvSpPr>
              <a:spLocks noEditPoints="1"/>
            </p:cNvSpPr>
            <p:nvPr userDrawn="1"/>
          </p:nvSpPr>
          <p:spPr bwMode="auto">
            <a:xfrm>
              <a:off x="10548856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5"/>
            <p:cNvSpPr>
              <a:spLocks/>
            </p:cNvSpPr>
            <p:nvPr userDrawn="1"/>
          </p:nvSpPr>
          <p:spPr bwMode="auto">
            <a:xfrm>
              <a:off x="10706082" y="999884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6"/>
            <p:cNvSpPr>
              <a:spLocks/>
            </p:cNvSpPr>
            <p:nvPr userDrawn="1"/>
          </p:nvSpPr>
          <p:spPr bwMode="auto">
            <a:xfrm>
              <a:off x="10945376" y="998156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7"/>
            <p:cNvSpPr>
              <a:spLocks/>
            </p:cNvSpPr>
            <p:nvPr userDrawn="1"/>
          </p:nvSpPr>
          <p:spPr bwMode="auto">
            <a:xfrm>
              <a:off x="10457285" y="971376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8"/>
            <p:cNvSpPr>
              <a:spLocks/>
            </p:cNvSpPr>
            <p:nvPr userDrawn="1"/>
          </p:nvSpPr>
          <p:spPr bwMode="auto">
            <a:xfrm>
              <a:off x="9466418" y="1234858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9"/>
            <p:cNvSpPr>
              <a:spLocks noEditPoints="1"/>
            </p:cNvSpPr>
            <p:nvPr userDrawn="1"/>
          </p:nvSpPr>
          <p:spPr bwMode="auto">
            <a:xfrm>
              <a:off x="9538120" y="1253000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0"/>
            <p:cNvSpPr>
              <a:spLocks noEditPoints="1"/>
            </p:cNvSpPr>
            <p:nvPr userDrawn="1"/>
          </p:nvSpPr>
          <p:spPr bwMode="auto">
            <a:xfrm>
              <a:off x="9599455" y="1253000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1"/>
            <p:cNvSpPr>
              <a:spLocks/>
            </p:cNvSpPr>
            <p:nvPr userDrawn="1"/>
          </p:nvSpPr>
          <p:spPr bwMode="auto">
            <a:xfrm>
              <a:off x="9666837" y="1234858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2"/>
            <p:cNvSpPr>
              <a:spLocks/>
            </p:cNvSpPr>
            <p:nvPr userDrawn="1"/>
          </p:nvSpPr>
          <p:spPr bwMode="auto">
            <a:xfrm>
              <a:off x="9692754" y="1242633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3"/>
            <p:cNvSpPr>
              <a:spLocks/>
            </p:cNvSpPr>
            <p:nvPr userDrawn="1"/>
          </p:nvSpPr>
          <p:spPr bwMode="auto">
            <a:xfrm>
              <a:off x="9741995" y="1234858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4"/>
            <p:cNvSpPr>
              <a:spLocks noEditPoints="1"/>
            </p:cNvSpPr>
            <p:nvPr userDrawn="1"/>
          </p:nvSpPr>
          <p:spPr bwMode="auto">
            <a:xfrm>
              <a:off x="9897493" y="1234858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5"/>
            <p:cNvSpPr>
              <a:spLocks/>
            </p:cNvSpPr>
            <p:nvPr userDrawn="1"/>
          </p:nvSpPr>
          <p:spPr bwMode="auto">
            <a:xfrm>
              <a:off x="9969194" y="1254728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6"/>
            <p:cNvSpPr>
              <a:spLocks/>
            </p:cNvSpPr>
            <p:nvPr userDrawn="1"/>
          </p:nvSpPr>
          <p:spPr bwMode="auto">
            <a:xfrm>
              <a:off x="1003053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7"/>
            <p:cNvSpPr>
              <a:spLocks noEditPoints="1"/>
            </p:cNvSpPr>
            <p:nvPr userDrawn="1"/>
          </p:nvSpPr>
          <p:spPr bwMode="auto">
            <a:xfrm>
              <a:off x="10087546" y="1234858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8"/>
            <p:cNvSpPr>
              <a:spLocks/>
            </p:cNvSpPr>
            <p:nvPr userDrawn="1"/>
          </p:nvSpPr>
          <p:spPr bwMode="auto">
            <a:xfrm>
              <a:off x="10117781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9"/>
            <p:cNvSpPr>
              <a:spLocks noEditPoints="1"/>
            </p:cNvSpPr>
            <p:nvPr userDrawn="1"/>
          </p:nvSpPr>
          <p:spPr bwMode="auto">
            <a:xfrm>
              <a:off x="10181708" y="1253000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0"/>
            <p:cNvSpPr>
              <a:spLocks/>
            </p:cNvSpPr>
            <p:nvPr userDrawn="1"/>
          </p:nvSpPr>
          <p:spPr bwMode="auto">
            <a:xfrm>
              <a:off x="10243044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1"/>
            <p:cNvSpPr>
              <a:spLocks/>
            </p:cNvSpPr>
            <p:nvPr userDrawn="1"/>
          </p:nvSpPr>
          <p:spPr bwMode="auto">
            <a:xfrm>
              <a:off x="1029574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2"/>
            <p:cNvSpPr>
              <a:spLocks/>
            </p:cNvSpPr>
            <p:nvPr userDrawn="1"/>
          </p:nvSpPr>
          <p:spPr bwMode="auto">
            <a:xfrm>
              <a:off x="10448646" y="1234858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3"/>
            <p:cNvSpPr>
              <a:spLocks noEditPoints="1"/>
            </p:cNvSpPr>
            <p:nvPr userDrawn="1"/>
          </p:nvSpPr>
          <p:spPr bwMode="auto">
            <a:xfrm>
              <a:off x="10520348" y="1253000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4"/>
            <p:cNvSpPr>
              <a:spLocks/>
            </p:cNvSpPr>
            <p:nvPr userDrawn="1"/>
          </p:nvSpPr>
          <p:spPr bwMode="auto">
            <a:xfrm>
              <a:off x="10575636" y="1254728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5"/>
            <p:cNvSpPr>
              <a:spLocks noEditPoints="1"/>
            </p:cNvSpPr>
            <p:nvPr userDrawn="1"/>
          </p:nvSpPr>
          <p:spPr bwMode="auto">
            <a:xfrm>
              <a:off x="10636972" y="1253000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6"/>
            <p:cNvSpPr>
              <a:spLocks/>
            </p:cNvSpPr>
            <p:nvPr userDrawn="1"/>
          </p:nvSpPr>
          <p:spPr bwMode="auto">
            <a:xfrm>
              <a:off x="10702626" y="1254728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7"/>
            <p:cNvSpPr>
              <a:spLocks/>
            </p:cNvSpPr>
            <p:nvPr userDrawn="1"/>
          </p:nvSpPr>
          <p:spPr bwMode="auto">
            <a:xfrm>
              <a:off x="10744956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8"/>
            <p:cNvSpPr>
              <a:spLocks/>
            </p:cNvSpPr>
            <p:nvPr userDrawn="1"/>
          </p:nvSpPr>
          <p:spPr bwMode="auto">
            <a:xfrm>
              <a:off x="10810611" y="1253000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9"/>
            <p:cNvSpPr>
              <a:spLocks noEditPoints="1"/>
            </p:cNvSpPr>
            <p:nvPr userDrawn="1"/>
          </p:nvSpPr>
          <p:spPr bwMode="auto">
            <a:xfrm>
              <a:off x="10908229" y="1253000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0"/>
            <p:cNvSpPr>
              <a:spLocks/>
            </p:cNvSpPr>
            <p:nvPr userDrawn="1"/>
          </p:nvSpPr>
          <p:spPr bwMode="auto">
            <a:xfrm>
              <a:off x="10973884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1"/>
            <p:cNvSpPr>
              <a:spLocks/>
            </p:cNvSpPr>
            <p:nvPr userDrawn="1"/>
          </p:nvSpPr>
          <p:spPr bwMode="auto">
            <a:xfrm>
              <a:off x="11033491" y="1242633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 42"/>
            <p:cNvSpPr>
              <a:spLocks noChangeArrowheads="1"/>
            </p:cNvSpPr>
            <p:nvPr userDrawn="1"/>
          </p:nvSpPr>
          <p:spPr bwMode="auto">
            <a:xfrm>
              <a:off x="9837885" y="1234858"/>
              <a:ext cx="14686" cy="7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43"/>
            <p:cNvSpPr>
              <a:spLocks noChangeArrowheads="1"/>
            </p:cNvSpPr>
            <p:nvPr userDrawn="1"/>
          </p:nvSpPr>
          <p:spPr bwMode="auto">
            <a:xfrm>
              <a:off x="10389903" y="1234858"/>
              <a:ext cx="13822" cy="7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4"/>
            <p:cNvSpPr>
              <a:spLocks noEditPoints="1"/>
            </p:cNvSpPr>
            <p:nvPr userDrawn="1"/>
          </p:nvSpPr>
          <p:spPr bwMode="auto">
            <a:xfrm>
              <a:off x="11084460" y="998156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5"/>
            <p:cNvSpPr>
              <a:spLocks/>
            </p:cNvSpPr>
            <p:nvPr userDrawn="1"/>
          </p:nvSpPr>
          <p:spPr bwMode="auto">
            <a:xfrm>
              <a:off x="9215030" y="922135"/>
              <a:ext cx="114896" cy="427619"/>
            </a:xfrm>
            <a:custGeom>
              <a:avLst/>
              <a:gdLst>
                <a:gd name="T0" fmla="*/ 66 w 133"/>
                <a:gd name="T1" fmla="*/ 36 h 495"/>
                <a:gd name="T2" fmla="*/ 0 w 133"/>
                <a:gd name="T3" fmla="*/ 0 h 495"/>
                <a:gd name="T4" fmla="*/ 0 w 133"/>
                <a:gd name="T5" fmla="*/ 426 h 495"/>
                <a:gd name="T6" fmla="*/ 133 w 133"/>
                <a:gd name="T7" fmla="*/ 495 h 495"/>
                <a:gd name="T8" fmla="*/ 133 w 133"/>
                <a:gd name="T9" fmla="*/ 419 h 495"/>
                <a:gd name="T10" fmla="*/ 66 w 133"/>
                <a:gd name="T11" fmla="*/ 385 h 495"/>
                <a:gd name="T12" fmla="*/ 66 w 133"/>
                <a:gd name="T13" fmla="*/ 36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5">
                  <a:moveTo>
                    <a:pt x="66" y="36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133" y="495"/>
                  </a:lnTo>
                  <a:lnTo>
                    <a:pt x="133" y="419"/>
                  </a:lnTo>
                  <a:lnTo>
                    <a:pt x="66" y="385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6"/>
            <p:cNvSpPr>
              <a:spLocks/>
            </p:cNvSpPr>
            <p:nvPr userDrawn="1"/>
          </p:nvSpPr>
          <p:spPr bwMode="auto">
            <a:xfrm>
              <a:off x="9272046" y="886716"/>
              <a:ext cx="114896" cy="425892"/>
            </a:xfrm>
            <a:custGeom>
              <a:avLst/>
              <a:gdLst>
                <a:gd name="T0" fmla="*/ 67 w 133"/>
                <a:gd name="T1" fmla="*/ 460 h 493"/>
                <a:gd name="T2" fmla="*/ 133 w 133"/>
                <a:gd name="T3" fmla="*/ 493 h 493"/>
                <a:gd name="T4" fmla="*/ 133 w 133"/>
                <a:gd name="T5" fmla="*/ 67 h 493"/>
                <a:gd name="T6" fmla="*/ 0 w 133"/>
                <a:gd name="T7" fmla="*/ 0 h 493"/>
                <a:gd name="T8" fmla="*/ 0 w 133"/>
                <a:gd name="T9" fmla="*/ 77 h 493"/>
                <a:gd name="T10" fmla="*/ 67 w 133"/>
                <a:gd name="T11" fmla="*/ 110 h 493"/>
                <a:gd name="T12" fmla="*/ 67 w 133"/>
                <a:gd name="T13" fmla="*/ 46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3">
                  <a:moveTo>
                    <a:pt x="67" y="460"/>
                  </a:moveTo>
                  <a:lnTo>
                    <a:pt x="133" y="493"/>
                  </a:lnTo>
                  <a:lnTo>
                    <a:pt x="133" y="67"/>
                  </a:lnTo>
                  <a:lnTo>
                    <a:pt x="0" y="0"/>
                  </a:lnTo>
                  <a:lnTo>
                    <a:pt x="0" y="77"/>
                  </a:lnTo>
                  <a:lnTo>
                    <a:pt x="67" y="110"/>
                  </a:lnTo>
                  <a:lnTo>
                    <a:pt x="67" y="4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66EA1C-5854-40DE-A5F2-46B3B6ED479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57200" y="1249127"/>
            <a:ext cx="4409718" cy="1900854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C548016-FD56-42C6-91BA-FEB620CB18B3}"/>
              </a:ext>
            </a:extLst>
          </p:cNvPr>
          <p:cNvSpPr/>
          <p:nvPr userDrawn="1"/>
        </p:nvSpPr>
        <p:spPr>
          <a:xfrm>
            <a:off x="7022573" y="358170"/>
            <a:ext cx="2668124" cy="1252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45"/>
          <p:cNvSpPr>
            <a:spLocks/>
          </p:cNvSpPr>
          <p:nvPr userDrawn="1"/>
        </p:nvSpPr>
        <p:spPr bwMode="auto">
          <a:xfrm>
            <a:off x="9521830" y="729183"/>
            <a:ext cx="114896" cy="427619"/>
          </a:xfrm>
          <a:custGeom>
            <a:avLst/>
            <a:gdLst>
              <a:gd name="T0" fmla="*/ 66 w 133"/>
              <a:gd name="T1" fmla="*/ 36 h 495"/>
              <a:gd name="T2" fmla="*/ 0 w 133"/>
              <a:gd name="T3" fmla="*/ 0 h 495"/>
              <a:gd name="T4" fmla="*/ 0 w 133"/>
              <a:gd name="T5" fmla="*/ 426 h 495"/>
              <a:gd name="T6" fmla="*/ 133 w 133"/>
              <a:gd name="T7" fmla="*/ 495 h 495"/>
              <a:gd name="T8" fmla="*/ 133 w 133"/>
              <a:gd name="T9" fmla="*/ 419 h 495"/>
              <a:gd name="T10" fmla="*/ 66 w 133"/>
              <a:gd name="T11" fmla="*/ 385 h 495"/>
              <a:gd name="T12" fmla="*/ 66 w 133"/>
              <a:gd name="T13" fmla="*/ 36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495">
                <a:moveTo>
                  <a:pt x="66" y="36"/>
                </a:moveTo>
                <a:lnTo>
                  <a:pt x="0" y="0"/>
                </a:lnTo>
                <a:lnTo>
                  <a:pt x="0" y="426"/>
                </a:lnTo>
                <a:lnTo>
                  <a:pt x="133" y="495"/>
                </a:lnTo>
                <a:lnTo>
                  <a:pt x="133" y="419"/>
                </a:lnTo>
                <a:lnTo>
                  <a:pt x="66" y="385"/>
                </a:lnTo>
                <a:lnTo>
                  <a:pt x="66" y="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46"/>
          <p:cNvSpPr>
            <a:spLocks/>
          </p:cNvSpPr>
          <p:nvPr userDrawn="1"/>
        </p:nvSpPr>
        <p:spPr bwMode="auto">
          <a:xfrm>
            <a:off x="9578846" y="693764"/>
            <a:ext cx="114896" cy="425892"/>
          </a:xfrm>
          <a:custGeom>
            <a:avLst/>
            <a:gdLst>
              <a:gd name="T0" fmla="*/ 67 w 133"/>
              <a:gd name="T1" fmla="*/ 460 h 493"/>
              <a:gd name="T2" fmla="*/ 133 w 133"/>
              <a:gd name="T3" fmla="*/ 493 h 493"/>
              <a:gd name="T4" fmla="*/ 133 w 133"/>
              <a:gd name="T5" fmla="*/ 67 h 493"/>
              <a:gd name="T6" fmla="*/ 0 w 133"/>
              <a:gd name="T7" fmla="*/ 0 h 493"/>
              <a:gd name="T8" fmla="*/ 0 w 133"/>
              <a:gd name="T9" fmla="*/ 77 h 493"/>
              <a:gd name="T10" fmla="*/ 67 w 133"/>
              <a:gd name="T11" fmla="*/ 110 h 493"/>
              <a:gd name="T12" fmla="*/ 67 w 133"/>
              <a:gd name="T13" fmla="*/ 46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493">
                <a:moveTo>
                  <a:pt x="67" y="460"/>
                </a:moveTo>
                <a:lnTo>
                  <a:pt x="133" y="493"/>
                </a:lnTo>
                <a:lnTo>
                  <a:pt x="133" y="67"/>
                </a:lnTo>
                <a:lnTo>
                  <a:pt x="0" y="0"/>
                </a:lnTo>
                <a:lnTo>
                  <a:pt x="0" y="77"/>
                </a:lnTo>
                <a:lnTo>
                  <a:pt x="67" y="110"/>
                </a:lnTo>
                <a:lnTo>
                  <a:pt x="67" y="4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2.91667E-6 0.02616 " pathEditMode="relative" rAng="0" ptsTypes="AA">
                                      <p:cBhvr>
                                        <p:cTn id="15" dur="1000" spd="-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4.58333E-6 -0.03889 " pathEditMode="relative" rAng="0" ptsTypes="AA">
                                      <p:cBhvr>
                                        <p:cTn id="17" dur="100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-2.59259E-6 L -0.16107 -2.59259E-6 " pathEditMode="relative" rAng="0" ptsTypes="AA">
                                      <p:cBhvr>
                                        <p:cTn id="22" dur="1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92" grpId="0" animBg="1"/>
      <p:bldP spid="92" grpId="1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(Healthca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28D3BB5F-6204-4959-BF5F-C5EC9F627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249127"/>
            <a:ext cx="4409718" cy="1900854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777BA1BC-AC49-4355-A5AD-A7E3973505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398454"/>
            <a:ext cx="4409718" cy="304699"/>
          </a:xfrm>
        </p:spPr>
        <p:txBody>
          <a:bodyPr>
            <a:sp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73C34E1E-E4E3-4CAC-94AF-A13CA7B9E7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694527"/>
            <a:ext cx="4409718" cy="270843"/>
          </a:xfrm>
        </p:spPr>
        <p:txBody>
          <a:bodyPr>
            <a:sp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D8CE1DD-8D98-42F5-9870-0F3ACC5C363C}"/>
              </a:ext>
            </a:extLst>
          </p:cNvPr>
          <p:cNvGrpSpPr/>
          <p:nvPr userDrawn="1"/>
        </p:nvGrpSpPr>
        <p:grpSpPr>
          <a:xfrm>
            <a:off x="9773218" y="751643"/>
            <a:ext cx="1667283" cy="369741"/>
            <a:chOff x="9609059" y="890430"/>
            <a:chExt cx="1667283" cy="369741"/>
          </a:xfrm>
          <a:solidFill>
            <a:schemeClr val="tx1"/>
          </a:soli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3B9BAE85-8BCF-4F3E-A239-8763A58A12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09059" y="890430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6">
              <a:extLst>
                <a:ext uri="{FF2B5EF4-FFF2-40B4-BE49-F238E27FC236}">
                  <a16:creationId xmlns:a16="http://schemas.microsoft.com/office/drawing/2014/main" id="{7A41CC0E-C9D8-43FC-B4EA-C01070089E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09059" y="890430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CDA32E72-47F1-4966-8F2C-E44D4E1000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68666" y="945719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5AE5E150-C931-40BB-9B24-746BDCD482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23300" y="917211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200ECBF5-44BA-4A33-B52A-B7167103C6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11416" y="943991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B54FE431-CF28-4D81-88D1-AE6006241D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68642" y="948310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219574AA-81AD-4C23-A940-6D3A1F328C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70579" y="890430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371A9C7C-E1C0-4B38-AE7C-B837D0FE70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20030" y="950038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6A4C3D28-7E2C-4350-A3D7-DAC2AB3D92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62570" y="943991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C266CBA7-7C03-4EFF-B5AC-0014B208BD1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91497" y="943991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12E9EC30-5D0C-476F-AE94-BE1F648D64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48723" y="945719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3032B80D-3973-4C97-A3D4-DFBD11EDD6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88017" y="943991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DC9FB026-490F-4DA4-89DD-1F9850A04D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9926" y="917211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66068D45-1E9F-4781-9F30-7710B35E01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9059" y="1180693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24B5EBAC-DA0D-4CAC-943B-61720E9CBE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80761" y="1198835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99EDA52D-0791-462E-A4BA-E2CA62EB9C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42096" y="1198835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3AD917A7-5CA1-4766-91E7-19DAC23101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9478" y="1180693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A54340F1-7F25-492C-A553-B73F84D9DB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35395" y="1188468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A9E1F820-3D98-497A-9548-33A1864884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84636" y="1180693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DDC3284E-9E0D-4BD9-8A61-086A13D0D29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40134" y="1180693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6FF21313-2D31-48FC-B681-BBC34D27F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11835" y="1200563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A7455459-69FB-4A42-B752-C75B189215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73171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F14CEFE0-DFC1-4083-9D2A-6CA40FAEAD7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230187" y="1180693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C35370FE-CFD7-42E7-A911-C392C2D56E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60422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07055EFA-A3AF-4401-A64E-CE4F0101F40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24349" y="1198835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0D74D86E-1F6E-4FA5-AFE1-002F0B75BA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85685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05311F82-4522-4E67-ADB4-9B22F43A15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38381" y="1198835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E894BBC4-039E-498B-A0FC-FF336A50FD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1287" y="1180693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3">
              <a:extLst>
                <a:ext uri="{FF2B5EF4-FFF2-40B4-BE49-F238E27FC236}">
                  <a16:creationId xmlns:a16="http://schemas.microsoft.com/office/drawing/2014/main" id="{BCC0F6D1-DA22-4138-BECC-F721896901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62989" y="1198835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E0F99E5D-F1C7-4B72-899E-3607D45A28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18277" y="1200563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3AD2A811-6B4C-43DF-A785-5083D6B83F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79613" y="1198835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D41A9276-C418-4888-8444-9534E4CE3C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45267" y="1200563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366CDD14-4169-4160-A3FB-508A663508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87597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A30B484F-A094-4758-9AB8-349FE6A098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53252" y="1198835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542ACB78-A7F7-42F0-85C0-643F51E6C4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50870" y="1198835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2185113F-FCDB-4356-8AF1-494A84303C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6525" y="1198835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0384897C-5BA6-49AD-9CD3-A52B31CEA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76132" y="1188468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42">
              <a:extLst>
                <a:ext uri="{FF2B5EF4-FFF2-40B4-BE49-F238E27FC236}">
                  <a16:creationId xmlns:a16="http://schemas.microsoft.com/office/drawing/2014/main" id="{81507BA3-4C4A-4C5D-9F09-B3622A857D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80526" y="1180693"/>
              <a:ext cx="14686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43">
              <a:extLst>
                <a:ext uri="{FF2B5EF4-FFF2-40B4-BE49-F238E27FC236}">
                  <a16:creationId xmlns:a16="http://schemas.microsoft.com/office/drawing/2014/main" id="{ACEF3B34-6905-4A5D-B143-8CDC3CC1CE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32544" y="1180693"/>
              <a:ext cx="13822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6E96221D-0447-40A3-BB3F-ADBD65B78D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27101" y="943991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87688B39-85EA-45AB-BB78-3706C4132ECD}"/>
              </a:ext>
            </a:extLst>
          </p:cNvPr>
          <p:cNvSpPr/>
          <p:nvPr userDrawn="1"/>
        </p:nvSpPr>
        <p:spPr>
          <a:xfrm>
            <a:off x="7022573" y="358170"/>
            <a:ext cx="2668124" cy="1252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45">
            <a:extLst>
              <a:ext uri="{FF2B5EF4-FFF2-40B4-BE49-F238E27FC236}">
                <a16:creationId xmlns:a16="http://schemas.microsoft.com/office/drawing/2014/main" id="{14143373-E54F-415C-BD02-BE38D2A0B0FF}"/>
              </a:ext>
            </a:extLst>
          </p:cNvPr>
          <p:cNvSpPr>
            <a:spLocks/>
          </p:cNvSpPr>
          <p:nvPr userDrawn="1"/>
        </p:nvSpPr>
        <p:spPr bwMode="auto">
          <a:xfrm>
            <a:off x="9521830" y="729183"/>
            <a:ext cx="114896" cy="427619"/>
          </a:xfrm>
          <a:custGeom>
            <a:avLst/>
            <a:gdLst>
              <a:gd name="T0" fmla="*/ 66 w 133"/>
              <a:gd name="T1" fmla="*/ 36 h 495"/>
              <a:gd name="T2" fmla="*/ 0 w 133"/>
              <a:gd name="T3" fmla="*/ 0 h 495"/>
              <a:gd name="T4" fmla="*/ 0 w 133"/>
              <a:gd name="T5" fmla="*/ 426 h 495"/>
              <a:gd name="T6" fmla="*/ 133 w 133"/>
              <a:gd name="T7" fmla="*/ 495 h 495"/>
              <a:gd name="T8" fmla="*/ 133 w 133"/>
              <a:gd name="T9" fmla="*/ 419 h 495"/>
              <a:gd name="T10" fmla="*/ 66 w 133"/>
              <a:gd name="T11" fmla="*/ 385 h 495"/>
              <a:gd name="T12" fmla="*/ 66 w 133"/>
              <a:gd name="T13" fmla="*/ 36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495">
                <a:moveTo>
                  <a:pt x="66" y="36"/>
                </a:moveTo>
                <a:lnTo>
                  <a:pt x="0" y="0"/>
                </a:lnTo>
                <a:lnTo>
                  <a:pt x="0" y="426"/>
                </a:lnTo>
                <a:lnTo>
                  <a:pt x="133" y="495"/>
                </a:lnTo>
                <a:lnTo>
                  <a:pt x="133" y="419"/>
                </a:lnTo>
                <a:lnTo>
                  <a:pt x="66" y="385"/>
                </a:lnTo>
                <a:lnTo>
                  <a:pt x="66" y="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46">
            <a:extLst>
              <a:ext uri="{FF2B5EF4-FFF2-40B4-BE49-F238E27FC236}">
                <a16:creationId xmlns:a16="http://schemas.microsoft.com/office/drawing/2014/main" id="{24D73BDE-072E-454E-845F-12D75EE395DE}"/>
              </a:ext>
            </a:extLst>
          </p:cNvPr>
          <p:cNvSpPr>
            <a:spLocks/>
          </p:cNvSpPr>
          <p:nvPr userDrawn="1"/>
        </p:nvSpPr>
        <p:spPr bwMode="auto">
          <a:xfrm>
            <a:off x="9578846" y="693764"/>
            <a:ext cx="114896" cy="425892"/>
          </a:xfrm>
          <a:custGeom>
            <a:avLst/>
            <a:gdLst>
              <a:gd name="T0" fmla="*/ 67 w 133"/>
              <a:gd name="T1" fmla="*/ 460 h 493"/>
              <a:gd name="T2" fmla="*/ 133 w 133"/>
              <a:gd name="T3" fmla="*/ 493 h 493"/>
              <a:gd name="T4" fmla="*/ 133 w 133"/>
              <a:gd name="T5" fmla="*/ 67 h 493"/>
              <a:gd name="T6" fmla="*/ 0 w 133"/>
              <a:gd name="T7" fmla="*/ 0 h 493"/>
              <a:gd name="T8" fmla="*/ 0 w 133"/>
              <a:gd name="T9" fmla="*/ 77 h 493"/>
              <a:gd name="T10" fmla="*/ 67 w 133"/>
              <a:gd name="T11" fmla="*/ 110 h 493"/>
              <a:gd name="T12" fmla="*/ 67 w 133"/>
              <a:gd name="T13" fmla="*/ 46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493">
                <a:moveTo>
                  <a:pt x="67" y="460"/>
                </a:moveTo>
                <a:lnTo>
                  <a:pt x="133" y="493"/>
                </a:lnTo>
                <a:lnTo>
                  <a:pt x="133" y="67"/>
                </a:lnTo>
                <a:lnTo>
                  <a:pt x="0" y="0"/>
                </a:lnTo>
                <a:lnTo>
                  <a:pt x="0" y="77"/>
                </a:lnTo>
                <a:lnTo>
                  <a:pt x="67" y="110"/>
                </a:lnTo>
                <a:lnTo>
                  <a:pt x="67" y="4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9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2.91667E-6 0.02616 " pathEditMode="relative" rAng="0" ptsTypes="AA">
                                      <p:cBhvr>
                                        <p:cTn id="12" dur="1000" spd="-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4.58333E-6 -0.03889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-2.59259E-6 L -0.16107 -2.59259E-6 " pathEditMode="relative" rAng="0" ptsTypes="AA">
                                      <p:cBhvr>
                                        <p:cTn id="19" dur="15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19" grpId="1" animBg="1"/>
      <p:bldP spid="120" grpId="0" animBg="1"/>
      <p:bldP spid="120" grpId="1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450F-2939-40BB-A926-D9D78513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74504-C99A-45C9-8BEA-707080C9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2351" y="6194425"/>
            <a:ext cx="7767066" cy="4421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1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F3E6-6D45-4A79-82D8-67D8F9DC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F9AD-4695-436B-9ED2-93DFE1A2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918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38A5-67DB-4DDE-BFE7-EEF0A84E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79819"/>
            <a:ext cx="8715376" cy="1495794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44AA2-B6FF-41B0-8880-CBB7A1AFC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539069"/>
            <a:ext cx="8715376" cy="4318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2C9B4B-AF65-4CD0-BFFC-C585EB8C7753}"/>
              </a:ext>
            </a:extLst>
          </p:cNvPr>
          <p:cNvCxnSpPr>
            <a:cxnSpLocks/>
          </p:cNvCxnSpPr>
          <p:nvPr userDrawn="1"/>
        </p:nvCxnSpPr>
        <p:spPr>
          <a:xfrm flipH="1">
            <a:off x="457200" y="5273866"/>
            <a:ext cx="112776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92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3654-6B08-42E4-9A0C-797E051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FA7A-2090-4F19-B8BA-147E2979A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6" y="1412997"/>
            <a:ext cx="5478783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3E3F1-3C93-47BB-ABBA-E74A78AA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1412997"/>
            <a:ext cx="5478778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035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3654-6B08-42E4-9A0C-797E051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FA7A-2090-4F19-B8BA-147E2979A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7" y="1412997"/>
            <a:ext cx="3546482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3E3F1-3C93-47BB-ABBA-E74A78AA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3718" y="1412997"/>
            <a:ext cx="3544564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20A71404-69A5-45B6-A2FA-04E08F320E5A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188320" y="1412997"/>
            <a:ext cx="3546477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081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3654-6B08-42E4-9A0C-797E051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FA7A-2090-4F19-B8BA-147E2979A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7" y="1412997"/>
            <a:ext cx="2580329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3E3F1-3C93-47BB-ABBA-E74A78AA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6455" y="1412997"/>
            <a:ext cx="2578410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20A71404-69A5-45B6-A2FA-04E08F320E5A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256018" y="1412997"/>
            <a:ext cx="2578415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1B13753-7B7A-4BCB-8A04-E2CAD8BC9AF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45586" y="1412997"/>
            <a:ext cx="2589212" cy="440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668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450F-2939-40BB-A926-D9D78513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634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37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(Busine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2D18BF-2FAC-4D98-A229-E03EB74D081B}"/>
              </a:ext>
            </a:extLst>
          </p:cNvPr>
          <p:cNvSpPr txBox="1"/>
          <p:nvPr userDrawn="1"/>
        </p:nvSpPr>
        <p:spPr>
          <a:xfrm>
            <a:off x="461853" y="1585728"/>
            <a:ext cx="362631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5400" i="1" dirty="0">
                <a:solidFill>
                  <a:schemeClr val="tx1"/>
                </a:solidFill>
              </a:rPr>
              <a:t>Thank you.</a:t>
            </a:r>
          </a:p>
        </p:txBody>
      </p:sp>
      <p:grpSp>
        <p:nvGrpSpPr>
          <p:cNvPr id="50" name="Captions"/>
          <p:cNvGrpSpPr/>
          <p:nvPr userDrawn="1"/>
        </p:nvGrpSpPr>
        <p:grpSpPr>
          <a:xfrm>
            <a:off x="610751" y="1037030"/>
            <a:ext cx="2974329" cy="166729"/>
            <a:chOff x="5722374" y="1037030"/>
            <a:chExt cx="2974329" cy="166729"/>
          </a:xfrm>
          <a:solidFill>
            <a:schemeClr val="tx1"/>
          </a:solidFill>
        </p:grpSpPr>
        <p:sp>
          <p:nvSpPr>
            <p:cNvPr id="51" name="Freeform 47"/>
            <p:cNvSpPr>
              <a:spLocks/>
            </p:cNvSpPr>
            <p:nvPr userDrawn="1"/>
          </p:nvSpPr>
          <p:spPr bwMode="auto">
            <a:xfrm>
              <a:off x="5722374" y="1043078"/>
              <a:ext cx="101938" cy="132173"/>
            </a:xfrm>
            <a:custGeom>
              <a:avLst/>
              <a:gdLst>
                <a:gd name="T0" fmla="*/ 49 w 118"/>
                <a:gd name="T1" fmla="*/ 15 h 153"/>
                <a:gd name="T2" fmla="*/ 0 w 118"/>
                <a:gd name="T3" fmla="*/ 15 h 153"/>
                <a:gd name="T4" fmla="*/ 0 w 118"/>
                <a:gd name="T5" fmla="*/ 0 h 153"/>
                <a:gd name="T6" fmla="*/ 118 w 118"/>
                <a:gd name="T7" fmla="*/ 0 h 153"/>
                <a:gd name="T8" fmla="*/ 118 w 118"/>
                <a:gd name="T9" fmla="*/ 15 h 153"/>
                <a:gd name="T10" fmla="*/ 68 w 118"/>
                <a:gd name="T11" fmla="*/ 15 h 153"/>
                <a:gd name="T12" fmla="*/ 68 w 118"/>
                <a:gd name="T13" fmla="*/ 153 h 153"/>
                <a:gd name="T14" fmla="*/ 49 w 118"/>
                <a:gd name="T15" fmla="*/ 153 h 153"/>
                <a:gd name="T16" fmla="*/ 49 w 118"/>
                <a:gd name="T17" fmla="*/ 1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3">
                  <a:moveTo>
                    <a:pt x="49" y="15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5"/>
                  </a:lnTo>
                  <a:lnTo>
                    <a:pt x="68" y="15"/>
                  </a:lnTo>
                  <a:lnTo>
                    <a:pt x="68" y="153"/>
                  </a:lnTo>
                  <a:lnTo>
                    <a:pt x="49" y="153"/>
                  </a:lnTo>
                  <a:lnTo>
                    <a:pt x="49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"/>
            <p:cNvSpPr>
              <a:spLocks/>
            </p:cNvSpPr>
            <p:nvPr userDrawn="1"/>
          </p:nvSpPr>
          <p:spPr bwMode="auto">
            <a:xfrm>
              <a:off x="5846772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5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30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9"/>
            <p:cNvSpPr>
              <a:spLocks noEditPoints="1"/>
            </p:cNvSpPr>
            <p:nvPr userDrawn="1"/>
          </p:nvSpPr>
          <p:spPr bwMode="auto">
            <a:xfrm>
              <a:off x="5954757" y="1074177"/>
              <a:ext cx="92435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3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6" y="44"/>
                    <a:pt x="24" y="44"/>
                  </a:cubicBezTo>
                  <a:cubicBezTo>
                    <a:pt x="31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9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3" y="6"/>
                  </a:cubicBezTo>
                  <a:cubicBezTo>
                    <a:pt x="15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0"/>
            <p:cNvSpPr>
              <a:spLocks noEditPoints="1"/>
            </p:cNvSpPr>
            <p:nvPr userDrawn="1"/>
          </p:nvSpPr>
          <p:spPr bwMode="auto">
            <a:xfrm>
              <a:off x="6128396" y="1074177"/>
              <a:ext cx="95890" cy="129582"/>
            </a:xfrm>
            <a:custGeom>
              <a:avLst/>
              <a:gdLst>
                <a:gd name="T0" fmla="*/ 0 w 47"/>
                <a:gd name="T1" fmla="*/ 1 h 63"/>
                <a:gd name="T2" fmla="*/ 7 w 47"/>
                <a:gd name="T3" fmla="*/ 1 h 63"/>
                <a:gd name="T4" fmla="*/ 7 w 47"/>
                <a:gd name="T5" fmla="*/ 11 h 63"/>
                <a:gd name="T6" fmla="*/ 25 w 47"/>
                <a:gd name="T7" fmla="*/ 0 h 63"/>
                <a:gd name="T8" fmla="*/ 47 w 47"/>
                <a:gd name="T9" fmla="*/ 25 h 63"/>
                <a:gd name="T10" fmla="*/ 47 w 47"/>
                <a:gd name="T11" fmla="*/ 25 h 63"/>
                <a:gd name="T12" fmla="*/ 25 w 47"/>
                <a:gd name="T13" fmla="*/ 50 h 63"/>
                <a:gd name="T14" fmla="*/ 7 w 47"/>
                <a:gd name="T15" fmla="*/ 40 h 63"/>
                <a:gd name="T16" fmla="*/ 7 w 47"/>
                <a:gd name="T17" fmla="*/ 63 h 63"/>
                <a:gd name="T18" fmla="*/ 0 w 47"/>
                <a:gd name="T19" fmla="*/ 63 h 63"/>
                <a:gd name="T20" fmla="*/ 0 w 47"/>
                <a:gd name="T21" fmla="*/ 1 h 63"/>
                <a:gd name="T22" fmla="*/ 40 w 47"/>
                <a:gd name="T23" fmla="*/ 25 h 63"/>
                <a:gd name="T24" fmla="*/ 40 w 47"/>
                <a:gd name="T25" fmla="*/ 25 h 63"/>
                <a:gd name="T26" fmla="*/ 23 w 47"/>
                <a:gd name="T27" fmla="*/ 7 h 63"/>
                <a:gd name="T28" fmla="*/ 6 w 47"/>
                <a:gd name="T29" fmla="*/ 25 h 63"/>
                <a:gd name="T30" fmla="*/ 6 w 47"/>
                <a:gd name="T31" fmla="*/ 25 h 63"/>
                <a:gd name="T32" fmla="*/ 23 w 47"/>
                <a:gd name="T33" fmla="*/ 43 h 63"/>
                <a:gd name="T34" fmla="*/ 40 w 47"/>
                <a:gd name="T35" fmla="*/ 2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63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0" y="5"/>
                    <a:pt x="16" y="0"/>
                    <a:pt x="25" y="0"/>
                  </a:cubicBezTo>
                  <a:cubicBezTo>
                    <a:pt x="36" y="0"/>
                    <a:pt x="47" y="9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40"/>
                    <a:pt x="36" y="50"/>
                    <a:pt x="25" y="50"/>
                  </a:cubicBezTo>
                  <a:cubicBezTo>
                    <a:pt x="16" y="50"/>
                    <a:pt x="10" y="45"/>
                    <a:pt x="7" y="40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0" y="1"/>
                  </a:lnTo>
                  <a:close/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2" y="7"/>
                    <a:pt x="23" y="7"/>
                  </a:cubicBezTo>
                  <a:cubicBezTo>
                    <a:pt x="15" y="7"/>
                    <a:pt x="6" y="14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36"/>
                    <a:pt x="15" y="43"/>
                    <a:pt x="23" y="43"/>
                  </a:cubicBezTo>
                  <a:cubicBezTo>
                    <a:pt x="33" y="43"/>
                    <a:pt x="40" y="37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1"/>
            <p:cNvSpPr>
              <a:spLocks noEditPoints="1"/>
            </p:cNvSpPr>
            <p:nvPr userDrawn="1"/>
          </p:nvSpPr>
          <p:spPr bwMode="auto">
            <a:xfrm>
              <a:off x="6245020" y="1074177"/>
              <a:ext cx="100210" cy="102801"/>
            </a:xfrm>
            <a:custGeom>
              <a:avLst/>
              <a:gdLst>
                <a:gd name="T0" fmla="*/ 0 w 49"/>
                <a:gd name="T1" fmla="*/ 25 h 50"/>
                <a:gd name="T2" fmla="*/ 0 w 49"/>
                <a:gd name="T3" fmla="*/ 25 h 50"/>
                <a:gd name="T4" fmla="*/ 25 w 49"/>
                <a:gd name="T5" fmla="*/ 0 h 50"/>
                <a:gd name="T6" fmla="*/ 49 w 49"/>
                <a:gd name="T7" fmla="*/ 25 h 50"/>
                <a:gd name="T8" fmla="*/ 49 w 49"/>
                <a:gd name="T9" fmla="*/ 25 h 50"/>
                <a:gd name="T10" fmla="*/ 25 w 49"/>
                <a:gd name="T11" fmla="*/ 50 h 50"/>
                <a:gd name="T12" fmla="*/ 0 w 49"/>
                <a:gd name="T13" fmla="*/ 25 h 50"/>
                <a:gd name="T14" fmla="*/ 42 w 49"/>
                <a:gd name="T15" fmla="*/ 25 h 50"/>
                <a:gd name="T16" fmla="*/ 42 w 49"/>
                <a:gd name="T17" fmla="*/ 25 h 50"/>
                <a:gd name="T18" fmla="*/ 25 w 49"/>
                <a:gd name="T19" fmla="*/ 7 h 50"/>
                <a:gd name="T20" fmla="*/ 7 w 49"/>
                <a:gd name="T21" fmla="*/ 25 h 50"/>
                <a:gd name="T22" fmla="*/ 7 w 49"/>
                <a:gd name="T23" fmla="*/ 25 h 50"/>
                <a:gd name="T24" fmla="*/ 25 w 49"/>
                <a:gd name="T25" fmla="*/ 43 h 50"/>
                <a:gd name="T26" fmla="*/ 42 w 49"/>
                <a:gd name="T27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39" y="0"/>
                    <a:pt x="49" y="12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38"/>
                    <a:pt x="39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lose/>
                  <a:moveTo>
                    <a:pt x="42" y="25"/>
                  </a:moveTo>
                  <a:cubicBezTo>
                    <a:pt x="42" y="25"/>
                    <a:pt x="42" y="25"/>
                    <a:pt x="42" y="25"/>
                  </a:cubicBezTo>
                  <a:cubicBezTo>
                    <a:pt x="42" y="15"/>
                    <a:pt x="35" y="7"/>
                    <a:pt x="25" y="7"/>
                  </a:cubicBezTo>
                  <a:cubicBezTo>
                    <a:pt x="14" y="7"/>
                    <a:pt x="7" y="1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35"/>
                    <a:pt x="15" y="43"/>
                    <a:pt x="25" y="43"/>
                  </a:cubicBezTo>
                  <a:cubicBezTo>
                    <a:pt x="35" y="43"/>
                    <a:pt x="42" y="35"/>
                    <a:pt x="4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2"/>
            <p:cNvSpPr>
              <a:spLocks/>
            </p:cNvSpPr>
            <p:nvPr userDrawn="1"/>
          </p:nvSpPr>
          <p:spPr bwMode="auto">
            <a:xfrm>
              <a:off x="6359052" y="1075905"/>
              <a:ext cx="145131" cy="99346"/>
            </a:xfrm>
            <a:custGeom>
              <a:avLst/>
              <a:gdLst>
                <a:gd name="T0" fmla="*/ 0 w 168"/>
                <a:gd name="T1" fmla="*/ 0 h 115"/>
                <a:gd name="T2" fmla="*/ 17 w 168"/>
                <a:gd name="T3" fmla="*/ 0 h 115"/>
                <a:gd name="T4" fmla="*/ 48 w 168"/>
                <a:gd name="T5" fmla="*/ 91 h 115"/>
                <a:gd name="T6" fmla="*/ 76 w 168"/>
                <a:gd name="T7" fmla="*/ 0 h 115"/>
                <a:gd name="T8" fmla="*/ 90 w 168"/>
                <a:gd name="T9" fmla="*/ 0 h 115"/>
                <a:gd name="T10" fmla="*/ 121 w 168"/>
                <a:gd name="T11" fmla="*/ 91 h 115"/>
                <a:gd name="T12" fmla="*/ 149 w 168"/>
                <a:gd name="T13" fmla="*/ 0 h 115"/>
                <a:gd name="T14" fmla="*/ 168 w 168"/>
                <a:gd name="T15" fmla="*/ 0 h 115"/>
                <a:gd name="T16" fmla="*/ 128 w 168"/>
                <a:gd name="T17" fmla="*/ 115 h 115"/>
                <a:gd name="T18" fmla="*/ 114 w 168"/>
                <a:gd name="T19" fmla="*/ 115 h 115"/>
                <a:gd name="T20" fmla="*/ 83 w 168"/>
                <a:gd name="T21" fmla="*/ 27 h 115"/>
                <a:gd name="T22" fmla="*/ 55 w 168"/>
                <a:gd name="T23" fmla="*/ 115 h 115"/>
                <a:gd name="T24" fmla="*/ 38 w 168"/>
                <a:gd name="T25" fmla="*/ 115 h 115"/>
                <a:gd name="T26" fmla="*/ 0 w 168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15">
                  <a:moveTo>
                    <a:pt x="0" y="0"/>
                  </a:moveTo>
                  <a:lnTo>
                    <a:pt x="17" y="0"/>
                  </a:lnTo>
                  <a:lnTo>
                    <a:pt x="48" y="91"/>
                  </a:lnTo>
                  <a:lnTo>
                    <a:pt x="76" y="0"/>
                  </a:lnTo>
                  <a:lnTo>
                    <a:pt x="90" y="0"/>
                  </a:lnTo>
                  <a:lnTo>
                    <a:pt x="121" y="91"/>
                  </a:lnTo>
                  <a:lnTo>
                    <a:pt x="149" y="0"/>
                  </a:lnTo>
                  <a:lnTo>
                    <a:pt x="168" y="0"/>
                  </a:lnTo>
                  <a:lnTo>
                    <a:pt x="128" y="115"/>
                  </a:lnTo>
                  <a:lnTo>
                    <a:pt x="114" y="115"/>
                  </a:lnTo>
                  <a:lnTo>
                    <a:pt x="83" y="27"/>
                  </a:lnTo>
                  <a:lnTo>
                    <a:pt x="55" y="115"/>
                  </a:lnTo>
                  <a:lnTo>
                    <a:pt x="38" y="1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3"/>
            <p:cNvSpPr>
              <a:spLocks noEditPoints="1"/>
            </p:cNvSpPr>
            <p:nvPr userDrawn="1"/>
          </p:nvSpPr>
          <p:spPr bwMode="auto">
            <a:xfrm>
              <a:off x="6516277" y="1074177"/>
              <a:ext cx="92435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3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6" y="44"/>
                    <a:pt x="24" y="44"/>
                  </a:cubicBezTo>
                  <a:cubicBezTo>
                    <a:pt x="30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3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4"/>
            <p:cNvSpPr>
              <a:spLocks/>
            </p:cNvSpPr>
            <p:nvPr userDrawn="1"/>
          </p:nvSpPr>
          <p:spPr bwMode="auto">
            <a:xfrm>
              <a:off x="6632901" y="1074177"/>
              <a:ext cx="53560" cy="101074"/>
            </a:xfrm>
            <a:custGeom>
              <a:avLst/>
              <a:gdLst>
                <a:gd name="T0" fmla="*/ 0 w 26"/>
                <a:gd name="T1" fmla="*/ 1 h 49"/>
                <a:gd name="T2" fmla="*/ 7 w 26"/>
                <a:gd name="T3" fmla="*/ 1 h 49"/>
                <a:gd name="T4" fmla="*/ 7 w 26"/>
                <a:gd name="T5" fmla="*/ 14 h 49"/>
                <a:gd name="T6" fmla="*/ 26 w 26"/>
                <a:gd name="T7" fmla="*/ 1 h 49"/>
                <a:gd name="T8" fmla="*/ 26 w 26"/>
                <a:gd name="T9" fmla="*/ 8 h 49"/>
                <a:gd name="T10" fmla="*/ 26 w 26"/>
                <a:gd name="T11" fmla="*/ 8 h 49"/>
                <a:gd name="T12" fmla="*/ 7 w 26"/>
                <a:gd name="T13" fmla="*/ 30 h 49"/>
                <a:gd name="T14" fmla="*/ 7 w 26"/>
                <a:gd name="T15" fmla="*/ 49 h 49"/>
                <a:gd name="T16" fmla="*/ 0 w 26"/>
                <a:gd name="T17" fmla="*/ 49 h 49"/>
                <a:gd name="T18" fmla="*/ 0 w 26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1" y="6"/>
                    <a:pt x="17" y="0"/>
                    <a:pt x="26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16" y="8"/>
                    <a:pt x="7" y="16"/>
                    <a:pt x="7" y="3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5"/>
            <p:cNvSpPr>
              <a:spLocks noEditPoints="1"/>
            </p:cNvSpPr>
            <p:nvPr userDrawn="1"/>
          </p:nvSpPr>
          <p:spPr bwMode="auto">
            <a:xfrm>
              <a:off x="6764210" y="1037030"/>
              <a:ext cx="97618" cy="139948"/>
            </a:xfrm>
            <a:custGeom>
              <a:avLst/>
              <a:gdLst>
                <a:gd name="T0" fmla="*/ 7 w 48"/>
                <a:gd name="T1" fmla="*/ 58 h 68"/>
                <a:gd name="T2" fmla="*/ 7 w 48"/>
                <a:gd name="T3" fmla="*/ 67 h 68"/>
                <a:gd name="T4" fmla="*/ 0 w 48"/>
                <a:gd name="T5" fmla="*/ 67 h 68"/>
                <a:gd name="T6" fmla="*/ 0 w 48"/>
                <a:gd name="T7" fmla="*/ 0 h 68"/>
                <a:gd name="T8" fmla="*/ 7 w 48"/>
                <a:gd name="T9" fmla="*/ 0 h 68"/>
                <a:gd name="T10" fmla="*/ 7 w 48"/>
                <a:gd name="T11" fmla="*/ 29 h 68"/>
                <a:gd name="T12" fmla="*/ 26 w 48"/>
                <a:gd name="T13" fmla="*/ 18 h 68"/>
                <a:gd name="T14" fmla="*/ 48 w 48"/>
                <a:gd name="T15" fmla="*/ 43 h 68"/>
                <a:gd name="T16" fmla="*/ 48 w 48"/>
                <a:gd name="T17" fmla="*/ 43 h 68"/>
                <a:gd name="T18" fmla="*/ 26 w 48"/>
                <a:gd name="T19" fmla="*/ 68 h 68"/>
                <a:gd name="T20" fmla="*/ 7 w 48"/>
                <a:gd name="T21" fmla="*/ 58 h 68"/>
                <a:gd name="T22" fmla="*/ 41 w 48"/>
                <a:gd name="T23" fmla="*/ 43 h 68"/>
                <a:gd name="T24" fmla="*/ 41 w 48"/>
                <a:gd name="T25" fmla="*/ 43 h 68"/>
                <a:gd name="T26" fmla="*/ 24 w 48"/>
                <a:gd name="T27" fmla="*/ 25 h 68"/>
                <a:gd name="T28" fmla="*/ 7 w 48"/>
                <a:gd name="T29" fmla="*/ 43 h 68"/>
                <a:gd name="T30" fmla="*/ 7 w 48"/>
                <a:gd name="T31" fmla="*/ 43 h 68"/>
                <a:gd name="T32" fmla="*/ 24 w 48"/>
                <a:gd name="T33" fmla="*/ 61 h 68"/>
                <a:gd name="T34" fmla="*/ 41 w 48"/>
                <a:gd name="T35" fmla="*/ 4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68">
                  <a:moveTo>
                    <a:pt x="7" y="58"/>
                  </a:move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1" y="23"/>
                    <a:pt x="17" y="18"/>
                    <a:pt x="26" y="18"/>
                  </a:cubicBezTo>
                  <a:cubicBezTo>
                    <a:pt x="37" y="18"/>
                    <a:pt x="48" y="27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58"/>
                    <a:pt x="37" y="68"/>
                    <a:pt x="26" y="68"/>
                  </a:cubicBezTo>
                  <a:cubicBezTo>
                    <a:pt x="17" y="68"/>
                    <a:pt x="11" y="63"/>
                    <a:pt x="7" y="58"/>
                  </a:cubicBezTo>
                  <a:close/>
                  <a:moveTo>
                    <a:pt x="41" y="43"/>
                  </a:moveTo>
                  <a:cubicBezTo>
                    <a:pt x="41" y="43"/>
                    <a:pt x="41" y="43"/>
                    <a:pt x="41" y="43"/>
                  </a:cubicBezTo>
                  <a:cubicBezTo>
                    <a:pt x="41" y="32"/>
                    <a:pt x="33" y="25"/>
                    <a:pt x="24" y="25"/>
                  </a:cubicBezTo>
                  <a:cubicBezTo>
                    <a:pt x="15" y="25"/>
                    <a:pt x="7" y="3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54"/>
                    <a:pt x="15" y="61"/>
                    <a:pt x="24" y="61"/>
                  </a:cubicBezTo>
                  <a:cubicBezTo>
                    <a:pt x="33" y="61"/>
                    <a:pt x="41" y="55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6"/>
            <p:cNvSpPr>
              <a:spLocks noEditPoints="1"/>
            </p:cNvSpPr>
            <p:nvPr userDrawn="1"/>
          </p:nvSpPr>
          <p:spPr bwMode="auto">
            <a:xfrm>
              <a:off x="6882561" y="1074177"/>
              <a:ext cx="91571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2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5" y="44"/>
                    <a:pt x="24" y="44"/>
                  </a:cubicBezTo>
                  <a:cubicBezTo>
                    <a:pt x="30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2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7"/>
            <p:cNvSpPr>
              <a:spLocks/>
            </p:cNvSpPr>
            <p:nvPr userDrawn="1"/>
          </p:nvSpPr>
          <p:spPr bwMode="auto">
            <a:xfrm>
              <a:off x="6998321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5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29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8"/>
            <p:cNvSpPr>
              <a:spLocks noEditPoints="1"/>
            </p:cNvSpPr>
            <p:nvPr userDrawn="1"/>
          </p:nvSpPr>
          <p:spPr bwMode="auto">
            <a:xfrm>
              <a:off x="7113216" y="1038758"/>
              <a:ext cx="16414" cy="136493"/>
            </a:xfrm>
            <a:custGeom>
              <a:avLst/>
              <a:gdLst>
                <a:gd name="T0" fmla="*/ 0 w 19"/>
                <a:gd name="T1" fmla="*/ 0 h 158"/>
                <a:gd name="T2" fmla="*/ 19 w 19"/>
                <a:gd name="T3" fmla="*/ 0 h 158"/>
                <a:gd name="T4" fmla="*/ 19 w 19"/>
                <a:gd name="T5" fmla="*/ 20 h 158"/>
                <a:gd name="T6" fmla="*/ 0 w 19"/>
                <a:gd name="T7" fmla="*/ 20 h 158"/>
                <a:gd name="T8" fmla="*/ 0 w 19"/>
                <a:gd name="T9" fmla="*/ 0 h 158"/>
                <a:gd name="T10" fmla="*/ 2 w 19"/>
                <a:gd name="T11" fmla="*/ 43 h 158"/>
                <a:gd name="T12" fmla="*/ 19 w 19"/>
                <a:gd name="T13" fmla="*/ 43 h 158"/>
                <a:gd name="T14" fmla="*/ 19 w 19"/>
                <a:gd name="T15" fmla="*/ 158 h 158"/>
                <a:gd name="T16" fmla="*/ 2 w 19"/>
                <a:gd name="T17" fmla="*/ 158 h 158"/>
                <a:gd name="T18" fmla="*/ 2 w 19"/>
                <a:gd name="T19" fmla="*/ 4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8">
                  <a:moveTo>
                    <a:pt x="0" y="0"/>
                  </a:moveTo>
                  <a:lnTo>
                    <a:pt x="19" y="0"/>
                  </a:lnTo>
                  <a:lnTo>
                    <a:pt x="1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2" y="43"/>
                  </a:moveTo>
                  <a:lnTo>
                    <a:pt x="19" y="43"/>
                  </a:lnTo>
                  <a:lnTo>
                    <a:pt x="19" y="158"/>
                  </a:lnTo>
                  <a:lnTo>
                    <a:pt x="2" y="158"/>
                  </a:lnTo>
                  <a:lnTo>
                    <a:pt x="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9"/>
            <p:cNvSpPr>
              <a:spLocks/>
            </p:cNvSpPr>
            <p:nvPr userDrawn="1"/>
          </p:nvSpPr>
          <p:spPr bwMode="auto">
            <a:xfrm>
              <a:off x="7162457" y="1074177"/>
              <a:ext cx="83796" cy="101074"/>
            </a:xfrm>
            <a:custGeom>
              <a:avLst/>
              <a:gdLst>
                <a:gd name="T0" fmla="*/ 0 w 41"/>
                <a:gd name="T1" fmla="*/ 1 h 49"/>
                <a:gd name="T2" fmla="*/ 7 w 41"/>
                <a:gd name="T3" fmla="*/ 1 h 49"/>
                <a:gd name="T4" fmla="*/ 7 w 41"/>
                <a:gd name="T5" fmla="*/ 10 h 49"/>
                <a:gd name="T6" fmla="*/ 23 w 41"/>
                <a:gd name="T7" fmla="*/ 0 h 49"/>
                <a:gd name="T8" fmla="*/ 41 w 41"/>
                <a:gd name="T9" fmla="*/ 19 h 49"/>
                <a:gd name="T10" fmla="*/ 41 w 41"/>
                <a:gd name="T11" fmla="*/ 49 h 49"/>
                <a:gd name="T12" fmla="*/ 34 w 41"/>
                <a:gd name="T13" fmla="*/ 49 h 49"/>
                <a:gd name="T14" fmla="*/ 34 w 41"/>
                <a:gd name="T15" fmla="*/ 21 h 49"/>
                <a:gd name="T16" fmla="*/ 21 w 41"/>
                <a:gd name="T17" fmla="*/ 7 h 49"/>
                <a:gd name="T18" fmla="*/ 7 w 41"/>
                <a:gd name="T19" fmla="*/ 22 h 49"/>
                <a:gd name="T20" fmla="*/ 7 w 41"/>
                <a:gd name="T21" fmla="*/ 49 h 49"/>
                <a:gd name="T22" fmla="*/ 0 w 41"/>
                <a:gd name="T23" fmla="*/ 49 h 49"/>
                <a:gd name="T24" fmla="*/ 0 w 41"/>
                <a:gd name="T25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5"/>
                    <a:pt x="15" y="0"/>
                    <a:pt x="23" y="0"/>
                  </a:cubicBezTo>
                  <a:cubicBezTo>
                    <a:pt x="35" y="0"/>
                    <a:pt x="41" y="8"/>
                    <a:pt x="41" y="1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12"/>
                    <a:pt x="30" y="7"/>
                    <a:pt x="21" y="7"/>
                  </a:cubicBezTo>
                  <a:cubicBezTo>
                    <a:pt x="13" y="7"/>
                    <a:pt x="7" y="13"/>
                    <a:pt x="7" y="22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0"/>
            <p:cNvSpPr>
              <a:spLocks noEditPoints="1"/>
            </p:cNvSpPr>
            <p:nvPr userDrawn="1"/>
          </p:nvSpPr>
          <p:spPr bwMode="auto">
            <a:xfrm>
              <a:off x="7272170" y="1037030"/>
              <a:ext cx="95890" cy="139948"/>
            </a:xfrm>
            <a:custGeom>
              <a:avLst/>
              <a:gdLst>
                <a:gd name="T0" fmla="*/ 0 w 47"/>
                <a:gd name="T1" fmla="*/ 43 h 68"/>
                <a:gd name="T2" fmla="*/ 0 w 47"/>
                <a:gd name="T3" fmla="*/ 43 h 68"/>
                <a:gd name="T4" fmla="*/ 22 w 47"/>
                <a:gd name="T5" fmla="*/ 18 h 68"/>
                <a:gd name="T6" fmla="*/ 40 w 47"/>
                <a:gd name="T7" fmla="*/ 28 h 68"/>
                <a:gd name="T8" fmla="*/ 40 w 47"/>
                <a:gd name="T9" fmla="*/ 0 h 68"/>
                <a:gd name="T10" fmla="*/ 47 w 47"/>
                <a:gd name="T11" fmla="*/ 0 h 68"/>
                <a:gd name="T12" fmla="*/ 47 w 47"/>
                <a:gd name="T13" fmla="*/ 67 h 68"/>
                <a:gd name="T14" fmla="*/ 40 w 47"/>
                <a:gd name="T15" fmla="*/ 67 h 68"/>
                <a:gd name="T16" fmla="*/ 40 w 47"/>
                <a:gd name="T17" fmla="*/ 57 h 68"/>
                <a:gd name="T18" fmla="*/ 22 w 47"/>
                <a:gd name="T19" fmla="*/ 68 h 68"/>
                <a:gd name="T20" fmla="*/ 0 w 47"/>
                <a:gd name="T21" fmla="*/ 43 h 68"/>
                <a:gd name="T22" fmla="*/ 40 w 47"/>
                <a:gd name="T23" fmla="*/ 43 h 68"/>
                <a:gd name="T24" fmla="*/ 40 w 47"/>
                <a:gd name="T25" fmla="*/ 43 h 68"/>
                <a:gd name="T26" fmla="*/ 23 w 47"/>
                <a:gd name="T27" fmla="*/ 25 h 68"/>
                <a:gd name="T28" fmla="*/ 7 w 47"/>
                <a:gd name="T29" fmla="*/ 43 h 68"/>
                <a:gd name="T30" fmla="*/ 7 w 47"/>
                <a:gd name="T31" fmla="*/ 43 h 68"/>
                <a:gd name="T32" fmla="*/ 23 w 47"/>
                <a:gd name="T33" fmla="*/ 61 h 68"/>
                <a:gd name="T34" fmla="*/ 40 w 47"/>
                <a:gd name="T35" fmla="*/ 4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68">
                  <a:moveTo>
                    <a:pt x="0" y="4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28"/>
                    <a:pt x="11" y="18"/>
                    <a:pt x="22" y="18"/>
                  </a:cubicBezTo>
                  <a:cubicBezTo>
                    <a:pt x="31" y="18"/>
                    <a:pt x="36" y="23"/>
                    <a:pt x="40" y="28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36" y="63"/>
                    <a:pt x="31" y="68"/>
                    <a:pt x="22" y="68"/>
                  </a:cubicBezTo>
                  <a:cubicBezTo>
                    <a:pt x="11" y="68"/>
                    <a:pt x="0" y="59"/>
                    <a:pt x="0" y="43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0" y="32"/>
                    <a:pt x="32" y="25"/>
                    <a:pt x="23" y="25"/>
                  </a:cubicBezTo>
                  <a:cubicBezTo>
                    <a:pt x="14" y="25"/>
                    <a:pt x="7" y="31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54"/>
                    <a:pt x="14" y="61"/>
                    <a:pt x="23" y="61"/>
                  </a:cubicBezTo>
                  <a:cubicBezTo>
                    <a:pt x="32" y="61"/>
                    <a:pt x="40" y="54"/>
                    <a:pt x="4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1"/>
            <p:cNvSpPr>
              <a:spLocks/>
            </p:cNvSpPr>
            <p:nvPr userDrawn="1"/>
          </p:nvSpPr>
          <p:spPr bwMode="auto">
            <a:xfrm>
              <a:off x="7448401" y="1075905"/>
              <a:ext cx="145131" cy="99346"/>
            </a:xfrm>
            <a:custGeom>
              <a:avLst/>
              <a:gdLst>
                <a:gd name="T0" fmla="*/ 0 w 168"/>
                <a:gd name="T1" fmla="*/ 0 h 115"/>
                <a:gd name="T2" fmla="*/ 19 w 168"/>
                <a:gd name="T3" fmla="*/ 0 h 115"/>
                <a:gd name="T4" fmla="*/ 47 w 168"/>
                <a:gd name="T5" fmla="*/ 91 h 115"/>
                <a:gd name="T6" fmla="*/ 78 w 168"/>
                <a:gd name="T7" fmla="*/ 0 h 115"/>
                <a:gd name="T8" fmla="*/ 92 w 168"/>
                <a:gd name="T9" fmla="*/ 0 h 115"/>
                <a:gd name="T10" fmla="*/ 120 w 168"/>
                <a:gd name="T11" fmla="*/ 91 h 115"/>
                <a:gd name="T12" fmla="*/ 151 w 168"/>
                <a:gd name="T13" fmla="*/ 0 h 115"/>
                <a:gd name="T14" fmla="*/ 168 w 168"/>
                <a:gd name="T15" fmla="*/ 0 h 115"/>
                <a:gd name="T16" fmla="*/ 127 w 168"/>
                <a:gd name="T17" fmla="*/ 115 h 115"/>
                <a:gd name="T18" fmla="*/ 113 w 168"/>
                <a:gd name="T19" fmla="*/ 115 h 115"/>
                <a:gd name="T20" fmla="*/ 85 w 168"/>
                <a:gd name="T21" fmla="*/ 27 h 115"/>
                <a:gd name="T22" fmla="*/ 54 w 168"/>
                <a:gd name="T23" fmla="*/ 115 h 115"/>
                <a:gd name="T24" fmla="*/ 40 w 168"/>
                <a:gd name="T25" fmla="*/ 115 h 115"/>
                <a:gd name="T26" fmla="*/ 0 w 168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15">
                  <a:moveTo>
                    <a:pt x="0" y="0"/>
                  </a:moveTo>
                  <a:lnTo>
                    <a:pt x="19" y="0"/>
                  </a:lnTo>
                  <a:lnTo>
                    <a:pt x="47" y="91"/>
                  </a:lnTo>
                  <a:lnTo>
                    <a:pt x="78" y="0"/>
                  </a:lnTo>
                  <a:lnTo>
                    <a:pt x="92" y="0"/>
                  </a:lnTo>
                  <a:lnTo>
                    <a:pt x="120" y="91"/>
                  </a:lnTo>
                  <a:lnTo>
                    <a:pt x="151" y="0"/>
                  </a:lnTo>
                  <a:lnTo>
                    <a:pt x="168" y="0"/>
                  </a:lnTo>
                  <a:lnTo>
                    <a:pt x="127" y="115"/>
                  </a:lnTo>
                  <a:lnTo>
                    <a:pt x="113" y="115"/>
                  </a:lnTo>
                  <a:lnTo>
                    <a:pt x="85" y="27"/>
                  </a:lnTo>
                  <a:lnTo>
                    <a:pt x="54" y="115"/>
                  </a:lnTo>
                  <a:lnTo>
                    <a:pt x="40" y="1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2"/>
            <p:cNvSpPr>
              <a:spLocks/>
            </p:cNvSpPr>
            <p:nvPr userDrawn="1"/>
          </p:nvSpPr>
          <p:spPr bwMode="auto">
            <a:xfrm>
              <a:off x="7617721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4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29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3"/>
            <p:cNvSpPr>
              <a:spLocks noEditPoints="1"/>
            </p:cNvSpPr>
            <p:nvPr userDrawn="1"/>
          </p:nvSpPr>
          <p:spPr bwMode="auto">
            <a:xfrm>
              <a:off x="7723978" y="1075905"/>
              <a:ext cx="85524" cy="101074"/>
            </a:xfrm>
            <a:custGeom>
              <a:avLst/>
              <a:gdLst>
                <a:gd name="T0" fmla="*/ 0 w 42"/>
                <a:gd name="T1" fmla="*/ 34 h 49"/>
                <a:gd name="T2" fmla="*/ 0 w 42"/>
                <a:gd name="T3" fmla="*/ 34 h 49"/>
                <a:gd name="T4" fmla="*/ 20 w 42"/>
                <a:gd name="T5" fmla="*/ 18 h 49"/>
                <a:gd name="T6" fmla="*/ 35 w 42"/>
                <a:gd name="T7" fmla="*/ 20 h 49"/>
                <a:gd name="T8" fmla="*/ 35 w 42"/>
                <a:gd name="T9" fmla="*/ 19 h 49"/>
                <a:gd name="T10" fmla="*/ 21 w 42"/>
                <a:gd name="T11" fmla="*/ 6 h 49"/>
                <a:gd name="T12" fmla="*/ 7 w 42"/>
                <a:gd name="T13" fmla="*/ 9 h 49"/>
                <a:gd name="T14" fmla="*/ 4 w 42"/>
                <a:gd name="T15" fmla="*/ 4 h 49"/>
                <a:gd name="T16" fmla="*/ 22 w 42"/>
                <a:gd name="T17" fmla="*/ 0 h 49"/>
                <a:gd name="T18" fmla="*/ 37 w 42"/>
                <a:gd name="T19" fmla="*/ 5 h 49"/>
                <a:gd name="T20" fmla="*/ 42 w 42"/>
                <a:gd name="T21" fmla="*/ 19 h 49"/>
                <a:gd name="T22" fmla="*/ 42 w 42"/>
                <a:gd name="T23" fmla="*/ 48 h 49"/>
                <a:gd name="T24" fmla="*/ 35 w 42"/>
                <a:gd name="T25" fmla="*/ 48 h 49"/>
                <a:gd name="T26" fmla="*/ 35 w 42"/>
                <a:gd name="T27" fmla="*/ 40 h 49"/>
                <a:gd name="T28" fmla="*/ 18 w 42"/>
                <a:gd name="T29" fmla="*/ 49 h 49"/>
                <a:gd name="T30" fmla="*/ 0 w 42"/>
                <a:gd name="T31" fmla="*/ 34 h 49"/>
                <a:gd name="T32" fmla="*/ 35 w 42"/>
                <a:gd name="T33" fmla="*/ 30 h 49"/>
                <a:gd name="T34" fmla="*/ 35 w 42"/>
                <a:gd name="T35" fmla="*/ 26 h 49"/>
                <a:gd name="T36" fmla="*/ 21 w 42"/>
                <a:gd name="T37" fmla="*/ 24 h 49"/>
                <a:gd name="T38" fmla="*/ 7 w 42"/>
                <a:gd name="T39" fmla="*/ 33 h 49"/>
                <a:gd name="T40" fmla="*/ 7 w 42"/>
                <a:gd name="T41" fmla="*/ 34 h 49"/>
                <a:gd name="T42" fmla="*/ 19 w 42"/>
                <a:gd name="T43" fmla="*/ 43 h 49"/>
                <a:gd name="T44" fmla="*/ 35 w 42"/>
                <a:gd name="T4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" h="4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4"/>
                    <a:pt x="8" y="18"/>
                    <a:pt x="20" y="18"/>
                  </a:cubicBezTo>
                  <a:cubicBezTo>
                    <a:pt x="26" y="18"/>
                    <a:pt x="31" y="19"/>
                    <a:pt x="35" y="20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0"/>
                    <a:pt x="30" y="6"/>
                    <a:pt x="21" y="6"/>
                  </a:cubicBezTo>
                  <a:cubicBezTo>
                    <a:pt x="15" y="6"/>
                    <a:pt x="11" y="7"/>
                    <a:pt x="7" y="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0" y="8"/>
                    <a:pt x="42" y="13"/>
                    <a:pt x="42" y="19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2" y="45"/>
                    <a:pt x="26" y="49"/>
                    <a:pt x="18" y="49"/>
                  </a:cubicBezTo>
                  <a:cubicBezTo>
                    <a:pt x="9" y="49"/>
                    <a:pt x="0" y="44"/>
                    <a:pt x="0" y="34"/>
                  </a:cubicBezTo>
                  <a:close/>
                  <a:moveTo>
                    <a:pt x="35" y="30"/>
                  </a:moveTo>
                  <a:cubicBezTo>
                    <a:pt x="35" y="26"/>
                    <a:pt x="35" y="26"/>
                    <a:pt x="35" y="26"/>
                  </a:cubicBezTo>
                  <a:cubicBezTo>
                    <a:pt x="32" y="25"/>
                    <a:pt x="27" y="24"/>
                    <a:pt x="21" y="24"/>
                  </a:cubicBezTo>
                  <a:cubicBezTo>
                    <a:pt x="12" y="24"/>
                    <a:pt x="7" y="28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40"/>
                    <a:pt x="13" y="43"/>
                    <a:pt x="19" y="43"/>
                  </a:cubicBezTo>
                  <a:cubicBezTo>
                    <a:pt x="28" y="43"/>
                    <a:pt x="35" y="38"/>
                    <a:pt x="3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4"/>
            <p:cNvSpPr>
              <a:spLocks/>
            </p:cNvSpPr>
            <p:nvPr userDrawn="1"/>
          </p:nvSpPr>
          <p:spPr bwMode="auto">
            <a:xfrm>
              <a:off x="7830234" y="1047397"/>
              <a:ext cx="58744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8 w 29"/>
                <a:gd name="T27" fmla="*/ 54 h 62"/>
                <a:gd name="T28" fmla="*/ 28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8" y="54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2"/>
                    <a:pt x="23" y="62"/>
                    <a:pt x="20" y="62"/>
                  </a:cubicBezTo>
                  <a:cubicBezTo>
                    <a:pt x="12" y="62"/>
                    <a:pt x="7" y="59"/>
                    <a:pt x="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5"/>
            <p:cNvSpPr>
              <a:spLocks/>
            </p:cNvSpPr>
            <p:nvPr userDrawn="1"/>
          </p:nvSpPr>
          <p:spPr bwMode="auto">
            <a:xfrm>
              <a:off x="7969319" y="1074177"/>
              <a:ext cx="146859" cy="101074"/>
            </a:xfrm>
            <a:custGeom>
              <a:avLst/>
              <a:gdLst>
                <a:gd name="T0" fmla="*/ 0 w 72"/>
                <a:gd name="T1" fmla="*/ 1 h 49"/>
                <a:gd name="T2" fmla="*/ 7 w 72"/>
                <a:gd name="T3" fmla="*/ 1 h 49"/>
                <a:gd name="T4" fmla="*/ 7 w 72"/>
                <a:gd name="T5" fmla="*/ 9 h 49"/>
                <a:gd name="T6" fmla="*/ 23 w 72"/>
                <a:gd name="T7" fmla="*/ 0 h 49"/>
                <a:gd name="T8" fmla="*/ 38 w 72"/>
                <a:gd name="T9" fmla="*/ 10 h 49"/>
                <a:gd name="T10" fmla="*/ 54 w 72"/>
                <a:gd name="T11" fmla="*/ 0 h 49"/>
                <a:gd name="T12" fmla="*/ 72 w 72"/>
                <a:gd name="T13" fmla="*/ 19 h 49"/>
                <a:gd name="T14" fmla="*/ 72 w 72"/>
                <a:gd name="T15" fmla="*/ 49 h 49"/>
                <a:gd name="T16" fmla="*/ 65 w 72"/>
                <a:gd name="T17" fmla="*/ 49 h 49"/>
                <a:gd name="T18" fmla="*/ 65 w 72"/>
                <a:gd name="T19" fmla="*/ 21 h 49"/>
                <a:gd name="T20" fmla="*/ 53 w 72"/>
                <a:gd name="T21" fmla="*/ 7 h 49"/>
                <a:gd name="T22" fmla="*/ 40 w 72"/>
                <a:gd name="T23" fmla="*/ 21 h 49"/>
                <a:gd name="T24" fmla="*/ 40 w 72"/>
                <a:gd name="T25" fmla="*/ 49 h 49"/>
                <a:gd name="T26" fmla="*/ 33 w 72"/>
                <a:gd name="T27" fmla="*/ 49 h 49"/>
                <a:gd name="T28" fmla="*/ 33 w 72"/>
                <a:gd name="T29" fmla="*/ 21 h 49"/>
                <a:gd name="T30" fmla="*/ 21 w 72"/>
                <a:gd name="T31" fmla="*/ 7 h 49"/>
                <a:gd name="T32" fmla="*/ 7 w 72"/>
                <a:gd name="T33" fmla="*/ 22 h 49"/>
                <a:gd name="T34" fmla="*/ 7 w 72"/>
                <a:gd name="T35" fmla="*/ 49 h 49"/>
                <a:gd name="T36" fmla="*/ 0 w 72"/>
                <a:gd name="T37" fmla="*/ 49 h 49"/>
                <a:gd name="T38" fmla="*/ 0 w 72"/>
                <a:gd name="T3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0" y="5"/>
                    <a:pt x="15" y="0"/>
                    <a:pt x="23" y="0"/>
                  </a:cubicBezTo>
                  <a:cubicBezTo>
                    <a:pt x="30" y="0"/>
                    <a:pt x="35" y="5"/>
                    <a:pt x="38" y="10"/>
                  </a:cubicBezTo>
                  <a:cubicBezTo>
                    <a:pt x="41" y="5"/>
                    <a:pt x="46" y="0"/>
                    <a:pt x="54" y="0"/>
                  </a:cubicBezTo>
                  <a:cubicBezTo>
                    <a:pt x="65" y="0"/>
                    <a:pt x="72" y="8"/>
                    <a:pt x="72" y="19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12"/>
                    <a:pt x="60" y="7"/>
                    <a:pt x="53" y="7"/>
                  </a:cubicBezTo>
                  <a:cubicBezTo>
                    <a:pt x="46" y="7"/>
                    <a:pt x="40" y="12"/>
                    <a:pt x="40" y="21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2"/>
                    <a:pt x="28" y="7"/>
                    <a:pt x="21" y="7"/>
                  </a:cubicBezTo>
                  <a:cubicBezTo>
                    <a:pt x="13" y="7"/>
                    <a:pt x="7" y="13"/>
                    <a:pt x="7" y="22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6"/>
            <p:cNvSpPr>
              <a:spLocks noEditPoints="1"/>
            </p:cNvSpPr>
            <p:nvPr userDrawn="1"/>
          </p:nvSpPr>
          <p:spPr bwMode="auto">
            <a:xfrm>
              <a:off x="8140366" y="1075905"/>
              <a:ext cx="83796" cy="101074"/>
            </a:xfrm>
            <a:custGeom>
              <a:avLst/>
              <a:gdLst>
                <a:gd name="T0" fmla="*/ 0 w 41"/>
                <a:gd name="T1" fmla="*/ 34 h 49"/>
                <a:gd name="T2" fmla="*/ 0 w 41"/>
                <a:gd name="T3" fmla="*/ 34 h 49"/>
                <a:gd name="T4" fmla="*/ 20 w 41"/>
                <a:gd name="T5" fmla="*/ 18 h 49"/>
                <a:gd name="T6" fmla="*/ 34 w 41"/>
                <a:gd name="T7" fmla="*/ 20 h 49"/>
                <a:gd name="T8" fmla="*/ 34 w 41"/>
                <a:gd name="T9" fmla="*/ 19 h 49"/>
                <a:gd name="T10" fmla="*/ 20 w 41"/>
                <a:gd name="T11" fmla="*/ 6 h 49"/>
                <a:gd name="T12" fmla="*/ 6 w 41"/>
                <a:gd name="T13" fmla="*/ 9 h 49"/>
                <a:gd name="T14" fmla="*/ 4 w 41"/>
                <a:gd name="T15" fmla="*/ 4 h 49"/>
                <a:gd name="T16" fmla="*/ 21 w 41"/>
                <a:gd name="T17" fmla="*/ 0 h 49"/>
                <a:gd name="T18" fmla="*/ 36 w 41"/>
                <a:gd name="T19" fmla="*/ 5 h 49"/>
                <a:gd name="T20" fmla="*/ 41 w 41"/>
                <a:gd name="T21" fmla="*/ 19 h 49"/>
                <a:gd name="T22" fmla="*/ 41 w 41"/>
                <a:gd name="T23" fmla="*/ 48 h 49"/>
                <a:gd name="T24" fmla="*/ 34 w 41"/>
                <a:gd name="T25" fmla="*/ 48 h 49"/>
                <a:gd name="T26" fmla="*/ 34 w 41"/>
                <a:gd name="T27" fmla="*/ 40 h 49"/>
                <a:gd name="T28" fmla="*/ 17 w 41"/>
                <a:gd name="T29" fmla="*/ 49 h 49"/>
                <a:gd name="T30" fmla="*/ 0 w 41"/>
                <a:gd name="T31" fmla="*/ 34 h 49"/>
                <a:gd name="T32" fmla="*/ 34 w 41"/>
                <a:gd name="T33" fmla="*/ 30 h 49"/>
                <a:gd name="T34" fmla="*/ 34 w 41"/>
                <a:gd name="T35" fmla="*/ 26 h 49"/>
                <a:gd name="T36" fmla="*/ 20 w 41"/>
                <a:gd name="T37" fmla="*/ 24 h 49"/>
                <a:gd name="T38" fmla="*/ 7 w 41"/>
                <a:gd name="T39" fmla="*/ 33 h 49"/>
                <a:gd name="T40" fmla="*/ 7 w 41"/>
                <a:gd name="T41" fmla="*/ 34 h 49"/>
                <a:gd name="T42" fmla="*/ 18 w 41"/>
                <a:gd name="T43" fmla="*/ 43 h 49"/>
                <a:gd name="T44" fmla="*/ 34 w 41"/>
                <a:gd name="T4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4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4"/>
                    <a:pt x="8" y="18"/>
                    <a:pt x="20" y="18"/>
                  </a:cubicBezTo>
                  <a:cubicBezTo>
                    <a:pt x="26" y="18"/>
                    <a:pt x="30" y="19"/>
                    <a:pt x="34" y="20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0"/>
                    <a:pt x="29" y="6"/>
                    <a:pt x="20" y="6"/>
                  </a:cubicBezTo>
                  <a:cubicBezTo>
                    <a:pt x="15" y="6"/>
                    <a:pt x="10" y="7"/>
                    <a:pt x="6" y="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9" y="1"/>
                    <a:pt x="14" y="0"/>
                    <a:pt x="21" y="0"/>
                  </a:cubicBezTo>
                  <a:cubicBezTo>
                    <a:pt x="28" y="0"/>
                    <a:pt x="33" y="2"/>
                    <a:pt x="36" y="5"/>
                  </a:cubicBezTo>
                  <a:cubicBezTo>
                    <a:pt x="39" y="8"/>
                    <a:pt x="41" y="13"/>
                    <a:pt x="41" y="1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1" y="45"/>
                    <a:pt x="25" y="49"/>
                    <a:pt x="17" y="49"/>
                  </a:cubicBezTo>
                  <a:cubicBezTo>
                    <a:pt x="8" y="49"/>
                    <a:pt x="0" y="44"/>
                    <a:pt x="0" y="34"/>
                  </a:cubicBezTo>
                  <a:close/>
                  <a:moveTo>
                    <a:pt x="34" y="30"/>
                  </a:moveTo>
                  <a:cubicBezTo>
                    <a:pt x="34" y="26"/>
                    <a:pt x="34" y="26"/>
                    <a:pt x="34" y="26"/>
                  </a:cubicBezTo>
                  <a:cubicBezTo>
                    <a:pt x="31" y="25"/>
                    <a:pt x="26" y="24"/>
                    <a:pt x="20" y="24"/>
                  </a:cubicBezTo>
                  <a:cubicBezTo>
                    <a:pt x="12" y="24"/>
                    <a:pt x="7" y="28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40"/>
                    <a:pt x="12" y="43"/>
                    <a:pt x="18" y="43"/>
                  </a:cubicBezTo>
                  <a:cubicBezTo>
                    <a:pt x="27" y="43"/>
                    <a:pt x="34" y="38"/>
                    <a:pt x="3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7"/>
            <p:cNvSpPr>
              <a:spLocks/>
            </p:cNvSpPr>
            <p:nvPr userDrawn="1"/>
          </p:nvSpPr>
          <p:spPr bwMode="auto">
            <a:xfrm>
              <a:off x="8244896" y="1047397"/>
              <a:ext cx="59608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9 w 29"/>
                <a:gd name="T27" fmla="*/ 54 h 62"/>
                <a:gd name="T28" fmla="*/ 29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9" y="54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6" y="62"/>
                    <a:pt x="24" y="62"/>
                    <a:pt x="20" y="62"/>
                  </a:cubicBezTo>
                  <a:cubicBezTo>
                    <a:pt x="13" y="62"/>
                    <a:pt x="7" y="59"/>
                    <a:pt x="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8"/>
            <p:cNvSpPr>
              <a:spLocks/>
            </p:cNvSpPr>
            <p:nvPr userDrawn="1"/>
          </p:nvSpPr>
          <p:spPr bwMode="auto">
            <a:xfrm>
              <a:off x="8320053" y="1047397"/>
              <a:ext cx="59608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9 w 29"/>
                <a:gd name="T27" fmla="*/ 54 h 62"/>
                <a:gd name="T28" fmla="*/ 29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9" y="54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6" y="62"/>
                    <a:pt x="23" y="62"/>
                    <a:pt x="20" y="62"/>
                  </a:cubicBezTo>
                  <a:cubicBezTo>
                    <a:pt x="12" y="62"/>
                    <a:pt x="7" y="59"/>
                    <a:pt x="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9"/>
            <p:cNvSpPr>
              <a:spLocks noEditPoints="1"/>
            </p:cNvSpPr>
            <p:nvPr userDrawn="1"/>
          </p:nvSpPr>
          <p:spPr bwMode="auto">
            <a:xfrm>
              <a:off x="8396074" y="1074177"/>
              <a:ext cx="89843" cy="102801"/>
            </a:xfrm>
            <a:custGeom>
              <a:avLst/>
              <a:gdLst>
                <a:gd name="T0" fmla="*/ 0 w 44"/>
                <a:gd name="T1" fmla="*/ 25 h 50"/>
                <a:gd name="T2" fmla="*/ 0 w 44"/>
                <a:gd name="T3" fmla="*/ 25 h 50"/>
                <a:gd name="T4" fmla="*/ 22 w 44"/>
                <a:gd name="T5" fmla="*/ 0 h 50"/>
                <a:gd name="T6" fmla="*/ 44 w 44"/>
                <a:gd name="T7" fmla="*/ 25 h 50"/>
                <a:gd name="T8" fmla="*/ 44 w 44"/>
                <a:gd name="T9" fmla="*/ 28 h 50"/>
                <a:gd name="T10" fmla="*/ 7 w 44"/>
                <a:gd name="T11" fmla="*/ 28 h 50"/>
                <a:gd name="T12" fmla="*/ 24 w 44"/>
                <a:gd name="T13" fmla="*/ 44 h 50"/>
                <a:gd name="T14" fmla="*/ 38 w 44"/>
                <a:gd name="T15" fmla="*/ 37 h 50"/>
                <a:gd name="T16" fmla="*/ 43 w 44"/>
                <a:gd name="T17" fmla="*/ 41 h 50"/>
                <a:gd name="T18" fmla="*/ 23 w 44"/>
                <a:gd name="T19" fmla="*/ 50 h 50"/>
                <a:gd name="T20" fmla="*/ 0 w 44"/>
                <a:gd name="T21" fmla="*/ 25 h 50"/>
                <a:gd name="T22" fmla="*/ 37 w 44"/>
                <a:gd name="T23" fmla="*/ 22 h 50"/>
                <a:gd name="T24" fmla="*/ 22 w 44"/>
                <a:gd name="T25" fmla="*/ 6 h 50"/>
                <a:gd name="T26" fmla="*/ 7 w 44"/>
                <a:gd name="T27" fmla="*/ 22 h 50"/>
                <a:gd name="T28" fmla="*/ 37 w 44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9" y="0"/>
                    <a:pt x="22" y="0"/>
                  </a:cubicBezTo>
                  <a:cubicBezTo>
                    <a:pt x="36" y="0"/>
                    <a:pt x="44" y="12"/>
                    <a:pt x="44" y="25"/>
                  </a:cubicBezTo>
                  <a:cubicBezTo>
                    <a:pt x="44" y="26"/>
                    <a:pt x="44" y="27"/>
                    <a:pt x="44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5" y="44"/>
                    <a:pt x="24" y="44"/>
                  </a:cubicBezTo>
                  <a:cubicBezTo>
                    <a:pt x="30" y="44"/>
                    <a:pt x="35" y="41"/>
                    <a:pt x="38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2" y="50"/>
                    <a:pt x="23" y="50"/>
                  </a:cubicBezTo>
                  <a:cubicBezTo>
                    <a:pt x="10" y="50"/>
                    <a:pt x="0" y="40"/>
                    <a:pt x="0" y="25"/>
                  </a:cubicBezTo>
                  <a:close/>
                  <a:moveTo>
                    <a:pt x="37" y="22"/>
                  </a:moveTo>
                  <a:cubicBezTo>
                    <a:pt x="37" y="14"/>
                    <a:pt x="32" y="6"/>
                    <a:pt x="22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7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0"/>
            <p:cNvSpPr>
              <a:spLocks/>
            </p:cNvSpPr>
            <p:nvPr userDrawn="1"/>
          </p:nvSpPr>
          <p:spPr bwMode="auto">
            <a:xfrm>
              <a:off x="8512697" y="1074177"/>
              <a:ext cx="52697" cy="101074"/>
            </a:xfrm>
            <a:custGeom>
              <a:avLst/>
              <a:gdLst>
                <a:gd name="T0" fmla="*/ 0 w 26"/>
                <a:gd name="T1" fmla="*/ 1 h 49"/>
                <a:gd name="T2" fmla="*/ 7 w 26"/>
                <a:gd name="T3" fmla="*/ 1 h 49"/>
                <a:gd name="T4" fmla="*/ 7 w 26"/>
                <a:gd name="T5" fmla="*/ 14 h 49"/>
                <a:gd name="T6" fmla="*/ 26 w 26"/>
                <a:gd name="T7" fmla="*/ 1 h 49"/>
                <a:gd name="T8" fmla="*/ 26 w 26"/>
                <a:gd name="T9" fmla="*/ 8 h 49"/>
                <a:gd name="T10" fmla="*/ 25 w 26"/>
                <a:gd name="T11" fmla="*/ 8 h 49"/>
                <a:gd name="T12" fmla="*/ 7 w 26"/>
                <a:gd name="T13" fmla="*/ 30 h 49"/>
                <a:gd name="T14" fmla="*/ 7 w 26"/>
                <a:gd name="T15" fmla="*/ 49 h 49"/>
                <a:gd name="T16" fmla="*/ 0 w 26"/>
                <a:gd name="T17" fmla="*/ 49 h 49"/>
                <a:gd name="T18" fmla="*/ 0 w 26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0" y="6"/>
                    <a:pt x="17" y="0"/>
                    <a:pt x="26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5" y="8"/>
                    <a:pt x="7" y="16"/>
                    <a:pt x="7" y="3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1"/>
            <p:cNvSpPr>
              <a:spLocks/>
            </p:cNvSpPr>
            <p:nvPr userDrawn="1"/>
          </p:nvSpPr>
          <p:spPr bwMode="auto">
            <a:xfrm>
              <a:off x="8580080" y="1075905"/>
              <a:ext cx="73430" cy="99346"/>
            </a:xfrm>
            <a:custGeom>
              <a:avLst/>
              <a:gdLst>
                <a:gd name="T0" fmla="*/ 0 w 36"/>
                <a:gd name="T1" fmla="*/ 42 h 48"/>
                <a:gd name="T2" fmla="*/ 3 w 36"/>
                <a:gd name="T3" fmla="*/ 37 h 48"/>
                <a:gd name="T4" fmla="*/ 20 w 36"/>
                <a:gd name="T5" fmla="*/ 43 h 48"/>
                <a:gd name="T6" fmla="*/ 29 w 36"/>
                <a:gd name="T7" fmla="*/ 35 h 48"/>
                <a:gd name="T8" fmla="*/ 29 w 36"/>
                <a:gd name="T9" fmla="*/ 35 h 48"/>
                <a:gd name="T10" fmla="*/ 18 w 36"/>
                <a:gd name="T11" fmla="*/ 27 h 48"/>
                <a:gd name="T12" fmla="*/ 2 w 36"/>
                <a:gd name="T13" fmla="*/ 13 h 48"/>
                <a:gd name="T14" fmla="*/ 2 w 36"/>
                <a:gd name="T15" fmla="*/ 13 h 48"/>
                <a:gd name="T16" fmla="*/ 18 w 36"/>
                <a:gd name="T17" fmla="*/ 0 h 48"/>
                <a:gd name="T18" fmla="*/ 35 w 36"/>
                <a:gd name="T19" fmla="*/ 5 h 48"/>
                <a:gd name="T20" fmla="*/ 32 w 36"/>
                <a:gd name="T21" fmla="*/ 10 h 48"/>
                <a:gd name="T22" fmla="*/ 18 w 36"/>
                <a:gd name="T23" fmla="*/ 6 h 48"/>
                <a:gd name="T24" fmla="*/ 9 w 36"/>
                <a:gd name="T25" fmla="*/ 12 h 48"/>
                <a:gd name="T26" fmla="*/ 9 w 36"/>
                <a:gd name="T27" fmla="*/ 13 h 48"/>
                <a:gd name="T28" fmla="*/ 21 w 36"/>
                <a:gd name="T29" fmla="*/ 21 h 48"/>
                <a:gd name="T30" fmla="*/ 36 w 36"/>
                <a:gd name="T31" fmla="*/ 34 h 48"/>
                <a:gd name="T32" fmla="*/ 36 w 36"/>
                <a:gd name="T33" fmla="*/ 34 h 48"/>
                <a:gd name="T34" fmla="*/ 19 w 36"/>
                <a:gd name="T35" fmla="*/ 48 h 48"/>
                <a:gd name="T36" fmla="*/ 0 w 36"/>
                <a:gd name="T3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8">
                  <a:moveTo>
                    <a:pt x="0" y="42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8" y="40"/>
                    <a:pt x="14" y="43"/>
                    <a:pt x="20" y="43"/>
                  </a:cubicBezTo>
                  <a:cubicBezTo>
                    <a:pt x="25" y="43"/>
                    <a:pt x="29" y="40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0"/>
                    <a:pt x="24" y="28"/>
                    <a:pt x="18" y="27"/>
                  </a:cubicBezTo>
                  <a:cubicBezTo>
                    <a:pt x="10" y="24"/>
                    <a:pt x="2" y="2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5"/>
                    <a:pt x="9" y="0"/>
                    <a:pt x="18" y="0"/>
                  </a:cubicBezTo>
                  <a:cubicBezTo>
                    <a:pt x="24" y="0"/>
                    <a:pt x="30" y="2"/>
                    <a:pt x="35" y="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27" y="7"/>
                    <a:pt x="22" y="6"/>
                    <a:pt x="18" y="6"/>
                  </a:cubicBezTo>
                  <a:cubicBezTo>
                    <a:pt x="12" y="6"/>
                    <a:pt x="9" y="8"/>
                    <a:pt x="9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7"/>
                    <a:pt x="15" y="19"/>
                    <a:pt x="21" y="21"/>
                  </a:cubicBezTo>
                  <a:cubicBezTo>
                    <a:pt x="28" y="23"/>
                    <a:pt x="36" y="26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43"/>
                    <a:pt x="29" y="48"/>
                    <a:pt x="19" y="48"/>
                  </a:cubicBezTo>
                  <a:cubicBezTo>
                    <a:pt x="12" y="48"/>
                    <a:pt x="5" y="46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2"/>
            <p:cNvSpPr>
              <a:spLocks noChangeArrowheads="1"/>
            </p:cNvSpPr>
            <p:nvPr userDrawn="1"/>
          </p:nvSpPr>
          <p:spPr bwMode="auto">
            <a:xfrm>
              <a:off x="8677698" y="1154518"/>
              <a:ext cx="19005" cy="207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" name="InterSystems Logo"/>
          <p:cNvGrpSpPr/>
          <p:nvPr userDrawn="1"/>
        </p:nvGrpSpPr>
        <p:grpSpPr>
          <a:xfrm>
            <a:off x="4103407" y="886716"/>
            <a:ext cx="1918671" cy="463038"/>
            <a:chOff x="9215030" y="886716"/>
            <a:chExt cx="1918671" cy="463038"/>
          </a:xfrm>
          <a:solidFill>
            <a:schemeClr val="tx1"/>
          </a:solidFill>
        </p:grpSpPr>
        <p:sp>
          <p:nvSpPr>
            <p:cNvPr id="78" name="Rectangle 5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6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"/>
            <p:cNvSpPr>
              <a:spLocks/>
            </p:cNvSpPr>
            <p:nvPr userDrawn="1"/>
          </p:nvSpPr>
          <p:spPr bwMode="auto">
            <a:xfrm>
              <a:off x="9526025" y="999884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"/>
            <p:cNvSpPr>
              <a:spLocks/>
            </p:cNvSpPr>
            <p:nvPr userDrawn="1"/>
          </p:nvSpPr>
          <p:spPr bwMode="auto">
            <a:xfrm>
              <a:off x="9680659" y="971376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"/>
            <p:cNvSpPr>
              <a:spLocks noEditPoints="1"/>
            </p:cNvSpPr>
            <p:nvPr userDrawn="1"/>
          </p:nvSpPr>
          <p:spPr bwMode="auto">
            <a:xfrm>
              <a:off x="9768775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"/>
            <p:cNvSpPr>
              <a:spLocks/>
            </p:cNvSpPr>
            <p:nvPr userDrawn="1"/>
          </p:nvSpPr>
          <p:spPr bwMode="auto">
            <a:xfrm>
              <a:off x="9926001" y="1002475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"/>
            <p:cNvSpPr>
              <a:spLocks/>
            </p:cNvSpPr>
            <p:nvPr userDrawn="1"/>
          </p:nvSpPr>
          <p:spPr bwMode="auto">
            <a:xfrm>
              <a:off x="10027938" y="944595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"/>
            <p:cNvSpPr>
              <a:spLocks/>
            </p:cNvSpPr>
            <p:nvPr userDrawn="1"/>
          </p:nvSpPr>
          <p:spPr bwMode="auto">
            <a:xfrm>
              <a:off x="10177389" y="1004203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"/>
            <p:cNvSpPr>
              <a:spLocks/>
            </p:cNvSpPr>
            <p:nvPr userDrawn="1"/>
          </p:nvSpPr>
          <p:spPr bwMode="auto">
            <a:xfrm>
              <a:off x="10319929" y="998156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4"/>
            <p:cNvSpPr>
              <a:spLocks noEditPoints="1"/>
            </p:cNvSpPr>
            <p:nvPr userDrawn="1"/>
          </p:nvSpPr>
          <p:spPr bwMode="auto">
            <a:xfrm>
              <a:off x="10548856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5"/>
            <p:cNvSpPr>
              <a:spLocks/>
            </p:cNvSpPr>
            <p:nvPr userDrawn="1"/>
          </p:nvSpPr>
          <p:spPr bwMode="auto">
            <a:xfrm>
              <a:off x="10706082" y="999884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6"/>
            <p:cNvSpPr>
              <a:spLocks/>
            </p:cNvSpPr>
            <p:nvPr userDrawn="1"/>
          </p:nvSpPr>
          <p:spPr bwMode="auto">
            <a:xfrm>
              <a:off x="10945376" y="998156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7"/>
            <p:cNvSpPr>
              <a:spLocks/>
            </p:cNvSpPr>
            <p:nvPr userDrawn="1"/>
          </p:nvSpPr>
          <p:spPr bwMode="auto">
            <a:xfrm>
              <a:off x="10457285" y="971376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8"/>
            <p:cNvSpPr>
              <a:spLocks/>
            </p:cNvSpPr>
            <p:nvPr userDrawn="1"/>
          </p:nvSpPr>
          <p:spPr bwMode="auto">
            <a:xfrm>
              <a:off x="9466418" y="1234858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9"/>
            <p:cNvSpPr>
              <a:spLocks noEditPoints="1"/>
            </p:cNvSpPr>
            <p:nvPr userDrawn="1"/>
          </p:nvSpPr>
          <p:spPr bwMode="auto">
            <a:xfrm>
              <a:off x="9538120" y="1253000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0"/>
            <p:cNvSpPr>
              <a:spLocks noEditPoints="1"/>
            </p:cNvSpPr>
            <p:nvPr userDrawn="1"/>
          </p:nvSpPr>
          <p:spPr bwMode="auto">
            <a:xfrm>
              <a:off x="9599455" y="1253000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1"/>
            <p:cNvSpPr>
              <a:spLocks/>
            </p:cNvSpPr>
            <p:nvPr userDrawn="1"/>
          </p:nvSpPr>
          <p:spPr bwMode="auto">
            <a:xfrm>
              <a:off x="9666837" y="1234858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2"/>
            <p:cNvSpPr>
              <a:spLocks/>
            </p:cNvSpPr>
            <p:nvPr userDrawn="1"/>
          </p:nvSpPr>
          <p:spPr bwMode="auto">
            <a:xfrm>
              <a:off x="9692754" y="1242633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3"/>
            <p:cNvSpPr>
              <a:spLocks/>
            </p:cNvSpPr>
            <p:nvPr userDrawn="1"/>
          </p:nvSpPr>
          <p:spPr bwMode="auto">
            <a:xfrm>
              <a:off x="9741995" y="1234858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"/>
            <p:cNvSpPr>
              <a:spLocks noEditPoints="1"/>
            </p:cNvSpPr>
            <p:nvPr userDrawn="1"/>
          </p:nvSpPr>
          <p:spPr bwMode="auto">
            <a:xfrm>
              <a:off x="9897493" y="1234858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5"/>
            <p:cNvSpPr>
              <a:spLocks/>
            </p:cNvSpPr>
            <p:nvPr userDrawn="1"/>
          </p:nvSpPr>
          <p:spPr bwMode="auto">
            <a:xfrm>
              <a:off x="9969194" y="1254728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6"/>
            <p:cNvSpPr>
              <a:spLocks/>
            </p:cNvSpPr>
            <p:nvPr userDrawn="1"/>
          </p:nvSpPr>
          <p:spPr bwMode="auto">
            <a:xfrm>
              <a:off x="1003053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7"/>
            <p:cNvSpPr>
              <a:spLocks noEditPoints="1"/>
            </p:cNvSpPr>
            <p:nvPr userDrawn="1"/>
          </p:nvSpPr>
          <p:spPr bwMode="auto">
            <a:xfrm>
              <a:off x="10087546" y="1234858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8"/>
            <p:cNvSpPr>
              <a:spLocks/>
            </p:cNvSpPr>
            <p:nvPr userDrawn="1"/>
          </p:nvSpPr>
          <p:spPr bwMode="auto">
            <a:xfrm>
              <a:off x="10117781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9"/>
            <p:cNvSpPr>
              <a:spLocks noEditPoints="1"/>
            </p:cNvSpPr>
            <p:nvPr userDrawn="1"/>
          </p:nvSpPr>
          <p:spPr bwMode="auto">
            <a:xfrm>
              <a:off x="10181708" y="1253000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0"/>
            <p:cNvSpPr>
              <a:spLocks/>
            </p:cNvSpPr>
            <p:nvPr userDrawn="1"/>
          </p:nvSpPr>
          <p:spPr bwMode="auto">
            <a:xfrm>
              <a:off x="10243044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1"/>
            <p:cNvSpPr>
              <a:spLocks/>
            </p:cNvSpPr>
            <p:nvPr userDrawn="1"/>
          </p:nvSpPr>
          <p:spPr bwMode="auto">
            <a:xfrm>
              <a:off x="1029574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2"/>
            <p:cNvSpPr>
              <a:spLocks/>
            </p:cNvSpPr>
            <p:nvPr userDrawn="1"/>
          </p:nvSpPr>
          <p:spPr bwMode="auto">
            <a:xfrm>
              <a:off x="10448646" y="1234858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3"/>
            <p:cNvSpPr>
              <a:spLocks noEditPoints="1"/>
            </p:cNvSpPr>
            <p:nvPr userDrawn="1"/>
          </p:nvSpPr>
          <p:spPr bwMode="auto">
            <a:xfrm>
              <a:off x="10520348" y="1253000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4"/>
            <p:cNvSpPr>
              <a:spLocks/>
            </p:cNvSpPr>
            <p:nvPr userDrawn="1"/>
          </p:nvSpPr>
          <p:spPr bwMode="auto">
            <a:xfrm>
              <a:off x="10575636" y="1254728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5"/>
            <p:cNvSpPr>
              <a:spLocks noEditPoints="1"/>
            </p:cNvSpPr>
            <p:nvPr userDrawn="1"/>
          </p:nvSpPr>
          <p:spPr bwMode="auto">
            <a:xfrm>
              <a:off x="10636972" y="1253000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6"/>
            <p:cNvSpPr>
              <a:spLocks/>
            </p:cNvSpPr>
            <p:nvPr userDrawn="1"/>
          </p:nvSpPr>
          <p:spPr bwMode="auto">
            <a:xfrm>
              <a:off x="10702626" y="1254728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7"/>
            <p:cNvSpPr>
              <a:spLocks/>
            </p:cNvSpPr>
            <p:nvPr userDrawn="1"/>
          </p:nvSpPr>
          <p:spPr bwMode="auto">
            <a:xfrm>
              <a:off x="10744956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8"/>
            <p:cNvSpPr>
              <a:spLocks/>
            </p:cNvSpPr>
            <p:nvPr userDrawn="1"/>
          </p:nvSpPr>
          <p:spPr bwMode="auto">
            <a:xfrm>
              <a:off x="10810611" y="1253000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9"/>
            <p:cNvSpPr>
              <a:spLocks noEditPoints="1"/>
            </p:cNvSpPr>
            <p:nvPr userDrawn="1"/>
          </p:nvSpPr>
          <p:spPr bwMode="auto">
            <a:xfrm>
              <a:off x="10908229" y="1253000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0"/>
            <p:cNvSpPr>
              <a:spLocks/>
            </p:cNvSpPr>
            <p:nvPr userDrawn="1"/>
          </p:nvSpPr>
          <p:spPr bwMode="auto">
            <a:xfrm>
              <a:off x="10973884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1"/>
            <p:cNvSpPr>
              <a:spLocks/>
            </p:cNvSpPr>
            <p:nvPr userDrawn="1"/>
          </p:nvSpPr>
          <p:spPr bwMode="auto">
            <a:xfrm>
              <a:off x="11033491" y="1242633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42"/>
            <p:cNvSpPr>
              <a:spLocks noChangeArrowheads="1"/>
            </p:cNvSpPr>
            <p:nvPr userDrawn="1"/>
          </p:nvSpPr>
          <p:spPr bwMode="auto">
            <a:xfrm>
              <a:off x="9837885" y="1234858"/>
              <a:ext cx="14686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43"/>
            <p:cNvSpPr>
              <a:spLocks noChangeArrowheads="1"/>
            </p:cNvSpPr>
            <p:nvPr userDrawn="1"/>
          </p:nvSpPr>
          <p:spPr bwMode="auto">
            <a:xfrm>
              <a:off x="10389903" y="1234858"/>
              <a:ext cx="13822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4"/>
            <p:cNvSpPr>
              <a:spLocks noEditPoints="1"/>
            </p:cNvSpPr>
            <p:nvPr userDrawn="1"/>
          </p:nvSpPr>
          <p:spPr bwMode="auto">
            <a:xfrm>
              <a:off x="11084460" y="998156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5"/>
            <p:cNvSpPr>
              <a:spLocks/>
            </p:cNvSpPr>
            <p:nvPr userDrawn="1"/>
          </p:nvSpPr>
          <p:spPr bwMode="auto">
            <a:xfrm>
              <a:off x="9215030" y="922135"/>
              <a:ext cx="114896" cy="427619"/>
            </a:xfrm>
            <a:custGeom>
              <a:avLst/>
              <a:gdLst>
                <a:gd name="T0" fmla="*/ 66 w 133"/>
                <a:gd name="T1" fmla="*/ 36 h 495"/>
                <a:gd name="T2" fmla="*/ 0 w 133"/>
                <a:gd name="T3" fmla="*/ 0 h 495"/>
                <a:gd name="T4" fmla="*/ 0 w 133"/>
                <a:gd name="T5" fmla="*/ 426 h 495"/>
                <a:gd name="T6" fmla="*/ 133 w 133"/>
                <a:gd name="T7" fmla="*/ 495 h 495"/>
                <a:gd name="T8" fmla="*/ 133 w 133"/>
                <a:gd name="T9" fmla="*/ 419 h 495"/>
                <a:gd name="T10" fmla="*/ 66 w 133"/>
                <a:gd name="T11" fmla="*/ 385 h 495"/>
                <a:gd name="T12" fmla="*/ 66 w 133"/>
                <a:gd name="T13" fmla="*/ 36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5">
                  <a:moveTo>
                    <a:pt x="66" y="36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133" y="495"/>
                  </a:lnTo>
                  <a:lnTo>
                    <a:pt x="133" y="419"/>
                  </a:lnTo>
                  <a:lnTo>
                    <a:pt x="66" y="385"/>
                  </a:lnTo>
                  <a:lnTo>
                    <a:pt x="6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6"/>
            <p:cNvSpPr>
              <a:spLocks/>
            </p:cNvSpPr>
            <p:nvPr userDrawn="1"/>
          </p:nvSpPr>
          <p:spPr bwMode="auto">
            <a:xfrm>
              <a:off x="9272046" y="886716"/>
              <a:ext cx="114896" cy="425892"/>
            </a:xfrm>
            <a:custGeom>
              <a:avLst/>
              <a:gdLst>
                <a:gd name="T0" fmla="*/ 67 w 133"/>
                <a:gd name="T1" fmla="*/ 460 h 493"/>
                <a:gd name="T2" fmla="*/ 133 w 133"/>
                <a:gd name="T3" fmla="*/ 493 h 493"/>
                <a:gd name="T4" fmla="*/ 133 w 133"/>
                <a:gd name="T5" fmla="*/ 67 h 493"/>
                <a:gd name="T6" fmla="*/ 0 w 133"/>
                <a:gd name="T7" fmla="*/ 0 h 493"/>
                <a:gd name="T8" fmla="*/ 0 w 133"/>
                <a:gd name="T9" fmla="*/ 77 h 493"/>
                <a:gd name="T10" fmla="*/ 67 w 133"/>
                <a:gd name="T11" fmla="*/ 110 h 493"/>
                <a:gd name="T12" fmla="*/ 67 w 133"/>
                <a:gd name="T13" fmla="*/ 46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3">
                  <a:moveTo>
                    <a:pt x="67" y="460"/>
                  </a:moveTo>
                  <a:lnTo>
                    <a:pt x="133" y="493"/>
                  </a:lnTo>
                  <a:lnTo>
                    <a:pt x="133" y="67"/>
                  </a:lnTo>
                  <a:lnTo>
                    <a:pt x="0" y="0"/>
                  </a:lnTo>
                  <a:lnTo>
                    <a:pt x="0" y="77"/>
                  </a:lnTo>
                  <a:lnTo>
                    <a:pt x="67" y="110"/>
                  </a:lnTo>
                  <a:lnTo>
                    <a:pt x="67" y="4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0" name="Rectangle 73"/>
          <p:cNvSpPr>
            <a:spLocks noChangeArrowheads="1"/>
          </p:cNvSpPr>
          <p:nvPr userDrawn="1"/>
        </p:nvSpPr>
        <p:spPr bwMode="auto">
          <a:xfrm>
            <a:off x="3833877" y="764045"/>
            <a:ext cx="10367" cy="706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6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04518 -2.96296E-6 " pathEditMode="relative" rAng="0" ptsTypes="AA">
                                      <p:cBhvr>
                                        <p:cTn id="12" dur="15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0457 -4.44444E-6 " pathEditMode="relative" rAng="0" ptsTypes="AA">
                                      <p:cBhvr>
                                        <p:cTn id="17" dur="1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(Healthca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521D518-D49E-496C-AF95-C4526599586C}"/>
              </a:ext>
            </a:extLst>
          </p:cNvPr>
          <p:cNvSpPr txBox="1"/>
          <p:nvPr userDrawn="1"/>
        </p:nvSpPr>
        <p:spPr>
          <a:xfrm>
            <a:off x="461853" y="1585728"/>
            <a:ext cx="362631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5400" i="1" dirty="0">
                <a:solidFill>
                  <a:schemeClr val="tx1"/>
                </a:solidFill>
              </a:rPr>
              <a:t>Thank you.</a:t>
            </a:r>
          </a:p>
        </p:txBody>
      </p:sp>
      <p:grpSp>
        <p:nvGrpSpPr>
          <p:cNvPr id="46" name="Captions"/>
          <p:cNvGrpSpPr/>
          <p:nvPr userDrawn="1"/>
        </p:nvGrpSpPr>
        <p:grpSpPr>
          <a:xfrm>
            <a:off x="610751" y="1037030"/>
            <a:ext cx="2974329" cy="166729"/>
            <a:chOff x="5722374" y="1037030"/>
            <a:chExt cx="2974329" cy="166729"/>
          </a:xfrm>
          <a:solidFill>
            <a:schemeClr val="tx1"/>
          </a:solidFill>
        </p:grpSpPr>
        <p:sp>
          <p:nvSpPr>
            <p:cNvPr id="47" name="Freeform 47"/>
            <p:cNvSpPr>
              <a:spLocks/>
            </p:cNvSpPr>
            <p:nvPr userDrawn="1"/>
          </p:nvSpPr>
          <p:spPr bwMode="auto">
            <a:xfrm>
              <a:off x="5722374" y="1043078"/>
              <a:ext cx="101938" cy="132173"/>
            </a:xfrm>
            <a:custGeom>
              <a:avLst/>
              <a:gdLst>
                <a:gd name="T0" fmla="*/ 49 w 118"/>
                <a:gd name="T1" fmla="*/ 15 h 153"/>
                <a:gd name="T2" fmla="*/ 0 w 118"/>
                <a:gd name="T3" fmla="*/ 15 h 153"/>
                <a:gd name="T4" fmla="*/ 0 w 118"/>
                <a:gd name="T5" fmla="*/ 0 h 153"/>
                <a:gd name="T6" fmla="*/ 118 w 118"/>
                <a:gd name="T7" fmla="*/ 0 h 153"/>
                <a:gd name="T8" fmla="*/ 118 w 118"/>
                <a:gd name="T9" fmla="*/ 15 h 153"/>
                <a:gd name="T10" fmla="*/ 68 w 118"/>
                <a:gd name="T11" fmla="*/ 15 h 153"/>
                <a:gd name="T12" fmla="*/ 68 w 118"/>
                <a:gd name="T13" fmla="*/ 153 h 153"/>
                <a:gd name="T14" fmla="*/ 49 w 118"/>
                <a:gd name="T15" fmla="*/ 153 h 153"/>
                <a:gd name="T16" fmla="*/ 49 w 118"/>
                <a:gd name="T17" fmla="*/ 1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3">
                  <a:moveTo>
                    <a:pt x="49" y="15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5"/>
                  </a:lnTo>
                  <a:lnTo>
                    <a:pt x="68" y="15"/>
                  </a:lnTo>
                  <a:lnTo>
                    <a:pt x="68" y="153"/>
                  </a:lnTo>
                  <a:lnTo>
                    <a:pt x="49" y="153"/>
                  </a:lnTo>
                  <a:lnTo>
                    <a:pt x="49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auto">
            <a:xfrm>
              <a:off x="5846772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5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30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 noEditPoints="1"/>
            </p:cNvSpPr>
            <p:nvPr userDrawn="1"/>
          </p:nvSpPr>
          <p:spPr bwMode="auto">
            <a:xfrm>
              <a:off x="5954757" y="1074177"/>
              <a:ext cx="92435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3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6" y="44"/>
                    <a:pt x="24" y="44"/>
                  </a:cubicBezTo>
                  <a:cubicBezTo>
                    <a:pt x="31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9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3" y="6"/>
                  </a:cubicBezTo>
                  <a:cubicBezTo>
                    <a:pt x="15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 noEditPoints="1"/>
            </p:cNvSpPr>
            <p:nvPr userDrawn="1"/>
          </p:nvSpPr>
          <p:spPr bwMode="auto">
            <a:xfrm>
              <a:off x="6128396" y="1074177"/>
              <a:ext cx="95890" cy="129582"/>
            </a:xfrm>
            <a:custGeom>
              <a:avLst/>
              <a:gdLst>
                <a:gd name="T0" fmla="*/ 0 w 47"/>
                <a:gd name="T1" fmla="*/ 1 h 63"/>
                <a:gd name="T2" fmla="*/ 7 w 47"/>
                <a:gd name="T3" fmla="*/ 1 h 63"/>
                <a:gd name="T4" fmla="*/ 7 w 47"/>
                <a:gd name="T5" fmla="*/ 11 h 63"/>
                <a:gd name="T6" fmla="*/ 25 w 47"/>
                <a:gd name="T7" fmla="*/ 0 h 63"/>
                <a:gd name="T8" fmla="*/ 47 w 47"/>
                <a:gd name="T9" fmla="*/ 25 h 63"/>
                <a:gd name="T10" fmla="*/ 47 w 47"/>
                <a:gd name="T11" fmla="*/ 25 h 63"/>
                <a:gd name="T12" fmla="*/ 25 w 47"/>
                <a:gd name="T13" fmla="*/ 50 h 63"/>
                <a:gd name="T14" fmla="*/ 7 w 47"/>
                <a:gd name="T15" fmla="*/ 40 h 63"/>
                <a:gd name="T16" fmla="*/ 7 w 47"/>
                <a:gd name="T17" fmla="*/ 63 h 63"/>
                <a:gd name="T18" fmla="*/ 0 w 47"/>
                <a:gd name="T19" fmla="*/ 63 h 63"/>
                <a:gd name="T20" fmla="*/ 0 w 47"/>
                <a:gd name="T21" fmla="*/ 1 h 63"/>
                <a:gd name="T22" fmla="*/ 40 w 47"/>
                <a:gd name="T23" fmla="*/ 25 h 63"/>
                <a:gd name="T24" fmla="*/ 40 w 47"/>
                <a:gd name="T25" fmla="*/ 25 h 63"/>
                <a:gd name="T26" fmla="*/ 23 w 47"/>
                <a:gd name="T27" fmla="*/ 7 h 63"/>
                <a:gd name="T28" fmla="*/ 6 w 47"/>
                <a:gd name="T29" fmla="*/ 25 h 63"/>
                <a:gd name="T30" fmla="*/ 6 w 47"/>
                <a:gd name="T31" fmla="*/ 25 h 63"/>
                <a:gd name="T32" fmla="*/ 23 w 47"/>
                <a:gd name="T33" fmla="*/ 43 h 63"/>
                <a:gd name="T34" fmla="*/ 40 w 47"/>
                <a:gd name="T35" fmla="*/ 2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63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0" y="5"/>
                    <a:pt x="16" y="0"/>
                    <a:pt x="25" y="0"/>
                  </a:cubicBezTo>
                  <a:cubicBezTo>
                    <a:pt x="36" y="0"/>
                    <a:pt x="47" y="9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40"/>
                    <a:pt x="36" y="50"/>
                    <a:pt x="25" y="50"/>
                  </a:cubicBezTo>
                  <a:cubicBezTo>
                    <a:pt x="16" y="50"/>
                    <a:pt x="10" y="45"/>
                    <a:pt x="7" y="40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0" y="1"/>
                  </a:lnTo>
                  <a:close/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2" y="7"/>
                    <a:pt x="23" y="7"/>
                  </a:cubicBezTo>
                  <a:cubicBezTo>
                    <a:pt x="15" y="7"/>
                    <a:pt x="6" y="14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36"/>
                    <a:pt x="15" y="43"/>
                    <a:pt x="23" y="43"/>
                  </a:cubicBezTo>
                  <a:cubicBezTo>
                    <a:pt x="33" y="43"/>
                    <a:pt x="40" y="37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1"/>
            <p:cNvSpPr>
              <a:spLocks noEditPoints="1"/>
            </p:cNvSpPr>
            <p:nvPr userDrawn="1"/>
          </p:nvSpPr>
          <p:spPr bwMode="auto">
            <a:xfrm>
              <a:off x="6245020" y="1074177"/>
              <a:ext cx="100210" cy="102801"/>
            </a:xfrm>
            <a:custGeom>
              <a:avLst/>
              <a:gdLst>
                <a:gd name="T0" fmla="*/ 0 w 49"/>
                <a:gd name="T1" fmla="*/ 25 h 50"/>
                <a:gd name="T2" fmla="*/ 0 w 49"/>
                <a:gd name="T3" fmla="*/ 25 h 50"/>
                <a:gd name="T4" fmla="*/ 25 w 49"/>
                <a:gd name="T5" fmla="*/ 0 h 50"/>
                <a:gd name="T6" fmla="*/ 49 w 49"/>
                <a:gd name="T7" fmla="*/ 25 h 50"/>
                <a:gd name="T8" fmla="*/ 49 w 49"/>
                <a:gd name="T9" fmla="*/ 25 h 50"/>
                <a:gd name="T10" fmla="*/ 25 w 49"/>
                <a:gd name="T11" fmla="*/ 50 h 50"/>
                <a:gd name="T12" fmla="*/ 0 w 49"/>
                <a:gd name="T13" fmla="*/ 25 h 50"/>
                <a:gd name="T14" fmla="*/ 42 w 49"/>
                <a:gd name="T15" fmla="*/ 25 h 50"/>
                <a:gd name="T16" fmla="*/ 42 w 49"/>
                <a:gd name="T17" fmla="*/ 25 h 50"/>
                <a:gd name="T18" fmla="*/ 25 w 49"/>
                <a:gd name="T19" fmla="*/ 7 h 50"/>
                <a:gd name="T20" fmla="*/ 7 w 49"/>
                <a:gd name="T21" fmla="*/ 25 h 50"/>
                <a:gd name="T22" fmla="*/ 7 w 49"/>
                <a:gd name="T23" fmla="*/ 25 h 50"/>
                <a:gd name="T24" fmla="*/ 25 w 49"/>
                <a:gd name="T25" fmla="*/ 43 h 50"/>
                <a:gd name="T26" fmla="*/ 42 w 49"/>
                <a:gd name="T27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39" y="0"/>
                    <a:pt x="49" y="12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38"/>
                    <a:pt x="39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lose/>
                  <a:moveTo>
                    <a:pt x="42" y="25"/>
                  </a:moveTo>
                  <a:cubicBezTo>
                    <a:pt x="42" y="25"/>
                    <a:pt x="42" y="25"/>
                    <a:pt x="42" y="25"/>
                  </a:cubicBezTo>
                  <a:cubicBezTo>
                    <a:pt x="42" y="15"/>
                    <a:pt x="35" y="7"/>
                    <a:pt x="25" y="7"/>
                  </a:cubicBezTo>
                  <a:cubicBezTo>
                    <a:pt x="14" y="7"/>
                    <a:pt x="7" y="1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35"/>
                    <a:pt x="15" y="43"/>
                    <a:pt x="25" y="43"/>
                  </a:cubicBezTo>
                  <a:cubicBezTo>
                    <a:pt x="35" y="43"/>
                    <a:pt x="42" y="35"/>
                    <a:pt x="4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2"/>
            <p:cNvSpPr>
              <a:spLocks/>
            </p:cNvSpPr>
            <p:nvPr userDrawn="1"/>
          </p:nvSpPr>
          <p:spPr bwMode="auto">
            <a:xfrm>
              <a:off x="6359052" y="1075905"/>
              <a:ext cx="145131" cy="99346"/>
            </a:xfrm>
            <a:custGeom>
              <a:avLst/>
              <a:gdLst>
                <a:gd name="T0" fmla="*/ 0 w 168"/>
                <a:gd name="T1" fmla="*/ 0 h 115"/>
                <a:gd name="T2" fmla="*/ 17 w 168"/>
                <a:gd name="T3" fmla="*/ 0 h 115"/>
                <a:gd name="T4" fmla="*/ 48 w 168"/>
                <a:gd name="T5" fmla="*/ 91 h 115"/>
                <a:gd name="T6" fmla="*/ 76 w 168"/>
                <a:gd name="T7" fmla="*/ 0 h 115"/>
                <a:gd name="T8" fmla="*/ 90 w 168"/>
                <a:gd name="T9" fmla="*/ 0 h 115"/>
                <a:gd name="T10" fmla="*/ 121 w 168"/>
                <a:gd name="T11" fmla="*/ 91 h 115"/>
                <a:gd name="T12" fmla="*/ 149 w 168"/>
                <a:gd name="T13" fmla="*/ 0 h 115"/>
                <a:gd name="T14" fmla="*/ 168 w 168"/>
                <a:gd name="T15" fmla="*/ 0 h 115"/>
                <a:gd name="T16" fmla="*/ 128 w 168"/>
                <a:gd name="T17" fmla="*/ 115 h 115"/>
                <a:gd name="T18" fmla="*/ 114 w 168"/>
                <a:gd name="T19" fmla="*/ 115 h 115"/>
                <a:gd name="T20" fmla="*/ 83 w 168"/>
                <a:gd name="T21" fmla="*/ 27 h 115"/>
                <a:gd name="T22" fmla="*/ 55 w 168"/>
                <a:gd name="T23" fmla="*/ 115 h 115"/>
                <a:gd name="T24" fmla="*/ 38 w 168"/>
                <a:gd name="T25" fmla="*/ 115 h 115"/>
                <a:gd name="T26" fmla="*/ 0 w 168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15">
                  <a:moveTo>
                    <a:pt x="0" y="0"/>
                  </a:moveTo>
                  <a:lnTo>
                    <a:pt x="17" y="0"/>
                  </a:lnTo>
                  <a:lnTo>
                    <a:pt x="48" y="91"/>
                  </a:lnTo>
                  <a:lnTo>
                    <a:pt x="76" y="0"/>
                  </a:lnTo>
                  <a:lnTo>
                    <a:pt x="90" y="0"/>
                  </a:lnTo>
                  <a:lnTo>
                    <a:pt x="121" y="91"/>
                  </a:lnTo>
                  <a:lnTo>
                    <a:pt x="149" y="0"/>
                  </a:lnTo>
                  <a:lnTo>
                    <a:pt x="168" y="0"/>
                  </a:lnTo>
                  <a:lnTo>
                    <a:pt x="128" y="115"/>
                  </a:lnTo>
                  <a:lnTo>
                    <a:pt x="114" y="115"/>
                  </a:lnTo>
                  <a:lnTo>
                    <a:pt x="83" y="27"/>
                  </a:lnTo>
                  <a:lnTo>
                    <a:pt x="55" y="115"/>
                  </a:lnTo>
                  <a:lnTo>
                    <a:pt x="38" y="1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3"/>
            <p:cNvSpPr>
              <a:spLocks noEditPoints="1"/>
            </p:cNvSpPr>
            <p:nvPr userDrawn="1"/>
          </p:nvSpPr>
          <p:spPr bwMode="auto">
            <a:xfrm>
              <a:off x="6516277" y="1074177"/>
              <a:ext cx="92435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3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6" y="44"/>
                    <a:pt x="24" y="44"/>
                  </a:cubicBezTo>
                  <a:cubicBezTo>
                    <a:pt x="30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3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4"/>
            <p:cNvSpPr>
              <a:spLocks/>
            </p:cNvSpPr>
            <p:nvPr userDrawn="1"/>
          </p:nvSpPr>
          <p:spPr bwMode="auto">
            <a:xfrm>
              <a:off x="6632901" y="1074177"/>
              <a:ext cx="53560" cy="101074"/>
            </a:xfrm>
            <a:custGeom>
              <a:avLst/>
              <a:gdLst>
                <a:gd name="T0" fmla="*/ 0 w 26"/>
                <a:gd name="T1" fmla="*/ 1 h 49"/>
                <a:gd name="T2" fmla="*/ 7 w 26"/>
                <a:gd name="T3" fmla="*/ 1 h 49"/>
                <a:gd name="T4" fmla="*/ 7 w 26"/>
                <a:gd name="T5" fmla="*/ 14 h 49"/>
                <a:gd name="T6" fmla="*/ 26 w 26"/>
                <a:gd name="T7" fmla="*/ 1 h 49"/>
                <a:gd name="T8" fmla="*/ 26 w 26"/>
                <a:gd name="T9" fmla="*/ 8 h 49"/>
                <a:gd name="T10" fmla="*/ 26 w 26"/>
                <a:gd name="T11" fmla="*/ 8 h 49"/>
                <a:gd name="T12" fmla="*/ 7 w 26"/>
                <a:gd name="T13" fmla="*/ 30 h 49"/>
                <a:gd name="T14" fmla="*/ 7 w 26"/>
                <a:gd name="T15" fmla="*/ 49 h 49"/>
                <a:gd name="T16" fmla="*/ 0 w 26"/>
                <a:gd name="T17" fmla="*/ 49 h 49"/>
                <a:gd name="T18" fmla="*/ 0 w 26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1" y="6"/>
                    <a:pt x="17" y="0"/>
                    <a:pt x="26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16" y="8"/>
                    <a:pt x="7" y="16"/>
                    <a:pt x="7" y="3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5"/>
            <p:cNvSpPr>
              <a:spLocks noEditPoints="1"/>
            </p:cNvSpPr>
            <p:nvPr userDrawn="1"/>
          </p:nvSpPr>
          <p:spPr bwMode="auto">
            <a:xfrm>
              <a:off x="6764210" y="1037030"/>
              <a:ext cx="97618" cy="139948"/>
            </a:xfrm>
            <a:custGeom>
              <a:avLst/>
              <a:gdLst>
                <a:gd name="T0" fmla="*/ 7 w 48"/>
                <a:gd name="T1" fmla="*/ 58 h 68"/>
                <a:gd name="T2" fmla="*/ 7 w 48"/>
                <a:gd name="T3" fmla="*/ 67 h 68"/>
                <a:gd name="T4" fmla="*/ 0 w 48"/>
                <a:gd name="T5" fmla="*/ 67 h 68"/>
                <a:gd name="T6" fmla="*/ 0 w 48"/>
                <a:gd name="T7" fmla="*/ 0 h 68"/>
                <a:gd name="T8" fmla="*/ 7 w 48"/>
                <a:gd name="T9" fmla="*/ 0 h 68"/>
                <a:gd name="T10" fmla="*/ 7 w 48"/>
                <a:gd name="T11" fmla="*/ 29 h 68"/>
                <a:gd name="T12" fmla="*/ 26 w 48"/>
                <a:gd name="T13" fmla="*/ 18 h 68"/>
                <a:gd name="T14" fmla="*/ 48 w 48"/>
                <a:gd name="T15" fmla="*/ 43 h 68"/>
                <a:gd name="T16" fmla="*/ 48 w 48"/>
                <a:gd name="T17" fmla="*/ 43 h 68"/>
                <a:gd name="T18" fmla="*/ 26 w 48"/>
                <a:gd name="T19" fmla="*/ 68 h 68"/>
                <a:gd name="T20" fmla="*/ 7 w 48"/>
                <a:gd name="T21" fmla="*/ 58 h 68"/>
                <a:gd name="T22" fmla="*/ 41 w 48"/>
                <a:gd name="T23" fmla="*/ 43 h 68"/>
                <a:gd name="T24" fmla="*/ 41 w 48"/>
                <a:gd name="T25" fmla="*/ 43 h 68"/>
                <a:gd name="T26" fmla="*/ 24 w 48"/>
                <a:gd name="T27" fmla="*/ 25 h 68"/>
                <a:gd name="T28" fmla="*/ 7 w 48"/>
                <a:gd name="T29" fmla="*/ 43 h 68"/>
                <a:gd name="T30" fmla="*/ 7 w 48"/>
                <a:gd name="T31" fmla="*/ 43 h 68"/>
                <a:gd name="T32" fmla="*/ 24 w 48"/>
                <a:gd name="T33" fmla="*/ 61 h 68"/>
                <a:gd name="T34" fmla="*/ 41 w 48"/>
                <a:gd name="T35" fmla="*/ 4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68">
                  <a:moveTo>
                    <a:pt x="7" y="58"/>
                  </a:move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1" y="23"/>
                    <a:pt x="17" y="18"/>
                    <a:pt x="26" y="18"/>
                  </a:cubicBezTo>
                  <a:cubicBezTo>
                    <a:pt x="37" y="18"/>
                    <a:pt x="48" y="27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58"/>
                    <a:pt x="37" y="68"/>
                    <a:pt x="26" y="68"/>
                  </a:cubicBezTo>
                  <a:cubicBezTo>
                    <a:pt x="17" y="68"/>
                    <a:pt x="11" y="63"/>
                    <a:pt x="7" y="58"/>
                  </a:cubicBezTo>
                  <a:close/>
                  <a:moveTo>
                    <a:pt x="41" y="43"/>
                  </a:moveTo>
                  <a:cubicBezTo>
                    <a:pt x="41" y="43"/>
                    <a:pt x="41" y="43"/>
                    <a:pt x="41" y="43"/>
                  </a:cubicBezTo>
                  <a:cubicBezTo>
                    <a:pt x="41" y="32"/>
                    <a:pt x="33" y="25"/>
                    <a:pt x="24" y="25"/>
                  </a:cubicBezTo>
                  <a:cubicBezTo>
                    <a:pt x="15" y="25"/>
                    <a:pt x="7" y="3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54"/>
                    <a:pt x="15" y="61"/>
                    <a:pt x="24" y="61"/>
                  </a:cubicBezTo>
                  <a:cubicBezTo>
                    <a:pt x="33" y="61"/>
                    <a:pt x="41" y="55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6"/>
            <p:cNvSpPr>
              <a:spLocks noEditPoints="1"/>
            </p:cNvSpPr>
            <p:nvPr userDrawn="1"/>
          </p:nvSpPr>
          <p:spPr bwMode="auto">
            <a:xfrm>
              <a:off x="6882561" y="1074177"/>
              <a:ext cx="91571" cy="102801"/>
            </a:xfrm>
            <a:custGeom>
              <a:avLst/>
              <a:gdLst>
                <a:gd name="T0" fmla="*/ 0 w 45"/>
                <a:gd name="T1" fmla="*/ 25 h 50"/>
                <a:gd name="T2" fmla="*/ 0 w 45"/>
                <a:gd name="T3" fmla="*/ 25 h 50"/>
                <a:gd name="T4" fmla="*/ 23 w 45"/>
                <a:gd name="T5" fmla="*/ 0 h 50"/>
                <a:gd name="T6" fmla="*/ 45 w 45"/>
                <a:gd name="T7" fmla="*/ 25 h 50"/>
                <a:gd name="T8" fmla="*/ 45 w 45"/>
                <a:gd name="T9" fmla="*/ 28 h 50"/>
                <a:gd name="T10" fmla="*/ 7 w 45"/>
                <a:gd name="T11" fmla="*/ 28 h 50"/>
                <a:gd name="T12" fmla="*/ 24 w 45"/>
                <a:gd name="T13" fmla="*/ 44 h 50"/>
                <a:gd name="T14" fmla="*/ 39 w 45"/>
                <a:gd name="T15" fmla="*/ 37 h 50"/>
                <a:gd name="T16" fmla="*/ 43 w 45"/>
                <a:gd name="T17" fmla="*/ 41 h 50"/>
                <a:gd name="T18" fmla="*/ 24 w 45"/>
                <a:gd name="T19" fmla="*/ 50 h 50"/>
                <a:gd name="T20" fmla="*/ 0 w 45"/>
                <a:gd name="T21" fmla="*/ 25 h 50"/>
                <a:gd name="T22" fmla="*/ 38 w 45"/>
                <a:gd name="T23" fmla="*/ 22 h 50"/>
                <a:gd name="T24" fmla="*/ 22 w 45"/>
                <a:gd name="T25" fmla="*/ 6 h 50"/>
                <a:gd name="T26" fmla="*/ 7 w 45"/>
                <a:gd name="T27" fmla="*/ 22 h 50"/>
                <a:gd name="T28" fmla="*/ 38 w 45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2"/>
                    <a:pt x="45" y="25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5" y="44"/>
                    <a:pt x="24" y="44"/>
                  </a:cubicBezTo>
                  <a:cubicBezTo>
                    <a:pt x="30" y="44"/>
                    <a:pt x="35" y="41"/>
                    <a:pt x="39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3" y="50"/>
                    <a:pt x="24" y="50"/>
                  </a:cubicBezTo>
                  <a:cubicBezTo>
                    <a:pt x="11" y="50"/>
                    <a:pt x="0" y="40"/>
                    <a:pt x="0" y="25"/>
                  </a:cubicBezTo>
                  <a:close/>
                  <a:moveTo>
                    <a:pt x="38" y="22"/>
                  </a:moveTo>
                  <a:cubicBezTo>
                    <a:pt x="37" y="14"/>
                    <a:pt x="32" y="6"/>
                    <a:pt x="22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7"/>
            <p:cNvSpPr>
              <a:spLocks/>
            </p:cNvSpPr>
            <p:nvPr userDrawn="1"/>
          </p:nvSpPr>
          <p:spPr bwMode="auto">
            <a:xfrm>
              <a:off x="6998321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5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29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8"/>
            <p:cNvSpPr>
              <a:spLocks noEditPoints="1"/>
            </p:cNvSpPr>
            <p:nvPr userDrawn="1"/>
          </p:nvSpPr>
          <p:spPr bwMode="auto">
            <a:xfrm>
              <a:off x="7113216" y="1038758"/>
              <a:ext cx="16414" cy="136493"/>
            </a:xfrm>
            <a:custGeom>
              <a:avLst/>
              <a:gdLst>
                <a:gd name="T0" fmla="*/ 0 w 19"/>
                <a:gd name="T1" fmla="*/ 0 h 158"/>
                <a:gd name="T2" fmla="*/ 19 w 19"/>
                <a:gd name="T3" fmla="*/ 0 h 158"/>
                <a:gd name="T4" fmla="*/ 19 w 19"/>
                <a:gd name="T5" fmla="*/ 20 h 158"/>
                <a:gd name="T6" fmla="*/ 0 w 19"/>
                <a:gd name="T7" fmla="*/ 20 h 158"/>
                <a:gd name="T8" fmla="*/ 0 w 19"/>
                <a:gd name="T9" fmla="*/ 0 h 158"/>
                <a:gd name="T10" fmla="*/ 2 w 19"/>
                <a:gd name="T11" fmla="*/ 43 h 158"/>
                <a:gd name="T12" fmla="*/ 19 w 19"/>
                <a:gd name="T13" fmla="*/ 43 h 158"/>
                <a:gd name="T14" fmla="*/ 19 w 19"/>
                <a:gd name="T15" fmla="*/ 158 h 158"/>
                <a:gd name="T16" fmla="*/ 2 w 19"/>
                <a:gd name="T17" fmla="*/ 158 h 158"/>
                <a:gd name="T18" fmla="*/ 2 w 19"/>
                <a:gd name="T19" fmla="*/ 4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8">
                  <a:moveTo>
                    <a:pt x="0" y="0"/>
                  </a:moveTo>
                  <a:lnTo>
                    <a:pt x="19" y="0"/>
                  </a:lnTo>
                  <a:lnTo>
                    <a:pt x="1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2" y="43"/>
                  </a:moveTo>
                  <a:lnTo>
                    <a:pt x="19" y="43"/>
                  </a:lnTo>
                  <a:lnTo>
                    <a:pt x="19" y="158"/>
                  </a:lnTo>
                  <a:lnTo>
                    <a:pt x="2" y="158"/>
                  </a:lnTo>
                  <a:lnTo>
                    <a:pt x="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9"/>
            <p:cNvSpPr>
              <a:spLocks/>
            </p:cNvSpPr>
            <p:nvPr userDrawn="1"/>
          </p:nvSpPr>
          <p:spPr bwMode="auto">
            <a:xfrm>
              <a:off x="7162457" y="1074177"/>
              <a:ext cx="83796" cy="101074"/>
            </a:xfrm>
            <a:custGeom>
              <a:avLst/>
              <a:gdLst>
                <a:gd name="T0" fmla="*/ 0 w 41"/>
                <a:gd name="T1" fmla="*/ 1 h 49"/>
                <a:gd name="T2" fmla="*/ 7 w 41"/>
                <a:gd name="T3" fmla="*/ 1 h 49"/>
                <a:gd name="T4" fmla="*/ 7 w 41"/>
                <a:gd name="T5" fmla="*/ 10 h 49"/>
                <a:gd name="T6" fmla="*/ 23 w 41"/>
                <a:gd name="T7" fmla="*/ 0 h 49"/>
                <a:gd name="T8" fmla="*/ 41 w 41"/>
                <a:gd name="T9" fmla="*/ 19 h 49"/>
                <a:gd name="T10" fmla="*/ 41 w 41"/>
                <a:gd name="T11" fmla="*/ 49 h 49"/>
                <a:gd name="T12" fmla="*/ 34 w 41"/>
                <a:gd name="T13" fmla="*/ 49 h 49"/>
                <a:gd name="T14" fmla="*/ 34 w 41"/>
                <a:gd name="T15" fmla="*/ 21 h 49"/>
                <a:gd name="T16" fmla="*/ 21 w 41"/>
                <a:gd name="T17" fmla="*/ 7 h 49"/>
                <a:gd name="T18" fmla="*/ 7 w 41"/>
                <a:gd name="T19" fmla="*/ 22 h 49"/>
                <a:gd name="T20" fmla="*/ 7 w 41"/>
                <a:gd name="T21" fmla="*/ 49 h 49"/>
                <a:gd name="T22" fmla="*/ 0 w 41"/>
                <a:gd name="T23" fmla="*/ 49 h 49"/>
                <a:gd name="T24" fmla="*/ 0 w 41"/>
                <a:gd name="T25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5"/>
                    <a:pt x="15" y="0"/>
                    <a:pt x="23" y="0"/>
                  </a:cubicBezTo>
                  <a:cubicBezTo>
                    <a:pt x="35" y="0"/>
                    <a:pt x="41" y="8"/>
                    <a:pt x="41" y="1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12"/>
                    <a:pt x="30" y="7"/>
                    <a:pt x="21" y="7"/>
                  </a:cubicBezTo>
                  <a:cubicBezTo>
                    <a:pt x="13" y="7"/>
                    <a:pt x="7" y="13"/>
                    <a:pt x="7" y="22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0"/>
            <p:cNvSpPr>
              <a:spLocks noEditPoints="1"/>
            </p:cNvSpPr>
            <p:nvPr userDrawn="1"/>
          </p:nvSpPr>
          <p:spPr bwMode="auto">
            <a:xfrm>
              <a:off x="7272170" y="1037030"/>
              <a:ext cx="95890" cy="139948"/>
            </a:xfrm>
            <a:custGeom>
              <a:avLst/>
              <a:gdLst>
                <a:gd name="T0" fmla="*/ 0 w 47"/>
                <a:gd name="T1" fmla="*/ 43 h 68"/>
                <a:gd name="T2" fmla="*/ 0 w 47"/>
                <a:gd name="T3" fmla="*/ 43 h 68"/>
                <a:gd name="T4" fmla="*/ 22 w 47"/>
                <a:gd name="T5" fmla="*/ 18 h 68"/>
                <a:gd name="T6" fmla="*/ 40 w 47"/>
                <a:gd name="T7" fmla="*/ 28 h 68"/>
                <a:gd name="T8" fmla="*/ 40 w 47"/>
                <a:gd name="T9" fmla="*/ 0 h 68"/>
                <a:gd name="T10" fmla="*/ 47 w 47"/>
                <a:gd name="T11" fmla="*/ 0 h 68"/>
                <a:gd name="T12" fmla="*/ 47 w 47"/>
                <a:gd name="T13" fmla="*/ 67 h 68"/>
                <a:gd name="T14" fmla="*/ 40 w 47"/>
                <a:gd name="T15" fmla="*/ 67 h 68"/>
                <a:gd name="T16" fmla="*/ 40 w 47"/>
                <a:gd name="T17" fmla="*/ 57 h 68"/>
                <a:gd name="T18" fmla="*/ 22 w 47"/>
                <a:gd name="T19" fmla="*/ 68 h 68"/>
                <a:gd name="T20" fmla="*/ 0 w 47"/>
                <a:gd name="T21" fmla="*/ 43 h 68"/>
                <a:gd name="T22" fmla="*/ 40 w 47"/>
                <a:gd name="T23" fmla="*/ 43 h 68"/>
                <a:gd name="T24" fmla="*/ 40 w 47"/>
                <a:gd name="T25" fmla="*/ 43 h 68"/>
                <a:gd name="T26" fmla="*/ 23 w 47"/>
                <a:gd name="T27" fmla="*/ 25 h 68"/>
                <a:gd name="T28" fmla="*/ 7 w 47"/>
                <a:gd name="T29" fmla="*/ 43 h 68"/>
                <a:gd name="T30" fmla="*/ 7 w 47"/>
                <a:gd name="T31" fmla="*/ 43 h 68"/>
                <a:gd name="T32" fmla="*/ 23 w 47"/>
                <a:gd name="T33" fmla="*/ 61 h 68"/>
                <a:gd name="T34" fmla="*/ 40 w 47"/>
                <a:gd name="T35" fmla="*/ 4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68">
                  <a:moveTo>
                    <a:pt x="0" y="4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28"/>
                    <a:pt x="11" y="18"/>
                    <a:pt x="22" y="18"/>
                  </a:cubicBezTo>
                  <a:cubicBezTo>
                    <a:pt x="31" y="18"/>
                    <a:pt x="36" y="23"/>
                    <a:pt x="40" y="28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36" y="63"/>
                    <a:pt x="31" y="68"/>
                    <a:pt x="22" y="68"/>
                  </a:cubicBezTo>
                  <a:cubicBezTo>
                    <a:pt x="11" y="68"/>
                    <a:pt x="0" y="59"/>
                    <a:pt x="0" y="43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0" y="32"/>
                    <a:pt x="32" y="25"/>
                    <a:pt x="23" y="25"/>
                  </a:cubicBezTo>
                  <a:cubicBezTo>
                    <a:pt x="14" y="25"/>
                    <a:pt x="7" y="31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54"/>
                    <a:pt x="14" y="61"/>
                    <a:pt x="23" y="61"/>
                  </a:cubicBezTo>
                  <a:cubicBezTo>
                    <a:pt x="32" y="61"/>
                    <a:pt x="40" y="54"/>
                    <a:pt x="4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1"/>
            <p:cNvSpPr>
              <a:spLocks/>
            </p:cNvSpPr>
            <p:nvPr userDrawn="1"/>
          </p:nvSpPr>
          <p:spPr bwMode="auto">
            <a:xfrm>
              <a:off x="7448401" y="1075905"/>
              <a:ext cx="145131" cy="99346"/>
            </a:xfrm>
            <a:custGeom>
              <a:avLst/>
              <a:gdLst>
                <a:gd name="T0" fmla="*/ 0 w 168"/>
                <a:gd name="T1" fmla="*/ 0 h 115"/>
                <a:gd name="T2" fmla="*/ 19 w 168"/>
                <a:gd name="T3" fmla="*/ 0 h 115"/>
                <a:gd name="T4" fmla="*/ 47 w 168"/>
                <a:gd name="T5" fmla="*/ 91 h 115"/>
                <a:gd name="T6" fmla="*/ 78 w 168"/>
                <a:gd name="T7" fmla="*/ 0 h 115"/>
                <a:gd name="T8" fmla="*/ 92 w 168"/>
                <a:gd name="T9" fmla="*/ 0 h 115"/>
                <a:gd name="T10" fmla="*/ 120 w 168"/>
                <a:gd name="T11" fmla="*/ 91 h 115"/>
                <a:gd name="T12" fmla="*/ 151 w 168"/>
                <a:gd name="T13" fmla="*/ 0 h 115"/>
                <a:gd name="T14" fmla="*/ 168 w 168"/>
                <a:gd name="T15" fmla="*/ 0 h 115"/>
                <a:gd name="T16" fmla="*/ 127 w 168"/>
                <a:gd name="T17" fmla="*/ 115 h 115"/>
                <a:gd name="T18" fmla="*/ 113 w 168"/>
                <a:gd name="T19" fmla="*/ 115 h 115"/>
                <a:gd name="T20" fmla="*/ 85 w 168"/>
                <a:gd name="T21" fmla="*/ 27 h 115"/>
                <a:gd name="T22" fmla="*/ 54 w 168"/>
                <a:gd name="T23" fmla="*/ 115 h 115"/>
                <a:gd name="T24" fmla="*/ 40 w 168"/>
                <a:gd name="T25" fmla="*/ 115 h 115"/>
                <a:gd name="T26" fmla="*/ 0 w 168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15">
                  <a:moveTo>
                    <a:pt x="0" y="0"/>
                  </a:moveTo>
                  <a:lnTo>
                    <a:pt x="19" y="0"/>
                  </a:lnTo>
                  <a:lnTo>
                    <a:pt x="47" y="91"/>
                  </a:lnTo>
                  <a:lnTo>
                    <a:pt x="78" y="0"/>
                  </a:lnTo>
                  <a:lnTo>
                    <a:pt x="92" y="0"/>
                  </a:lnTo>
                  <a:lnTo>
                    <a:pt x="120" y="91"/>
                  </a:lnTo>
                  <a:lnTo>
                    <a:pt x="151" y="0"/>
                  </a:lnTo>
                  <a:lnTo>
                    <a:pt x="168" y="0"/>
                  </a:lnTo>
                  <a:lnTo>
                    <a:pt x="127" y="115"/>
                  </a:lnTo>
                  <a:lnTo>
                    <a:pt x="113" y="115"/>
                  </a:lnTo>
                  <a:lnTo>
                    <a:pt x="85" y="27"/>
                  </a:lnTo>
                  <a:lnTo>
                    <a:pt x="54" y="115"/>
                  </a:lnTo>
                  <a:lnTo>
                    <a:pt x="40" y="1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2"/>
            <p:cNvSpPr>
              <a:spLocks/>
            </p:cNvSpPr>
            <p:nvPr userDrawn="1"/>
          </p:nvSpPr>
          <p:spPr bwMode="auto">
            <a:xfrm>
              <a:off x="7617721" y="1037030"/>
              <a:ext cx="83796" cy="138220"/>
            </a:xfrm>
            <a:custGeom>
              <a:avLst/>
              <a:gdLst>
                <a:gd name="T0" fmla="*/ 0 w 41"/>
                <a:gd name="T1" fmla="*/ 0 h 67"/>
                <a:gd name="T2" fmla="*/ 7 w 41"/>
                <a:gd name="T3" fmla="*/ 0 h 67"/>
                <a:gd name="T4" fmla="*/ 7 w 41"/>
                <a:gd name="T5" fmla="*/ 28 h 67"/>
                <a:gd name="T6" fmla="*/ 23 w 41"/>
                <a:gd name="T7" fmla="*/ 18 h 67"/>
                <a:gd name="T8" fmla="*/ 41 w 41"/>
                <a:gd name="T9" fmla="*/ 37 h 67"/>
                <a:gd name="T10" fmla="*/ 41 w 41"/>
                <a:gd name="T11" fmla="*/ 67 h 67"/>
                <a:gd name="T12" fmla="*/ 34 w 41"/>
                <a:gd name="T13" fmla="*/ 67 h 67"/>
                <a:gd name="T14" fmla="*/ 34 w 41"/>
                <a:gd name="T15" fmla="*/ 39 h 67"/>
                <a:gd name="T16" fmla="*/ 21 w 41"/>
                <a:gd name="T17" fmla="*/ 25 h 67"/>
                <a:gd name="T18" fmla="*/ 7 w 41"/>
                <a:gd name="T19" fmla="*/ 40 h 67"/>
                <a:gd name="T20" fmla="*/ 7 w 41"/>
                <a:gd name="T21" fmla="*/ 67 h 67"/>
                <a:gd name="T22" fmla="*/ 0 w 41"/>
                <a:gd name="T23" fmla="*/ 67 h 67"/>
                <a:gd name="T24" fmla="*/ 0 w 41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3"/>
                    <a:pt x="15" y="18"/>
                    <a:pt x="23" y="18"/>
                  </a:cubicBezTo>
                  <a:cubicBezTo>
                    <a:pt x="34" y="18"/>
                    <a:pt x="41" y="26"/>
                    <a:pt x="41" y="3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0"/>
                    <a:pt x="29" y="25"/>
                    <a:pt x="21" y="25"/>
                  </a:cubicBezTo>
                  <a:cubicBezTo>
                    <a:pt x="13" y="25"/>
                    <a:pt x="7" y="31"/>
                    <a:pt x="7" y="4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3"/>
            <p:cNvSpPr>
              <a:spLocks noEditPoints="1"/>
            </p:cNvSpPr>
            <p:nvPr userDrawn="1"/>
          </p:nvSpPr>
          <p:spPr bwMode="auto">
            <a:xfrm>
              <a:off x="7723978" y="1075905"/>
              <a:ext cx="85524" cy="101074"/>
            </a:xfrm>
            <a:custGeom>
              <a:avLst/>
              <a:gdLst>
                <a:gd name="T0" fmla="*/ 0 w 42"/>
                <a:gd name="T1" fmla="*/ 34 h 49"/>
                <a:gd name="T2" fmla="*/ 0 w 42"/>
                <a:gd name="T3" fmla="*/ 34 h 49"/>
                <a:gd name="T4" fmla="*/ 20 w 42"/>
                <a:gd name="T5" fmla="*/ 18 h 49"/>
                <a:gd name="T6" fmla="*/ 35 w 42"/>
                <a:gd name="T7" fmla="*/ 20 h 49"/>
                <a:gd name="T8" fmla="*/ 35 w 42"/>
                <a:gd name="T9" fmla="*/ 19 h 49"/>
                <a:gd name="T10" fmla="*/ 21 w 42"/>
                <a:gd name="T11" fmla="*/ 6 h 49"/>
                <a:gd name="T12" fmla="*/ 7 w 42"/>
                <a:gd name="T13" fmla="*/ 9 h 49"/>
                <a:gd name="T14" fmla="*/ 4 w 42"/>
                <a:gd name="T15" fmla="*/ 4 h 49"/>
                <a:gd name="T16" fmla="*/ 22 w 42"/>
                <a:gd name="T17" fmla="*/ 0 h 49"/>
                <a:gd name="T18" fmla="*/ 37 w 42"/>
                <a:gd name="T19" fmla="*/ 5 h 49"/>
                <a:gd name="T20" fmla="*/ 42 w 42"/>
                <a:gd name="T21" fmla="*/ 19 h 49"/>
                <a:gd name="T22" fmla="*/ 42 w 42"/>
                <a:gd name="T23" fmla="*/ 48 h 49"/>
                <a:gd name="T24" fmla="*/ 35 w 42"/>
                <a:gd name="T25" fmla="*/ 48 h 49"/>
                <a:gd name="T26" fmla="*/ 35 w 42"/>
                <a:gd name="T27" fmla="*/ 40 h 49"/>
                <a:gd name="T28" fmla="*/ 18 w 42"/>
                <a:gd name="T29" fmla="*/ 49 h 49"/>
                <a:gd name="T30" fmla="*/ 0 w 42"/>
                <a:gd name="T31" fmla="*/ 34 h 49"/>
                <a:gd name="T32" fmla="*/ 35 w 42"/>
                <a:gd name="T33" fmla="*/ 30 h 49"/>
                <a:gd name="T34" fmla="*/ 35 w 42"/>
                <a:gd name="T35" fmla="*/ 26 h 49"/>
                <a:gd name="T36" fmla="*/ 21 w 42"/>
                <a:gd name="T37" fmla="*/ 24 h 49"/>
                <a:gd name="T38" fmla="*/ 7 w 42"/>
                <a:gd name="T39" fmla="*/ 33 h 49"/>
                <a:gd name="T40" fmla="*/ 7 w 42"/>
                <a:gd name="T41" fmla="*/ 34 h 49"/>
                <a:gd name="T42" fmla="*/ 19 w 42"/>
                <a:gd name="T43" fmla="*/ 43 h 49"/>
                <a:gd name="T44" fmla="*/ 35 w 42"/>
                <a:gd name="T4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" h="4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4"/>
                    <a:pt x="8" y="18"/>
                    <a:pt x="20" y="18"/>
                  </a:cubicBezTo>
                  <a:cubicBezTo>
                    <a:pt x="26" y="18"/>
                    <a:pt x="31" y="19"/>
                    <a:pt x="35" y="20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0"/>
                    <a:pt x="30" y="6"/>
                    <a:pt x="21" y="6"/>
                  </a:cubicBezTo>
                  <a:cubicBezTo>
                    <a:pt x="15" y="6"/>
                    <a:pt x="11" y="7"/>
                    <a:pt x="7" y="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0" y="8"/>
                    <a:pt x="42" y="13"/>
                    <a:pt x="42" y="19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2" y="45"/>
                    <a:pt x="26" y="49"/>
                    <a:pt x="18" y="49"/>
                  </a:cubicBezTo>
                  <a:cubicBezTo>
                    <a:pt x="9" y="49"/>
                    <a:pt x="0" y="44"/>
                    <a:pt x="0" y="34"/>
                  </a:cubicBezTo>
                  <a:close/>
                  <a:moveTo>
                    <a:pt x="35" y="30"/>
                  </a:moveTo>
                  <a:cubicBezTo>
                    <a:pt x="35" y="26"/>
                    <a:pt x="35" y="26"/>
                    <a:pt x="35" y="26"/>
                  </a:cubicBezTo>
                  <a:cubicBezTo>
                    <a:pt x="32" y="25"/>
                    <a:pt x="27" y="24"/>
                    <a:pt x="21" y="24"/>
                  </a:cubicBezTo>
                  <a:cubicBezTo>
                    <a:pt x="12" y="24"/>
                    <a:pt x="7" y="28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40"/>
                    <a:pt x="13" y="43"/>
                    <a:pt x="19" y="43"/>
                  </a:cubicBezTo>
                  <a:cubicBezTo>
                    <a:pt x="28" y="43"/>
                    <a:pt x="35" y="38"/>
                    <a:pt x="3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4"/>
            <p:cNvSpPr>
              <a:spLocks/>
            </p:cNvSpPr>
            <p:nvPr userDrawn="1"/>
          </p:nvSpPr>
          <p:spPr bwMode="auto">
            <a:xfrm>
              <a:off x="7830234" y="1047397"/>
              <a:ext cx="58744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8 w 29"/>
                <a:gd name="T27" fmla="*/ 54 h 62"/>
                <a:gd name="T28" fmla="*/ 28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8" y="54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2"/>
                    <a:pt x="23" y="62"/>
                    <a:pt x="20" y="62"/>
                  </a:cubicBezTo>
                  <a:cubicBezTo>
                    <a:pt x="12" y="62"/>
                    <a:pt x="7" y="59"/>
                    <a:pt x="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5"/>
            <p:cNvSpPr>
              <a:spLocks/>
            </p:cNvSpPr>
            <p:nvPr userDrawn="1"/>
          </p:nvSpPr>
          <p:spPr bwMode="auto">
            <a:xfrm>
              <a:off x="7969319" y="1074177"/>
              <a:ext cx="146859" cy="101074"/>
            </a:xfrm>
            <a:custGeom>
              <a:avLst/>
              <a:gdLst>
                <a:gd name="T0" fmla="*/ 0 w 72"/>
                <a:gd name="T1" fmla="*/ 1 h 49"/>
                <a:gd name="T2" fmla="*/ 7 w 72"/>
                <a:gd name="T3" fmla="*/ 1 h 49"/>
                <a:gd name="T4" fmla="*/ 7 w 72"/>
                <a:gd name="T5" fmla="*/ 9 h 49"/>
                <a:gd name="T6" fmla="*/ 23 w 72"/>
                <a:gd name="T7" fmla="*/ 0 h 49"/>
                <a:gd name="T8" fmla="*/ 38 w 72"/>
                <a:gd name="T9" fmla="*/ 10 h 49"/>
                <a:gd name="T10" fmla="*/ 54 w 72"/>
                <a:gd name="T11" fmla="*/ 0 h 49"/>
                <a:gd name="T12" fmla="*/ 72 w 72"/>
                <a:gd name="T13" fmla="*/ 19 h 49"/>
                <a:gd name="T14" fmla="*/ 72 w 72"/>
                <a:gd name="T15" fmla="*/ 49 h 49"/>
                <a:gd name="T16" fmla="*/ 65 w 72"/>
                <a:gd name="T17" fmla="*/ 49 h 49"/>
                <a:gd name="T18" fmla="*/ 65 w 72"/>
                <a:gd name="T19" fmla="*/ 21 h 49"/>
                <a:gd name="T20" fmla="*/ 53 w 72"/>
                <a:gd name="T21" fmla="*/ 7 h 49"/>
                <a:gd name="T22" fmla="*/ 40 w 72"/>
                <a:gd name="T23" fmla="*/ 21 h 49"/>
                <a:gd name="T24" fmla="*/ 40 w 72"/>
                <a:gd name="T25" fmla="*/ 49 h 49"/>
                <a:gd name="T26" fmla="*/ 33 w 72"/>
                <a:gd name="T27" fmla="*/ 49 h 49"/>
                <a:gd name="T28" fmla="*/ 33 w 72"/>
                <a:gd name="T29" fmla="*/ 21 h 49"/>
                <a:gd name="T30" fmla="*/ 21 w 72"/>
                <a:gd name="T31" fmla="*/ 7 h 49"/>
                <a:gd name="T32" fmla="*/ 7 w 72"/>
                <a:gd name="T33" fmla="*/ 22 h 49"/>
                <a:gd name="T34" fmla="*/ 7 w 72"/>
                <a:gd name="T35" fmla="*/ 49 h 49"/>
                <a:gd name="T36" fmla="*/ 0 w 72"/>
                <a:gd name="T37" fmla="*/ 49 h 49"/>
                <a:gd name="T38" fmla="*/ 0 w 72"/>
                <a:gd name="T3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0" y="5"/>
                    <a:pt x="15" y="0"/>
                    <a:pt x="23" y="0"/>
                  </a:cubicBezTo>
                  <a:cubicBezTo>
                    <a:pt x="30" y="0"/>
                    <a:pt x="35" y="5"/>
                    <a:pt x="38" y="10"/>
                  </a:cubicBezTo>
                  <a:cubicBezTo>
                    <a:pt x="41" y="5"/>
                    <a:pt x="46" y="0"/>
                    <a:pt x="54" y="0"/>
                  </a:cubicBezTo>
                  <a:cubicBezTo>
                    <a:pt x="65" y="0"/>
                    <a:pt x="72" y="8"/>
                    <a:pt x="72" y="19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12"/>
                    <a:pt x="60" y="7"/>
                    <a:pt x="53" y="7"/>
                  </a:cubicBezTo>
                  <a:cubicBezTo>
                    <a:pt x="46" y="7"/>
                    <a:pt x="40" y="12"/>
                    <a:pt x="40" y="21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2"/>
                    <a:pt x="28" y="7"/>
                    <a:pt x="21" y="7"/>
                  </a:cubicBezTo>
                  <a:cubicBezTo>
                    <a:pt x="13" y="7"/>
                    <a:pt x="7" y="13"/>
                    <a:pt x="7" y="22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6"/>
            <p:cNvSpPr>
              <a:spLocks noEditPoints="1"/>
            </p:cNvSpPr>
            <p:nvPr userDrawn="1"/>
          </p:nvSpPr>
          <p:spPr bwMode="auto">
            <a:xfrm>
              <a:off x="8140366" y="1075905"/>
              <a:ext cx="83796" cy="101074"/>
            </a:xfrm>
            <a:custGeom>
              <a:avLst/>
              <a:gdLst>
                <a:gd name="T0" fmla="*/ 0 w 41"/>
                <a:gd name="T1" fmla="*/ 34 h 49"/>
                <a:gd name="T2" fmla="*/ 0 w 41"/>
                <a:gd name="T3" fmla="*/ 34 h 49"/>
                <a:gd name="T4" fmla="*/ 20 w 41"/>
                <a:gd name="T5" fmla="*/ 18 h 49"/>
                <a:gd name="T6" fmla="*/ 34 w 41"/>
                <a:gd name="T7" fmla="*/ 20 h 49"/>
                <a:gd name="T8" fmla="*/ 34 w 41"/>
                <a:gd name="T9" fmla="*/ 19 h 49"/>
                <a:gd name="T10" fmla="*/ 20 w 41"/>
                <a:gd name="T11" fmla="*/ 6 h 49"/>
                <a:gd name="T12" fmla="*/ 6 w 41"/>
                <a:gd name="T13" fmla="*/ 9 h 49"/>
                <a:gd name="T14" fmla="*/ 4 w 41"/>
                <a:gd name="T15" fmla="*/ 4 h 49"/>
                <a:gd name="T16" fmla="*/ 21 w 41"/>
                <a:gd name="T17" fmla="*/ 0 h 49"/>
                <a:gd name="T18" fmla="*/ 36 w 41"/>
                <a:gd name="T19" fmla="*/ 5 h 49"/>
                <a:gd name="T20" fmla="*/ 41 w 41"/>
                <a:gd name="T21" fmla="*/ 19 h 49"/>
                <a:gd name="T22" fmla="*/ 41 w 41"/>
                <a:gd name="T23" fmla="*/ 48 h 49"/>
                <a:gd name="T24" fmla="*/ 34 w 41"/>
                <a:gd name="T25" fmla="*/ 48 h 49"/>
                <a:gd name="T26" fmla="*/ 34 w 41"/>
                <a:gd name="T27" fmla="*/ 40 h 49"/>
                <a:gd name="T28" fmla="*/ 17 w 41"/>
                <a:gd name="T29" fmla="*/ 49 h 49"/>
                <a:gd name="T30" fmla="*/ 0 w 41"/>
                <a:gd name="T31" fmla="*/ 34 h 49"/>
                <a:gd name="T32" fmla="*/ 34 w 41"/>
                <a:gd name="T33" fmla="*/ 30 h 49"/>
                <a:gd name="T34" fmla="*/ 34 w 41"/>
                <a:gd name="T35" fmla="*/ 26 h 49"/>
                <a:gd name="T36" fmla="*/ 20 w 41"/>
                <a:gd name="T37" fmla="*/ 24 h 49"/>
                <a:gd name="T38" fmla="*/ 7 w 41"/>
                <a:gd name="T39" fmla="*/ 33 h 49"/>
                <a:gd name="T40" fmla="*/ 7 w 41"/>
                <a:gd name="T41" fmla="*/ 34 h 49"/>
                <a:gd name="T42" fmla="*/ 18 w 41"/>
                <a:gd name="T43" fmla="*/ 43 h 49"/>
                <a:gd name="T44" fmla="*/ 34 w 41"/>
                <a:gd name="T4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4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4"/>
                    <a:pt x="8" y="18"/>
                    <a:pt x="20" y="18"/>
                  </a:cubicBezTo>
                  <a:cubicBezTo>
                    <a:pt x="26" y="18"/>
                    <a:pt x="30" y="19"/>
                    <a:pt x="34" y="20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0"/>
                    <a:pt x="29" y="6"/>
                    <a:pt x="20" y="6"/>
                  </a:cubicBezTo>
                  <a:cubicBezTo>
                    <a:pt x="15" y="6"/>
                    <a:pt x="10" y="7"/>
                    <a:pt x="6" y="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9" y="1"/>
                    <a:pt x="14" y="0"/>
                    <a:pt x="21" y="0"/>
                  </a:cubicBezTo>
                  <a:cubicBezTo>
                    <a:pt x="28" y="0"/>
                    <a:pt x="33" y="2"/>
                    <a:pt x="36" y="5"/>
                  </a:cubicBezTo>
                  <a:cubicBezTo>
                    <a:pt x="39" y="8"/>
                    <a:pt x="41" y="13"/>
                    <a:pt x="41" y="1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1" y="45"/>
                    <a:pt x="25" y="49"/>
                    <a:pt x="17" y="49"/>
                  </a:cubicBezTo>
                  <a:cubicBezTo>
                    <a:pt x="8" y="49"/>
                    <a:pt x="0" y="44"/>
                    <a:pt x="0" y="34"/>
                  </a:cubicBezTo>
                  <a:close/>
                  <a:moveTo>
                    <a:pt x="34" y="30"/>
                  </a:moveTo>
                  <a:cubicBezTo>
                    <a:pt x="34" y="26"/>
                    <a:pt x="34" y="26"/>
                    <a:pt x="34" y="26"/>
                  </a:cubicBezTo>
                  <a:cubicBezTo>
                    <a:pt x="31" y="25"/>
                    <a:pt x="26" y="24"/>
                    <a:pt x="20" y="24"/>
                  </a:cubicBezTo>
                  <a:cubicBezTo>
                    <a:pt x="12" y="24"/>
                    <a:pt x="7" y="28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40"/>
                    <a:pt x="12" y="43"/>
                    <a:pt x="18" y="43"/>
                  </a:cubicBezTo>
                  <a:cubicBezTo>
                    <a:pt x="27" y="43"/>
                    <a:pt x="34" y="38"/>
                    <a:pt x="3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7"/>
            <p:cNvSpPr>
              <a:spLocks/>
            </p:cNvSpPr>
            <p:nvPr userDrawn="1"/>
          </p:nvSpPr>
          <p:spPr bwMode="auto">
            <a:xfrm>
              <a:off x="8244896" y="1047397"/>
              <a:ext cx="59608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9 w 29"/>
                <a:gd name="T27" fmla="*/ 54 h 62"/>
                <a:gd name="T28" fmla="*/ 29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9" y="54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6" y="62"/>
                    <a:pt x="24" y="62"/>
                    <a:pt x="20" y="62"/>
                  </a:cubicBezTo>
                  <a:cubicBezTo>
                    <a:pt x="13" y="62"/>
                    <a:pt x="7" y="59"/>
                    <a:pt x="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8"/>
            <p:cNvSpPr>
              <a:spLocks/>
            </p:cNvSpPr>
            <p:nvPr userDrawn="1"/>
          </p:nvSpPr>
          <p:spPr bwMode="auto">
            <a:xfrm>
              <a:off x="8320053" y="1047397"/>
              <a:ext cx="59608" cy="127854"/>
            </a:xfrm>
            <a:custGeom>
              <a:avLst/>
              <a:gdLst>
                <a:gd name="T0" fmla="*/ 7 w 29"/>
                <a:gd name="T1" fmla="*/ 49 h 62"/>
                <a:gd name="T2" fmla="*/ 7 w 29"/>
                <a:gd name="T3" fmla="*/ 21 h 62"/>
                <a:gd name="T4" fmla="*/ 0 w 29"/>
                <a:gd name="T5" fmla="*/ 21 h 62"/>
                <a:gd name="T6" fmla="*/ 0 w 29"/>
                <a:gd name="T7" fmla="*/ 14 h 62"/>
                <a:gd name="T8" fmla="*/ 7 w 29"/>
                <a:gd name="T9" fmla="*/ 14 h 62"/>
                <a:gd name="T10" fmla="*/ 7 w 29"/>
                <a:gd name="T11" fmla="*/ 0 h 62"/>
                <a:gd name="T12" fmla="*/ 14 w 29"/>
                <a:gd name="T13" fmla="*/ 0 h 62"/>
                <a:gd name="T14" fmla="*/ 14 w 29"/>
                <a:gd name="T15" fmla="*/ 14 h 62"/>
                <a:gd name="T16" fmla="*/ 29 w 29"/>
                <a:gd name="T17" fmla="*/ 14 h 62"/>
                <a:gd name="T18" fmla="*/ 29 w 29"/>
                <a:gd name="T19" fmla="*/ 21 h 62"/>
                <a:gd name="T20" fmla="*/ 14 w 29"/>
                <a:gd name="T21" fmla="*/ 21 h 62"/>
                <a:gd name="T22" fmla="*/ 14 w 29"/>
                <a:gd name="T23" fmla="*/ 48 h 62"/>
                <a:gd name="T24" fmla="*/ 22 w 29"/>
                <a:gd name="T25" fmla="*/ 56 h 62"/>
                <a:gd name="T26" fmla="*/ 29 w 29"/>
                <a:gd name="T27" fmla="*/ 54 h 62"/>
                <a:gd name="T28" fmla="*/ 29 w 29"/>
                <a:gd name="T29" fmla="*/ 60 h 62"/>
                <a:gd name="T30" fmla="*/ 20 w 29"/>
                <a:gd name="T31" fmla="*/ 62 h 62"/>
                <a:gd name="T32" fmla="*/ 7 w 29"/>
                <a:gd name="T33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62">
                  <a:moveTo>
                    <a:pt x="7" y="49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4"/>
                    <a:pt x="17" y="56"/>
                    <a:pt x="22" y="56"/>
                  </a:cubicBezTo>
                  <a:cubicBezTo>
                    <a:pt x="24" y="56"/>
                    <a:pt x="26" y="56"/>
                    <a:pt x="29" y="54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6" y="62"/>
                    <a:pt x="23" y="62"/>
                    <a:pt x="20" y="62"/>
                  </a:cubicBezTo>
                  <a:cubicBezTo>
                    <a:pt x="12" y="62"/>
                    <a:pt x="7" y="59"/>
                    <a:pt x="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9"/>
            <p:cNvSpPr>
              <a:spLocks noEditPoints="1"/>
            </p:cNvSpPr>
            <p:nvPr userDrawn="1"/>
          </p:nvSpPr>
          <p:spPr bwMode="auto">
            <a:xfrm>
              <a:off x="8396074" y="1074177"/>
              <a:ext cx="89843" cy="102801"/>
            </a:xfrm>
            <a:custGeom>
              <a:avLst/>
              <a:gdLst>
                <a:gd name="T0" fmla="*/ 0 w 44"/>
                <a:gd name="T1" fmla="*/ 25 h 50"/>
                <a:gd name="T2" fmla="*/ 0 w 44"/>
                <a:gd name="T3" fmla="*/ 25 h 50"/>
                <a:gd name="T4" fmla="*/ 22 w 44"/>
                <a:gd name="T5" fmla="*/ 0 h 50"/>
                <a:gd name="T6" fmla="*/ 44 w 44"/>
                <a:gd name="T7" fmla="*/ 25 h 50"/>
                <a:gd name="T8" fmla="*/ 44 w 44"/>
                <a:gd name="T9" fmla="*/ 28 h 50"/>
                <a:gd name="T10" fmla="*/ 7 w 44"/>
                <a:gd name="T11" fmla="*/ 28 h 50"/>
                <a:gd name="T12" fmla="*/ 24 w 44"/>
                <a:gd name="T13" fmla="*/ 44 h 50"/>
                <a:gd name="T14" fmla="*/ 38 w 44"/>
                <a:gd name="T15" fmla="*/ 37 h 50"/>
                <a:gd name="T16" fmla="*/ 43 w 44"/>
                <a:gd name="T17" fmla="*/ 41 h 50"/>
                <a:gd name="T18" fmla="*/ 23 w 44"/>
                <a:gd name="T19" fmla="*/ 50 h 50"/>
                <a:gd name="T20" fmla="*/ 0 w 44"/>
                <a:gd name="T21" fmla="*/ 25 h 50"/>
                <a:gd name="T22" fmla="*/ 37 w 44"/>
                <a:gd name="T23" fmla="*/ 22 h 50"/>
                <a:gd name="T24" fmla="*/ 22 w 44"/>
                <a:gd name="T25" fmla="*/ 6 h 50"/>
                <a:gd name="T26" fmla="*/ 7 w 44"/>
                <a:gd name="T27" fmla="*/ 22 h 50"/>
                <a:gd name="T28" fmla="*/ 37 w 44"/>
                <a:gd name="T2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9" y="0"/>
                    <a:pt x="22" y="0"/>
                  </a:cubicBezTo>
                  <a:cubicBezTo>
                    <a:pt x="36" y="0"/>
                    <a:pt x="44" y="12"/>
                    <a:pt x="44" y="25"/>
                  </a:cubicBezTo>
                  <a:cubicBezTo>
                    <a:pt x="44" y="26"/>
                    <a:pt x="44" y="27"/>
                    <a:pt x="44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38"/>
                    <a:pt x="15" y="44"/>
                    <a:pt x="24" y="44"/>
                  </a:cubicBezTo>
                  <a:cubicBezTo>
                    <a:pt x="30" y="44"/>
                    <a:pt x="35" y="41"/>
                    <a:pt x="38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6"/>
                    <a:pt x="32" y="50"/>
                    <a:pt x="23" y="50"/>
                  </a:cubicBezTo>
                  <a:cubicBezTo>
                    <a:pt x="10" y="50"/>
                    <a:pt x="0" y="40"/>
                    <a:pt x="0" y="25"/>
                  </a:cubicBezTo>
                  <a:close/>
                  <a:moveTo>
                    <a:pt x="37" y="22"/>
                  </a:moveTo>
                  <a:cubicBezTo>
                    <a:pt x="37" y="14"/>
                    <a:pt x="32" y="6"/>
                    <a:pt x="22" y="6"/>
                  </a:cubicBezTo>
                  <a:cubicBezTo>
                    <a:pt x="14" y="6"/>
                    <a:pt x="8" y="13"/>
                    <a:pt x="7" y="22"/>
                  </a:cubicBezTo>
                  <a:lnTo>
                    <a:pt x="37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0"/>
            <p:cNvSpPr>
              <a:spLocks/>
            </p:cNvSpPr>
            <p:nvPr userDrawn="1"/>
          </p:nvSpPr>
          <p:spPr bwMode="auto">
            <a:xfrm>
              <a:off x="8512697" y="1074177"/>
              <a:ext cx="52697" cy="101074"/>
            </a:xfrm>
            <a:custGeom>
              <a:avLst/>
              <a:gdLst>
                <a:gd name="T0" fmla="*/ 0 w 26"/>
                <a:gd name="T1" fmla="*/ 1 h 49"/>
                <a:gd name="T2" fmla="*/ 7 w 26"/>
                <a:gd name="T3" fmla="*/ 1 h 49"/>
                <a:gd name="T4" fmla="*/ 7 w 26"/>
                <a:gd name="T5" fmla="*/ 14 h 49"/>
                <a:gd name="T6" fmla="*/ 26 w 26"/>
                <a:gd name="T7" fmla="*/ 1 h 49"/>
                <a:gd name="T8" fmla="*/ 26 w 26"/>
                <a:gd name="T9" fmla="*/ 8 h 49"/>
                <a:gd name="T10" fmla="*/ 25 w 26"/>
                <a:gd name="T11" fmla="*/ 8 h 49"/>
                <a:gd name="T12" fmla="*/ 7 w 26"/>
                <a:gd name="T13" fmla="*/ 30 h 49"/>
                <a:gd name="T14" fmla="*/ 7 w 26"/>
                <a:gd name="T15" fmla="*/ 49 h 49"/>
                <a:gd name="T16" fmla="*/ 0 w 26"/>
                <a:gd name="T17" fmla="*/ 49 h 49"/>
                <a:gd name="T18" fmla="*/ 0 w 26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9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0" y="6"/>
                    <a:pt x="17" y="0"/>
                    <a:pt x="26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5" y="8"/>
                    <a:pt x="7" y="16"/>
                    <a:pt x="7" y="3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1"/>
            <p:cNvSpPr>
              <a:spLocks/>
            </p:cNvSpPr>
            <p:nvPr userDrawn="1"/>
          </p:nvSpPr>
          <p:spPr bwMode="auto">
            <a:xfrm>
              <a:off x="8580080" y="1075905"/>
              <a:ext cx="73430" cy="99346"/>
            </a:xfrm>
            <a:custGeom>
              <a:avLst/>
              <a:gdLst>
                <a:gd name="T0" fmla="*/ 0 w 36"/>
                <a:gd name="T1" fmla="*/ 42 h 48"/>
                <a:gd name="T2" fmla="*/ 3 w 36"/>
                <a:gd name="T3" fmla="*/ 37 h 48"/>
                <a:gd name="T4" fmla="*/ 20 w 36"/>
                <a:gd name="T5" fmla="*/ 43 h 48"/>
                <a:gd name="T6" fmla="*/ 29 w 36"/>
                <a:gd name="T7" fmla="*/ 35 h 48"/>
                <a:gd name="T8" fmla="*/ 29 w 36"/>
                <a:gd name="T9" fmla="*/ 35 h 48"/>
                <a:gd name="T10" fmla="*/ 18 w 36"/>
                <a:gd name="T11" fmla="*/ 27 h 48"/>
                <a:gd name="T12" fmla="*/ 2 w 36"/>
                <a:gd name="T13" fmla="*/ 13 h 48"/>
                <a:gd name="T14" fmla="*/ 2 w 36"/>
                <a:gd name="T15" fmla="*/ 13 h 48"/>
                <a:gd name="T16" fmla="*/ 18 w 36"/>
                <a:gd name="T17" fmla="*/ 0 h 48"/>
                <a:gd name="T18" fmla="*/ 35 w 36"/>
                <a:gd name="T19" fmla="*/ 5 h 48"/>
                <a:gd name="T20" fmla="*/ 32 w 36"/>
                <a:gd name="T21" fmla="*/ 10 h 48"/>
                <a:gd name="T22" fmla="*/ 18 w 36"/>
                <a:gd name="T23" fmla="*/ 6 h 48"/>
                <a:gd name="T24" fmla="*/ 9 w 36"/>
                <a:gd name="T25" fmla="*/ 12 h 48"/>
                <a:gd name="T26" fmla="*/ 9 w 36"/>
                <a:gd name="T27" fmla="*/ 13 h 48"/>
                <a:gd name="T28" fmla="*/ 21 w 36"/>
                <a:gd name="T29" fmla="*/ 21 h 48"/>
                <a:gd name="T30" fmla="*/ 36 w 36"/>
                <a:gd name="T31" fmla="*/ 34 h 48"/>
                <a:gd name="T32" fmla="*/ 36 w 36"/>
                <a:gd name="T33" fmla="*/ 34 h 48"/>
                <a:gd name="T34" fmla="*/ 19 w 36"/>
                <a:gd name="T35" fmla="*/ 48 h 48"/>
                <a:gd name="T36" fmla="*/ 0 w 36"/>
                <a:gd name="T3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8">
                  <a:moveTo>
                    <a:pt x="0" y="42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8" y="40"/>
                    <a:pt x="14" y="43"/>
                    <a:pt x="20" y="43"/>
                  </a:cubicBezTo>
                  <a:cubicBezTo>
                    <a:pt x="25" y="43"/>
                    <a:pt x="29" y="40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0"/>
                    <a:pt x="24" y="28"/>
                    <a:pt x="18" y="27"/>
                  </a:cubicBezTo>
                  <a:cubicBezTo>
                    <a:pt x="10" y="24"/>
                    <a:pt x="2" y="2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5"/>
                    <a:pt x="9" y="0"/>
                    <a:pt x="18" y="0"/>
                  </a:cubicBezTo>
                  <a:cubicBezTo>
                    <a:pt x="24" y="0"/>
                    <a:pt x="30" y="2"/>
                    <a:pt x="35" y="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27" y="7"/>
                    <a:pt x="22" y="6"/>
                    <a:pt x="18" y="6"/>
                  </a:cubicBezTo>
                  <a:cubicBezTo>
                    <a:pt x="12" y="6"/>
                    <a:pt x="9" y="8"/>
                    <a:pt x="9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7"/>
                    <a:pt x="15" y="19"/>
                    <a:pt x="21" y="21"/>
                  </a:cubicBezTo>
                  <a:cubicBezTo>
                    <a:pt x="28" y="23"/>
                    <a:pt x="36" y="26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43"/>
                    <a:pt x="29" y="48"/>
                    <a:pt x="19" y="48"/>
                  </a:cubicBezTo>
                  <a:cubicBezTo>
                    <a:pt x="12" y="48"/>
                    <a:pt x="5" y="46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72"/>
            <p:cNvSpPr>
              <a:spLocks noChangeArrowheads="1"/>
            </p:cNvSpPr>
            <p:nvPr userDrawn="1"/>
          </p:nvSpPr>
          <p:spPr bwMode="auto">
            <a:xfrm>
              <a:off x="8677698" y="1154518"/>
              <a:ext cx="19005" cy="207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6" name="InterSystems Logo"/>
          <p:cNvGrpSpPr/>
          <p:nvPr userDrawn="1"/>
        </p:nvGrpSpPr>
        <p:grpSpPr>
          <a:xfrm>
            <a:off x="4103407" y="886716"/>
            <a:ext cx="1918671" cy="463038"/>
            <a:chOff x="9215030" y="886716"/>
            <a:chExt cx="1918671" cy="463038"/>
          </a:xfrm>
          <a:solidFill>
            <a:schemeClr val="tx1"/>
          </a:solidFill>
        </p:grpSpPr>
        <p:sp>
          <p:nvSpPr>
            <p:cNvPr id="117" name="Rectangle 5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6"/>
            <p:cNvSpPr>
              <a:spLocks noChangeArrowheads="1"/>
            </p:cNvSpPr>
            <p:nvPr userDrawn="1"/>
          </p:nvSpPr>
          <p:spPr bwMode="auto">
            <a:xfrm>
              <a:off x="9466418" y="944595"/>
              <a:ext cx="38874" cy="211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"/>
            <p:cNvSpPr>
              <a:spLocks/>
            </p:cNvSpPr>
            <p:nvPr userDrawn="1"/>
          </p:nvSpPr>
          <p:spPr bwMode="auto">
            <a:xfrm>
              <a:off x="9526025" y="999884"/>
              <a:ext cx="134765" cy="156362"/>
            </a:xfrm>
            <a:custGeom>
              <a:avLst/>
              <a:gdLst>
                <a:gd name="T0" fmla="*/ 66 w 66"/>
                <a:gd name="T1" fmla="*/ 76 h 76"/>
                <a:gd name="T2" fmla="*/ 47 w 66"/>
                <a:gd name="T3" fmla="*/ 76 h 76"/>
                <a:gd name="T4" fmla="*/ 47 w 66"/>
                <a:gd name="T5" fmla="*/ 33 h 76"/>
                <a:gd name="T6" fmla="*/ 33 w 66"/>
                <a:gd name="T7" fmla="*/ 19 h 76"/>
                <a:gd name="T8" fmla="*/ 19 w 66"/>
                <a:gd name="T9" fmla="*/ 33 h 76"/>
                <a:gd name="T10" fmla="*/ 19 w 66"/>
                <a:gd name="T11" fmla="*/ 76 h 76"/>
                <a:gd name="T12" fmla="*/ 0 w 66"/>
                <a:gd name="T13" fmla="*/ 76 h 76"/>
                <a:gd name="T14" fmla="*/ 0 w 66"/>
                <a:gd name="T15" fmla="*/ 2 h 76"/>
                <a:gd name="T16" fmla="*/ 19 w 66"/>
                <a:gd name="T17" fmla="*/ 2 h 76"/>
                <a:gd name="T18" fmla="*/ 19 w 66"/>
                <a:gd name="T19" fmla="*/ 9 h 76"/>
                <a:gd name="T20" fmla="*/ 36 w 66"/>
                <a:gd name="T21" fmla="*/ 0 h 76"/>
                <a:gd name="T22" fmla="*/ 66 w 66"/>
                <a:gd name="T23" fmla="*/ 32 h 76"/>
                <a:gd name="T24" fmla="*/ 66 w 66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6">
                  <a:moveTo>
                    <a:pt x="66" y="76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3"/>
                    <a:pt x="40" y="19"/>
                    <a:pt x="33" y="19"/>
                  </a:cubicBezTo>
                  <a:cubicBezTo>
                    <a:pt x="26" y="19"/>
                    <a:pt x="19" y="23"/>
                    <a:pt x="19" y="33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4"/>
                    <a:pt x="30" y="0"/>
                    <a:pt x="36" y="0"/>
                  </a:cubicBezTo>
                  <a:cubicBezTo>
                    <a:pt x="51" y="0"/>
                    <a:pt x="66" y="11"/>
                    <a:pt x="66" y="32"/>
                  </a:cubicBezTo>
                  <a:lnTo>
                    <a:pt x="66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"/>
            <p:cNvSpPr>
              <a:spLocks/>
            </p:cNvSpPr>
            <p:nvPr userDrawn="1"/>
          </p:nvSpPr>
          <p:spPr bwMode="auto">
            <a:xfrm>
              <a:off x="9680659" y="971376"/>
              <a:ext cx="76021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"/>
            <p:cNvSpPr>
              <a:spLocks noEditPoints="1"/>
            </p:cNvSpPr>
            <p:nvPr userDrawn="1"/>
          </p:nvSpPr>
          <p:spPr bwMode="auto">
            <a:xfrm>
              <a:off x="9768775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"/>
            <p:cNvSpPr>
              <a:spLocks/>
            </p:cNvSpPr>
            <p:nvPr userDrawn="1"/>
          </p:nvSpPr>
          <p:spPr bwMode="auto">
            <a:xfrm>
              <a:off x="9926001" y="1002475"/>
              <a:ext cx="83796" cy="153770"/>
            </a:xfrm>
            <a:custGeom>
              <a:avLst/>
              <a:gdLst>
                <a:gd name="T0" fmla="*/ 19 w 41"/>
                <a:gd name="T1" fmla="*/ 75 h 75"/>
                <a:gd name="T2" fmla="*/ 0 w 41"/>
                <a:gd name="T3" fmla="*/ 75 h 75"/>
                <a:gd name="T4" fmla="*/ 0 w 41"/>
                <a:gd name="T5" fmla="*/ 1 h 75"/>
                <a:gd name="T6" fmla="*/ 19 w 41"/>
                <a:gd name="T7" fmla="*/ 1 h 75"/>
                <a:gd name="T8" fmla="*/ 19 w 41"/>
                <a:gd name="T9" fmla="*/ 9 h 75"/>
                <a:gd name="T10" fmla="*/ 36 w 41"/>
                <a:gd name="T11" fmla="*/ 0 h 75"/>
                <a:gd name="T12" fmla="*/ 41 w 41"/>
                <a:gd name="T13" fmla="*/ 0 h 75"/>
                <a:gd name="T14" fmla="*/ 41 w 41"/>
                <a:gd name="T15" fmla="*/ 18 h 75"/>
                <a:gd name="T16" fmla="*/ 33 w 41"/>
                <a:gd name="T17" fmla="*/ 18 h 75"/>
                <a:gd name="T18" fmla="*/ 19 w 41"/>
                <a:gd name="T19" fmla="*/ 33 h 75"/>
                <a:gd name="T20" fmla="*/ 19 w 4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5">
                  <a:moveTo>
                    <a:pt x="1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7" y="0"/>
                    <a:pt x="3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5" y="18"/>
                    <a:pt x="19" y="23"/>
                    <a:pt x="19" y="33"/>
                  </a:cubicBezTo>
                  <a:lnTo>
                    <a:pt x="19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"/>
            <p:cNvSpPr>
              <a:spLocks/>
            </p:cNvSpPr>
            <p:nvPr userDrawn="1"/>
          </p:nvSpPr>
          <p:spPr bwMode="auto">
            <a:xfrm>
              <a:off x="10027938" y="944595"/>
              <a:ext cx="145131" cy="211650"/>
            </a:xfrm>
            <a:custGeom>
              <a:avLst/>
              <a:gdLst>
                <a:gd name="T0" fmla="*/ 0 w 71"/>
                <a:gd name="T1" fmla="*/ 70 h 103"/>
                <a:gd name="T2" fmla="*/ 20 w 71"/>
                <a:gd name="T3" fmla="*/ 70 h 103"/>
                <a:gd name="T4" fmla="*/ 37 w 71"/>
                <a:gd name="T5" fmla="*/ 84 h 103"/>
                <a:gd name="T6" fmla="*/ 52 w 71"/>
                <a:gd name="T7" fmla="*/ 74 h 103"/>
                <a:gd name="T8" fmla="*/ 41 w 71"/>
                <a:gd name="T9" fmla="*/ 63 h 103"/>
                <a:gd name="T10" fmla="*/ 24 w 71"/>
                <a:gd name="T11" fmla="*/ 59 h 103"/>
                <a:gd name="T12" fmla="*/ 2 w 71"/>
                <a:gd name="T13" fmla="*/ 29 h 103"/>
                <a:gd name="T14" fmla="*/ 35 w 71"/>
                <a:gd name="T15" fmla="*/ 0 h 103"/>
                <a:gd name="T16" fmla="*/ 69 w 71"/>
                <a:gd name="T17" fmla="*/ 29 h 103"/>
                <a:gd name="T18" fmla="*/ 50 w 71"/>
                <a:gd name="T19" fmla="*/ 29 h 103"/>
                <a:gd name="T20" fmla="*/ 34 w 71"/>
                <a:gd name="T21" fmla="*/ 19 h 103"/>
                <a:gd name="T22" fmla="*/ 21 w 71"/>
                <a:gd name="T23" fmla="*/ 29 h 103"/>
                <a:gd name="T24" fmla="*/ 31 w 71"/>
                <a:gd name="T25" fmla="*/ 39 h 103"/>
                <a:gd name="T26" fmla="*/ 47 w 71"/>
                <a:gd name="T27" fmla="*/ 44 h 103"/>
                <a:gd name="T28" fmla="*/ 71 w 71"/>
                <a:gd name="T29" fmla="*/ 74 h 103"/>
                <a:gd name="T30" fmla="*/ 37 w 71"/>
                <a:gd name="T31" fmla="*/ 103 h 103"/>
                <a:gd name="T32" fmla="*/ 0 w 71"/>
                <a:gd name="T33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03">
                  <a:moveTo>
                    <a:pt x="0" y="70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21" y="78"/>
                    <a:pt x="28" y="84"/>
                    <a:pt x="37" y="84"/>
                  </a:cubicBezTo>
                  <a:cubicBezTo>
                    <a:pt x="46" y="84"/>
                    <a:pt x="52" y="81"/>
                    <a:pt x="52" y="74"/>
                  </a:cubicBezTo>
                  <a:cubicBezTo>
                    <a:pt x="52" y="68"/>
                    <a:pt x="48" y="65"/>
                    <a:pt x="41" y="6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9" y="55"/>
                    <a:pt x="2" y="44"/>
                    <a:pt x="2" y="29"/>
                  </a:cubicBezTo>
                  <a:cubicBezTo>
                    <a:pt x="2" y="9"/>
                    <a:pt x="17" y="0"/>
                    <a:pt x="35" y="0"/>
                  </a:cubicBezTo>
                  <a:cubicBezTo>
                    <a:pt x="55" y="0"/>
                    <a:pt x="67" y="12"/>
                    <a:pt x="6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8" y="22"/>
                    <a:pt x="41" y="19"/>
                    <a:pt x="34" y="19"/>
                  </a:cubicBezTo>
                  <a:cubicBezTo>
                    <a:pt x="26" y="19"/>
                    <a:pt x="21" y="22"/>
                    <a:pt x="21" y="29"/>
                  </a:cubicBezTo>
                  <a:cubicBezTo>
                    <a:pt x="21" y="35"/>
                    <a:pt x="25" y="38"/>
                    <a:pt x="31" y="3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62" y="48"/>
                    <a:pt x="71" y="57"/>
                    <a:pt x="71" y="74"/>
                  </a:cubicBezTo>
                  <a:cubicBezTo>
                    <a:pt x="71" y="92"/>
                    <a:pt x="59" y="103"/>
                    <a:pt x="37" y="103"/>
                  </a:cubicBezTo>
                  <a:cubicBezTo>
                    <a:pt x="15" y="103"/>
                    <a:pt x="1" y="90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"/>
            <p:cNvSpPr>
              <a:spLocks/>
            </p:cNvSpPr>
            <p:nvPr userDrawn="1"/>
          </p:nvSpPr>
          <p:spPr bwMode="auto">
            <a:xfrm>
              <a:off x="10177389" y="1004203"/>
              <a:ext cx="146859" cy="205603"/>
            </a:xfrm>
            <a:custGeom>
              <a:avLst/>
              <a:gdLst>
                <a:gd name="T0" fmla="*/ 43 w 72"/>
                <a:gd name="T1" fmla="*/ 80 h 100"/>
                <a:gd name="T2" fmla="*/ 25 w 72"/>
                <a:gd name="T3" fmla="*/ 100 h 100"/>
                <a:gd name="T4" fmla="*/ 11 w 72"/>
                <a:gd name="T5" fmla="*/ 100 h 100"/>
                <a:gd name="T6" fmla="*/ 11 w 72"/>
                <a:gd name="T7" fmla="*/ 83 h 100"/>
                <a:gd name="T8" fmla="*/ 19 w 72"/>
                <a:gd name="T9" fmla="*/ 83 h 100"/>
                <a:gd name="T10" fmla="*/ 24 w 72"/>
                <a:gd name="T11" fmla="*/ 79 h 100"/>
                <a:gd name="T12" fmla="*/ 26 w 72"/>
                <a:gd name="T13" fmla="*/ 73 h 100"/>
                <a:gd name="T14" fmla="*/ 0 w 72"/>
                <a:gd name="T15" fmla="*/ 0 h 100"/>
                <a:gd name="T16" fmla="*/ 20 w 72"/>
                <a:gd name="T17" fmla="*/ 0 h 100"/>
                <a:gd name="T18" fmla="*/ 36 w 72"/>
                <a:gd name="T19" fmla="*/ 47 h 100"/>
                <a:gd name="T20" fmla="*/ 52 w 72"/>
                <a:gd name="T21" fmla="*/ 0 h 100"/>
                <a:gd name="T22" fmla="*/ 72 w 72"/>
                <a:gd name="T23" fmla="*/ 0 h 100"/>
                <a:gd name="T24" fmla="*/ 43 w 72"/>
                <a:gd name="T25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00">
                  <a:moveTo>
                    <a:pt x="43" y="80"/>
                  </a:moveTo>
                  <a:cubicBezTo>
                    <a:pt x="39" y="92"/>
                    <a:pt x="38" y="100"/>
                    <a:pt x="25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2" y="83"/>
                    <a:pt x="23" y="81"/>
                    <a:pt x="24" y="79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"/>
            <p:cNvSpPr>
              <a:spLocks/>
            </p:cNvSpPr>
            <p:nvPr userDrawn="1"/>
          </p:nvSpPr>
          <p:spPr bwMode="auto">
            <a:xfrm>
              <a:off x="10319929" y="998156"/>
              <a:ext cx="125262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40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8" y="7"/>
                    <a:pt x="5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4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4"/>
            <p:cNvSpPr>
              <a:spLocks noEditPoints="1"/>
            </p:cNvSpPr>
            <p:nvPr userDrawn="1"/>
          </p:nvSpPr>
          <p:spPr bwMode="auto">
            <a:xfrm>
              <a:off x="10548856" y="998156"/>
              <a:ext cx="134765" cy="158090"/>
            </a:xfrm>
            <a:custGeom>
              <a:avLst/>
              <a:gdLst>
                <a:gd name="T0" fmla="*/ 19 w 66"/>
                <a:gd name="T1" fmla="*/ 45 h 77"/>
                <a:gd name="T2" fmla="*/ 19 w 66"/>
                <a:gd name="T3" fmla="*/ 45 h 77"/>
                <a:gd name="T4" fmla="*/ 33 w 66"/>
                <a:gd name="T5" fmla="*/ 60 h 77"/>
                <a:gd name="T6" fmla="*/ 46 w 66"/>
                <a:gd name="T7" fmla="*/ 52 h 77"/>
                <a:gd name="T8" fmla="*/ 65 w 66"/>
                <a:gd name="T9" fmla="*/ 52 h 77"/>
                <a:gd name="T10" fmla="*/ 33 w 66"/>
                <a:gd name="T11" fmla="*/ 77 h 77"/>
                <a:gd name="T12" fmla="*/ 0 w 66"/>
                <a:gd name="T13" fmla="*/ 43 h 77"/>
                <a:gd name="T14" fmla="*/ 0 w 66"/>
                <a:gd name="T15" fmla="*/ 34 h 77"/>
                <a:gd name="T16" fmla="*/ 33 w 66"/>
                <a:gd name="T17" fmla="*/ 0 h 77"/>
                <a:gd name="T18" fmla="*/ 66 w 66"/>
                <a:gd name="T19" fmla="*/ 34 h 77"/>
                <a:gd name="T20" fmla="*/ 66 w 66"/>
                <a:gd name="T21" fmla="*/ 45 h 77"/>
                <a:gd name="T22" fmla="*/ 19 w 66"/>
                <a:gd name="T23" fmla="*/ 45 h 77"/>
                <a:gd name="T24" fmla="*/ 19 w 66"/>
                <a:gd name="T25" fmla="*/ 29 h 77"/>
                <a:gd name="T26" fmla="*/ 19 w 66"/>
                <a:gd name="T27" fmla="*/ 30 h 77"/>
                <a:gd name="T28" fmla="*/ 47 w 66"/>
                <a:gd name="T29" fmla="*/ 30 h 77"/>
                <a:gd name="T30" fmla="*/ 47 w 66"/>
                <a:gd name="T31" fmla="*/ 29 h 77"/>
                <a:gd name="T32" fmla="*/ 33 w 66"/>
                <a:gd name="T33" fmla="*/ 17 h 77"/>
                <a:gd name="T34" fmla="*/ 19 w 66"/>
                <a:gd name="T3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7"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54"/>
                    <a:pt x="24" y="60"/>
                    <a:pt x="33" y="60"/>
                  </a:cubicBezTo>
                  <a:cubicBezTo>
                    <a:pt x="40" y="60"/>
                    <a:pt x="44" y="57"/>
                    <a:pt x="4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2" y="67"/>
                    <a:pt x="51" y="77"/>
                    <a:pt x="33" y="77"/>
                  </a:cubicBezTo>
                  <a:cubicBezTo>
                    <a:pt x="12" y="77"/>
                    <a:pt x="0" y="6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"/>
                    <a:pt x="12" y="0"/>
                    <a:pt x="33" y="0"/>
                  </a:cubicBezTo>
                  <a:cubicBezTo>
                    <a:pt x="54" y="0"/>
                    <a:pt x="66" y="13"/>
                    <a:pt x="66" y="34"/>
                  </a:cubicBezTo>
                  <a:cubicBezTo>
                    <a:pt x="66" y="45"/>
                    <a:pt x="66" y="45"/>
                    <a:pt x="66" y="45"/>
                  </a:cubicBezTo>
                  <a:lnTo>
                    <a:pt x="19" y="45"/>
                  </a:lnTo>
                  <a:close/>
                  <a:moveTo>
                    <a:pt x="19" y="29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2"/>
                    <a:pt x="41" y="17"/>
                    <a:pt x="33" y="17"/>
                  </a:cubicBezTo>
                  <a:cubicBezTo>
                    <a:pt x="25" y="17"/>
                    <a:pt x="20" y="22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5"/>
            <p:cNvSpPr>
              <a:spLocks/>
            </p:cNvSpPr>
            <p:nvPr userDrawn="1"/>
          </p:nvSpPr>
          <p:spPr bwMode="auto">
            <a:xfrm>
              <a:off x="10706082" y="999884"/>
              <a:ext cx="224608" cy="156362"/>
            </a:xfrm>
            <a:custGeom>
              <a:avLst/>
              <a:gdLst>
                <a:gd name="T0" fmla="*/ 64 w 110"/>
                <a:gd name="T1" fmla="*/ 76 h 76"/>
                <a:gd name="T2" fmla="*/ 46 w 110"/>
                <a:gd name="T3" fmla="*/ 76 h 76"/>
                <a:gd name="T4" fmla="*/ 46 w 110"/>
                <a:gd name="T5" fmla="*/ 33 h 76"/>
                <a:gd name="T6" fmla="*/ 32 w 110"/>
                <a:gd name="T7" fmla="*/ 19 h 76"/>
                <a:gd name="T8" fmla="*/ 18 w 110"/>
                <a:gd name="T9" fmla="*/ 33 h 76"/>
                <a:gd name="T10" fmla="*/ 18 w 110"/>
                <a:gd name="T11" fmla="*/ 76 h 76"/>
                <a:gd name="T12" fmla="*/ 0 w 110"/>
                <a:gd name="T13" fmla="*/ 76 h 76"/>
                <a:gd name="T14" fmla="*/ 0 w 110"/>
                <a:gd name="T15" fmla="*/ 2 h 76"/>
                <a:gd name="T16" fmla="*/ 18 w 110"/>
                <a:gd name="T17" fmla="*/ 2 h 76"/>
                <a:gd name="T18" fmla="*/ 18 w 110"/>
                <a:gd name="T19" fmla="*/ 8 h 76"/>
                <a:gd name="T20" fmla="*/ 35 w 110"/>
                <a:gd name="T21" fmla="*/ 0 h 76"/>
                <a:gd name="T22" fmla="*/ 55 w 110"/>
                <a:gd name="T23" fmla="*/ 10 h 76"/>
                <a:gd name="T24" fmla="*/ 78 w 110"/>
                <a:gd name="T25" fmla="*/ 0 h 76"/>
                <a:gd name="T26" fmla="*/ 110 w 110"/>
                <a:gd name="T27" fmla="*/ 32 h 76"/>
                <a:gd name="T28" fmla="*/ 110 w 110"/>
                <a:gd name="T29" fmla="*/ 76 h 76"/>
                <a:gd name="T30" fmla="*/ 91 w 110"/>
                <a:gd name="T31" fmla="*/ 76 h 76"/>
                <a:gd name="T32" fmla="*/ 91 w 110"/>
                <a:gd name="T33" fmla="*/ 33 h 76"/>
                <a:gd name="T34" fmla="*/ 78 w 110"/>
                <a:gd name="T35" fmla="*/ 19 h 76"/>
                <a:gd name="T36" fmla="*/ 64 w 110"/>
                <a:gd name="T37" fmla="*/ 33 h 76"/>
                <a:gd name="T38" fmla="*/ 64 w 110"/>
                <a:gd name="T3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76">
                  <a:moveTo>
                    <a:pt x="64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3"/>
                    <a:pt x="39" y="19"/>
                    <a:pt x="32" y="19"/>
                  </a:cubicBezTo>
                  <a:cubicBezTo>
                    <a:pt x="25" y="19"/>
                    <a:pt x="18" y="23"/>
                    <a:pt x="18" y="33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43" y="0"/>
                    <a:pt x="50" y="3"/>
                    <a:pt x="55" y="10"/>
                  </a:cubicBezTo>
                  <a:cubicBezTo>
                    <a:pt x="60" y="4"/>
                    <a:pt x="68" y="0"/>
                    <a:pt x="78" y="0"/>
                  </a:cubicBezTo>
                  <a:cubicBezTo>
                    <a:pt x="97" y="0"/>
                    <a:pt x="110" y="11"/>
                    <a:pt x="110" y="32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23"/>
                    <a:pt x="85" y="19"/>
                    <a:pt x="78" y="19"/>
                  </a:cubicBezTo>
                  <a:cubicBezTo>
                    <a:pt x="71" y="19"/>
                    <a:pt x="64" y="23"/>
                    <a:pt x="64" y="33"/>
                  </a:cubicBezTo>
                  <a:lnTo>
                    <a:pt x="6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6"/>
            <p:cNvSpPr>
              <a:spLocks/>
            </p:cNvSpPr>
            <p:nvPr userDrawn="1"/>
          </p:nvSpPr>
          <p:spPr bwMode="auto">
            <a:xfrm>
              <a:off x="10945376" y="998156"/>
              <a:ext cx="124398" cy="158090"/>
            </a:xfrm>
            <a:custGeom>
              <a:avLst/>
              <a:gdLst>
                <a:gd name="T0" fmla="*/ 0 w 61"/>
                <a:gd name="T1" fmla="*/ 52 h 77"/>
                <a:gd name="T2" fmla="*/ 19 w 61"/>
                <a:gd name="T3" fmla="*/ 52 h 77"/>
                <a:gd name="T4" fmla="*/ 33 w 61"/>
                <a:gd name="T5" fmla="*/ 60 h 77"/>
                <a:gd name="T6" fmla="*/ 42 w 61"/>
                <a:gd name="T7" fmla="*/ 54 h 77"/>
                <a:gd name="T8" fmla="*/ 36 w 61"/>
                <a:gd name="T9" fmla="*/ 48 h 77"/>
                <a:gd name="T10" fmla="*/ 20 w 61"/>
                <a:gd name="T11" fmla="*/ 45 h 77"/>
                <a:gd name="T12" fmla="*/ 2 w 61"/>
                <a:gd name="T13" fmla="*/ 23 h 77"/>
                <a:gd name="T14" fmla="*/ 30 w 61"/>
                <a:gd name="T15" fmla="*/ 0 h 77"/>
                <a:gd name="T16" fmla="*/ 59 w 61"/>
                <a:gd name="T17" fmla="*/ 24 h 77"/>
                <a:gd name="T18" fmla="*/ 39 w 61"/>
                <a:gd name="T19" fmla="*/ 24 h 77"/>
                <a:gd name="T20" fmla="*/ 30 w 61"/>
                <a:gd name="T21" fmla="*/ 17 h 77"/>
                <a:gd name="T22" fmla="*/ 21 w 61"/>
                <a:gd name="T23" fmla="*/ 22 h 77"/>
                <a:gd name="T24" fmla="*/ 27 w 61"/>
                <a:gd name="T25" fmla="*/ 28 h 77"/>
                <a:gd name="T26" fmla="*/ 43 w 61"/>
                <a:gd name="T27" fmla="*/ 32 h 77"/>
                <a:gd name="T28" fmla="*/ 61 w 61"/>
                <a:gd name="T29" fmla="*/ 54 h 77"/>
                <a:gd name="T30" fmla="*/ 32 w 61"/>
                <a:gd name="T31" fmla="*/ 77 h 77"/>
                <a:gd name="T32" fmla="*/ 0 w 61"/>
                <a:gd name="T33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77">
                  <a:moveTo>
                    <a:pt x="0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0" y="57"/>
                    <a:pt x="27" y="60"/>
                    <a:pt x="33" y="60"/>
                  </a:cubicBezTo>
                  <a:cubicBezTo>
                    <a:pt x="37" y="60"/>
                    <a:pt x="42" y="59"/>
                    <a:pt x="42" y="54"/>
                  </a:cubicBezTo>
                  <a:cubicBezTo>
                    <a:pt x="42" y="51"/>
                    <a:pt x="40" y="49"/>
                    <a:pt x="36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2" y="43"/>
                    <a:pt x="2" y="37"/>
                    <a:pt x="2" y="23"/>
                  </a:cubicBezTo>
                  <a:cubicBezTo>
                    <a:pt x="2" y="8"/>
                    <a:pt x="15" y="0"/>
                    <a:pt x="30" y="0"/>
                  </a:cubicBezTo>
                  <a:cubicBezTo>
                    <a:pt x="45" y="0"/>
                    <a:pt x="57" y="7"/>
                    <a:pt x="5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24" y="17"/>
                    <a:pt x="21" y="19"/>
                    <a:pt x="21" y="22"/>
                  </a:cubicBezTo>
                  <a:cubicBezTo>
                    <a:pt x="21" y="26"/>
                    <a:pt x="23" y="27"/>
                    <a:pt x="27" y="2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1" y="33"/>
                    <a:pt x="61" y="39"/>
                    <a:pt x="61" y="54"/>
                  </a:cubicBezTo>
                  <a:cubicBezTo>
                    <a:pt x="61" y="71"/>
                    <a:pt x="48" y="77"/>
                    <a:pt x="32" y="77"/>
                  </a:cubicBezTo>
                  <a:cubicBezTo>
                    <a:pt x="17" y="77"/>
                    <a:pt x="1" y="69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7"/>
            <p:cNvSpPr>
              <a:spLocks/>
            </p:cNvSpPr>
            <p:nvPr userDrawn="1"/>
          </p:nvSpPr>
          <p:spPr bwMode="auto">
            <a:xfrm>
              <a:off x="10457285" y="971376"/>
              <a:ext cx="75157" cy="184870"/>
            </a:xfrm>
            <a:custGeom>
              <a:avLst/>
              <a:gdLst>
                <a:gd name="T0" fmla="*/ 37 w 37"/>
                <a:gd name="T1" fmla="*/ 73 h 90"/>
                <a:gd name="T2" fmla="*/ 37 w 37"/>
                <a:gd name="T3" fmla="*/ 90 h 90"/>
                <a:gd name="T4" fmla="*/ 19 w 37"/>
                <a:gd name="T5" fmla="*/ 90 h 90"/>
                <a:gd name="T6" fmla="*/ 0 w 37"/>
                <a:gd name="T7" fmla="*/ 71 h 90"/>
                <a:gd name="T8" fmla="*/ 0 w 37"/>
                <a:gd name="T9" fmla="*/ 33 h 90"/>
                <a:gd name="T10" fmla="*/ 0 w 37"/>
                <a:gd name="T11" fmla="*/ 16 h 90"/>
                <a:gd name="T12" fmla="*/ 0 w 37"/>
                <a:gd name="T13" fmla="*/ 0 h 90"/>
                <a:gd name="T14" fmla="*/ 19 w 37"/>
                <a:gd name="T15" fmla="*/ 0 h 90"/>
                <a:gd name="T16" fmla="*/ 19 w 37"/>
                <a:gd name="T17" fmla="*/ 16 h 90"/>
                <a:gd name="T18" fmla="*/ 37 w 37"/>
                <a:gd name="T19" fmla="*/ 16 h 90"/>
                <a:gd name="T20" fmla="*/ 37 w 37"/>
                <a:gd name="T21" fmla="*/ 33 h 90"/>
                <a:gd name="T22" fmla="*/ 19 w 37"/>
                <a:gd name="T23" fmla="*/ 33 h 90"/>
                <a:gd name="T24" fmla="*/ 19 w 37"/>
                <a:gd name="T25" fmla="*/ 67 h 90"/>
                <a:gd name="T26" fmla="*/ 25 w 37"/>
                <a:gd name="T27" fmla="*/ 73 h 90"/>
                <a:gd name="T28" fmla="*/ 37 w 37"/>
                <a:gd name="T29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90">
                  <a:moveTo>
                    <a:pt x="37" y="73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6" y="90"/>
                    <a:pt x="0" y="83"/>
                    <a:pt x="0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3"/>
                    <a:pt x="25" y="73"/>
                  </a:cubicBezTo>
                  <a:lnTo>
                    <a:pt x="3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8"/>
            <p:cNvSpPr>
              <a:spLocks/>
            </p:cNvSpPr>
            <p:nvPr userDrawn="1"/>
          </p:nvSpPr>
          <p:spPr bwMode="auto">
            <a:xfrm>
              <a:off x="9466418" y="1234858"/>
              <a:ext cx="57016" cy="77749"/>
            </a:xfrm>
            <a:custGeom>
              <a:avLst/>
              <a:gdLst>
                <a:gd name="T0" fmla="*/ 50 w 66"/>
                <a:gd name="T1" fmla="*/ 0 h 90"/>
                <a:gd name="T2" fmla="*/ 66 w 66"/>
                <a:gd name="T3" fmla="*/ 0 h 90"/>
                <a:gd name="T4" fmla="*/ 66 w 66"/>
                <a:gd name="T5" fmla="*/ 90 h 90"/>
                <a:gd name="T6" fmla="*/ 50 w 66"/>
                <a:gd name="T7" fmla="*/ 90 h 90"/>
                <a:gd name="T8" fmla="*/ 50 w 66"/>
                <a:gd name="T9" fmla="*/ 54 h 90"/>
                <a:gd name="T10" fmla="*/ 17 w 66"/>
                <a:gd name="T11" fmla="*/ 54 h 90"/>
                <a:gd name="T12" fmla="*/ 17 w 66"/>
                <a:gd name="T13" fmla="*/ 90 h 90"/>
                <a:gd name="T14" fmla="*/ 0 w 66"/>
                <a:gd name="T15" fmla="*/ 90 h 90"/>
                <a:gd name="T16" fmla="*/ 0 w 66"/>
                <a:gd name="T17" fmla="*/ 0 h 90"/>
                <a:gd name="T18" fmla="*/ 17 w 66"/>
                <a:gd name="T19" fmla="*/ 0 h 90"/>
                <a:gd name="T20" fmla="*/ 17 w 66"/>
                <a:gd name="T21" fmla="*/ 35 h 90"/>
                <a:gd name="T22" fmla="*/ 50 w 66"/>
                <a:gd name="T23" fmla="*/ 35 h 90"/>
                <a:gd name="T24" fmla="*/ 50 w 66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0">
                  <a:moveTo>
                    <a:pt x="50" y="0"/>
                  </a:moveTo>
                  <a:lnTo>
                    <a:pt x="66" y="0"/>
                  </a:lnTo>
                  <a:lnTo>
                    <a:pt x="66" y="90"/>
                  </a:lnTo>
                  <a:lnTo>
                    <a:pt x="50" y="90"/>
                  </a:lnTo>
                  <a:lnTo>
                    <a:pt x="50" y="54"/>
                  </a:lnTo>
                  <a:lnTo>
                    <a:pt x="17" y="54"/>
                  </a:lnTo>
                  <a:lnTo>
                    <a:pt x="17" y="9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5"/>
                  </a:lnTo>
                  <a:lnTo>
                    <a:pt x="50" y="35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9"/>
            <p:cNvSpPr>
              <a:spLocks noEditPoints="1"/>
            </p:cNvSpPr>
            <p:nvPr userDrawn="1"/>
          </p:nvSpPr>
          <p:spPr bwMode="auto">
            <a:xfrm>
              <a:off x="9538120" y="1253000"/>
              <a:ext cx="50969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19" y="30"/>
                    <a:pt x="13" y="30"/>
                  </a:cubicBezTo>
                  <a:cubicBezTo>
                    <a:pt x="4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4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0"/>
            <p:cNvSpPr>
              <a:spLocks noEditPoints="1"/>
            </p:cNvSpPr>
            <p:nvPr userDrawn="1"/>
          </p:nvSpPr>
          <p:spPr bwMode="auto">
            <a:xfrm>
              <a:off x="9599455" y="1253000"/>
              <a:ext cx="52697" cy="61335"/>
            </a:xfrm>
            <a:custGeom>
              <a:avLst/>
              <a:gdLst>
                <a:gd name="T0" fmla="*/ 19 w 26"/>
                <a:gd name="T1" fmla="*/ 11 h 30"/>
                <a:gd name="T2" fmla="*/ 13 w 26"/>
                <a:gd name="T3" fmla="*/ 7 h 30"/>
                <a:gd name="T4" fmla="*/ 8 w 26"/>
                <a:gd name="T5" fmla="*/ 10 h 30"/>
                <a:gd name="T6" fmla="*/ 1 w 26"/>
                <a:gd name="T7" fmla="*/ 10 h 30"/>
                <a:gd name="T8" fmla="*/ 13 w 26"/>
                <a:gd name="T9" fmla="*/ 0 h 30"/>
                <a:gd name="T10" fmla="*/ 26 w 26"/>
                <a:gd name="T11" fmla="*/ 13 h 30"/>
                <a:gd name="T12" fmla="*/ 26 w 26"/>
                <a:gd name="T13" fmla="*/ 29 h 30"/>
                <a:gd name="T14" fmla="*/ 19 w 26"/>
                <a:gd name="T15" fmla="*/ 29 h 30"/>
                <a:gd name="T16" fmla="*/ 19 w 26"/>
                <a:gd name="T17" fmla="*/ 26 h 30"/>
                <a:gd name="T18" fmla="*/ 11 w 26"/>
                <a:gd name="T19" fmla="*/ 30 h 30"/>
                <a:gd name="T20" fmla="*/ 0 w 26"/>
                <a:gd name="T21" fmla="*/ 21 h 30"/>
                <a:gd name="T22" fmla="*/ 6 w 26"/>
                <a:gd name="T23" fmla="*/ 13 h 30"/>
                <a:gd name="T24" fmla="*/ 19 w 26"/>
                <a:gd name="T25" fmla="*/ 11 h 30"/>
                <a:gd name="T26" fmla="*/ 8 w 26"/>
                <a:gd name="T27" fmla="*/ 21 h 30"/>
                <a:gd name="T28" fmla="*/ 12 w 26"/>
                <a:gd name="T29" fmla="*/ 23 h 30"/>
                <a:gd name="T30" fmla="*/ 19 w 26"/>
                <a:gd name="T31" fmla="*/ 18 h 30"/>
                <a:gd name="T32" fmla="*/ 19 w 26"/>
                <a:gd name="T33" fmla="*/ 17 h 30"/>
                <a:gd name="T34" fmla="*/ 9 w 26"/>
                <a:gd name="T35" fmla="*/ 18 h 30"/>
                <a:gd name="T36" fmla="*/ 8 w 26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0">
                  <a:moveTo>
                    <a:pt x="19" y="11"/>
                  </a:moveTo>
                  <a:cubicBezTo>
                    <a:pt x="18" y="8"/>
                    <a:pt x="16" y="7"/>
                    <a:pt x="13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8"/>
                    <a:pt x="15" y="30"/>
                    <a:pt x="11" y="30"/>
                  </a:cubicBezTo>
                  <a:cubicBezTo>
                    <a:pt x="4" y="30"/>
                    <a:pt x="0" y="27"/>
                    <a:pt x="0" y="21"/>
                  </a:cubicBezTo>
                  <a:cubicBezTo>
                    <a:pt x="0" y="17"/>
                    <a:pt x="2" y="15"/>
                    <a:pt x="6" y="13"/>
                  </a:cubicBezTo>
                  <a:cubicBezTo>
                    <a:pt x="9" y="12"/>
                    <a:pt x="14" y="11"/>
                    <a:pt x="19" y="11"/>
                  </a:cubicBezTo>
                  <a:close/>
                  <a:moveTo>
                    <a:pt x="8" y="21"/>
                  </a:moveTo>
                  <a:cubicBezTo>
                    <a:pt x="8" y="22"/>
                    <a:pt x="9" y="23"/>
                    <a:pt x="12" y="23"/>
                  </a:cubicBezTo>
                  <a:cubicBezTo>
                    <a:pt x="16" y="23"/>
                    <a:pt x="19" y="21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7"/>
                    <a:pt x="11" y="18"/>
                    <a:pt x="9" y="18"/>
                  </a:cubicBezTo>
                  <a:cubicBezTo>
                    <a:pt x="8" y="19"/>
                    <a:pt x="8" y="19"/>
                    <a:pt x="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1"/>
            <p:cNvSpPr>
              <a:spLocks/>
            </p:cNvSpPr>
            <p:nvPr userDrawn="1"/>
          </p:nvSpPr>
          <p:spPr bwMode="auto">
            <a:xfrm>
              <a:off x="9666837" y="1234858"/>
              <a:ext cx="19869" cy="77749"/>
            </a:xfrm>
            <a:custGeom>
              <a:avLst/>
              <a:gdLst>
                <a:gd name="T0" fmla="*/ 10 w 10"/>
                <a:gd name="T1" fmla="*/ 32 h 38"/>
                <a:gd name="T2" fmla="*/ 10 w 10"/>
                <a:gd name="T3" fmla="*/ 38 h 38"/>
                <a:gd name="T4" fmla="*/ 7 w 10"/>
                <a:gd name="T5" fmla="*/ 38 h 38"/>
                <a:gd name="T6" fmla="*/ 0 w 10"/>
                <a:gd name="T7" fmla="*/ 31 h 38"/>
                <a:gd name="T8" fmla="*/ 0 w 10"/>
                <a:gd name="T9" fmla="*/ 0 h 38"/>
                <a:gd name="T10" fmla="*/ 7 w 10"/>
                <a:gd name="T11" fmla="*/ 0 h 38"/>
                <a:gd name="T12" fmla="*/ 7 w 10"/>
                <a:gd name="T13" fmla="*/ 30 h 38"/>
                <a:gd name="T14" fmla="*/ 9 w 10"/>
                <a:gd name="T15" fmla="*/ 32 h 38"/>
                <a:gd name="T16" fmla="*/ 10 w 10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8">
                  <a:moveTo>
                    <a:pt x="10" y="32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8"/>
                    <a:pt x="0" y="36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2"/>
                    <a:pt x="9" y="32"/>
                  </a:cubicBezTo>
                  <a:lnTo>
                    <a:pt x="1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2"/>
            <p:cNvSpPr>
              <a:spLocks/>
            </p:cNvSpPr>
            <p:nvPr userDrawn="1"/>
          </p:nvSpPr>
          <p:spPr bwMode="auto">
            <a:xfrm>
              <a:off x="9692754" y="1242633"/>
              <a:ext cx="37147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3"/>
            <p:cNvSpPr>
              <a:spLocks/>
            </p:cNvSpPr>
            <p:nvPr userDrawn="1"/>
          </p:nvSpPr>
          <p:spPr bwMode="auto">
            <a:xfrm>
              <a:off x="9741995" y="1234858"/>
              <a:ext cx="50969" cy="77749"/>
            </a:xfrm>
            <a:custGeom>
              <a:avLst/>
              <a:gdLst>
                <a:gd name="T0" fmla="*/ 25 w 25"/>
                <a:gd name="T1" fmla="*/ 38 h 38"/>
                <a:gd name="T2" fmla="*/ 18 w 25"/>
                <a:gd name="T3" fmla="*/ 38 h 38"/>
                <a:gd name="T4" fmla="*/ 18 w 25"/>
                <a:gd name="T5" fmla="*/ 22 h 38"/>
                <a:gd name="T6" fmla="*/ 12 w 25"/>
                <a:gd name="T7" fmla="*/ 16 h 38"/>
                <a:gd name="T8" fmla="*/ 7 w 25"/>
                <a:gd name="T9" fmla="*/ 22 h 38"/>
                <a:gd name="T10" fmla="*/ 7 w 25"/>
                <a:gd name="T11" fmla="*/ 38 h 38"/>
                <a:gd name="T12" fmla="*/ 0 w 25"/>
                <a:gd name="T13" fmla="*/ 38 h 38"/>
                <a:gd name="T14" fmla="*/ 0 w 25"/>
                <a:gd name="T15" fmla="*/ 0 h 38"/>
                <a:gd name="T16" fmla="*/ 7 w 25"/>
                <a:gd name="T17" fmla="*/ 0 h 38"/>
                <a:gd name="T18" fmla="*/ 7 w 25"/>
                <a:gd name="T19" fmla="*/ 13 h 38"/>
                <a:gd name="T20" fmla="*/ 14 w 25"/>
                <a:gd name="T21" fmla="*/ 9 h 38"/>
                <a:gd name="T22" fmla="*/ 25 w 25"/>
                <a:gd name="T23" fmla="*/ 22 h 38"/>
                <a:gd name="T24" fmla="*/ 25 w 25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8">
                  <a:moveTo>
                    <a:pt x="25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5" y="16"/>
                    <a:pt x="12" y="16"/>
                  </a:cubicBezTo>
                  <a:cubicBezTo>
                    <a:pt x="10" y="16"/>
                    <a:pt x="7" y="18"/>
                    <a:pt x="7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19" y="9"/>
                    <a:pt x="25" y="13"/>
                    <a:pt x="25" y="22"/>
                  </a:cubicBezTo>
                  <a:lnTo>
                    <a:pt x="2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4"/>
            <p:cNvSpPr>
              <a:spLocks noEditPoints="1"/>
            </p:cNvSpPr>
            <p:nvPr userDrawn="1"/>
          </p:nvSpPr>
          <p:spPr bwMode="auto">
            <a:xfrm>
              <a:off x="9897493" y="1234858"/>
              <a:ext cx="58744" cy="77749"/>
            </a:xfrm>
            <a:custGeom>
              <a:avLst/>
              <a:gdLst>
                <a:gd name="T0" fmla="*/ 0 w 29"/>
                <a:gd name="T1" fmla="*/ 0 h 38"/>
                <a:gd name="T2" fmla="*/ 16 w 29"/>
                <a:gd name="T3" fmla="*/ 0 h 38"/>
                <a:gd name="T4" fmla="*/ 28 w 29"/>
                <a:gd name="T5" fmla="*/ 11 h 38"/>
                <a:gd name="T6" fmla="*/ 25 w 29"/>
                <a:gd name="T7" fmla="*/ 18 h 38"/>
                <a:gd name="T8" fmla="*/ 29 w 29"/>
                <a:gd name="T9" fmla="*/ 27 h 38"/>
                <a:gd name="T10" fmla="*/ 17 w 29"/>
                <a:gd name="T11" fmla="*/ 38 h 38"/>
                <a:gd name="T12" fmla="*/ 0 w 29"/>
                <a:gd name="T13" fmla="*/ 38 h 38"/>
                <a:gd name="T14" fmla="*/ 0 w 29"/>
                <a:gd name="T15" fmla="*/ 0 h 38"/>
                <a:gd name="T16" fmla="*/ 16 w 29"/>
                <a:gd name="T17" fmla="*/ 7 h 38"/>
                <a:gd name="T18" fmla="*/ 8 w 29"/>
                <a:gd name="T19" fmla="*/ 7 h 38"/>
                <a:gd name="T20" fmla="*/ 8 w 29"/>
                <a:gd name="T21" fmla="*/ 15 h 38"/>
                <a:gd name="T22" fmla="*/ 16 w 29"/>
                <a:gd name="T23" fmla="*/ 15 h 38"/>
                <a:gd name="T24" fmla="*/ 21 w 29"/>
                <a:gd name="T25" fmla="*/ 11 h 38"/>
                <a:gd name="T26" fmla="*/ 16 w 29"/>
                <a:gd name="T27" fmla="*/ 7 h 38"/>
                <a:gd name="T28" fmla="*/ 17 w 29"/>
                <a:gd name="T29" fmla="*/ 31 h 38"/>
                <a:gd name="T30" fmla="*/ 22 w 29"/>
                <a:gd name="T31" fmla="*/ 27 h 38"/>
                <a:gd name="T32" fmla="*/ 17 w 29"/>
                <a:gd name="T33" fmla="*/ 22 h 38"/>
                <a:gd name="T34" fmla="*/ 8 w 29"/>
                <a:gd name="T35" fmla="*/ 22 h 38"/>
                <a:gd name="T36" fmla="*/ 8 w 29"/>
                <a:gd name="T37" fmla="*/ 31 h 38"/>
                <a:gd name="T38" fmla="*/ 17 w 2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8" y="4"/>
                    <a:pt x="28" y="11"/>
                  </a:cubicBezTo>
                  <a:cubicBezTo>
                    <a:pt x="28" y="14"/>
                    <a:pt x="27" y="17"/>
                    <a:pt x="25" y="18"/>
                  </a:cubicBezTo>
                  <a:cubicBezTo>
                    <a:pt x="27" y="20"/>
                    <a:pt x="29" y="23"/>
                    <a:pt x="29" y="27"/>
                  </a:cubicBezTo>
                  <a:cubicBezTo>
                    <a:pt x="29" y="34"/>
                    <a:pt x="25" y="38"/>
                    <a:pt x="17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0"/>
                  </a:lnTo>
                  <a:close/>
                  <a:moveTo>
                    <a:pt x="16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21" y="14"/>
                    <a:pt x="21" y="11"/>
                  </a:cubicBezTo>
                  <a:cubicBezTo>
                    <a:pt x="21" y="8"/>
                    <a:pt x="19" y="7"/>
                    <a:pt x="16" y="7"/>
                  </a:cubicBezTo>
                  <a:close/>
                  <a:moveTo>
                    <a:pt x="17" y="31"/>
                  </a:moveTo>
                  <a:cubicBezTo>
                    <a:pt x="20" y="31"/>
                    <a:pt x="22" y="29"/>
                    <a:pt x="22" y="27"/>
                  </a:cubicBezTo>
                  <a:cubicBezTo>
                    <a:pt x="22" y="24"/>
                    <a:pt x="20" y="22"/>
                    <a:pt x="1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1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5"/>
            <p:cNvSpPr>
              <a:spLocks/>
            </p:cNvSpPr>
            <p:nvPr userDrawn="1"/>
          </p:nvSpPr>
          <p:spPr bwMode="auto">
            <a:xfrm>
              <a:off x="9969194" y="1254728"/>
              <a:ext cx="48377" cy="59608"/>
            </a:xfrm>
            <a:custGeom>
              <a:avLst/>
              <a:gdLst>
                <a:gd name="T0" fmla="*/ 17 w 24"/>
                <a:gd name="T1" fmla="*/ 16 h 29"/>
                <a:gd name="T2" fmla="*/ 17 w 24"/>
                <a:gd name="T3" fmla="*/ 0 h 29"/>
                <a:gd name="T4" fmla="*/ 24 w 24"/>
                <a:gd name="T5" fmla="*/ 0 h 29"/>
                <a:gd name="T6" fmla="*/ 24 w 24"/>
                <a:gd name="T7" fmla="*/ 28 h 29"/>
                <a:gd name="T8" fmla="*/ 17 w 24"/>
                <a:gd name="T9" fmla="*/ 28 h 29"/>
                <a:gd name="T10" fmla="*/ 17 w 24"/>
                <a:gd name="T11" fmla="*/ 25 h 29"/>
                <a:gd name="T12" fmla="*/ 10 w 24"/>
                <a:gd name="T13" fmla="*/ 29 h 29"/>
                <a:gd name="T14" fmla="*/ 0 w 24"/>
                <a:gd name="T15" fmla="*/ 16 h 29"/>
                <a:gd name="T16" fmla="*/ 0 w 24"/>
                <a:gd name="T17" fmla="*/ 0 h 29"/>
                <a:gd name="T18" fmla="*/ 7 w 24"/>
                <a:gd name="T19" fmla="*/ 0 h 29"/>
                <a:gd name="T20" fmla="*/ 7 w 24"/>
                <a:gd name="T21" fmla="*/ 16 h 29"/>
                <a:gd name="T22" fmla="*/ 12 w 24"/>
                <a:gd name="T23" fmla="*/ 22 h 29"/>
                <a:gd name="T24" fmla="*/ 17 w 24"/>
                <a:gd name="T2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9">
                  <a:moveTo>
                    <a:pt x="17" y="1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7"/>
                    <a:pt x="14" y="29"/>
                    <a:pt x="10" y="29"/>
                  </a:cubicBezTo>
                  <a:cubicBezTo>
                    <a:pt x="5" y="29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0"/>
                    <a:pt x="9" y="22"/>
                    <a:pt x="12" y="22"/>
                  </a:cubicBezTo>
                  <a:cubicBezTo>
                    <a:pt x="15" y="22"/>
                    <a:pt x="17" y="20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6"/>
            <p:cNvSpPr>
              <a:spLocks/>
            </p:cNvSpPr>
            <p:nvPr userDrawn="1"/>
          </p:nvSpPr>
          <p:spPr bwMode="auto">
            <a:xfrm>
              <a:off x="1003053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7"/>
            <p:cNvSpPr>
              <a:spLocks noEditPoints="1"/>
            </p:cNvSpPr>
            <p:nvPr userDrawn="1"/>
          </p:nvSpPr>
          <p:spPr bwMode="auto">
            <a:xfrm>
              <a:off x="10087546" y="1234858"/>
              <a:ext cx="16414" cy="77749"/>
            </a:xfrm>
            <a:custGeom>
              <a:avLst/>
              <a:gdLst>
                <a:gd name="T0" fmla="*/ 19 w 19"/>
                <a:gd name="T1" fmla="*/ 14 h 90"/>
                <a:gd name="T2" fmla="*/ 0 w 19"/>
                <a:gd name="T3" fmla="*/ 14 h 90"/>
                <a:gd name="T4" fmla="*/ 0 w 19"/>
                <a:gd name="T5" fmla="*/ 0 h 90"/>
                <a:gd name="T6" fmla="*/ 19 w 19"/>
                <a:gd name="T7" fmla="*/ 0 h 90"/>
                <a:gd name="T8" fmla="*/ 19 w 19"/>
                <a:gd name="T9" fmla="*/ 14 h 90"/>
                <a:gd name="T10" fmla="*/ 19 w 19"/>
                <a:gd name="T11" fmla="*/ 90 h 90"/>
                <a:gd name="T12" fmla="*/ 0 w 19"/>
                <a:gd name="T13" fmla="*/ 90 h 90"/>
                <a:gd name="T14" fmla="*/ 0 w 19"/>
                <a:gd name="T15" fmla="*/ 23 h 90"/>
                <a:gd name="T16" fmla="*/ 19 w 19"/>
                <a:gd name="T17" fmla="*/ 23 h 90"/>
                <a:gd name="T18" fmla="*/ 19 w 19"/>
                <a:gd name="T1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90">
                  <a:moveTo>
                    <a:pt x="19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close/>
                  <a:moveTo>
                    <a:pt x="19" y="90"/>
                  </a:moveTo>
                  <a:lnTo>
                    <a:pt x="0" y="90"/>
                  </a:lnTo>
                  <a:lnTo>
                    <a:pt x="0" y="23"/>
                  </a:lnTo>
                  <a:lnTo>
                    <a:pt x="19" y="23"/>
                  </a:lnTo>
                  <a:lnTo>
                    <a:pt x="1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8"/>
            <p:cNvSpPr>
              <a:spLocks/>
            </p:cNvSpPr>
            <p:nvPr userDrawn="1"/>
          </p:nvSpPr>
          <p:spPr bwMode="auto">
            <a:xfrm>
              <a:off x="10117781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3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3 h 29"/>
                <a:gd name="T20" fmla="*/ 14 w 25"/>
                <a:gd name="T21" fmla="*/ 0 h 29"/>
                <a:gd name="T22" fmla="*/ 25 w 25"/>
                <a:gd name="T23" fmla="*/ 12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3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20" y="0"/>
                    <a:pt x="25" y="4"/>
                    <a:pt x="25" y="12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9"/>
            <p:cNvSpPr>
              <a:spLocks noEditPoints="1"/>
            </p:cNvSpPr>
            <p:nvPr userDrawn="1"/>
          </p:nvSpPr>
          <p:spPr bwMode="auto">
            <a:xfrm>
              <a:off x="10181708" y="1253000"/>
              <a:ext cx="50969" cy="61335"/>
            </a:xfrm>
            <a:custGeom>
              <a:avLst/>
              <a:gdLst>
                <a:gd name="T0" fmla="*/ 7 w 25"/>
                <a:gd name="T1" fmla="*/ 17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7 h 30"/>
                <a:gd name="T22" fmla="*/ 7 w 25"/>
                <a:gd name="T23" fmla="*/ 17 h 30"/>
                <a:gd name="T24" fmla="*/ 7 w 25"/>
                <a:gd name="T25" fmla="*/ 11 h 30"/>
                <a:gd name="T26" fmla="*/ 7 w 25"/>
                <a:gd name="T27" fmla="*/ 11 h 30"/>
                <a:gd name="T28" fmla="*/ 18 w 25"/>
                <a:gd name="T29" fmla="*/ 11 h 30"/>
                <a:gd name="T30" fmla="*/ 18 w 25"/>
                <a:gd name="T31" fmla="*/ 11 h 30"/>
                <a:gd name="T32" fmla="*/ 13 w 25"/>
                <a:gd name="T33" fmla="*/ 7 h 30"/>
                <a:gd name="T34" fmla="*/ 7 w 25"/>
                <a:gd name="T3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7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4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7" y="17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6" y="7"/>
                    <a:pt x="13" y="7"/>
                  </a:cubicBezTo>
                  <a:cubicBezTo>
                    <a:pt x="10" y="7"/>
                    <a:pt x="8" y="8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0"/>
            <p:cNvSpPr>
              <a:spLocks/>
            </p:cNvSpPr>
            <p:nvPr userDrawn="1"/>
          </p:nvSpPr>
          <p:spPr bwMode="auto">
            <a:xfrm>
              <a:off x="10243044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2 w 23"/>
                <a:gd name="T5" fmla="*/ 23 h 30"/>
                <a:gd name="T6" fmla="*/ 16 w 23"/>
                <a:gd name="T7" fmla="*/ 21 h 30"/>
                <a:gd name="T8" fmla="*/ 13 w 23"/>
                <a:gd name="T9" fmla="*/ 19 h 30"/>
                <a:gd name="T10" fmla="*/ 7 w 23"/>
                <a:gd name="T11" fmla="*/ 17 h 30"/>
                <a:gd name="T12" fmla="*/ 0 w 23"/>
                <a:gd name="T13" fmla="*/ 9 h 30"/>
                <a:gd name="T14" fmla="*/ 11 w 23"/>
                <a:gd name="T15" fmla="*/ 0 h 30"/>
                <a:gd name="T16" fmla="*/ 22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6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10" y="23"/>
                    <a:pt x="12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2" y="3"/>
                    <a:pt x="22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6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1"/>
            <p:cNvSpPr>
              <a:spLocks/>
            </p:cNvSpPr>
            <p:nvPr userDrawn="1"/>
          </p:nvSpPr>
          <p:spPr bwMode="auto">
            <a:xfrm>
              <a:off x="10295740" y="1253000"/>
              <a:ext cx="46649" cy="61335"/>
            </a:xfrm>
            <a:custGeom>
              <a:avLst/>
              <a:gdLst>
                <a:gd name="T0" fmla="*/ 0 w 23"/>
                <a:gd name="T1" fmla="*/ 20 h 30"/>
                <a:gd name="T2" fmla="*/ 7 w 23"/>
                <a:gd name="T3" fmla="*/ 20 h 30"/>
                <a:gd name="T4" fmla="*/ 13 w 23"/>
                <a:gd name="T5" fmla="*/ 23 h 30"/>
                <a:gd name="T6" fmla="*/ 16 w 23"/>
                <a:gd name="T7" fmla="*/ 21 h 30"/>
                <a:gd name="T8" fmla="*/ 14 w 23"/>
                <a:gd name="T9" fmla="*/ 19 h 30"/>
                <a:gd name="T10" fmla="*/ 8 w 23"/>
                <a:gd name="T11" fmla="*/ 17 h 30"/>
                <a:gd name="T12" fmla="*/ 1 w 23"/>
                <a:gd name="T13" fmla="*/ 9 h 30"/>
                <a:gd name="T14" fmla="*/ 12 w 23"/>
                <a:gd name="T15" fmla="*/ 0 h 30"/>
                <a:gd name="T16" fmla="*/ 23 w 23"/>
                <a:gd name="T17" fmla="*/ 9 h 30"/>
                <a:gd name="T18" fmla="*/ 15 w 23"/>
                <a:gd name="T19" fmla="*/ 9 h 30"/>
                <a:gd name="T20" fmla="*/ 11 w 23"/>
                <a:gd name="T21" fmla="*/ 7 h 30"/>
                <a:gd name="T22" fmla="*/ 8 w 23"/>
                <a:gd name="T23" fmla="*/ 9 h 30"/>
                <a:gd name="T24" fmla="*/ 10 w 23"/>
                <a:gd name="T25" fmla="*/ 11 h 30"/>
                <a:gd name="T26" fmla="*/ 17 w 23"/>
                <a:gd name="T27" fmla="*/ 12 h 30"/>
                <a:gd name="T28" fmla="*/ 23 w 23"/>
                <a:gd name="T29" fmla="*/ 21 h 30"/>
                <a:gd name="T30" fmla="*/ 12 w 23"/>
                <a:gd name="T31" fmla="*/ 30 h 30"/>
                <a:gd name="T32" fmla="*/ 0 w 23"/>
                <a:gd name="T3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0">
                  <a:moveTo>
                    <a:pt x="0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3"/>
                    <a:pt x="13" y="23"/>
                  </a:cubicBezTo>
                  <a:cubicBezTo>
                    <a:pt x="14" y="23"/>
                    <a:pt x="16" y="23"/>
                    <a:pt x="16" y="21"/>
                  </a:cubicBezTo>
                  <a:cubicBezTo>
                    <a:pt x="16" y="20"/>
                    <a:pt x="15" y="19"/>
                    <a:pt x="1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7"/>
                    <a:pt x="1" y="14"/>
                    <a:pt x="1" y="9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7" y="0"/>
                    <a:pt x="22" y="3"/>
                    <a:pt x="23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3" y="7"/>
                    <a:pt x="11" y="7"/>
                  </a:cubicBezTo>
                  <a:cubicBezTo>
                    <a:pt x="9" y="7"/>
                    <a:pt x="8" y="7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3" y="15"/>
                    <a:pt x="23" y="21"/>
                  </a:cubicBezTo>
                  <a:cubicBezTo>
                    <a:pt x="23" y="27"/>
                    <a:pt x="18" y="30"/>
                    <a:pt x="12" y="30"/>
                  </a:cubicBezTo>
                  <a:cubicBezTo>
                    <a:pt x="7" y="30"/>
                    <a:pt x="0" y="27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2"/>
            <p:cNvSpPr>
              <a:spLocks/>
            </p:cNvSpPr>
            <p:nvPr userDrawn="1"/>
          </p:nvSpPr>
          <p:spPr bwMode="auto">
            <a:xfrm>
              <a:off x="10448646" y="1234858"/>
              <a:ext cx="59608" cy="79477"/>
            </a:xfrm>
            <a:custGeom>
              <a:avLst/>
              <a:gdLst>
                <a:gd name="T0" fmla="*/ 15 w 29"/>
                <a:gd name="T1" fmla="*/ 16 h 39"/>
                <a:gd name="T2" fmla="*/ 29 w 29"/>
                <a:gd name="T3" fmla="*/ 16 h 39"/>
                <a:gd name="T4" fmla="*/ 29 w 29"/>
                <a:gd name="T5" fmla="*/ 25 h 39"/>
                <a:gd name="T6" fmla="*/ 15 w 29"/>
                <a:gd name="T7" fmla="*/ 39 h 39"/>
                <a:gd name="T8" fmla="*/ 0 w 29"/>
                <a:gd name="T9" fmla="*/ 25 h 39"/>
                <a:gd name="T10" fmla="*/ 0 w 29"/>
                <a:gd name="T11" fmla="*/ 14 h 39"/>
                <a:gd name="T12" fmla="*/ 15 w 29"/>
                <a:gd name="T13" fmla="*/ 0 h 39"/>
                <a:gd name="T14" fmla="*/ 29 w 29"/>
                <a:gd name="T15" fmla="*/ 12 h 39"/>
                <a:gd name="T16" fmla="*/ 22 w 29"/>
                <a:gd name="T17" fmla="*/ 12 h 39"/>
                <a:gd name="T18" fmla="*/ 15 w 29"/>
                <a:gd name="T19" fmla="*/ 7 h 39"/>
                <a:gd name="T20" fmla="*/ 8 w 29"/>
                <a:gd name="T21" fmla="*/ 14 h 39"/>
                <a:gd name="T22" fmla="*/ 8 w 29"/>
                <a:gd name="T23" fmla="*/ 25 h 39"/>
                <a:gd name="T24" fmla="*/ 15 w 29"/>
                <a:gd name="T25" fmla="*/ 32 h 39"/>
                <a:gd name="T26" fmla="*/ 22 w 29"/>
                <a:gd name="T27" fmla="*/ 25 h 39"/>
                <a:gd name="T28" fmla="*/ 22 w 29"/>
                <a:gd name="T29" fmla="*/ 24 h 39"/>
                <a:gd name="T30" fmla="*/ 15 w 29"/>
                <a:gd name="T31" fmla="*/ 24 h 39"/>
                <a:gd name="T32" fmla="*/ 15 w 29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15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3"/>
                    <a:pt x="24" y="39"/>
                    <a:pt x="15" y="39"/>
                  </a:cubicBezTo>
                  <a:cubicBezTo>
                    <a:pt x="5" y="39"/>
                    <a:pt x="0" y="33"/>
                    <a:pt x="0" y="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23" y="0"/>
                    <a:pt x="28" y="5"/>
                    <a:pt x="29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9"/>
                    <a:pt x="18" y="7"/>
                    <a:pt x="15" y="7"/>
                  </a:cubicBezTo>
                  <a:cubicBezTo>
                    <a:pt x="11" y="7"/>
                    <a:pt x="8" y="9"/>
                    <a:pt x="8" y="1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9"/>
                    <a:pt x="11" y="32"/>
                    <a:pt x="15" y="32"/>
                  </a:cubicBezTo>
                  <a:cubicBezTo>
                    <a:pt x="19" y="32"/>
                    <a:pt x="22" y="29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4"/>
                    <a:pt x="15" y="24"/>
                    <a:pt x="15" y="24"/>
                  </a:cubicBezTo>
                  <a:lnTo>
                    <a:pt x="1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3"/>
            <p:cNvSpPr>
              <a:spLocks noEditPoints="1"/>
            </p:cNvSpPr>
            <p:nvPr userDrawn="1"/>
          </p:nvSpPr>
          <p:spPr bwMode="auto">
            <a:xfrm>
              <a:off x="10520348" y="1253000"/>
              <a:ext cx="50969" cy="61335"/>
            </a:xfrm>
            <a:custGeom>
              <a:avLst/>
              <a:gdLst>
                <a:gd name="T0" fmla="*/ 0 w 25"/>
                <a:gd name="T1" fmla="*/ 13 h 30"/>
                <a:gd name="T2" fmla="*/ 12 w 25"/>
                <a:gd name="T3" fmla="*/ 0 h 30"/>
                <a:gd name="T4" fmla="*/ 25 w 25"/>
                <a:gd name="T5" fmla="*/ 13 h 30"/>
                <a:gd name="T6" fmla="*/ 25 w 25"/>
                <a:gd name="T7" fmla="*/ 17 h 30"/>
                <a:gd name="T8" fmla="*/ 12 w 25"/>
                <a:gd name="T9" fmla="*/ 30 h 30"/>
                <a:gd name="T10" fmla="*/ 0 w 25"/>
                <a:gd name="T11" fmla="*/ 17 h 30"/>
                <a:gd name="T12" fmla="*/ 0 w 25"/>
                <a:gd name="T13" fmla="*/ 13 h 30"/>
                <a:gd name="T14" fmla="*/ 17 w 25"/>
                <a:gd name="T15" fmla="*/ 12 h 30"/>
                <a:gd name="T16" fmla="*/ 12 w 25"/>
                <a:gd name="T17" fmla="*/ 7 h 30"/>
                <a:gd name="T18" fmla="*/ 7 w 25"/>
                <a:gd name="T19" fmla="*/ 12 h 30"/>
                <a:gd name="T20" fmla="*/ 7 w 25"/>
                <a:gd name="T21" fmla="*/ 18 h 30"/>
                <a:gd name="T22" fmla="*/ 12 w 25"/>
                <a:gd name="T23" fmla="*/ 23 h 30"/>
                <a:gd name="T24" fmla="*/ 17 w 25"/>
                <a:gd name="T25" fmla="*/ 18 h 30"/>
                <a:gd name="T26" fmla="*/ 17 w 25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0">
                  <a:moveTo>
                    <a:pt x="0" y="13"/>
                  </a:moveTo>
                  <a:cubicBezTo>
                    <a:pt x="0" y="5"/>
                    <a:pt x="4" y="0"/>
                    <a:pt x="12" y="0"/>
                  </a:cubicBezTo>
                  <a:cubicBezTo>
                    <a:pt x="20" y="0"/>
                    <a:pt x="25" y="5"/>
                    <a:pt x="25" y="1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5"/>
                    <a:pt x="20" y="30"/>
                    <a:pt x="12" y="30"/>
                  </a:cubicBezTo>
                  <a:cubicBezTo>
                    <a:pt x="4" y="30"/>
                    <a:pt x="0" y="25"/>
                    <a:pt x="0" y="17"/>
                  </a:cubicBezTo>
                  <a:lnTo>
                    <a:pt x="0" y="13"/>
                  </a:lnTo>
                  <a:close/>
                  <a:moveTo>
                    <a:pt x="17" y="12"/>
                  </a:moveTo>
                  <a:cubicBezTo>
                    <a:pt x="17" y="9"/>
                    <a:pt x="16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2" y="23"/>
                  </a:cubicBezTo>
                  <a:cubicBezTo>
                    <a:pt x="16" y="23"/>
                    <a:pt x="17" y="21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4"/>
            <p:cNvSpPr>
              <a:spLocks/>
            </p:cNvSpPr>
            <p:nvPr userDrawn="1"/>
          </p:nvSpPr>
          <p:spPr bwMode="auto">
            <a:xfrm>
              <a:off x="10575636" y="1254728"/>
              <a:ext cx="57016" cy="57880"/>
            </a:xfrm>
            <a:custGeom>
              <a:avLst/>
              <a:gdLst>
                <a:gd name="T0" fmla="*/ 47 w 66"/>
                <a:gd name="T1" fmla="*/ 0 h 67"/>
                <a:gd name="T2" fmla="*/ 66 w 66"/>
                <a:gd name="T3" fmla="*/ 0 h 67"/>
                <a:gd name="T4" fmla="*/ 43 w 66"/>
                <a:gd name="T5" fmla="*/ 67 h 67"/>
                <a:gd name="T6" fmla="*/ 24 w 66"/>
                <a:gd name="T7" fmla="*/ 67 h 67"/>
                <a:gd name="T8" fmla="*/ 0 w 66"/>
                <a:gd name="T9" fmla="*/ 0 h 67"/>
                <a:gd name="T10" fmla="*/ 19 w 66"/>
                <a:gd name="T11" fmla="*/ 0 h 67"/>
                <a:gd name="T12" fmla="*/ 33 w 66"/>
                <a:gd name="T13" fmla="*/ 43 h 67"/>
                <a:gd name="T14" fmla="*/ 47 w 66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7">
                  <a:moveTo>
                    <a:pt x="47" y="0"/>
                  </a:moveTo>
                  <a:lnTo>
                    <a:pt x="66" y="0"/>
                  </a:lnTo>
                  <a:lnTo>
                    <a:pt x="43" y="67"/>
                  </a:lnTo>
                  <a:lnTo>
                    <a:pt x="24" y="6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3" y="43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5"/>
            <p:cNvSpPr>
              <a:spLocks noEditPoints="1"/>
            </p:cNvSpPr>
            <p:nvPr userDrawn="1"/>
          </p:nvSpPr>
          <p:spPr bwMode="auto">
            <a:xfrm>
              <a:off x="10636972" y="1253000"/>
              <a:ext cx="52697" cy="61335"/>
            </a:xfrm>
            <a:custGeom>
              <a:avLst/>
              <a:gdLst>
                <a:gd name="T0" fmla="*/ 8 w 26"/>
                <a:gd name="T1" fmla="*/ 18 h 30"/>
                <a:gd name="T2" fmla="*/ 8 w 26"/>
                <a:gd name="T3" fmla="*/ 18 h 30"/>
                <a:gd name="T4" fmla="*/ 13 w 26"/>
                <a:gd name="T5" fmla="*/ 23 h 30"/>
                <a:gd name="T6" fmla="*/ 18 w 26"/>
                <a:gd name="T7" fmla="*/ 20 h 30"/>
                <a:gd name="T8" fmla="*/ 25 w 26"/>
                <a:gd name="T9" fmla="*/ 20 h 30"/>
                <a:gd name="T10" fmla="*/ 13 w 26"/>
                <a:gd name="T11" fmla="*/ 30 h 30"/>
                <a:gd name="T12" fmla="*/ 0 w 26"/>
                <a:gd name="T13" fmla="*/ 17 h 30"/>
                <a:gd name="T14" fmla="*/ 0 w 26"/>
                <a:gd name="T15" fmla="*/ 13 h 30"/>
                <a:gd name="T16" fmla="*/ 13 w 26"/>
                <a:gd name="T17" fmla="*/ 0 h 30"/>
                <a:gd name="T18" fmla="*/ 26 w 26"/>
                <a:gd name="T19" fmla="*/ 13 h 30"/>
                <a:gd name="T20" fmla="*/ 26 w 26"/>
                <a:gd name="T21" fmla="*/ 18 h 30"/>
                <a:gd name="T22" fmla="*/ 8 w 26"/>
                <a:gd name="T23" fmla="*/ 18 h 30"/>
                <a:gd name="T24" fmla="*/ 8 w 26"/>
                <a:gd name="T25" fmla="*/ 12 h 30"/>
                <a:gd name="T26" fmla="*/ 8 w 26"/>
                <a:gd name="T27" fmla="*/ 12 h 30"/>
                <a:gd name="T28" fmla="*/ 18 w 26"/>
                <a:gd name="T29" fmla="*/ 12 h 30"/>
                <a:gd name="T30" fmla="*/ 18 w 26"/>
                <a:gd name="T31" fmla="*/ 12 h 30"/>
                <a:gd name="T32" fmla="*/ 13 w 26"/>
                <a:gd name="T33" fmla="*/ 7 h 30"/>
                <a:gd name="T34" fmla="*/ 8 w 26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21"/>
                    <a:pt x="10" y="23"/>
                    <a:pt x="13" y="23"/>
                  </a:cubicBezTo>
                  <a:cubicBezTo>
                    <a:pt x="16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8" y="18"/>
                  </a:ln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6"/>
            <p:cNvSpPr>
              <a:spLocks/>
            </p:cNvSpPr>
            <p:nvPr userDrawn="1"/>
          </p:nvSpPr>
          <p:spPr bwMode="auto">
            <a:xfrm>
              <a:off x="10702626" y="1254728"/>
              <a:ext cx="31963" cy="57880"/>
            </a:xfrm>
            <a:custGeom>
              <a:avLst/>
              <a:gdLst>
                <a:gd name="T0" fmla="*/ 7 w 16"/>
                <a:gd name="T1" fmla="*/ 28 h 28"/>
                <a:gd name="T2" fmla="*/ 0 w 16"/>
                <a:gd name="T3" fmla="*/ 28 h 28"/>
                <a:gd name="T4" fmla="*/ 0 w 16"/>
                <a:gd name="T5" fmla="*/ 0 h 28"/>
                <a:gd name="T6" fmla="*/ 7 w 16"/>
                <a:gd name="T7" fmla="*/ 0 h 28"/>
                <a:gd name="T8" fmla="*/ 7 w 16"/>
                <a:gd name="T9" fmla="*/ 3 h 28"/>
                <a:gd name="T10" fmla="*/ 14 w 16"/>
                <a:gd name="T11" fmla="*/ 0 h 28"/>
                <a:gd name="T12" fmla="*/ 16 w 16"/>
                <a:gd name="T13" fmla="*/ 0 h 28"/>
                <a:gd name="T14" fmla="*/ 16 w 16"/>
                <a:gd name="T15" fmla="*/ 7 h 28"/>
                <a:gd name="T16" fmla="*/ 13 w 16"/>
                <a:gd name="T17" fmla="*/ 7 h 28"/>
                <a:gd name="T18" fmla="*/ 7 w 16"/>
                <a:gd name="T19" fmla="*/ 12 h 28"/>
                <a:gd name="T20" fmla="*/ 7 w 1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7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8"/>
                    <a:pt x="7" y="12"/>
                  </a:cubicBezTo>
                  <a:lnTo>
                    <a:pt x="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7"/>
            <p:cNvSpPr>
              <a:spLocks/>
            </p:cNvSpPr>
            <p:nvPr userDrawn="1"/>
          </p:nvSpPr>
          <p:spPr bwMode="auto">
            <a:xfrm>
              <a:off x="10744956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8"/>
            <p:cNvSpPr>
              <a:spLocks/>
            </p:cNvSpPr>
            <p:nvPr userDrawn="1"/>
          </p:nvSpPr>
          <p:spPr bwMode="auto">
            <a:xfrm>
              <a:off x="10810611" y="1253000"/>
              <a:ext cx="85524" cy="59608"/>
            </a:xfrm>
            <a:custGeom>
              <a:avLst/>
              <a:gdLst>
                <a:gd name="T0" fmla="*/ 24 w 42"/>
                <a:gd name="T1" fmla="*/ 29 h 29"/>
                <a:gd name="T2" fmla="*/ 17 w 42"/>
                <a:gd name="T3" fmla="*/ 29 h 29"/>
                <a:gd name="T4" fmla="*/ 17 w 42"/>
                <a:gd name="T5" fmla="*/ 13 h 29"/>
                <a:gd name="T6" fmla="*/ 12 w 42"/>
                <a:gd name="T7" fmla="*/ 7 h 29"/>
                <a:gd name="T8" fmla="*/ 7 w 42"/>
                <a:gd name="T9" fmla="*/ 13 h 29"/>
                <a:gd name="T10" fmla="*/ 7 w 42"/>
                <a:gd name="T11" fmla="*/ 29 h 29"/>
                <a:gd name="T12" fmla="*/ 0 w 42"/>
                <a:gd name="T13" fmla="*/ 29 h 29"/>
                <a:gd name="T14" fmla="*/ 0 w 42"/>
                <a:gd name="T15" fmla="*/ 1 h 29"/>
                <a:gd name="T16" fmla="*/ 7 w 42"/>
                <a:gd name="T17" fmla="*/ 1 h 29"/>
                <a:gd name="T18" fmla="*/ 7 w 42"/>
                <a:gd name="T19" fmla="*/ 3 h 29"/>
                <a:gd name="T20" fmla="*/ 13 w 42"/>
                <a:gd name="T21" fmla="*/ 0 h 29"/>
                <a:gd name="T22" fmla="*/ 21 w 42"/>
                <a:gd name="T23" fmla="*/ 4 h 29"/>
                <a:gd name="T24" fmla="*/ 30 w 42"/>
                <a:gd name="T25" fmla="*/ 0 h 29"/>
                <a:gd name="T26" fmla="*/ 42 w 42"/>
                <a:gd name="T27" fmla="*/ 13 h 29"/>
                <a:gd name="T28" fmla="*/ 42 w 42"/>
                <a:gd name="T29" fmla="*/ 29 h 29"/>
                <a:gd name="T30" fmla="*/ 35 w 42"/>
                <a:gd name="T31" fmla="*/ 29 h 29"/>
                <a:gd name="T32" fmla="*/ 35 w 42"/>
                <a:gd name="T33" fmla="*/ 13 h 29"/>
                <a:gd name="T34" fmla="*/ 30 w 42"/>
                <a:gd name="T35" fmla="*/ 7 h 29"/>
                <a:gd name="T36" fmla="*/ 24 w 42"/>
                <a:gd name="T37" fmla="*/ 13 h 29"/>
                <a:gd name="T38" fmla="*/ 24 w 42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29">
                  <a:moveTo>
                    <a:pt x="24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9"/>
                    <a:pt x="15" y="7"/>
                    <a:pt x="12" y="7"/>
                  </a:cubicBezTo>
                  <a:cubicBezTo>
                    <a:pt x="10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3" y="2"/>
                    <a:pt x="26" y="0"/>
                    <a:pt x="30" y="0"/>
                  </a:cubicBezTo>
                  <a:cubicBezTo>
                    <a:pt x="37" y="0"/>
                    <a:pt x="42" y="4"/>
                    <a:pt x="42" y="1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9"/>
                    <a:pt x="32" y="7"/>
                    <a:pt x="30" y="7"/>
                  </a:cubicBezTo>
                  <a:cubicBezTo>
                    <a:pt x="27" y="7"/>
                    <a:pt x="24" y="9"/>
                    <a:pt x="24" y="13"/>
                  </a:cubicBezTo>
                  <a:lnTo>
                    <a:pt x="2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9"/>
            <p:cNvSpPr>
              <a:spLocks noEditPoints="1"/>
            </p:cNvSpPr>
            <p:nvPr userDrawn="1"/>
          </p:nvSpPr>
          <p:spPr bwMode="auto">
            <a:xfrm>
              <a:off x="10908229" y="1253000"/>
              <a:ext cx="51833" cy="61335"/>
            </a:xfrm>
            <a:custGeom>
              <a:avLst/>
              <a:gdLst>
                <a:gd name="T0" fmla="*/ 7 w 25"/>
                <a:gd name="T1" fmla="*/ 18 h 30"/>
                <a:gd name="T2" fmla="*/ 7 w 25"/>
                <a:gd name="T3" fmla="*/ 18 h 30"/>
                <a:gd name="T4" fmla="*/ 13 w 25"/>
                <a:gd name="T5" fmla="*/ 23 h 30"/>
                <a:gd name="T6" fmla="*/ 18 w 25"/>
                <a:gd name="T7" fmla="*/ 20 h 30"/>
                <a:gd name="T8" fmla="*/ 25 w 25"/>
                <a:gd name="T9" fmla="*/ 20 h 30"/>
                <a:gd name="T10" fmla="*/ 13 w 25"/>
                <a:gd name="T11" fmla="*/ 30 h 30"/>
                <a:gd name="T12" fmla="*/ 0 w 25"/>
                <a:gd name="T13" fmla="*/ 17 h 30"/>
                <a:gd name="T14" fmla="*/ 0 w 25"/>
                <a:gd name="T15" fmla="*/ 13 h 30"/>
                <a:gd name="T16" fmla="*/ 13 w 25"/>
                <a:gd name="T17" fmla="*/ 0 h 30"/>
                <a:gd name="T18" fmla="*/ 25 w 25"/>
                <a:gd name="T19" fmla="*/ 13 h 30"/>
                <a:gd name="T20" fmla="*/ 25 w 25"/>
                <a:gd name="T21" fmla="*/ 18 h 30"/>
                <a:gd name="T22" fmla="*/ 7 w 25"/>
                <a:gd name="T23" fmla="*/ 18 h 30"/>
                <a:gd name="T24" fmla="*/ 7 w 25"/>
                <a:gd name="T25" fmla="*/ 12 h 30"/>
                <a:gd name="T26" fmla="*/ 7 w 25"/>
                <a:gd name="T27" fmla="*/ 12 h 30"/>
                <a:gd name="T28" fmla="*/ 18 w 25"/>
                <a:gd name="T29" fmla="*/ 12 h 30"/>
                <a:gd name="T30" fmla="*/ 18 w 25"/>
                <a:gd name="T31" fmla="*/ 12 h 30"/>
                <a:gd name="T32" fmla="*/ 13 w 25"/>
                <a:gd name="T33" fmla="*/ 7 h 30"/>
                <a:gd name="T34" fmla="*/ 7 w 25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0"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21"/>
                    <a:pt x="9" y="23"/>
                    <a:pt x="13" y="23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6"/>
                    <a:pt x="20" y="30"/>
                    <a:pt x="13" y="30"/>
                  </a:cubicBezTo>
                  <a:cubicBezTo>
                    <a:pt x="5" y="30"/>
                    <a:pt x="0" y="25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1" y="0"/>
                    <a:pt x="25" y="5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7" y="18"/>
                  </a:lnTo>
                  <a:close/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6" y="7"/>
                    <a:pt x="13" y="7"/>
                  </a:cubicBezTo>
                  <a:cubicBezTo>
                    <a:pt x="9" y="7"/>
                    <a:pt x="8" y="9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40"/>
            <p:cNvSpPr>
              <a:spLocks/>
            </p:cNvSpPr>
            <p:nvPr userDrawn="1"/>
          </p:nvSpPr>
          <p:spPr bwMode="auto">
            <a:xfrm>
              <a:off x="10973884" y="1253000"/>
              <a:ext cx="50969" cy="59608"/>
            </a:xfrm>
            <a:custGeom>
              <a:avLst/>
              <a:gdLst>
                <a:gd name="T0" fmla="*/ 25 w 25"/>
                <a:gd name="T1" fmla="*/ 29 h 29"/>
                <a:gd name="T2" fmla="*/ 18 w 25"/>
                <a:gd name="T3" fmla="*/ 29 h 29"/>
                <a:gd name="T4" fmla="*/ 18 w 25"/>
                <a:gd name="T5" fmla="*/ 13 h 29"/>
                <a:gd name="T6" fmla="*/ 12 w 25"/>
                <a:gd name="T7" fmla="*/ 7 h 29"/>
                <a:gd name="T8" fmla="*/ 7 w 25"/>
                <a:gd name="T9" fmla="*/ 13 h 29"/>
                <a:gd name="T10" fmla="*/ 7 w 25"/>
                <a:gd name="T11" fmla="*/ 29 h 29"/>
                <a:gd name="T12" fmla="*/ 0 w 25"/>
                <a:gd name="T13" fmla="*/ 29 h 29"/>
                <a:gd name="T14" fmla="*/ 0 w 25"/>
                <a:gd name="T15" fmla="*/ 1 h 29"/>
                <a:gd name="T16" fmla="*/ 7 w 25"/>
                <a:gd name="T17" fmla="*/ 1 h 29"/>
                <a:gd name="T18" fmla="*/ 7 w 25"/>
                <a:gd name="T19" fmla="*/ 4 h 29"/>
                <a:gd name="T20" fmla="*/ 13 w 25"/>
                <a:gd name="T21" fmla="*/ 0 h 29"/>
                <a:gd name="T22" fmla="*/ 25 w 25"/>
                <a:gd name="T23" fmla="*/ 13 h 29"/>
                <a:gd name="T24" fmla="*/ 25 w 25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5" y="7"/>
                    <a:pt x="12" y="7"/>
                  </a:cubicBezTo>
                  <a:cubicBezTo>
                    <a:pt x="9" y="7"/>
                    <a:pt x="7" y="9"/>
                    <a:pt x="7" y="1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1" y="0"/>
                    <a:pt x="13" y="0"/>
                  </a:cubicBezTo>
                  <a:cubicBezTo>
                    <a:pt x="19" y="0"/>
                    <a:pt x="25" y="4"/>
                    <a:pt x="25" y="13"/>
                  </a:cubicBezTo>
                  <a:lnTo>
                    <a:pt x="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1"/>
            <p:cNvSpPr>
              <a:spLocks/>
            </p:cNvSpPr>
            <p:nvPr userDrawn="1"/>
          </p:nvSpPr>
          <p:spPr bwMode="auto">
            <a:xfrm>
              <a:off x="11033491" y="1242633"/>
              <a:ext cx="36283" cy="69974"/>
            </a:xfrm>
            <a:custGeom>
              <a:avLst/>
              <a:gdLst>
                <a:gd name="T0" fmla="*/ 18 w 18"/>
                <a:gd name="T1" fmla="*/ 28 h 34"/>
                <a:gd name="T2" fmla="*/ 18 w 18"/>
                <a:gd name="T3" fmla="*/ 34 h 34"/>
                <a:gd name="T4" fmla="*/ 11 w 18"/>
                <a:gd name="T5" fmla="*/ 34 h 34"/>
                <a:gd name="T6" fmla="*/ 4 w 18"/>
                <a:gd name="T7" fmla="*/ 27 h 34"/>
                <a:gd name="T8" fmla="*/ 4 w 18"/>
                <a:gd name="T9" fmla="*/ 13 h 34"/>
                <a:gd name="T10" fmla="*/ 0 w 18"/>
                <a:gd name="T11" fmla="*/ 13 h 34"/>
                <a:gd name="T12" fmla="*/ 0 w 18"/>
                <a:gd name="T13" fmla="*/ 6 h 34"/>
                <a:gd name="T14" fmla="*/ 4 w 18"/>
                <a:gd name="T15" fmla="*/ 6 h 34"/>
                <a:gd name="T16" fmla="*/ 4 w 18"/>
                <a:gd name="T17" fmla="*/ 0 h 34"/>
                <a:gd name="T18" fmla="*/ 11 w 18"/>
                <a:gd name="T19" fmla="*/ 0 h 34"/>
                <a:gd name="T20" fmla="*/ 11 w 18"/>
                <a:gd name="T21" fmla="*/ 6 h 34"/>
                <a:gd name="T22" fmla="*/ 18 w 18"/>
                <a:gd name="T23" fmla="*/ 6 h 34"/>
                <a:gd name="T24" fmla="*/ 18 w 18"/>
                <a:gd name="T25" fmla="*/ 13 h 34"/>
                <a:gd name="T26" fmla="*/ 11 w 18"/>
                <a:gd name="T27" fmla="*/ 13 h 34"/>
                <a:gd name="T28" fmla="*/ 11 w 18"/>
                <a:gd name="T29" fmla="*/ 26 h 34"/>
                <a:gd name="T30" fmla="*/ 13 w 18"/>
                <a:gd name="T31" fmla="*/ 28 h 34"/>
                <a:gd name="T32" fmla="*/ 18 w 18"/>
                <a:gd name="T3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8" y="28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34"/>
                    <a:pt x="4" y="32"/>
                    <a:pt x="4" y="2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8"/>
                    <a:pt x="13" y="28"/>
                  </a:cubicBezTo>
                  <a:lnTo>
                    <a:pt x="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2"/>
            <p:cNvSpPr>
              <a:spLocks noChangeArrowheads="1"/>
            </p:cNvSpPr>
            <p:nvPr userDrawn="1"/>
          </p:nvSpPr>
          <p:spPr bwMode="auto">
            <a:xfrm>
              <a:off x="9837885" y="1234858"/>
              <a:ext cx="14686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3"/>
            <p:cNvSpPr>
              <a:spLocks noChangeArrowheads="1"/>
            </p:cNvSpPr>
            <p:nvPr userDrawn="1"/>
          </p:nvSpPr>
          <p:spPr bwMode="auto">
            <a:xfrm>
              <a:off x="10389903" y="1234858"/>
              <a:ext cx="13822" cy="77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44"/>
            <p:cNvSpPr>
              <a:spLocks noEditPoints="1"/>
            </p:cNvSpPr>
            <p:nvPr userDrawn="1"/>
          </p:nvSpPr>
          <p:spPr bwMode="auto">
            <a:xfrm>
              <a:off x="11084460" y="998156"/>
              <a:ext cx="49241" cy="47513"/>
            </a:xfrm>
            <a:custGeom>
              <a:avLst/>
              <a:gdLst>
                <a:gd name="T0" fmla="*/ 12 w 24"/>
                <a:gd name="T1" fmla="*/ 0 h 23"/>
                <a:gd name="T2" fmla="*/ 24 w 24"/>
                <a:gd name="T3" fmla="*/ 11 h 23"/>
                <a:gd name="T4" fmla="*/ 12 w 24"/>
                <a:gd name="T5" fmla="*/ 23 h 23"/>
                <a:gd name="T6" fmla="*/ 0 w 24"/>
                <a:gd name="T7" fmla="*/ 11 h 23"/>
                <a:gd name="T8" fmla="*/ 12 w 24"/>
                <a:gd name="T9" fmla="*/ 0 h 23"/>
                <a:gd name="T10" fmla="*/ 12 w 24"/>
                <a:gd name="T11" fmla="*/ 21 h 23"/>
                <a:gd name="T12" fmla="*/ 22 w 24"/>
                <a:gd name="T13" fmla="*/ 11 h 23"/>
                <a:gd name="T14" fmla="*/ 12 w 24"/>
                <a:gd name="T15" fmla="*/ 2 h 23"/>
                <a:gd name="T16" fmla="*/ 2 w 24"/>
                <a:gd name="T17" fmla="*/ 11 h 23"/>
                <a:gd name="T18" fmla="*/ 12 w 24"/>
                <a:gd name="T19" fmla="*/ 21 h 23"/>
                <a:gd name="T20" fmla="*/ 18 w 24"/>
                <a:gd name="T21" fmla="*/ 18 h 23"/>
                <a:gd name="T22" fmla="*/ 14 w 24"/>
                <a:gd name="T23" fmla="*/ 12 h 23"/>
                <a:gd name="T24" fmla="*/ 17 w 24"/>
                <a:gd name="T25" fmla="*/ 9 h 23"/>
                <a:gd name="T26" fmla="*/ 13 w 24"/>
                <a:gd name="T27" fmla="*/ 5 h 23"/>
                <a:gd name="T28" fmla="*/ 8 w 24"/>
                <a:gd name="T29" fmla="*/ 5 h 23"/>
                <a:gd name="T30" fmla="*/ 8 w 24"/>
                <a:gd name="T31" fmla="*/ 18 h 23"/>
                <a:gd name="T32" fmla="*/ 10 w 24"/>
                <a:gd name="T33" fmla="*/ 18 h 23"/>
                <a:gd name="T34" fmla="*/ 10 w 24"/>
                <a:gd name="T35" fmla="*/ 12 h 23"/>
                <a:gd name="T36" fmla="*/ 12 w 24"/>
                <a:gd name="T37" fmla="*/ 12 h 23"/>
                <a:gd name="T38" fmla="*/ 15 w 24"/>
                <a:gd name="T39" fmla="*/ 18 h 23"/>
                <a:gd name="T40" fmla="*/ 18 w 24"/>
                <a:gd name="T41" fmla="*/ 18 h 23"/>
                <a:gd name="T42" fmla="*/ 10 w 24"/>
                <a:gd name="T43" fmla="*/ 7 h 23"/>
                <a:gd name="T44" fmla="*/ 13 w 24"/>
                <a:gd name="T45" fmla="*/ 7 h 23"/>
                <a:gd name="T46" fmla="*/ 15 w 24"/>
                <a:gd name="T47" fmla="*/ 9 h 23"/>
                <a:gd name="T48" fmla="*/ 13 w 24"/>
                <a:gd name="T49" fmla="*/ 10 h 23"/>
                <a:gd name="T50" fmla="*/ 10 w 24"/>
                <a:gd name="T51" fmla="*/ 10 h 23"/>
                <a:gd name="T52" fmla="*/ 10 w 24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12" y="0"/>
                  </a:moveTo>
                  <a:cubicBezTo>
                    <a:pt x="19" y="0"/>
                    <a:pt x="24" y="5"/>
                    <a:pt x="24" y="11"/>
                  </a:cubicBezTo>
                  <a:cubicBezTo>
                    <a:pt x="24" y="18"/>
                    <a:pt x="19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lose/>
                  <a:moveTo>
                    <a:pt x="12" y="21"/>
                  </a:moveTo>
                  <a:cubicBezTo>
                    <a:pt x="17" y="21"/>
                    <a:pt x="22" y="17"/>
                    <a:pt x="22" y="11"/>
                  </a:cubicBezTo>
                  <a:cubicBezTo>
                    <a:pt x="22" y="6"/>
                    <a:pt x="17" y="2"/>
                    <a:pt x="12" y="2"/>
                  </a:cubicBezTo>
                  <a:cubicBezTo>
                    <a:pt x="7" y="2"/>
                    <a:pt x="2" y="6"/>
                    <a:pt x="2" y="11"/>
                  </a:cubicBezTo>
                  <a:cubicBezTo>
                    <a:pt x="2" y="17"/>
                    <a:pt x="7" y="21"/>
                    <a:pt x="12" y="21"/>
                  </a:cubicBezTo>
                  <a:close/>
                  <a:moveTo>
                    <a:pt x="18" y="18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7" y="11"/>
                    <a:pt x="17" y="9"/>
                  </a:cubicBezTo>
                  <a:cubicBezTo>
                    <a:pt x="17" y="6"/>
                    <a:pt x="16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8"/>
                    <a:pt x="15" y="18"/>
                    <a:pt x="15" y="18"/>
                  </a:cubicBezTo>
                  <a:lnTo>
                    <a:pt x="18" y="18"/>
                  </a:lnTo>
                  <a:close/>
                  <a:moveTo>
                    <a:pt x="10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9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0" y="10"/>
                    <a:pt x="10" y="10"/>
                    <a:pt x="10" y="10"/>
                  </a:cubicBezTo>
                  <a:lnTo>
                    <a:pt x="1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45"/>
            <p:cNvSpPr>
              <a:spLocks/>
            </p:cNvSpPr>
            <p:nvPr userDrawn="1"/>
          </p:nvSpPr>
          <p:spPr bwMode="auto">
            <a:xfrm>
              <a:off x="9215030" y="922135"/>
              <a:ext cx="114896" cy="427619"/>
            </a:xfrm>
            <a:custGeom>
              <a:avLst/>
              <a:gdLst>
                <a:gd name="T0" fmla="*/ 66 w 133"/>
                <a:gd name="T1" fmla="*/ 36 h 495"/>
                <a:gd name="T2" fmla="*/ 0 w 133"/>
                <a:gd name="T3" fmla="*/ 0 h 495"/>
                <a:gd name="T4" fmla="*/ 0 w 133"/>
                <a:gd name="T5" fmla="*/ 426 h 495"/>
                <a:gd name="T6" fmla="*/ 133 w 133"/>
                <a:gd name="T7" fmla="*/ 495 h 495"/>
                <a:gd name="T8" fmla="*/ 133 w 133"/>
                <a:gd name="T9" fmla="*/ 419 h 495"/>
                <a:gd name="T10" fmla="*/ 66 w 133"/>
                <a:gd name="T11" fmla="*/ 385 h 495"/>
                <a:gd name="T12" fmla="*/ 66 w 133"/>
                <a:gd name="T13" fmla="*/ 36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5">
                  <a:moveTo>
                    <a:pt x="66" y="36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133" y="495"/>
                  </a:lnTo>
                  <a:lnTo>
                    <a:pt x="133" y="419"/>
                  </a:lnTo>
                  <a:lnTo>
                    <a:pt x="66" y="385"/>
                  </a:lnTo>
                  <a:lnTo>
                    <a:pt x="6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46"/>
            <p:cNvSpPr>
              <a:spLocks/>
            </p:cNvSpPr>
            <p:nvPr userDrawn="1"/>
          </p:nvSpPr>
          <p:spPr bwMode="auto">
            <a:xfrm>
              <a:off x="9272046" y="886716"/>
              <a:ext cx="114896" cy="425892"/>
            </a:xfrm>
            <a:custGeom>
              <a:avLst/>
              <a:gdLst>
                <a:gd name="T0" fmla="*/ 67 w 133"/>
                <a:gd name="T1" fmla="*/ 460 h 493"/>
                <a:gd name="T2" fmla="*/ 133 w 133"/>
                <a:gd name="T3" fmla="*/ 493 h 493"/>
                <a:gd name="T4" fmla="*/ 133 w 133"/>
                <a:gd name="T5" fmla="*/ 67 h 493"/>
                <a:gd name="T6" fmla="*/ 0 w 133"/>
                <a:gd name="T7" fmla="*/ 0 h 493"/>
                <a:gd name="T8" fmla="*/ 0 w 133"/>
                <a:gd name="T9" fmla="*/ 77 h 493"/>
                <a:gd name="T10" fmla="*/ 67 w 133"/>
                <a:gd name="T11" fmla="*/ 110 h 493"/>
                <a:gd name="T12" fmla="*/ 67 w 133"/>
                <a:gd name="T13" fmla="*/ 46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93">
                  <a:moveTo>
                    <a:pt x="67" y="460"/>
                  </a:moveTo>
                  <a:lnTo>
                    <a:pt x="133" y="493"/>
                  </a:lnTo>
                  <a:lnTo>
                    <a:pt x="133" y="67"/>
                  </a:lnTo>
                  <a:lnTo>
                    <a:pt x="0" y="0"/>
                  </a:lnTo>
                  <a:lnTo>
                    <a:pt x="0" y="77"/>
                  </a:lnTo>
                  <a:lnTo>
                    <a:pt x="67" y="110"/>
                  </a:lnTo>
                  <a:lnTo>
                    <a:pt x="67" y="4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9" name="Rectangle 73"/>
          <p:cNvSpPr>
            <a:spLocks noChangeArrowheads="1"/>
          </p:cNvSpPr>
          <p:nvPr userDrawn="1"/>
        </p:nvSpPr>
        <p:spPr bwMode="auto">
          <a:xfrm>
            <a:off x="3833877" y="764045"/>
            <a:ext cx="10367" cy="706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8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04518 -2.96296E-6 " pathEditMode="relative" rAng="0" ptsTypes="AA">
                                      <p:cBhvr>
                                        <p:cTn id="12" dur="1500" spd="-10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0457 -4.44444E-6 " pathEditMode="relative" rAng="0" ptsTypes="AA">
                                      <p:cBhvr>
                                        <p:cTn id="17" dur="15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F316B0-5232-4272-ACA5-A0A441C70BD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E41287-15B4-4D76-9024-2EFFF9131479}"/>
                </a:ext>
              </a:extLst>
            </p:cNvPr>
            <p:cNvCxnSpPr/>
            <p:nvPr userDrawn="1"/>
          </p:nvCxnSpPr>
          <p:spPr>
            <a:xfrm>
              <a:off x="45720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76F0CD9-5AAF-428A-A909-ED45D55B32DD}"/>
                </a:ext>
              </a:extLst>
            </p:cNvPr>
            <p:cNvCxnSpPr/>
            <p:nvPr userDrawn="1"/>
          </p:nvCxnSpPr>
          <p:spPr>
            <a:xfrm>
              <a:off x="1173480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E782274-23AC-46DA-B0EF-58963B578B4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45720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C9C555-C386-4586-A67F-B17FBA02CD0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17220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11ACDAD-DD67-4E67-95E1-5D796F3AFDF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629401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9092165-6319-47CF-8C42-FB33F90F6313}"/>
              </a:ext>
            </a:extLst>
          </p:cNvPr>
          <p:cNvSpPr/>
          <p:nvPr userDrawn="1"/>
        </p:nvSpPr>
        <p:spPr>
          <a:xfrm>
            <a:off x="457197" y="457201"/>
            <a:ext cx="11277601" cy="498598"/>
          </a:xfrm>
          <a:prstGeom prst="rect">
            <a:avLst/>
          </a:prstGeom>
          <a:solidFill>
            <a:schemeClr val="accent6">
              <a:lumMod val="20000"/>
              <a:lumOff val="80000"/>
              <a:alpha val="16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A4214B-3C8C-4EF5-9D7C-7D84D931E0CE}"/>
              </a:ext>
            </a:extLst>
          </p:cNvPr>
          <p:cNvGrpSpPr/>
          <p:nvPr userDrawn="1"/>
        </p:nvGrpSpPr>
        <p:grpSpPr>
          <a:xfrm>
            <a:off x="457197" y="1412997"/>
            <a:ext cx="11277601" cy="4406778"/>
            <a:chOff x="457197" y="1412997"/>
            <a:chExt cx="11277601" cy="440677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11920-7715-4BEE-B9C4-E2C288B166E1}"/>
                </a:ext>
              </a:extLst>
            </p:cNvPr>
            <p:cNvSpPr/>
            <p:nvPr userDrawn="1"/>
          </p:nvSpPr>
          <p:spPr>
            <a:xfrm>
              <a:off x="457197" y="1412998"/>
              <a:ext cx="11277601" cy="4406777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16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645587-57C3-470F-963A-9C70816756CE}"/>
                </a:ext>
              </a:extLst>
            </p:cNvPr>
            <p:cNvSpPr/>
            <p:nvPr userDrawn="1"/>
          </p:nvSpPr>
          <p:spPr>
            <a:xfrm>
              <a:off x="1105225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C8EF24-353C-4BEC-B5C9-13D427441015}"/>
                </a:ext>
              </a:extLst>
            </p:cNvPr>
            <p:cNvSpPr/>
            <p:nvPr userDrawn="1"/>
          </p:nvSpPr>
          <p:spPr>
            <a:xfrm>
              <a:off x="2071376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21277A-8BFF-462D-A582-AAC201D3A954}"/>
                </a:ext>
              </a:extLst>
            </p:cNvPr>
            <p:cNvSpPr/>
            <p:nvPr userDrawn="1"/>
          </p:nvSpPr>
          <p:spPr>
            <a:xfrm>
              <a:off x="3037527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19A1C93-F55E-473E-AAEF-9CF0DED559AA}"/>
                </a:ext>
              </a:extLst>
            </p:cNvPr>
            <p:cNvSpPr/>
            <p:nvPr userDrawn="1"/>
          </p:nvSpPr>
          <p:spPr>
            <a:xfrm>
              <a:off x="4003678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50EE76-0A0E-45F0-ABA6-38947524C093}"/>
                </a:ext>
              </a:extLst>
            </p:cNvPr>
            <p:cNvSpPr/>
            <p:nvPr userDrawn="1"/>
          </p:nvSpPr>
          <p:spPr>
            <a:xfrm>
              <a:off x="4969829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3A1CF24-6C0C-42DB-BAA6-B6903EF2DCDC}"/>
                </a:ext>
              </a:extLst>
            </p:cNvPr>
            <p:cNvSpPr/>
            <p:nvPr userDrawn="1"/>
          </p:nvSpPr>
          <p:spPr>
            <a:xfrm>
              <a:off x="5935980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093B92-F27D-4DB4-95E0-9E1509AA9D98}"/>
                </a:ext>
              </a:extLst>
            </p:cNvPr>
            <p:cNvSpPr/>
            <p:nvPr userDrawn="1"/>
          </p:nvSpPr>
          <p:spPr>
            <a:xfrm>
              <a:off x="6902131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E96086-C39D-4670-9C8A-E23BD373C526}"/>
                </a:ext>
              </a:extLst>
            </p:cNvPr>
            <p:cNvSpPr/>
            <p:nvPr userDrawn="1"/>
          </p:nvSpPr>
          <p:spPr>
            <a:xfrm>
              <a:off x="7868282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51F3ADA-165F-4607-BB44-714F8F8903E8}"/>
                </a:ext>
              </a:extLst>
            </p:cNvPr>
            <p:cNvSpPr/>
            <p:nvPr userDrawn="1"/>
          </p:nvSpPr>
          <p:spPr>
            <a:xfrm>
              <a:off x="8834433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835B2D1-35EA-4C2C-8198-058E710CFAAF}"/>
                </a:ext>
              </a:extLst>
            </p:cNvPr>
            <p:cNvSpPr/>
            <p:nvPr userDrawn="1"/>
          </p:nvSpPr>
          <p:spPr>
            <a:xfrm>
              <a:off x="9800584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F468487-0E8B-4C7B-B1B7-5A70FF1A32A6}"/>
                </a:ext>
              </a:extLst>
            </p:cNvPr>
            <p:cNvSpPr/>
            <p:nvPr userDrawn="1"/>
          </p:nvSpPr>
          <p:spPr>
            <a:xfrm>
              <a:off x="10766735" y="1412997"/>
              <a:ext cx="320040" cy="440677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4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972CA9-CF1C-451C-A31A-176779B1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2351" y="6194425"/>
            <a:ext cx="7767066" cy="4421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9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1FBED-B50C-471D-B4A1-4FA99E3C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0085A-C9E8-4E4B-8488-EBC84806D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7" y="1412999"/>
            <a:ext cx="11277601" cy="44067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5BA0ED69-F9EC-4612-A946-BE050D1E207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564056" y="6172200"/>
            <a:ext cx="170744" cy="457201"/>
            <a:chOff x="4249" y="1683"/>
            <a:chExt cx="695" cy="1861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72A2047-A96D-4516-86E9-03C4040C8E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49" y="1824"/>
              <a:ext cx="463" cy="1720"/>
            </a:xfrm>
            <a:custGeom>
              <a:avLst/>
              <a:gdLst>
                <a:gd name="T0" fmla="*/ 232 w 463"/>
                <a:gd name="T1" fmla="*/ 116 h 1720"/>
                <a:gd name="T2" fmla="*/ 0 w 463"/>
                <a:gd name="T3" fmla="*/ 0 h 1720"/>
                <a:gd name="T4" fmla="*/ 0 w 463"/>
                <a:gd name="T5" fmla="*/ 1487 h 1720"/>
                <a:gd name="T6" fmla="*/ 463 w 463"/>
                <a:gd name="T7" fmla="*/ 1720 h 1720"/>
                <a:gd name="T8" fmla="*/ 463 w 463"/>
                <a:gd name="T9" fmla="*/ 1463 h 1720"/>
                <a:gd name="T10" fmla="*/ 232 w 463"/>
                <a:gd name="T11" fmla="*/ 1346 h 1720"/>
                <a:gd name="T12" fmla="*/ 232 w 463"/>
                <a:gd name="T13" fmla="*/ 116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3" h="1720">
                  <a:moveTo>
                    <a:pt x="232" y="116"/>
                  </a:moveTo>
                  <a:lnTo>
                    <a:pt x="0" y="0"/>
                  </a:lnTo>
                  <a:lnTo>
                    <a:pt x="0" y="1487"/>
                  </a:lnTo>
                  <a:lnTo>
                    <a:pt x="463" y="1720"/>
                  </a:lnTo>
                  <a:lnTo>
                    <a:pt x="463" y="1463"/>
                  </a:lnTo>
                  <a:lnTo>
                    <a:pt x="232" y="1346"/>
                  </a:lnTo>
                  <a:lnTo>
                    <a:pt x="232" y="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D2689C47-4455-4AA1-85A1-AA49EA249F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1" y="1683"/>
              <a:ext cx="463" cy="1720"/>
            </a:xfrm>
            <a:custGeom>
              <a:avLst/>
              <a:gdLst>
                <a:gd name="T0" fmla="*/ 231 w 463"/>
                <a:gd name="T1" fmla="*/ 1604 h 1720"/>
                <a:gd name="T2" fmla="*/ 463 w 463"/>
                <a:gd name="T3" fmla="*/ 1720 h 1720"/>
                <a:gd name="T4" fmla="*/ 463 w 463"/>
                <a:gd name="T5" fmla="*/ 233 h 1720"/>
                <a:gd name="T6" fmla="*/ 0 w 463"/>
                <a:gd name="T7" fmla="*/ 0 h 1720"/>
                <a:gd name="T8" fmla="*/ 0 w 463"/>
                <a:gd name="T9" fmla="*/ 257 h 1720"/>
                <a:gd name="T10" fmla="*/ 231 w 463"/>
                <a:gd name="T11" fmla="*/ 374 h 1720"/>
                <a:gd name="T12" fmla="*/ 231 w 463"/>
                <a:gd name="T13" fmla="*/ 1604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3" h="1720">
                  <a:moveTo>
                    <a:pt x="231" y="1604"/>
                  </a:moveTo>
                  <a:lnTo>
                    <a:pt x="463" y="1720"/>
                  </a:lnTo>
                  <a:lnTo>
                    <a:pt x="463" y="233"/>
                  </a:lnTo>
                  <a:lnTo>
                    <a:pt x="0" y="0"/>
                  </a:lnTo>
                  <a:lnTo>
                    <a:pt x="0" y="257"/>
                  </a:lnTo>
                  <a:lnTo>
                    <a:pt x="231" y="374"/>
                  </a:lnTo>
                  <a:lnTo>
                    <a:pt x="231" y="16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544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2" r:id="rId5"/>
    <p:sldLayoutId id="2147483657" r:id="rId6"/>
    <p:sldLayoutId id="2147483658" r:id="rId7"/>
    <p:sldLayoutId id="2147483654" r:id="rId8"/>
    <p:sldLayoutId id="2147483655" r:id="rId9"/>
    <p:sldLayoutId id="2147483660" r:id="rId10"/>
    <p:sldLayoutId id="2147483661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spcAft>
          <a:spcPts val="300"/>
        </a:spcAft>
        <a:buFont typeface="Arial" panose="020B0604020202020204" pitchFamily="34" charset="0"/>
        <a:buChar char="​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17145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Trebuchet MS" panose="020B0603020202020204" pitchFamily="34" charset="0"/>
        <a:buChar char="―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1200"/>
        </a:spcBef>
        <a:spcAft>
          <a:spcPts val="400"/>
        </a:spcAft>
        <a:buFont typeface="Arial" panose="020B0604020202020204" pitchFamily="34" charset="0"/>
        <a:buChar char="​"/>
        <a:defRPr sz="2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1200"/>
        </a:spcBef>
        <a:spcAft>
          <a:spcPts val="400"/>
        </a:spcAft>
        <a:buFont typeface="Arial" panose="020B0604020202020204" pitchFamily="34" charset="0"/>
        <a:buChar char="​"/>
        <a:defRPr sz="2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1FBED-B50C-471D-B4A1-4FA99E3C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0085A-C9E8-4E4B-8488-EBC84806D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7" y="1412999"/>
            <a:ext cx="11277601" cy="44067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72A2047-A96D-4516-86E9-03C4040C8E59}"/>
              </a:ext>
            </a:extLst>
          </p:cNvPr>
          <p:cNvSpPr>
            <a:spLocks/>
          </p:cNvSpPr>
          <p:nvPr userDrawn="1"/>
        </p:nvSpPr>
        <p:spPr bwMode="auto">
          <a:xfrm>
            <a:off x="11564056" y="6206840"/>
            <a:ext cx="113747" cy="422561"/>
          </a:xfrm>
          <a:custGeom>
            <a:avLst/>
            <a:gdLst>
              <a:gd name="T0" fmla="*/ 232 w 463"/>
              <a:gd name="T1" fmla="*/ 116 h 1720"/>
              <a:gd name="T2" fmla="*/ 0 w 463"/>
              <a:gd name="T3" fmla="*/ 0 h 1720"/>
              <a:gd name="T4" fmla="*/ 0 w 463"/>
              <a:gd name="T5" fmla="*/ 1487 h 1720"/>
              <a:gd name="T6" fmla="*/ 463 w 463"/>
              <a:gd name="T7" fmla="*/ 1720 h 1720"/>
              <a:gd name="T8" fmla="*/ 463 w 463"/>
              <a:gd name="T9" fmla="*/ 1463 h 1720"/>
              <a:gd name="T10" fmla="*/ 232 w 463"/>
              <a:gd name="T11" fmla="*/ 1346 h 1720"/>
              <a:gd name="T12" fmla="*/ 232 w 463"/>
              <a:gd name="T13" fmla="*/ 116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3" h="1720">
                <a:moveTo>
                  <a:pt x="232" y="116"/>
                </a:moveTo>
                <a:lnTo>
                  <a:pt x="0" y="0"/>
                </a:lnTo>
                <a:lnTo>
                  <a:pt x="0" y="1487"/>
                </a:lnTo>
                <a:lnTo>
                  <a:pt x="463" y="1720"/>
                </a:lnTo>
                <a:lnTo>
                  <a:pt x="463" y="1463"/>
                </a:lnTo>
                <a:lnTo>
                  <a:pt x="232" y="1346"/>
                </a:lnTo>
                <a:lnTo>
                  <a:pt x="232" y="11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2689C47-4455-4AA1-85A1-AA49EA249F5F}"/>
              </a:ext>
            </a:extLst>
          </p:cNvPr>
          <p:cNvSpPr>
            <a:spLocks/>
          </p:cNvSpPr>
          <p:nvPr userDrawn="1"/>
        </p:nvSpPr>
        <p:spPr bwMode="auto">
          <a:xfrm>
            <a:off x="11621053" y="6172200"/>
            <a:ext cx="113747" cy="422561"/>
          </a:xfrm>
          <a:custGeom>
            <a:avLst/>
            <a:gdLst>
              <a:gd name="T0" fmla="*/ 231 w 463"/>
              <a:gd name="T1" fmla="*/ 1604 h 1720"/>
              <a:gd name="T2" fmla="*/ 463 w 463"/>
              <a:gd name="T3" fmla="*/ 1720 h 1720"/>
              <a:gd name="T4" fmla="*/ 463 w 463"/>
              <a:gd name="T5" fmla="*/ 233 h 1720"/>
              <a:gd name="T6" fmla="*/ 0 w 463"/>
              <a:gd name="T7" fmla="*/ 0 h 1720"/>
              <a:gd name="T8" fmla="*/ 0 w 463"/>
              <a:gd name="T9" fmla="*/ 257 h 1720"/>
              <a:gd name="T10" fmla="*/ 231 w 463"/>
              <a:gd name="T11" fmla="*/ 374 h 1720"/>
              <a:gd name="T12" fmla="*/ 231 w 463"/>
              <a:gd name="T13" fmla="*/ 1604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3" h="1720">
                <a:moveTo>
                  <a:pt x="231" y="1604"/>
                </a:moveTo>
                <a:lnTo>
                  <a:pt x="463" y="1720"/>
                </a:lnTo>
                <a:lnTo>
                  <a:pt x="463" y="233"/>
                </a:lnTo>
                <a:lnTo>
                  <a:pt x="0" y="0"/>
                </a:lnTo>
                <a:lnTo>
                  <a:pt x="0" y="257"/>
                </a:lnTo>
                <a:lnTo>
                  <a:pt x="231" y="374"/>
                </a:lnTo>
                <a:lnTo>
                  <a:pt x="231" y="16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34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5" r:id="rId3"/>
    <p:sldLayoutId id="2147483676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spcAft>
          <a:spcPts val="300"/>
        </a:spcAft>
        <a:buFont typeface="Arial" panose="020B0604020202020204" pitchFamily="34" charset="0"/>
        <a:buChar char="​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17145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Trebuchet MS" panose="020B0603020202020204" pitchFamily="34" charset="0"/>
        <a:buChar char="―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1200"/>
        </a:spcBef>
        <a:spcAft>
          <a:spcPts val="400"/>
        </a:spcAft>
        <a:buFont typeface="Arial" panose="020B0604020202020204" pitchFamily="34" charset="0"/>
        <a:buChar char="​"/>
        <a:defRPr sz="2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1200"/>
        </a:spcBef>
        <a:spcAft>
          <a:spcPts val="400"/>
        </a:spcAft>
        <a:buFont typeface="Arial" panose="020B0604020202020204" pitchFamily="34" charset="0"/>
        <a:buChar char="​"/>
        <a:defRPr sz="2800" kern="1200" baseline="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1FBED-B50C-471D-B4A1-4FA99E3C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0085A-C9E8-4E4B-8488-EBC84806D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7" y="1412999"/>
            <a:ext cx="11277601" cy="44067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54BEE-54E5-4941-9E15-EAB0A5C27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2351" y="6194425"/>
            <a:ext cx="7767066" cy="44211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5BA0ED69-F9EC-4612-A946-BE050D1E207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564056" y="6172200"/>
            <a:ext cx="170744" cy="457201"/>
            <a:chOff x="4249" y="1683"/>
            <a:chExt cx="695" cy="1861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72A2047-A96D-4516-86E9-03C4040C8E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49" y="1824"/>
              <a:ext cx="463" cy="1720"/>
            </a:xfrm>
            <a:custGeom>
              <a:avLst/>
              <a:gdLst>
                <a:gd name="T0" fmla="*/ 232 w 463"/>
                <a:gd name="T1" fmla="*/ 116 h 1720"/>
                <a:gd name="T2" fmla="*/ 0 w 463"/>
                <a:gd name="T3" fmla="*/ 0 h 1720"/>
                <a:gd name="T4" fmla="*/ 0 w 463"/>
                <a:gd name="T5" fmla="*/ 1487 h 1720"/>
                <a:gd name="T6" fmla="*/ 463 w 463"/>
                <a:gd name="T7" fmla="*/ 1720 h 1720"/>
                <a:gd name="T8" fmla="*/ 463 w 463"/>
                <a:gd name="T9" fmla="*/ 1463 h 1720"/>
                <a:gd name="T10" fmla="*/ 232 w 463"/>
                <a:gd name="T11" fmla="*/ 1346 h 1720"/>
                <a:gd name="T12" fmla="*/ 232 w 463"/>
                <a:gd name="T13" fmla="*/ 116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3" h="1720">
                  <a:moveTo>
                    <a:pt x="232" y="116"/>
                  </a:moveTo>
                  <a:lnTo>
                    <a:pt x="0" y="0"/>
                  </a:lnTo>
                  <a:lnTo>
                    <a:pt x="0" y="1487"/>
                  </a:lnTo>
                  <a:lnTo>
                    <a:pt x="463" y="1720"/>
                  </a:lnTo>
                  <a:lnTo>
                    <a:pt x="463" y="1463"/>
                  </a:lnTo>
                  <a:lnTo>
                    <a:pt x="232" y="1346"/>
                  </a:lnTo>
                  <a:lnTo>
                    <a:pt x="232" y="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D2689C47-4455-4AA1-85A1-AA49EA249F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1" y="1683"/>
              <a:ext cx="463" cy="1720"/>
            </a:xfrm>
            <a:custGeom>
              <a:avLst/>
              <a:gdLst>
                <a:gd name="T0" fmla="*/ 231 w 463"/>
                <a:gd name="T1" fmla="*/ 1604 h 1720"/>
                <a:gd name="T2" fmla="*/ 463 w 463"/>
                <a:gd name="T3" fmla="*/ 1720 h 1720"/>
                <a:gd name="T4" fmla="*/ 463 w 463"/>
                <a:gd name="T5" fmla="*/ 233 h 1720"/>
                <a:gd name="T6" fmla="*/ 0 w 463"/>
                <a:gd name="T7" fmla="*/ 0 h 1720"/>
                <a:gd name="T8" fmla="*/ 0 w 463"/>
                <a:gd name="T9" fmla="*/ 257 h 1720"/>
                <a:gd name="T10" fmla="*/ 231 w 463"/>
                <a:gd name="T11" fmla="*/ 374 h 1720"/>
                <a:gd name="T12" fmla="*/ 231 w 463"/>
                <a:gd name="T13" fmla="*/ 1604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3" h="1720">
                  <a:moveTo>
                    <a:pt x="231" y="1604"/>
                  </a:moveTo>
                  <a:lnTo>
                    <a:pt x="463" y="1720"/>
                  </a:lnTo>
                  <a:lnTo>
                    <a:pt x="463" y="233"/>
                  </a:lnTo>
                  <a:lnTo>
                    <a:pt x="0" y="0"/>
                  </a:lnTo>
                  <a:lnTo>
                    <a:pt x="0" y="257"/>
                  </a:lnTo>
                  <a:lnTo>
                    <a:pt x="231" y="374"/>
                  </a:lnTo>
                  <a:lnTo>
                    <a:pt x="231" y="16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D5C90FC-41DF-47AA-A044-0D33A6085A5F}"/>
              </a:ext>
            </a:extLst>
          </p:cNvPr>
          <p:cNvSpPr txBox="1"/>
          <p:nvPr userDrawn="1"/>
        </p:nvSpPr>
        <p:spPr>
          <a:xfrm>
            <a:off x="457199" y="6174582"/>
            <a:ext cx="2024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EA30B-4CEC-4800-A5F2-0AFD801066FA}" type="slidenum">
              <a:rPr lang="en-US" sz="900" b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969575-C218-4241-B284-55E40BC489FB}"/>
              </a:ext>
            </a:extLst>
          </p:cNvPr>
          <p:cNvSpPr txBox="1"/>
          <p:nvPr userDrawn="1"/>
        </p:nvSpPr>
        <p:spPr>
          <a:xfrm>
            <a:off x="716603" y="6174582"/>
            <a:ext cx="343947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|  © </a:t>
            </a:r>
            <a:r>
              <a:rPr lang="en-US" sz="900" b="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InterSystems</a:t>
            </a:r>
            <a:r>
              <a:rPr lang="en-US" sz="900" b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Corporation. All rights reserved.  |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FF9A3B-2203-4B59-BEFF-B22D9965FC03}"/>
              </a:ext>
            </a:extLst>
          </p:cNvPr>
          <p:cNvCxnSpPr>
            <a:cxnSpLocks/>
          </p:cNvCxnSpPr>
          <p:nvPr userDrawn="1"/>
        </p:nvCxnSpPr>
        <p:spPr>
          <a:xfrm flipH="1">
            <a:off x="457200" y="6048375"/>
            <a:ext cx="11277600" cy="0"/>
          </a:xfrm>
          <a:prstGeom prst="line">
            <a:avLst/>
          </a:prstGeom>
          <a:ln cap="rnd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25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spcAft>
          <a:spcPts val="300"/>
        </a:spcAft>
        <a:buFont typeface="Arial" panose="020B0604020202020204" pitchFamily="34" charset="0"/>
        <a:buChar char="​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17145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Trebuchet MS" panose="020B0603020202020204" pitchFamily="34" charset="0"/>
        <a:buChar char="―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1200"/>
        </a:spcBef>
        <a:spcAft>
          <a:spcPts val="400"/>
        </a:spcAft>
        <a:buFont typeface="Arial" panose="020B0604020202020204" pitchFamily="34" charset="0"/>
        <a:buChar char="​"/>
        <a:defRPr sz="2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1200"/>
        </a:spcBef>
        <a:spcAft>
          <a:spcPts val="400"/>
        </a:spcAft>
        <a:buFont typeface="Arial" panose="020B0604020202020204" pitchFamily="34" charset="0"/>
        <a:buChar char="​"/>
        <a:defRPr sz="2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1FBED-B50C-471D-B4A1-4FA99E3C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0085A-C9E8-4E4B-8488-EBC84806D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7" y="1412999"/>
            <a:ext cx="11277601" cy="44067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72A2047-A96D-4516-86E9-03C4040C8E59}"/>
              </a:ext>
            </a:extLst>
          </p:cNvPr>
          <p:cNvSpPr>
            <a:spLocks/>
          </p:cNvSpPr>
          <p:nvPr userDrawn="1"/>
        </p:nvSpPr>
        <p:spPr bwMode="auto">
          <a:xfrm>
            <a:off x="11564056" y="6206840"/>
            <a:ext cx="113747" cy="422561"/>
          </a:xfrm>
          <a:custGeom>
            <a:avLst/>
            <a:gdLst>
              <a:gd name="T0" fmla="*/ 232 w 463"/>
              <a:gd name="T1" fmla="*/ 116 h 1720"/>
              <a:gd name="T2" fmla="*/ 0 w 463"/>
              <a:gd name="T3" fmla="*/ 0 h 1720"/>
              <a:gd name="T4" fmla="*/ 0 w 463"/>
              <a:gd name="T5" fmla="*/ 1487 h 1720"/>
              <a:gd name="T6" fmla="*/ 463 w 463"/>
              <a:gd name="T7" fmla="*/ 1720 h 1720"/>
              <a:gd name="T8" fmla="*/ 463 w 463"/>
              <a:gd name="T9" fmla="*/ 1463 h 1720"/>
              <a:gd name="T10" fmla="*/ 232 w 463"/>
              <a:gd name="T11" fmla="*/ 1346 h 1720"/>
              <a:gd name="T12" fmla="*/ 232 w 463"/>
              <a:gd name="T13" fmla="*/ 116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3" h="1720">
                <a:moveTo>
                  <a:pt x="232" y="116"/>
                </a:moveTo>
                <a:lnTo>
                  <a:pt x="0" y="0"/>
                </a:lnTo>
                <a:lnTo>
                  <a:pt x="0" y="1487"/>
                </a:lnTo>
                <a:lnTo>
                  <a:pt x="463" y="1720"/>
                </a:lnTo>
                <a:lnTo>
                  <a:pt x="463" y="1463"/>
                </a:lnTo>
                <a:lnTo>
                  <a:pt x="232" y="1346"/>
                </a:lnTo>
                <a:lnTo>
                  <a:pt x="232" y="11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2689C47-4455-4AA1-85A1-AA49EA249F5F}"/>
              </a:ext>
            </a:extLst>
          </p:cNvPr>
          <p:cNvSpPr>
            <a:spLocks/>
          </p:cNvSpPr>
          <p:nvPr userDrawn="1"/>
        </p:nvSpPr>
        <p:spPr bwMode="auto">
          <a:xfrm>
            <a:off x="11621053" y="6172200"/>
            <a:ext cx="113747" cy="422561"/>
          </a:xfrm>
          <a:custGeom>
            <a:avLst/>
            <a:gdLst>
              <a:gd name="T0" fmla="*/ 231 w 463"/>
              <a:gd name="T1" fmla="*/ 1604 h 1720"/>
              <a:gd name="T2" fmla="*/ 463 w 463"/>
              <a:gd name="T3" fmla="*/ 1720 h 1720"/>
              <a:gd name="T4" fmla="*/ 463 w 463"/>
              <a:gd name="T5" fmla="*/ 233 h 1720"/>
              <a:gd name="T6" fmla="*/ 0 w 463"/>
              <a:gd name="T7" fmla="*/ 0 h 1720"/>
              <a:gd name="T8" fmla="*/ 0 w 463"/>
              <a:gd name="T9" fmla="*/ 257 h 1720"/>
              <a:gd name="T10" fmla="*/ 231 w 463"/>
              <a:gd name="T11" fmla="*/ 374 h 1720"/>
              <a:gd name="T12" fmla="*/ 231 w 463"/>
              <a:gd name="T13" fmla="*/ 1604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3" h="1720">
                <a:moveTo>
                  <a:pt x="231" y="1604"/>
                </a:moveTo>
                <a:lnTo>
                  <a:pt x="463" y="1720"/>
                </a:lnTo>
                <a:lnTo>
                  <a:pt x="463" y="233"/>
                </a:lnTo>
                <a:lnTo>
                  <a:pt x="0" y="0"/>
                </a:lnTo>
                <a:lnTo>
                  <a:pt x="0" y="257"/>
                </a:lnTo>
                <a:lnTo>
                  <a:pt x="231" y="374"/>
                </a:lnTo>
                <a:lnTo>
                  <a:pt x="231" y="16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43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spcAft>
          <a:spcPts val="300"/>
        </a:spcAft>
        <a:buFont typeface="Arial" panose="020B0604020202020204" pitchFamily="34" charset="0"/>
        <a:buChar char="​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17145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Trebuchet MS" panose="020B0603020202020204" pitchFamily="34" charset="0"/>
        <a:buChar char="―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1200"/>
        </a:spcBef>
        <a:spcAft>
          <a:spcPts val="400"/>
        </a:spcAft>
        <a:buFont typeface="Arial" panose="020B0604020202020204" pitchFamily="34" charset="0"/>
        <a:buChar char="​"/>
        <a:defRPr sz="2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1200"/>
        </a:spcBef>
        <a:spcAft>
          <a:spcPts val="400"/>
        </a:spcAft>
        <a:buFont typeface="Arial" panose="020B0604020202020204" pitchFamily="34" charset="0"/>
        <a:buChar char="​"/>
        <a:defRPr sz="2800" kern="1200" baseline="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1FBED-B50C-471D-B4A1-4FA99E3C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0085A-C9E8-4E4B-8488-EBC84806D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7" y="1412999"/>
            <a:ext cx="11277601" cy="44067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72A2047-A96D-4516-86E9-03C4040C8E59}"/>
              </a:ext>
            </a:extLst>
          </p:cNvPr>
          <p:cNvSpPr>
            <a:spLocks/>
          </p:cNvSpPr>
          <p:nvPr userDrawn="1"/>
        </p:nvSpPr>
        <p:spPr bwMode="auto">
          <a:xfrm>
            <a:off x="11564056" y="6206840"/>
            <a:ext cx="113747" cy="422561"/>
          </a:xfrm>
          <a:custGeom>
            <a:avLst/>
            <a:gdLst>
              <a:gd name="T0" fmla="*/ 232 w 463"/>
              <a:gd name="T1" fmla="*/ 116 h 1720"/>
              <a:gd name="T2" fmla="*/ 0 w 463"/>
              <a:gd name="T3" fmla="*/ 0 h 1720"/>
              <a:gd name="T4" fmla="*/ 0 w 463"/>
              <a:gd name="T5" fmla="*/ 1487 h 1720"/>
              <a:gd name="T6" fmla="*/ 463 w 463"/>
              <a:gd name="T7" fmla="*/ 1720 h 1720"/>
              <a:gd name="T8" fmla="*/ 463 w 463"/>
              <a:gd name="T9" fmla="*/ 1463 h 1720"/>
              <a:gd name="T10" fmla="*/ 232 w 463"/>
              <a:gd name="T11" fmla="*/ 1346 h 1720"/>
              <a:gd name="T12" fmla="*/ 232 w 463"/>
              <a:gd name="T13" fmla="*/ 116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3" h="1720">
                <a:moveTo>
                  <a:pt x="232" y="116"/>
                </a:moveTo>
                <a:lnTo>
                  <a:pt x="0" y="0"/>
                </a:lnTo>
                <a:lnTo>
                  <a:pt x="0" y="1487"/>
                </a:lnTo>
                <a:lnTo>
                  <a:pt x="463" y="1720"/>
                </a:lnTo>
                <a:lnTo>
                  <a:pt x="463" y="1463"/>
                </a:lnTo>
                <a:lnTo>
                  <a:pt x="232" y="1346"/>
                </a:lnTo>
                <a:lnTo>
                  <a:pt x="232" y="11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2689C47-4455-4AA1-85A1-AA49EA249F5F}"/>
              </a:ext>
            </a:extLst>
          </p:cNvPr>
          <p:cNvSpPr>
            <a:spLocks/>
          </p:cNvSpPr>
          <p:nvPr userDrawn="1"/>
        </p:nvSpPr>
        <p:spPr bwMode="auto">
          <a:xfrm>
            <a:off x="11621053" y="6172200"/>
            <a:ext cx="113747" cy="422561"/>
          </a:xfrm>
          <a:custGeom>
            <a:avLst/>
            <a:gdLst>
              <a:gd name="T0" fmla="*/ 231 w 463"/>
              <a:gd name="T1" fmla="*/ 1604 h 1720"/>
              <a:gd name="T2" fmla="*/ 463 w 463"/>
              <a:gd name="T3" fmla="*/ 1720 h 1720"/>
              <a:gd name="T4" fmla="*/ 463 w 463"/>
              <a:gd name="T5" fmla="*/ 233 h 1720"/>
              <a:gd name="T6" fmla="*/ 0 w 463"/>
              <a:gd name="T7" fmla="*/ 0 h 1720"/>
              <a:gd name="T8" fmla="*/ 0 w 463"/>
              <a:gd name="T9" fmla="*/ 257 h 1720"/>
              <a:gd name="T10" fmla="*/ 231 w 463"/>
              <a:gd name="T11" fmla="*/ 374 h 1720"/>
              <a:gd name="T12" fmla="*/ 231 w 463"/>
              <a:gd name="T13" fmla="*/ 1604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3" h="1720">
                <a:moveTo>
                  <a:pt x="231" y="1604"/>
                </a:moveTo>
                <a:lnTo>
                  <a:pt x="463" y="1720"/>
                </a:lnTo>
                <a:lnTo>
                  <a:pt x="463" y="233"/>
                </a:lnTo>
                <a:lnTo>
                  <a:pt x="0" y="0"/>
                </a:lnTo>
                <a:lnTo>
                  <a:pt x="0" y="257"/>
                </a:lnTo>
                <a:lnTo>
                  <a:pt x="231" y="374"/>
                </a:lnTo>
                <a:lnTo>
                  <a:pt x="231" y="16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23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spcAft>
          <a:spcPts val="300"/>
        </a:spcAft>
        <a:buFont typeface="Arial" panose="020B0604020202020204" pitchFamily="34" charset="0"/>
        <a:buChar char="​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17145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Trebuchet MS" panose="020B0603020202020204" pitchFamily="34" charset="0"/>
        <a:buChar char="―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1200"/>
        </a:spcBef>
        <a:spcAft>
          <a:spcPts val="400"/>
        </a:spcAft>
        <a:buFont typeface="Arial" panose="020B0604020202020204" pitchFamily="34" charset="0"/>
        <a:buChar char="​"/>
        <a:defRPr sz="2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1200"/>
        </a:spcBef>
        <a:spcAft>
          <a:spcPts val="400"/>
        </a:spcAft>
        <a:buFont typeface="Arial" panose="020B0604020202020204" pitchFamily="34" charset="0"/>
        <a:buChar char="​"/>
        <a:defRPr sz="2800" kern="1200" baseline="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1FBED-B50C-471D-B4A1-4FA99E3C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078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0085A-C9E8-4E4B-8488-EBC84806D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7" y="1412999"/>
            <a:ext cx="11277601" cy="44067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72A2047-A96D-4516-86E9-03C4040C8E59}"/>
              </a:ext>
            </a:extLst>
          </p:cNvPr>
          <p:cNvSpPr>
            <a:spLocks/>
          </p:cNvSpPr>
          <p:nvPr userDrawn="1"/>
        </p:nvSpPr>
        <p:spPr bwMode="auto">
          <a:xfrm>
            <a:off x="11564056" y="6206840"/>
            <a:ext cx="113747" cy="422561"/>
          </a:xfrm>
          <a:custGeom>
            <a:avLst/>
            <a:gdLst>
              <a:gd name="T0" fmla="*/ 232 w 463"/>
              <a:gd name="T1" fmla="*/ 116 h 1720"/>
              <a:gd name="T2" fmla="*/ 0 w 463"/>
              <a:gd name="T3" fmla="*/ 0 h 1720"/>
              <a:gd name="T4" fmla="*/ 0 w 463"/>
              <a:gd name="T5" fmla="*/ 1487 h 1720"/>
              <a:gd name="T6" fmla="*/ 463 w 463"/>
              <a:gd name="T7" fmla="*/ 1720 h 1720"/>
              <a:gd name="T8" fmla="*/ 463 w 463"/>
              <a:gd name="T9" fmla="*/ 1463 h 1720"/>
              <a:gd name="T10" fmla="*/ 232 w 463"/>
              <a:gd name="T11" fmla="*/ 1346 h 1720"/>
              <a:gd name="T12" fmla="*/ 232 w 463"/>
              <a:gd name="T13" fmla="*/ 116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3" h="1720">
                <a:moveTo>
                  <a:pt x="232" y="116"/>
                </a:moveTo>
                <a:lnTo>
                  <a:pt x="0" y="0"/>
                </a:lnTo>
                <a:lnTo>
                  <a:pt x="0" y="1487"/>
                </a:lnTo>
                <a:lnTo>
                  <a:pt x="463" y="1720"/>
                </a:lnTo>
                <a:lnTo>
                  <a:pt x="463" y="1463"/>
                </a:lnTo>
                <a:lnTo>
                  <a:pt x="232" y="1346"/>
                </a:lnTo>
                <a:lnTo>
                  <a:pt x="232" y="11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2689C47-4455-4AA1-85A1-AA49EA249F5F}"/>
              </a:ext>
            </a:extLst>
          </p:cNvPr>
          <p:cNvSpPr>
            <a:spLocks/>
          </p:cNvSpPr>
          <p:nvPr userDrawn="1"/>
        </p:nvSpPr>
        <p:spPr bwMode="auto">
          <a:xfrm>
            <a:off x="11621053" y="6172200"/>
            <a:ext cx="113747" cy="422561"/>
          </a:xfrm>
          <a:custGeom>
            <a:avLst/>
            <a:gdLst>
              <a:gd name="T0" fmla="*/ 231 w 463"/>
              <a:gd name="T1" fmla="*/ 1604 h 1720"/>
              <a:gd name="T2" fmla="*/ 463 w 463"/>
              <a:gd name="T3" fmla="*/ 1720 h 1720"/>
              <a:gd name="T4" fmla="*/ 463 w 463"/>
              <a:gd name="T5" fmla="*/ 233 h 1720"/>
              <a:gd name="T6" fmla="*/ 0 w 463"/>
              <a:gd name="T7" fmla="*/ 0 h 1720"/>
              <a:gd name="T8" fmla="*/ 0 w 463"/>
              <a:gd name="T9" fmla="*/ 257 h 1720"/>
              <a:gd name="T10" fmla="*/ 231 w 463"/>
              <a:gd name="T11" fmla="*/ 374 h 1720"/>
              <a:gd name="T12" fmla="*/ 231 w 463"/>
              <a:gd name="T13" fmla="*/ 1604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3" h="1720">
                <a:moveTo>
                  <a:pt x="231" y="1604"/>
                </a:moveTo>
                <a:lnTo>
                  <a:pt x="463" y="1720"/>
                </a:lnTo>
                <a:lnTo>
                  <a:pt x="463" y="233"/>
                </a:lnTo>
                <a:lnTo>
                  <a:pt x="0" y="0"/>
                </a:lnTo>
                <a:lnTo>
                  <a:pt x="0" y="257"/>
                </a:lnTo>
                <a:lnTo>
                  <a:pt x="231" y="374"/>
                </a:lnTo>
                <a:lnTo>
                  <a:pt x="231" y="16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52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2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1pPr>
      <a:lvl2pPr marL="285750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2pPr>
      <a:lvl3pPr marL="62865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1"/>
        </a:buClr>
        <a:buFont typeface="Trebuchet MS" panose="020B0603020202020204" pitchFamily="34" charset="0"/>
        <a:buChar char="―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2800" kern="1200">
          <a:solidFill>
            <a:schemeClr val="accent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2800" kern="1200" baseline="0">
          <a:solidFill>
            <a:schemeClr val="accent2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1FBED-B50C-471D-B4A1-4FA99E3C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0085A-C9E8-4E4B-8488-EBC84806D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7" y="1412999"/>
            <a:ext cx="11277601" cy="44067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5BA0ED69-F9EC-4612-A946-BE050D1E207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564056" y="6172200"/>
            <a:ext cx="170744" cy="457201"/>
            <a:chOff x="4249" y="1683"/>
            <a:chExt cx="695" cy="1861"/>
          </a:xfrm>
          <a:solidFill>
            <a:schemeClr val="tx1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72A2047-A96D-4516-86E9-03C4040C8E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49" y="1824"/>
              <a:ext cx="463" cy="1720"/>
            </a:xfrm>
            <a:custGeom>
              <a:avLst/>
              <a:gdLst>
                <a:gd name="T0" fmla="*/ 232 w 463"/>
                <a:gd name="T1" fmla="*/ 116 h 1720"/>
                <a:gd name="T2" fmla="*/ 0 w 463"/>
                <a:gd name="T3" fmla="*/ 0 h 1720"/>
                <a:gd name="T4" fmla="*/ 0 w 463"/>
                <a:gd name="T5" fmla="*/ 1487 h 1720"/>
                <a:gd name="T6" fmla="*/ 463 w 463"/>
                <a:gd name="T7" fmla="*/ 1720 h 1720"/>
                <a:gd name="T8" fmla="*/ 463 w 463"/>
                <a:gd name="T9" fmla="*/ 1463 h 1720"/>
                <a:gd name="T10" fmla="*/ 232 w 463"/>
                <a:gd name="T11" fmla="*/ 1346 h 1720"/>
                <a:gd name="T12" fmla="*/ 232 w 463"/>
                <a:gd name="T13" fmla="*/ 116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3" h="1720">
                  <a:moveTo>
                    <a:pt x="232" y="116"/>
                  </a:moveTo>
                  <a:lnTo>
                    <a:pt x="0" y="0"/>
                  </a:lnTo>
                  <a:lnTo>
                    <a:pt x="0" y="1487"/>
                  </a:lnTo>
                  <a:lnTo>
                    <a:pt x="463" y="1720"/>
                  </a:lnTo>
                  <a:lnTo>
                    <a:pt x="463" y="1463"/>
                  </a:lnTo>
                  <a:lnTo>
                    <a:pt x="232" y="1346"/>
                  </a:lnTo>
                  <a:lnTo>
                    <a:pt x="232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D2689C47-4455-4AA1-85A1-AA49EA249F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1" y="1683"/>
              <a:ext cx="463" cy="1720"/>
            </a:xfrm>
            <a:custGeom>
              <a:avLst/>
              <a:gdLst>
                <a:gd name="T0" fmla="*/ 231 w 463"/>
                <a:gd name="T1" fmla="*/ 1604 h 1720"/>
                <a:gd name="T2" fmla="*/ 463 w 463"/>
                <a:gd name="T3" fmla="*/ 1720 h 1720"/>
                <a:gd name="T4" fmla="*/ 463 w 463"/>
                <a:gd name="T5" fmla="*/ 233 h 1720"/>
                <a:gd name="T6" fmla="*/ 0 w 463"/>
                <a:gd name="T7" fmla="*/ 0 h 1720"/>
                <a:gd name="T8" fmla="*/ 0 w 463"/>
                <a:gd name="T9" fmla="*/ 257 h 1720"/>
                <a:gd name="T10" fmla="*/ 231 w 463"/>
                <a:gd name="T11" fmla="*/ 374 h 1720"/>
                <a:gd name="T12" fmla="*/ 231 w 463"/>
                <a:gd name="T13" fmla="*/ 1604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3" h="1720">
                  <a:moveTo>
                    <a:pt x="231" y="1604"/>
                  </a:moveTo>
                  <a:lnTo>
                    <a:pt x="463" y="1720"/>
                  </a:lnTo>
                  <a:lnTo>
                    <a:pt x="463" y="233"/>
                  </a:lnTo>
                  <a:lnTo>
                    <a:pt x="0" y="0"/>
                  </a:lnTo>
                  <a:lnTo>
                    <a:pt x="0" y="257"/>
                  </a:lnTo>
                  <a:lnTo>
                    <a:pt x="231" y="374"/>
                  </a:lnTo>
                  <a:lnTo>
                    <a:pt x="231" y="1604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747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spcAft>
          <a:spcPts val="300"/>
        </a:spcAft>
        <a:buFont typeface="Arial" panose="020B0604020202020204" pitchFamily="34" charset="0"/>
        <a:buChar char="​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17145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Trebuchet MS" panose="020B0603020202020204" pitchFamily="34" charset="0"/>
        <a:buChar char="―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1200"/>
        </a:spcBef>
        <a:spcAft>
          <a:spcPts val="400"/>
        </a:spcAft>
        <a:buFont typeface="Arial" panose="020B0604020202020204" pitchFamily="34" charset="0"/>
        <a:buChar char="​"/>
        <a:defRPr sz="2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1200"/>
        </a:spcBef>
        <a:spcAft>
          <a:spcPts val="400"/>
        </a:spcAft>
        <a:buFont typeface="Arial" panose="020B0604020202020204" pitchFamily="34" charset="0"/>
        <a:buChar char="​"/>
        <a:defRPr sz="2800" kern="1200" baseline="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intersystems.com/latest/csp/docbook/DocBook.UI.Page.cls?KEY=GSOAPSEC_intro#GSOAPSEC_standards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A2D9C47-E8EC-4097-8AE3-FE0C97331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247734"/>
            <a:ext cx="4409718" cy="394403"/>
          </a:xfrm>
        </p:spPr>
        <p:txBody>
          <a:bodyPr/>
          <a:lstStyle/>
          <a:p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乔鹏</a:t>
            </a:r>
            <a:endParaRPr 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FE67D3-3D6D-4891-97E7-B2DEB9E77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789421"/>
            <a:ext cx="4409718" cy="967381"/>
          </a:xfrm>
        </p:spPr>
        <p:txBody>
          <a:bodyPr/>
          <a:lstStyle/>
          <a:p>
            <a:r>
              <a:rPr lang="en-U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InterSystems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中国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2019-07</a:t>
            </a:r>
            <a:endParaRPr 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05F82-153C-40DE-B7FC-BEB0E9567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098407"/>
            <a:ext cx="9648826" cy="1900854"/>
          </a:xfrm>
        </p:spPr>
        <p:txBody>
          <a:bodyPr/>
          <a:lstStyle/>
          <a:p>
            <a:r>
              <a:rPr kumimoji="1" lang="en-US" altLang="zh-CN" dirty="0" err="1"/>
              <a:t>HealthConnect</a:t>
            </a:r>
            <a:r>
              <a:rPr kumimoji="1" lang="en-US" altLang="zh-CN" dirty="0"/>
              <a:t>/IRIS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WebService</a:t>
            </a:r>
            <a:r>
              <a:rPr kumimoji="1" lang="zh-CN" altLang="en-US" dirty="0"/>
              <a:t>安全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1EFF-3501-F540-88DE-4D7AF8E1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27716"/>
            <a:ext cx="11444990" cy="747897"/>
          </a:xfrm>
        </p:spPr>
        <p:txBody>
          <a:bodyPr/>
          <a:lstStyle/>
          <a:p>
            <a:r>
              <a:rPr kumimoji="1" lang="en-US" altLang="zh-CN" dirty="0"/>
              <a:t>X.509</a:t>
            </a:r>
            <a:r>
              <a:rPr kumimoji="1" lang="zh-CN" altLang="en-US" dirty="0"/>
              <a:t>证书和准备工作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6F6A1-149C-4142-AED6-199952CD95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6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596CA-ADF0-A943-8961-2AD366CD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IRIS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X.509</a:t>
            </a:r>
            <a:r>
              <a:rPr kumimoji="1" lang="zh-CN" altLang="en-US" dirty="0"/>
              <a:t>证书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ACFB8-2086-7746-905E-07FCEBA2E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ea typeface="+mj-ea"/>
              </a:rPr>
              <a:t>通常</a:t>
            </a:r>
            <a:r>
              <a:rPr kumimoji="1" lang="en-US" altLang="zh-CN" dirty="0">
                <a:latin typeface="+mj-ea"/>
                <a:ea typeface="+mj-ea"/>
              </a:rPr>
              <a:t>X.509</a:t>
            </a:r>
            <a:r>
              <a:rPr kumimoji="1" lang="zh-CN" altLang="en-US" dirty="0">
                <a:latin typeface="+mj-ea"/>
                <a:ea typeface="+mj-ea"/>
              </a:rPr>
              <a:t>证书用于：</a:t>
            </a:r>
            <a:endParaRPr kumimoji="1" lang="en-US" altLang="zh-CN" dirty="0">
              <a:latin typeface="+mj-ea"/>
              <a:ea typeface="+mj-ea"/>
            </a:endParaRPr>
          </a:p>
          <a:p>
            <a:pPr lvl="1"/>
            <a:r>
              <a:rPr kumimoji="1" lang="zh-CN" altLang="en-US" dirty="0">
                <a:latin typeface="+mj-ea"/>
                <a:ea typeface="+mj-ea"/>
              </a:rPr>
              <a:t>加密</a:t>
            </a:r>
            <a:r>
              <a:rPr kumimoji="1" lang="en-US" altLang="zh-CN" dirty="0">
                <a:latin typeface="+mj-ea"/>
                <a:ea typeface="+mj-ea"/>
              </a:rPr>
              <a:t>SOAP</a:t>
            </a:r>
            <a:r>
              <a:rPr kumimoji="1" lang="zh-CN" altLang="en-US" dirty="0">
                <a:latin typeface="+mj-ea"/>
                <a:ea typeface="+mj-ea"/>
              </a:rPr>
              <a:t>消息</a:t>
            </a:r>
            <a:endParaRPr kumimoji="1" lang="en-US" altLang="zh-CN" dirty="0">
              <a:latin typeface="+mj-ea"/>
              <a:ea typeface="+mj-ea"/>
            </a:endParaRPr>
          </a:p>
          <a:p>
            <a:pPr lvl="1"/>
            <a:r>
              <a:rPr kumimoji="1" lang="zh-CN" altLang="en-US" dirty="0">
                <a:latin typeface="+mj-ea"/>
                <a:ea typeface="+mj-ea"/>
              </a:rPr>
              <a:t>数字签名</a:t>
            </a:r>
            <a:endParaRPr kumimoji="1" lang="en-US" altLang="zh-CN" dirty="0">
              <a:latin typeface="+mj-ea"/>
              <a:ea typeface="+mj-ea"/>
            </a:endParaRPr>
          </a:p>
          <a:p>
            <a:r>
              <a:rPr kumimoji="1" lang="zh-CN" altLang="en-US" dirty="0">
                <a:latin typeface="+mj-ea"/>
                <a:ea typeface="+mj-ea"/>
              </a:rPr>
              <a:t>如何使用</a:t>
            </a:r>
            <a:r>
              <a:rPr kumimoji="1" lang="en-US" altLang="zh-CN" dirty="0">
                <a:latin typeface="+mj-ea"/>
                <a:ea typeface="+mj-ea"/>
              </a:rPr>
              <a:t>X.509</a:t>
            </a:r>
            <a:r>
              <a:rPr kumimoji="1" lang="zh-CN" altLang="en-US" dirty="0">
                <a:latin typeface="+mj-ea"/>
                <a:ea typeface="+mj-ea"/>
              </a:rPr>
              <a:t>证书</a:t>
            </a:r>
            <a:endParaRPr kumimoji="1" lang="en-US" altLang="zh-CN" dirty="0">
              <a:latin typeface="+mj-ea"/>
              <a:ea typeface="+mj-ea"/>
            </a:endParaRPr>
          </a:p>
          <a:p>
            <a:pPr lvl="1"/>
            <a:r>
              <a:rPr kumimoji="1" lang="zh-CN" altLang="en-US" dirty="0">
                <a:latin typeface="+mj-ea"/>
                <a:ea typeface="+mj-ea"/>
              </a:rPr>
              <a:t>证书通常在</a:t>
            </a:r>
            <a:r>
              <a:rPr kumimoji="1" lang="en-US" altLang="zh-CN" dirty="0">
                <a:latin typeface="+mj-ea"/>
                <a:ea typeface="+mj-ea"/>
              </a:rPr>
              <a:t>SOAP</a:t>
            </a:r>
            <a:r>
              <a:rPr kumimoji="1" lang="zh-CN" altLang="en-US" dirty="0">
                <a:latin typeface="+mj-ea"/>
                <a:ea typeface="+mj-ea"/>
              </a:rPr>
              <a:t>服务器端和客户端共享</a:t>
            </a:r>
            <a:endParaRPr kumimoji="1" lang="en-US" altLang="zh-CN" dirty="0">
              <a:latin typeface="+mj-ea"/>
              <a:ea typeface="+mj-ea"/>
            </a:endParaRPr>
          </a:p>
          <a:p>
            <a:pPr lvl="1"/>
            <a:r>
              <a:rPr kumimoji="1" lang="zh-CN" altLang="en-US" dirty="0">
                <a:latin typeface="+mj-ea"/>
                <a:ea typeface="+mj-ea"/>
              </a:rPr>
              <a:t>私钥保存在</a:t>
            </a:r>
            <a:r>
              <a:rPr kumimoji="1" lang="en-US" altLang="zh-CN" dirty="0">
                <a:latin typeface="+mj-ea"/>
                <a:ea typeface="+mj-ea"/>
              </a:rPr>
              <a:t>SOAP</a:t>
            </a:r>
            <a:r>
              <a:rPr kumimoji="1" lang="zh-CN" altLang="en-US" dirty="0">
                <a:latin typeface="+mj-ea"/>
                <a:ea typeface="+mj-ea"/>
              </a:rPr>
              <a:t>服务器端用于加密</a:t>
            </a:r>
          </a:p>
        </p:txBody>
      </p:sp>
    </p:spTree>
    <p:extLst>
      <p:ext uri="{BB962C8B-B14F-4D97-AF65-F5344CB8AC3E}">
        <p14:creationId xmlns:p14="http://schemas.microsoft.com/office/powerpoint/2010/main" val="243730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640C2-9CF9-C146-B9B7-7723BBFA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准备工作 </a:t>
            </a:r>
            <a:r>
              <a:rPr kumimoji="1" lang="en-US" altLang="zh-CN" dirty="0"/>
              <a:t>-</a:t>
            </a:r>
            <a:r>
              <a:rPr kumimoji="1" lang="zh-CN" altLang="en-US" dirty="0"/>
              <a:t> 准备</a:t>
            </a:r>
            <a:r>
              <a:rPr kumimoji="1" lang="en-US" altLang="zh-CN" dirty="0"/>
              <a:t>X.509</a:t>
            </a:r>
            <a:r>
              <a:rPr kumimoji="1" lang="zh-CN" altLang="en-US" dirty="0"/>
              <a:t>证书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8DC86-9720-C747-92A2-DCB87594B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ea typeface="+mj-ea"/>
              </a:rPr>
              <a:t>从</a:t>
            </a:r>
            <a:r>
              <a:rPr kumimoji="1" lang="en-US" altLang="zh-CN" dirty="0">
                <a:latin typeface="+mj-ea"/>
                <a:ea typeface="+mj-ea"/>
              </a:rPr>
              <a:t>CA</a:t>
            </a:r>
            <a:r>
              <a:rPr kumimoji="1" lang="zh-CN" altLang="en-US" dirty="0">
                <a:latin typeface="+mj-ea"/>
                <a:ea typeface="+mj-ea"/>
              </a:rPr>
              <a:t>机构获得</a:t>
            </a:r>
            <a:r>
              <a:rPr kumimoji="1" lang="en-US" altLang="zh-CN" dirty="0">
                <a:latin typeface="+mj-ea"/>
                <a:ea typeface="+mj-ea"/>
              </a:rPr>
              <a:t>X.509</a:t>
            </a:r>
            <a:r>
              <a:rPr kumimoji="1" lang="zh-CN" altLang="en-US" dirty="0">
                <a:latin typeface="+mj-ea"/>
                <a:ea typeface="+mj-ea"/>
              </a:rPr>
              <a:t>证书</a:t>
            </a:r>
            <a:endParaRPr kumimoji="1" lang="en-US" altLang="zh-CN" dirty="0">
              <a:latin typeface="+mj-ea"/>
              <a:ea typeface="+mj-ea"/>
            </a:endParaRPr>
          </a:p>
          <a:p>
            <a:r>
              <a:rPr kumimoji="1" lang="zh-CN" altLang="en-US" dirty="0">
                <a:latin typeface="+mj-ea"/>
                <a:ea typeface="+mj-ea"/>
              </a:rPr>
              <a:t>使用</a:t>
            </a:r>
            <a:r>
              <a:rPr kumimoji="1" lang="en-US" altLang="zh-CN" dirty="0">
                <a:latin typeface="+mj-ea"/>
                <a:ea typeface="+mj-ea"/>
              </a:rPr>
              <a:t>OpenSSL</a:t>
            </a:r>
            <a:r>
              <a:rPr kumimoji="1" lang="zh-CN" altLang="en-US" dirty="0">
                <a:latin typeface="+mj-ea"/>
                <a:ea typeface="+mj-ea"/>
              </a:rPr>
              <a:t>生成私有证书</a:t>
            </a:r>
            <a:endParaRPr kumimoji="1" lang="en-US" altLang="zh-CN" dirty="0">
              <a:latin typeface="+mj-ea"/>
              <a:ea typeface="+mj-ea"/>
            </a:endParaRPr>
          </a:p>
          <a:p>
            <a:pPr lvl="1"/>
            <a:r>
              <a:rPr kumimoji="1" lang="zh-CN" altLang="en-US" dirty="0">
                <a:latin typeface="+mj-ea"/>
                <a:ea typeface="+mj-ea"/>
              </a:rPr>
              <a:t>第一步，生成私钥：</a:t>
            </a:r>
            <a:r>
              <a:rPr lang="en-US" altLang="zh-CN" i="1" dirty="0" err="1">
                <a:latin typeface="+mj-ea"/>
                <a:ea typeface="+mj-ea"/>
              </a:rPr>
              <a:t>openssl</a:t>
            </a:r>
            <a:r>
              <a:rPr lang="en-US" altLang="zh-CN" i="1" dirty="0">
                <a:latin typeface="+mj-ea"/>
                <a:ea typeface="+mj-ea"/>
              </a:rPr>
              <a:t> </a:t>
            </a:r>
            <a:r>
              <a:rPr lang="en-US" altLang="zh-CN" i="1" dirty="0" err="1">
                <a:latin typeface="+mj-ea"/>
                <a:ea typeface="+mj-ea"/>
              </a:rPr>
              <a:t>genrsa</a:t>
            </a:r>
            <a:r>
              <a:rPr lang="en-US" altLang="zh-CN" i="1" dirty="0">
                <a:latin typeface="+mj-ea"/>
                <a:ea typeface="+mj-ea"/>
              </a:rPr>
              <a:t> -des3 -out </a:t>
            </a:r>
            <a:r>
              <a:rPr lang="en-US" altLang="zh-CN" i="1" dirty="0" err="1">
                <a:latin typeface="+mj-ea"/>
                <a:ea typeface="+mj-ea"/>
              </a:rPr>
              <a:t>rootCA.key</a:t>
            </a:r>
            <a:r>
              <a:rPr lang="en-US" altLang="zh-CN" i="1" dirty="0">
                <a:latin typeface="+mj-ea"/>
                <a:ea typeface="+mj-ea"/>
              </a:rPr>
              <a:t> 4096 </a:t>
            </a:r>
            <a:r>
              <a:rPr lang="zh-CN" altLang="zh-CN" dirty="0">
                <a:effectLst/>
                <a:latin typeface="+mj-ea"/>
                <a:ea typeface="+mj-ea"/>
              </a:rPr>
              <a:t> </a:t>
            </a:r>
            <a:endParaRPr kumimoji="1" lang="en-US" altLang="zh-CN" dirty="0">
              <a:latin typeface="+mj-ea"/>
              <a:ea typeface="+mj-ea"/>
            </a:endParaRPr>
          </a:p>
          <a:p>
            <a:pPr lvl="1"/>
            <a:r>
              <a:rPr kumimoji="1" lang="zh-CN" altLang="en-US" dirty="0">
                <a:latin typeface="+mj-ea"/>
                <a:ea typeface="+mj-ea"/>
              </a:rPr>
              <a:t>第二步，生成</a:t>
            </a:r>
            <a:r>
              <a:rPr kumimoji="1" lang="en-US" altLang="zh-CN" dirty="0">
                <a:latin typeface="+mj-ea"/>
                <a:ea typeface="+mj-ea"/>
              </a:rPr>
              <a:t>X509</a:t>
            </a:r>
            <a:r>
              <a:rPr kumimoji="1" lang="zh-CN" altLang="en-US" dirty="0">
                <a:latin typeface="+mj-ea"/>
                <a:ea typeface="+mj-ea"/>
              </a:rPr>
              <a:t>证书</a:t>
            </a:r>
            <a:r>
              <a:rPr kumimoji="1" lang="en-US" altLang="zh-CN" dirty="0">
                <a:latin typeface="+mj-ea"/>
                <a:ea typeface="+mj-ea"/>
              </a:rPr>
              <a:t>: </a:t>
            </a:r>
            <a:r>
              <a:rPr kumimoji="1" lang="en-US" altLang="zh-CN" i="1" dirty="0" err="1">
                <a:latin typeface="+mj-ea"/>
                <a:ea typeface="+mj-ea"/>
              </a:rPr>
              <a:t>openssl</a:t>
            </a:r>
            <a:r>
              <a:rPr kumimoji="1" lang="en-US" altLang="zh-CN" i="1" dirty="0">
                <a:latin typeface="+mj-ea"/>
                <a:ea typeface="+mj-ea"/>
              </a:rPr>
              <a:t>  </a:t>
            </a:r>
            <a:r>
              <a:rPr kumimoji="1" lang="en-US" altLang="zh-CN" i="1" dirty="0" err="1">
                <a:latin typeface="+mj-ea"/>
                <a:ea typeface="+mj-ea"/>
              </a:rPr>
              <a:t>req</a:t>
            </a:r>
            <a:r>
              <a:rPr kumimoji="1" lang="en-US" altLang="zh-CN" i="1" dirty="0">
                <a:latin typeface="+mj-ea"/>
                <a:ea typeface="+mj-ea"/>
              </a:rPr>
              <a:t> -new -x509 -key </a:t>
            </a:r>
            <a:r>
              <a:rPr kumimoji="1" lang="en-US" altLang="zh-CN" i="1" dirty="0" err="1">
                <a:latin typeface="+mj-ea"/>
                <a:ea typeface="+mj-ea"/>
              </a:rPr>
              <a:t>rootCA.key</a:t>
            </a:r>
            <a:r>
              <a:rPr kumimoji="1" lang="en-US" altLang="zh-CN" i="1" dirty="0">
                <a:latin typeface="+mj-ea"/>
                <a:ea typeface="+mj-ea"/>
              </a:rPr>
              <a:t> -days 3650 -out </a:t>
            </a:r>
            <a:r>
              <a:rPr kumimoji="1" lang="en-US" altLang="zh-CN" i="1" dirty="0" err="1">
                <a:latin typeface="+mj-ea"/>
                <a:ea typeface="+mj-ea"/>
              </a:rPr>
              <a:t>IRIS.cer</a:t>
            </a:r>
            <a:endParaRPr kumimoji="1" lang="zh-CN" altLang="en-US" i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4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1CC75-CCF8-E242-8770-1A8BCB12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准备工作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IRIS</a:t>
            </a:r>
            <a:r>
              <a:rPr kumimoji="1" lang="zh-CN" altLang="en-US" dirty="0"/>
              <a:t>注册</a:t>
            </a:r>
            <a:r>
              <a:rPr kumimoji="1" lang="en-US" altLang="zh-CN" dirty="0"/>
              <a:t>X.509</a:t>
            </a:r>
            <a:r>
              <a:rPr kumimoji="1" lang="zh-CN" altLang="en-US" dirty="0"/>
              <a:t>证书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48E5-BBBA-044C-BE3D-C11CCAA0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ea typeface="+mj-ea"/>
              </a:rPr>
              <a:t>X.509</a:t>
            </a:r>
            <a:r>
              <a:rPr kumimoji="1" lang="zh-CN" altLang="en-US" dirty="0">
                <a:latin typeface="+mj-ea"/>
                <a:ea typeface="+mj-ea"/>
              </a:rPr>
              <a:t>证书应该是</a:t>
            </a:r>
            <a:r>
              <a:rPr kumimoji="1" lang="en-US" altLang="zh-CN" dirty="0">
                <a:latin typeface="+mj-ea"/>
                <a:ea typeface="+mj-ea"/>
              </a:rPr>
              <a:t>PEM</a:t>
            </a:r>
            <a:r>
              <a:rPr kumimoji="1" lang="zh-CN" altLang="en-US" dirty="0">
                <a:latin typeface="+mj-ea"/>
                <a:ea typeface="+mj-ea"/>
              </a:rPr>
              <a:t>编码格式</a:t>
            </a:r>
            <a:endParaRPr kumimoji="1" lang="en-US" altLang="zh-CN" dirty="0">
              <a:latin typeface="+mj-ea"/>
              <a:ea typeface="+mj-ea"/>
            </a:endParaRPr>
          </a:p>
          <a:p>
            <a:r>
              <a:rPr kumimoji="1" lang="zh-CN" altLang="en-US" dirty="0">
                <a:latin typeface="+mj-ea"/>
                <a:ea typeface="+mj-ea"/>
              </a:rPr>
              <a:t>证书应以</a:t>
            </a:r>
            <a:r>
              <a:rPr kumimoji="1" lang="en-US" altLang="zh-CN" dirty="0" err="1">
                <a:latin typeface="+mj-ea"/>
                <a:ea typeface="+mj-ea"/>
              </a:rPr>
              <a:t>IRIS.cer</a:t>
            </a:r>
            <a:r>
              <a:rPr kumimoji="1" lang="zh-CN" altLang="en-US" dirty="0">
                <a:latin typeface="+mj-ea"/>
                <a:ea typeface="+mj-ea"/>
              </a:rPr>
              <a:t>文件保存在</a:t>
            </a:r>
            <a:r>
              <a:rPr kumimoji="1" lang="en-US" altLang="zh-CN" dirty="0" err="1">
                <a:latin typeface="+mj-ea"/>
                <a:ea typeface="+mj-ea"/>
              </a:rPr>
              <a:t>mgr</a:t>
            </a:r>
            <a:r>
              <a:rPr kumimoji="1" lang="zh-CN" altLang="en-US" dirty="0">
                <a:latin typeface="+mj-ea"/>
                <a:ea typeface="+mj-ea"/>
              </a:rPr>
              <a:t>子目录下</a:t>
            </a:r>
            <a:endParaRPr kumimoji="1" lang="en-US" altLang="zh-CN" dirty="0">
              <a:latin typeface="+mj-ea"/>
              <a:ea typeface="+mj-ea"/>
            </a:endParaRPr>
          </a:p>
          <a:p>
            <a:pPr lvl="1"/>
            <a:r>
              <a:rPr kumimoji="1" lang="en-US" altLang="zh-CN" dirty="0" err="1">
                <a:latin typeface="+mj-ea"/>
                <a:ea typeface="+mj-ea"/>
              </a:rPr>
              <a:t>IRIS.cer</a:t>
            </a:r>
            <a:r>
              <a:rPr kumimoji="1" lang="zh-CN" altLang="en-US" dirty="0">
                <a:latin typeface="+mj-ea"/>
                <a:ea typeface="+mj-ea"/>
              </a:rPr>
              <a:t>文件里可以保存过个证书</a:t>
            </a:r>
            <a:endParaRPr kumimoji="1" lang="en-US" altLang="zh-CN" dirty="0">
              <a:latin typeface="+mj-ea"/>
              <a:ea typeface="+mj-ea"/>
            </a:endParaRPr>
          </a:p>
          <a:p>
            <a:r>
              <a:rPr kumimoji="1" lang="zh-CN" altLang="en-US" dirty="0">
                <a:latin typeface="+mj-ea"/>
                <a:ea typeface="+mj-ea"/>
              </a:rPr>
              <a:t>通过</a:t>
            </a:r>
            <a:r>
              <a:rPr kumimoji="1" lang="en-US" altLang="zh-CN" dirty="0">
                <a:latin typeface="+mj-ea"/>
                <a:ea typeface="+mj-ea"/>
              </a:rPr>
              <a:t>System &gt; Security Management &gt; X.509 Credentials</a:t>
            </a:r>
            <a:r>
              <a:rPr kumimoji="1" lang="zh-CN" altLang="en-US" dirty="0">
                <a:latin typeface="+mj-ea"/>
                <a:ea typeface="+mj-ea"/>
              </a:rPr>
              <a:t>注册证书</a:t>
            </a:r>
          </a:p>
        </p:txBody>
      </p:sp>
    </p:spTree>
    <p:extLst>
      <p:ext uri="{BB962C8B-B14F-4D97-AF65-F5344CB8AC3E}">
        <p14:creationId xmlns:p14="http://schemas.microsoft.com/office/powerpoint/2010/main" val="33948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1F77F-AAB2-EA41-ABB7-5673BF68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IRIS</a:t>
            </a:r>
            <a:r>
              <a:rPr kumimoji="1" lang="zh-CN" altLang="en-US" dirty="0"/>
              <a:t>如何获取证书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D542B-C9AD-DB4A-941C-656B1F3A2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ea typeface="+mj-ea"/>
              </a:rPr>
              <a:t>获取保存并注册的证书</a:t>
            </a:r>
            <a:endParaRPr kumimoji="1" lang="en-US" altLang="zh-CN" dirty="0">
              <a:latin typeface="+mj-ea"/>
              <a:ea typeface="+mj-ea"/>
            </a:endParaRPr>
          </a:p>
          <a:p>
            <a:pPr lvl="1"/>
            <a:r>
              <a:rPr lang="en-US" altLang="zh-CN" dirty="0">
                <a:latin typeface="+mj-ea"/>
                <a:ea typeface="+mj-ea"/>
              </a:rPr>
              <a:t>set </a:t>
            </a:r>
            <a:r>
              <a:rPr lang="en-US" altLang="zh-CN" dirty="0" err="1">
                <a:latin typeface="+mj-ea"/>
                <a:ea typeface="+mj-ea"/>
              </a:rPr>
              <a:t>credset</a:t>
            </a:r>
            <a:r>
              <a:rPr lang="en-US" altLang="zh-CN" dirty="0">
                <a:latin typeface="+mj-ea"/>
                <a:ea typeface="+mj-ea"/>
              </a:rPr>
              <a:t>=##class(%SYS.X509Credentials).</a:t>
            </a:r>
            <a:r>
              <a:rPr lang="en-US" altLang="zh-CN" dirty="0" err="1">
                <a:latin typeface="+mj-ea"/>
                <a:ea typeface="+mj-ea"/>
              </a:rPr>
              <a:t>GetByAlias</a:t>
            </a:r>
            <a:r>
              <a:rPr lang="en-US" altLang="zh-CN" dirty="0">
                <a:latin typeface="+mj-ea"/>
                <a:ea typeface="+mj-ea"/>
              </a:rPr>
              <a:t>(</a:t>
            </a:r>
            <a:r>
              <a:rPr lang="en-US" altLang="zh-CN" dirty="0" err="1">
                <a:latin typeface="+mj-ea"/>
                <a:ea typeface="+mj-ea"/>
              </a:rPr>
              <a:t>alias,password</a:t>
            </a:r>
            <a:r>
              <a:rPr lang="en-US" altLang="zh-CN" dirty="0">
                <a:latin typeface="+mj-ea"/>
                <a:ea typeface="+mj-ea"/>
              </a:rPr>
              <a:t>)</a:t>
            </a:r>
          </a:p>
          <a:p>
            <a:pPr lvl="1"/>
            <a:r>
              <a:rPr lang="en-US" altLang="zh-CN" dirty="0">
                <a:latin typeface="+mj-ea"/>
                <a:ea typeface="+mj-ea"/>
              </a:rPr>
              <a:t>alias</a:t>
            </a:r>
            <a:r>
              <a:rPr lang="zh-CN" altLang="en-US" dirty="0">
                <a:latin typeface="+mj-ea"/>
                <a:ea typeface="+mj-ea"/>
              </a:rPr>
              <a:t>是</a:t>
            </a:r>
            <a:r>
              <a:rPr lang="en-US" altLang="zh-CN" dirty="0">
                <a:latin typeface="+mj-ea"/>
                <a:ea typeface="+mj-ea"/>
              </a:rPr>
              <a:t>IRIS</a:t>
            </a:r>
            <a:r>
              <a:rPr lang="zh-CN" altLang="en-US" dirty="0">
                <a:latin typeface="+mj-ea"/>
                <a:ea typeface="+mj-ea"/>
              </a:rPr>
              <a:t>保存的</a:t>
            </a:r>
            <a:r>
              <a:rPr lang="en-US" altLang="zh-CN" dirty="0">
                <a:latin typeface="+mj-ea"/>
                <a:ea typeface="+mj-ea"/>
              </a:rPr>
              <a:t>X.509</a:t>
            </a:r>
            <a:r>
              <a:rPr lang="zh-CN" altLang="en-US" dirty="0">
                <a:latin typeface="+mj-ea"/>
                <a:ea typeface="+mj-ea"/>
              </a:rPr>
              <a:t>证书的别名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en-US" altLang="zh-CN" sz="1800" dirty="0">
                <a:latin typeface="+mj-ea"/>
              </a:rPr>
              <a:t>Password</a:t>
            </a:r>
            <a:r>
              <a:rPr lang="zh-CN" altLang="en-US" sz="1800" dirty="0">
                <a:latin typeface="+mj-ea"/>
                <a:ea typeface="+mj-ea"/>
              </a:rPr>
              <a:t>是私钥的密码，可选填</a:t>
            </a:r>
            <a:endParaRPr kumimoji="1" lang="en-US" altLang="zh-CN" dirty="0">
              <a:latin typeface="+mj-ea"/>
              <a:ea typeface="+mj-ea"/>
            </a:endParaRPr>
          </a:p>
          <a:p>
            <a:r>
              <a:rPr kumimoji="1" lang="zh-CN" altLang="en-US" dirty="0">
                <a:latin typeface="+mj-ea"/>
                <a:ea typeface="+mj-ea"/>
              </a:rPr>
              <a:t>获取输入</a:t>
            </a:r>
            <a:r>
              <a:rPr kumimoji="1" lang="en-US" altLang="zh-CN" dirty="0">
                <a:latin typeface="+mj-ea"/>
                <a:ea typeface="+mj-ea"/>
              </a:rPr>
              <a:t>SOAP</a:t>
            </a:r>
            <a:r>
              <a:rPr kumimoji="1" lang="zh-CN" altLang="en-US" dirty="0">
                <a:latin typeface="+mj-ea"/>
                <a:ea typeface="+mj-ea"/>
              </a:rPr>
              <a:t>消息安全头里的证书</a:t>
            </a:r>
            <a:endParaRPr kumimoji="1" lang="en-US" altLang="zh-CN" dirty="0">
              <a:latin typeface="+mj-ea"/>
              <a:ea typeface="+mj-ea"/>
            </a:endParaRPr>
          </a:p>
          <a:p>
            <a:pPr lvl="1"/>
            <a:r>
              <a:rPr lang="en-US" altLang="zh-CN" dirty="0">
                <a:latin typeface="+mj-ea"/>
                <a:ea typeface="+mj-ea"/>
              </a:rPr>
              <a:t>set </a:t>
            </a:r>
            <a:r>
              <a:rPr lang="en-US" altLang="zh-CN" dirty="0" err="1">
                <a:latin typeface="+mj-ea"/>
                <a:ea typeface="+mj-ea"/>
              </a:rPr>
              <a:t>credset</a:t>
            </a:r>
            <a:r>
              <a:rPr lang="en-US" altLang="zh-CN" dirty="0">
                <a:latin typeface="+mj-ea"/>
                <a:ea typeface="+mj-ea"/>
              </a:rPr>
              <a:t>=..SecurityIn.Signature.X509Credentials </a:t>
            </a:r>
          </a:p>
          <a:p>
            <a:pPr lvl="1"/>
            <a:r>
              <a:rPr lang="en-US" altLang="zh-CN" dirty="0">
                <a:latin typeface="+mj-ea"/>
                <a:ea typeface="+mj-ea"/>
              </a:rPr>
              <a:t>if $CLASSNAME(</a:t>
            </a:r>
            <a:r>
              <a:rPr lang="en-US" altLang="zh-CN" dirty="0" err="1">
                <a:latin typeface="+mj-ea"/>
                <a:ea typeface="+mj-ea"/>
              </a:rPr>
              <a:t>credset</a:t>
            </a:r>
            <a:r>
              <a:rPr lang="en-US" altLang="zh-CN" dirty="0">
                <a:latin typeface="+mj-ea"/>
                <a:ea typeface="+mj-ea"/>
              </a:rPr>
              <a:t>)'="%SYS.X509Credentials" {set </a:t>
            </a:r>
            <a:r>
              <a:rPr lang="en-US" altLang="zh-CN" dirty="0" err="1">
                <a:latin typeface="+mj-ea"/>
                <a:ea typeface="+mj-ea"/>
              </a:rPr>
              <a:t>credset</a:t>
            </a:r>
            <a:r>
              <a:rPr lang="en-US" altLang="zh-CN" dirty="0">
                <a:latin typeface="+mj-ea"/>
                <a:ea typeface="+mj-ea"/>
              </a:rPr>
              <a:t>=""}</a:t>
            </a:r>
            <a:endParaRPr kumimoji="1"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434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1EFF-3501-F540-88DE-4D7AF8E1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27716"/>
            <a:ext cx="11444990" cy="747897"/>
          </a:xfrm>
        </p:spPr>
        <p:txBody>
          <a:bodyPr/>
          <a:lstStyle/>
          <a:p>
            <a:r>
              <a:rPr kumimoji="1" lang="en-US" dirty="0"/>
              <a:t>SOAP</a:t>
            </a:r>
            <a:r>
              <a:rPr kumimoji="1" lang="zh-CN" altLang="en-US" dirty="0"/>
              <a:t>消息加密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6F6A1-149C-4142-AED6-199952CD95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9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13F91-7334-C24F-B749-82F81B90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加密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61C0B-B331-1649-9F93-DAA0A74E5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kumimoji="1" lang="zh-CN" altLang="en-US" dirty="0">
                <a:latin typeface="+mj-ea"/>
                <a:ea typeface="+mj-ea"/>
              </a:rPr>
              <a:t>加密消息头</a:t>
            </a:r>
            <a:endParaRPr kumimoji="1" lang="en-US" altLang="zh-CN" dirty="0">
              <a:latin typeface="+mj-ea"/>
              <a:ea typeface="+mj-ea"/>
            </a:endParaRPr>
          </a:p>
          <a:p>
            <a:pPr marL="628650" lvl="1" indent="-342900"/>
            <a:r>
              <a:rPr kumimoji="1" lang="zh-CN" altLang="en-US" dirty="0">
                <a:latin typeface="+mj-ea"/>
                <a:ea typeface="+mj-ea"/>
              </a:rPr>
              <a:t>通常是</a:t>
            </a:r>
            <a:r>
              <a:rPr kumimoji="1" lang="en-US" altLang="zh-CN" dirty="0">
                <a:latin typeface="+mj-ea"/>
                <a:ea typeface="+mj-ea"/>
              </a:rPr>
              <a:t>SOAP</a:t>
            </a:r>
            <a:r>
              <a:rPr kumimoji="1" lang="zh-CN" altLang="en-US" dirty="0">
                <a:latin typeface="+mj-ea"/>
                <a:ea typeface="+mj-ea"/>
              </a:rPr>
              <a:t>客户端，加密消息头的元素，例如用户名令牌</a:t>
            </a:r>
            <a:endParaRPr kumimoji="1" lang="en-US" altLang="zh-CN" dirty="0">
              <a:latin typeface="+mj-ea"/>
              <a:ea typeface="+mj-ea"/>
            </a:endParaRPr>
          </a:p>
          <a:p>
            <a:pPr marL="342900" indent="-342900"/>
            <a:r>
              <a:rPr kumimoji="1" lang="zh-CN" altLang="en-US" dirty="0">
                <a:latin typeface="+mj-ea"/>
                <a:ea typeface="+mj-ea"/>
              </a:rPr>
              <a:t>加密消息体</a:t>
            </a:r>
            <a:endParaRPr kumimoji="1" lang="en-US" altLang="zh-CN" dirty="0">
              <a:latin typeface="+mj-ea"/>
              <a:ea typeface="+mj-ea"/>
            </a:endParaRPr>
          </a:p>
          <a:p>
            <a:pPr marL="628650" lvl="1" indent="-342900"/>
            <a:r>
              <a:rPr kumimoji="1" lang="zh-CN" altLang="en-US" dirty="0">
                <a:latin typeface="+mj-ea"/>
                <a:ea typeface="+mj-ea"/>
              </a:rPr>
              <a:t>通常是</a:t>
            </a:r>
            <a:r>
              <a:rPr kumimoji="1" lang="en-US" altLang="zh-CN" dirty="0">
                <a:latin typeface="+mj-ea"/>
                <a:ea typeface="+mj-ea"/>
              </a:rPr>
              <a:t>SOAP</a:t>
            </a:r>
            <a:r>
              <a:rPr kumimoji="1" lang="zh-CN" altLang="en-US" dirty="0">
                <a:latin typeface="+mj-ea"/>
                <a:ea typeface="+mj-ea"/>
              </a:rPr>
              <a:t>服务器端和客户端，加密消息体数据</a:t>
            </a:r>
            <a:endParaRPr kumimoji="1" lang="en-US" altLang="zh-CN" dirty="0">
              <a:latin typeface="+mj-ea"/>
              <a:ea typeface="+mj-ea"/>
            </a:endParaRPr>
          </a:p>
          <a:p>
            <a:pPr marL="342900" indent="-342900"/>
            <a:r>
              <a:rPr kumimoji="1" lang="zh-CN" altLang="en-US" dirty="0">
                <a:latin typeface="+mj-ea"/>
                <a:ea typeface="+mj-ea"/>
              </a:rPr>
              <a:t>可以同时加密消息头和消息体</a:t>
            </a:r>
            <a:endParaRPr kumimoji="1" lang="en-US" altLang="zh-CN" dirty="0">
              <a:latin typeface="+mj-ea"/>
              <a:ea typeface="+mj-ea"/>
            </a:endParaRPr>
          </a:p>
          <a:p>
            <a:pPr marL="628650" lvl="1" indent="-342900"/>
            <a:endParaRPr kumimoji="1"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672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27057-E41D-864E-AEEE-59F83394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加密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消息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E5FA150A-CE0F-2544-AEE3-54D58954E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1" y="2214090"/>
            <a:ext cx="4546928" cy="693174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chemeClr val="tx1">
                <a:alpha val="37999"/>
              </a:schemeClr>
            </a:outerShdw>
            <a:softEdge rad="0"/>
          </a:effectLst>
        </p:spPr>
        <p:txBody>
          <a:bodyPr wrap="none" lIns="274320" tIns="91440" rIns="274320" bIns="91440" anchor="ctr"/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latin typeface="+mj-ea"/>
                <a:ea typeface="+mj-ea"/>
              </a:rPr>
              <a:t>%SYS.X509Credentials (</a:t>
            </a:r>
            <a:r>
              <a:rPr lang="zh-CN" altLang="en-US" dirty="0">
                <a:latin typeface="+mj-ea"/>
                <a:ea typeface="+mj-ea"/>
              </a:rPr>
              <a:t>引用</a:t>
            </a:r>
            <a:r>
              <a:rPr lang="en-US" altLang="zh-CN" dirty="0">
                <a:latin typeface="+mj-ea"/>
                <a:ea typeface="+mj-ea"/>
              </a:rPr>
              <a:t>)</a:t>
            </a:r>
            <a:endParaRPr lang="en-US" sz="1600" dirty="0">
              <a:solidFill>
                <a:srgbClr val="17375E"/>
              </a:solidFill>
              <a:latin typeface="+mj-ea"/>
              <a:ea typeface="+mj-ea"/>
              <a:cs typeface="Microsoft YaHei" charset="-122"/>
            </a:endParaRP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C4BA9A19-1F0D-8142-88C6-EF3CC695D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1" y="3947241"/>
            <a:ext cx="4546927" cy="693174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chemeClr val="tx1">
                <a:alpha val="37999"/>
              </a:schemeClr>
            </a:outerShdw>
            <a:softEdge rad="0"/>
          </a:effectLst>
        </p:spPr>
        <p:txBody>
          <a:bodyPr wrap="none" lIns="274320" tIns="91440" rIns="274320" bIns="91440" anchor="ctr"/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latin typeface="+mj-ea"/>
                <a:ea typeface="+mj-ea"/>
              </a:rPr>
              <a:t>%</a:t>
            </a:r>
            <a:r>
              <a:rPr lang="en-US" altLang="zh-CN" dirty="0" err="1">
                <a:latin typeface="+mj-ea"/>
                <a:ea typeface="+mj-ea"/>
              </a:rPr>
              <a:t>SOAP.Security.BinarySecurityToken</a:t>
            </a:r>
            <a:r>
              <a:rPr lang="en-US" altLang="zh-CN" dirty="0">
                <a:latin typeface="+mj-ea"/>
                <a:ea typeface="+mj-ea"/>
              </a:rPr>
              <a:t> (</a:t>
            </a:r>
            <a:r>
              <a:rPr lang="zh-CN" altLang="en-US" dirty="0">
                <a:latin typeface="+mj-ea"/>
                <a:ea typeface="+mj-ea"/>
              </a:rPr>
              <a:t>引用</a:t>
            </a:r>
            <a:r>
              <a:rPr lang="en-US" altLang="zh-CN" dirty="0">
                <a:latin typeface="+mj-ea"/>
                <a:ea typeface="+mj-ea"/>
              </a:rPr>
              <a:t>)</a:t>
            </a:r>
            <a:endParaRPr lang="en-US" sz="1600" dirty="0">
              <a:solidFill>
                <a:srgbClr val="17375E"/>
              </a:solidFill>
              <a:latin typeface="+mj-ea"/>
              <a:ea typeface="+mj-ea"/>
              <a:cs typeface="Microsoft YaHei" charset="-122"/>
            </a:endParaRP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72A84B20-71C2-1142-8D29-6D5FD2DDF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6873" y="3947241"/>
            <a:ext cx="4546927" cy="693174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chemeClr val="tx1">
                <a:alpha val="37999"/>
              </a:schemeClr>
            </a:outerShdw>
            <a:softEdge rad="0"/>
          </a:effectLst>
        </p:spPr>
        <p:txBody>
          <a:bodyPr wrap="none" lIns="274320" tIns="91440" rIns="274320" bIns="91440" anchor="ctr"/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latin typeface="+mj-ea"/>
                <a:ea typeface="+mj-ea"/>
              </a:rPr>
              <a:t>%</a:t>
            </a:r>
            <a:r>
              <a:rPr lang="en-US" altLang="zh-CN" dirty="0" err="1">
                <a:latin typeface="+mj-ea"/>
                <a:ea typeface="+mj-ea"/>
              </a:rPr>
              <a:t>XML.Security.EncryptedKey</a:t>
            </a:r>
            <a:r>
              <a:rPr lang="en-US" altLang="zh-CN" dirty="0">
                <a:latin typeface="+mj-ea"/>
                <a:ea typeface="+mj-ea"/>
              </a:rPr>
              <a:t> (</a:t>
            </a:r>
            <a:r>
              <a:rPr lang="zh-CN" altLang="en-US" dirty="0">
                <a:latin typeface="+mj-ea"/>
                <a:ea typeface="+mj-ea"/>
              </a:rPr>
              <a:t>引用</a:t>
            </a:r>
            <a:r>
              <a:rPr lang="en-US" altLang="zh-CN" dirty="0">
                <a:latin typeface="+mj-ea"/>
                <a:ea typeface="+mj-ea"/>
              </a:rPr>
              <a:t>)</a:t>
            </a:r>
            <a:endParaRPr lang="en-US" sz="1600" dirty="0">
              <a:solidFill>
                <a:srgbClr val="17375E"/>
              </a:solidFill>
              <a:latin typeface="+mj-ea"/>
              <a:ea typeface="+mj-ea"/>
              <a:cs typeface="Microsoft YaHei" charset="-122"/>
            </a:endParaRP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9FE89863-9BF6-0344-81BD-C98DC840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1" y="5384010"/>
            <a:ext cx="10599419" cy="693174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chemeClr val="tx1">
                <a:alpha val="37999"/>
              </a:schemeClr>
            </a:outerShdw>
            <a:softEdge rad="0"/>
          </a:effectLst>
        </p:spPr>
        <p:txBody>
          <a:bodyPr wrap="none" lIns="274320" tIns="91440" rIns="274320" bIns="91440" anchor="ctr"/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latin typeface="+mj-ea"/>
                <a:ea typeface="+mj-ea"/>
              </a:rPr>
              <a:t>SOAP</a:t>
            </a:r>
            <a:r>
              <a:rPr lang="zh-CN" altLang="en-US" dirty="0">
                <a:latin typeface="+mj-ea"/>
                <a:ea typeface="+mj-ea"/>
              </a:rPr>
              <a:t>消息头</a:t>
            </a:r>
            <a:endParaRPr lang="en-US" sz="1600" dirty="0">
              <a:solidFill>
                <a:srgbClr val="17375E"/>
              </a:solidFill>
              <a:latin typeface="+mj-ea"/>
              <a:ea typeface="+mj-ea"/>
              <a:cs typeface="Microsoft YaHei" charset="-122"/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6CEDE7C7-6763-5A48-8E92-DC78D615D32C}"/>
              </a:ext>
            </a:extLst>
          </p:cNvPr>
          <p:cNvSpPr/>
          <p:nvPr/>
        </p:nvSpPr>
        <p:spPr bwMode="auto">
          <a:xfrm>
            <a:off x="2753524" y="1358428"/>
            <a:ext cx="548640" cy="832763"/>
          </a:xfrm>
          <a:prstGeom prst="downArrow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 anchor="t">
            <a:prstTxWarp prst="textNoShape">
              <a:avLst/>
            </a:prstTxWarp>
          </a:bodyPr>
          <a:lstStyle/>
          <a:p>
            <a:pPr algn="ctr"/>
            <a:endParaRPr kumimoji="1" lang="zh-CN" altLang="en-US" sz="1200" dirty="0">
              <a:latin typeface="+mj-ea"/>
              <a:ea typeface="+mj-ea"/>
            </a:endParaRPr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A9C8E2EB-9136-864B-99F9-251D86662396}"/>
              </a:ext>
            </a:extLst>
          </p:cNvPr>
          <p:cNvSpPr/>
          <p:nvPr/>
        </p:nvSpPr>
        <p:spPr bwMode="auto">
          <a:xfrm rot="16200000">
            <a:off x="5861405" y="3672083"/>
            <a:ext cx="586231" cy="1304709"/>
          </a:xfrm>
          <a:prstGeom prst="downArrow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 anchor="t">
            <a:prstTxWarp prst="textNoShape">
              <a:avLst/>
            </a:prstTxWarp>
          </a:bodyPr>
          <a:lstStyle/>
          <a:p>
            <a:pPr algn="ctr"/>
            <a:endParaRPr kumimoji="1" lang="zh-CN" altLang="en-US" sz="1200" dirty="0">
              <a:latin typeface="+mj-ea"/>
              <a:ea typeface="+mj-ea"/>
            </a:endParaRP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BB8575FF-903F-6A4C-97FC-E7A3E7953E94}"/>
              </a:ext>
            </a:extLst>
          </p:cNvPr>
          <p:cNvSpPr/>
          <p:nvPr/>
        </p:nvSpPr>
        <p:spPr bwMode="auto">
          <a:xfrm>
            <a:off x="2753524" y="3147632"/>
            <a:ext cx="548640" cy="832763"/>
          </a:xfrm>
          <a:prstGeom prst="downArrow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 anchor="t">
            <a:prstTxWarp prst="textNoShape">
              <a:avLst/>
            </a:prstTxWarp>
          </a:bodyPr>
          <a:lstStyle/>
          <a:p>
            <a:pPr algn="ctr"/>
            <a:endParaRPr kumimoji="1" lang="zh-CN" altLang="en-US" sz="1200" dirty="0">
              <a:latin typeface="+mj-ea"/>
              <a:ea typeface="+mj-ea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0202642-DE5E-484E-9058-03E272503D33}"/>
              </a:ext>
            </a:extLst>
          </p:cNvPr>
          <p:cNvCxnSpPr>
            <a:stCxn id="4" idx="2"/>
          </p:cNvCxnSpPr>
          <p:nvPr/>
        </p:nvCxnSpPr>
        <p:spPr>
          <a:xfrm flipH="1">
            <a:off x="3027844" y="4640415"/>
            <a:ext cx="1" cy="74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AF36DE7-BBBA-6B4B-9B75-E95C3A06E8AE}"/>
              </a:ext>
            </a:extLst>
          </p:cNvPr>
          <p:cNvCxnSpPr/>
          <p:nvPr/>
        </p:nvCxnSpPr>
        <p:spPr>
          <a:xfrm flipH="1">
            <a:off x="9080335" y="4663276"/>
            <a:ext cx="1" cy="74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9857B67-4FA4-6E41-ABB0-F168FF86BC54}"/>
              </a:ext>
            </a:extLst>
          </p:cNvPr>
          <p:cNvSpPr txBox="1"/>
          <p:nvPr/>
        </p:nvSpPr>
        <p:spPr>
          <a:xfrm>
            <a:off x="3254218" y="1518180"/>
            <a:ext cx="565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j-ea"/>
                <a:ea typeface="+mj-ea"/>
              </a:rPr>
              <a:t>从</a:t>
            </a:r>
            <a:r>
              <a:rPr kumimoji="1" lang="en-US" altLang="zh-CN" dirty="0">
                <a:latin typeface="+mj-ea"/>
                <a:ea typeface="+mj-ea"/>
              </a:rPr>
              <a:t>SOAP</a:t>
            </a:r>
            <a:r>
              <a:rPr kumimoji="1" lang="zh-CN" altLang="en-US" dirty="0">
                <a:latin typeface="+mj-ea"/>
                <a:ea typeface="+mj-ea"/>
              </a:rPr>
              <a:t>请求消息或加载到服务器的证书获取证书对象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A0AF755-8658-504F-9BB3-A264344A88FF}"/>
              </a:ext>
            </a:extLst>
          </p:cNvPr>
          <p:cNvSpPr txBox="1"/>
          <p:nvPr/>
        </p:nvSpPr>
        <p:spPr>
          <a:xfrm>
            <a:off x="754380" y="317613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j-ea"/>
                <a:ea typeface="+mj-ea"/>
              </a:rPr>
              <a:t>基于证书对象创建</a:t>
            </a:r>
            <a:endParaRPr kumimoji="1" lang="en-US" altLang="zh-CN" dirty="0">
              <a:latin typeface="+mj-ea"/>
              <a:ea typeface="+mj-ea"/>
            </a:endParaRPr>
          </a:p>
          <a:p>
            <a:r>
              <a:rPr kumimoji="1" lang="zh-CN" altLang="en-US" dirty="0">
                <a:latin typeface="+mj-ea"/>
                <a:ea typeface="+mj-ea"/>
              </a:rPr>
              <a:t>二进制安全令牌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8B61D3-09A4-A444-B8A3-F32F7D3FBE38}"/>
              </a:ext>
            </a:extLst>
          </p:cNvPr>
          <p:cNvSpPr txBox="1"/>
          <p:nvPr/>
        </p:nvSpPr>
        <p:spPr>
          <a:xfrm>
            <a:off x="4940083" y="318174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j-ea"/>
                <a:ea typeface="+mj-ea"/>
              </a:rPr>
              <a:t>基于二进制安全令牌</a:t>
            </a:r>
            <a:endParaRPr kumimoji="1" lang="en-US" altLang="zh-CN" dirty="0">
              <a:latin typeface="+mj-ea"/>
              <a:ea typeface="+mj-ea"/>
            </a:endParaRPr>
          </a:p>
          <a:p>
            <a:r>
              <a:rPr kumimoji="1" lang="zh-CN" altLang="en-US" dirty="0">
                <a:latin typeface="+mj-ea"/>
                <a:ea typeface="+mj-ea"/>
              </a:rPr>
              <a:t>创建加密密钥对象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04190D-C49A-0C4D-B0B7-883BCAB30584}"/>
              </a:ext>
            </a:extLst>
          </p:cNvPr>
          <p:cNvSpPr txBox="1"/>
          <p:nvPr/>
        </p:nvSpPr>
        <p:spPr>
          <a:xfrm>
            <a:off x="3027844" y="48257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j-ea"/>
                <a:ea typeface="+mj-ea"/>
              </a:rPr>
              <a:t>插入消息头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A88944F-D8C2-4248-B0A4-A29C5BAD6ACC}"/>
              </a:ext>
            </a:extLst>
          </p:cNvPr>
          <p:cNvSpPr txBox="1"/>
          <p:nvPr/>
        </p:nvSpPr>
        <p:spPr>
          <a:xfrm>
            <a:off x="7741507" y="48320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j-ea"/>
                <a:ea typeface="+mj-ea"/>
              </a:rPr>
              <a:t>插入消息头</a:t>
            </a:r>
          </a:p>
        </p:txBody>
      </p:sp>
    </p:spTree>
    <p:extLst>
      <p:ext uri="{BB962C8B-B14F-4D97-AF65-F5344CB8AC3E}">
        <p14:creationId xmlns:p14="http://schemas.microsoft.com/office/powerpoint/2010/main" val="158822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E6F8A-9B11-E74A-862A-9E8C8A52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加密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消息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服务器端示例代码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FFF3C-A535-2D48-B185-4C3F6D5D8579}"/>
              </a:ext>
            </a:extLst>
          </p:cNvPr>
          <p:cNvSpPr txBox="1">
            <a:spLocks/>
          </p:cNvSpPr>
          <p:nvPr/>
        </p:nvSpPr>
        <p:spPr>
          <a:xfrm>
            <a:off x="457197" y="1412999"/>
            <a:ext cx="11277601" cy="50350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1714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Trebuchet MS" panose="020B0603020202020204" pitchFamily="34" charset="0"/>
              <a:buChar char="―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28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kumimoji="1" lang="en-US" altLang="zh-CN" sz="1400" dirty="0">
                <a:latin typeface="+mj-ea"/>
                <a:ea typeface="+mj-ea"/>
              </a:rPr>
              <a:t>Method </a:t>
            </a:r>
            <a:r>
              <a:rPr kumimoji="1" lang="en-US" altLang="zh-CN" sz="1400" dirty="0" err="1">
                <a:latin typeface="+mj-ea"/>
                <a:ea typeface="+mj-ea"/>
              </a:rPr>
              <a:t>EncryptBody</a:t>
            </a:r>
            <a:r>
              <a:rPr kumimoji="1" lang="en-US" altLang="zh-CN" sz="1400" dirty="0">
                <a:latin typeface="+mj-ea"/>
                <a:ea typeface="+mj-ea"/>
              </a:rPr>
              <a:t>()</a:t>
            </a:r>
          </a:p>
          <a:p>
            <a:pPr marL="342900" indent="-342900"/>
            <a:r>
              <a:rPr kumimoji="1" lang="en-US" altLang="zh-CN" sz="1400" dirty="0">
                <a:latin typeface="+mj-ea"/>
                <a:ea typeface="+mj-ea"/>
              </a:rPr>
              <a:t>{</a:t>
            </a:r>
          </a:p>
          <a:p>
            <a:pPr marL="342900" indent="-342900"/>
            <a:r>
              <a:rPr kumimoji="1" lang="en-US" altLang="zh-CN" sz="1400" dirty="0">
                <a:latin typeface="+mj-ea"/>
                <a:ea typeface="+mj-ea"/>
              </a:rPr>
              <a:t>  //</a:t>
            </a:r>
            <a:r>
              <a:rPr kumimoji="1" lang="zh-CN" altLang="en-US" sz="1400" dirty="0">
                <a:latin typeface="+mj-ea"/>
                <a:ea typeface="+mj-ea"/>
              </a:rPr>
              <a:t>从注册的证书产生证书对象</a:t>
            </a:r>
          </a:p>
          <a:p>
            <a:pPr marL="342900" indent="-342900"/>
            <a:r>
              <a:rPr kumimoji="1" lang="zh-CN" altLang="en-US" sz="1400" dirty="0">
                <a:latin typeface="+mj-ea"/>
                <a:ea typeface="+mj-ea"/>
              </a:rPr>
              <a:t>  </a:t>
            </a:r>
            <a:r>
              <a:rPr kumimoji="1" lang="en-US" altLang="zh-CN" sz="1400" dirty="0">
                <a:latin typeface="+mj-ea"/>
                <a:ea typeface="+mj-ea"/>
              </a:rPr>
              <a:t>set </a:t>
            </a:r>
            <a:r>
              <a:rPr kumimoji="1" lang="en-US" altLang="zh-CN" sz="1400" dirty="0" err="1">
                <a:latin typeface="+mj-ea"/>
                <a:ea typeface="+mj-ea"/>
              </a:rPr>
              <a:t>clientcred</a:t>
            </a:r>
            <a:r>
              <a:rPr kumimoji="1" lang="en-US" altLang="zh-CN" sz="1400" dirty="0">
                <a:latin typeface="+mj-ea"/>
                <a:ea typeface="+mj-ea"/>
              </a:rPr>
              <a:t> = ##class(%SYS.X509Credentials).</a:t>
            </a:r>
            <a:r>
              <a:rPr kumimoji="1" lang="en-US" altLang="zh-CN" sz="1400" dirty="0" err="1">
                <a:latin typeface="+mj-ea"/>
                <a:ea typeface="+mj-ea"/>
              </a:rPr>
              <a:t>GetByAlias</a:t>
            </a:r>
            <a:r>
              <a:rPr kumimoji="1" lang="en-US" altLang="zh-CN" sz="1400" dirty="0">
                <a:latin typeface="+mj-ea"/>
                <a:ea typeface="+mj-ea"/>
              </a:rPr>
              <a:t>("</a:t>
            </a:r>
            <a:r>
              <a:rPr kumimoji="1" lang="en-US" altLang="zh-CN" sz="1400" dirty="0" err="1">
                <a:latin typeface="+mj-ea"/>
                <a:ea typeface="+mj-ea"/>
              </a:rPr>
              <a:t>Server","demo</a:t>
            </a:r>
            <a:r>
              <a:rPr kumimoji="1" lang="en-US" altLang="zh-CN" sz="1400" dirty="0">
                <a:latin typeface="+mj-ea"/>
                <a:ea typeface="+mj-ea"/>
              </a:rPr>
              <a:t>")</a:t>
            </a:r>
          </a:p>
          <a:p>
            <a:pPr marL="342900" indent="-342900"/>
            <a:r>
              <a:rPr kumimoji="1" lang="en-US" altLang="zh-CN" sz="1400" dirty="0">
                <a:latin typeface="+mj-ea"/>
                <a:ea typeface="+mj-ea"/>
              </a:rPr>
              <a:t>  // </a:t>
            </a:r>
            <a:r>
              <a:rPr kumimoji="1" lang="zh-CN" altLang="en-US" sz="1400" dirty="0">
                <a:latin typeface="+mj-ea"/>
                <a:ea typeface="+mj-ea"/>
              </a:rPr>
              <a:t>创建</a:t>
            </a:r>
            <a:r>
              <a:rPr kumimoji="1" lang="en-US" altLang="zh-CN" sz="1400" dirty="0">
                <a:latin typeface="+mj-ea"/>
                <a:ea typeface="+mj-ea"/>
              </a:rPr>
              <a:t>X.509</a:t>
            </a:r>
            <a:r>
              <a:rPr kumimoji="1" lang="zh-CN" altLang="en-US" sz="1400" dirty="0">
                <a:latin typeface="+mj-ea"/>
                <a:ea typeface="+mj-ea"/>
              </a:rPr>
              <a:t>二进制安全令牌 </a:t>
            </a:r>
          </a:p>
          <a:p>
            <a:pPr marL="342900" indent="-342900"/>
            <a:r>
              <a:rPr kumimoji="1" lang="zh-CN" altLang="en-US" sz="1400" dirty="0">
                <a:latin typeface="+mj-ea"/>
                <a:ea typeface="+mj-ea"/>
              </a:rPr>
              <a:t>  </a:t>
            </a:r>
            <a:r>
              <a:rPr kumimoji="1" lang="en-US" altLang="zh-CN" sz="1400" dirty="0">
                <a:latin typeface="+mj-ea"/>
                <a:ea typeface="+mj-ea"/>
              </a:rPr>
              <a:t>set </a:t>
            </a:r>
            <a:r>
              <a:rPr kumimoji="1" lang="en-US" altLang="zh-CN" sz="1400" dirty="0" err="1">
                <a:latin typeface="+mj-ea"/>
                <a:ea typeface="+mj-ea"/>
              </a:rPr>
              <a:t>bst</a:t>
            </a:r>
            <a:r>
              <a:rPr kumimoji="1" lang="en-US" altLang="zh-CN" sz="1400" dirty="0">
                <a:latin typeface="+mj-ea"/>
                <a:ea typeface="+mj-ea"/>
              </a:rPr>
              <a:t>=##class(%</a:t>
            </a:r>
            <a:r>
              <a:rPr kumimoji="1" lang="en-US" altLang="zh-CN" sz="1400" dirty="0" err="1">
                <a:latin typeface="+mj-ea"/>
                <a:ea typeface="+mj-ea"/>
              </a:rPr>
              <a:t>SOAP.Security.BinarySecurityToken</a:t>
            </a:r>
            <a:r>
              <a:rPr kumimoji="1" lang="en-US" altLang="zh-CN" sz="1400" dirty="0">
                <a:latin typeface="+mj-ea"/>
                <a:ea typeface="+mj-ea"/>
              </a:rPr>
              <a:t>).CreateX509Token(</a:t>
            </a:r>
            <a:r>
              <a:rPr kumimoji="1" lang="en-US" altLang="zh-CN" sz="1400" dirty="0" err="1">
                <a:latin typeface="+mj-ea"/>
                <a:ea typeface="+mj-ea"/>
              </a:rPr>
              <a:t>clientcred</a:t>
            </a:r>
            <a:r>
              <a:rPr kumimoji="1" lang="en-US" altLang="zh-CN" sz="1400" dirty="0">
                <a:latin typeface="+mj-ea"/>
                <a:ea typeface="+mj-ea"/>
              </a:rPr>
              <a:t>)</a:t>
            </a:r>
          </a:p>
          <a:p>
            <a:pPr marL="342900" indent="-342900"/>
            <a:r>
              <a:rPr kumimoji="1" lang="en-US" altLang="zh-CN" sz="1400" dirty="0">
                <a:latin typeface="+mj-ea"/>
                <a:ea typeface="+mj-ea"/>
              </a:rPr>
              <a:t>  do ..</a:t>
            </a:r>
            <a:r>
              <a:rPr kumimoji="1" lang="en-US" altLang="zh-CN" sz="1400" dirty="0" err="1">
                <a:latin typeface="+mj-ea"/>
                <a:ea typeface="+mj-ea"/>
              </a:rPr>
              <a:t>SecurityOut.AddSecurityElement</a:t>
            </a:r>
            <a:r>
              <a:rPr kumimoji="1" lang="en-US" altLang="zh-CN" sz="1400" dirty="0">
                <a:latin typeface="+mj-ea"/>
                <a:ea typeface="+mj-ea"/>
              </a:rPr>
              <a:t>(</a:t>
            </a:r>
            <a:r>
              <a:rPr kumimoji="1" lang="en-US" altLang="zh-CN" sz="1400" dirty="0" err="1">
                <a:latin typeface="+mj-ea"/>
                <a:ea typeface="+mj-ea"/>
              </a:rPr>
              <a:t>bst</a:t>
            </a:r>
            <a:r>
              <a:rPr kumimoji="1" lang="en-US" altLang="zh-CN" sz="1400" dirty="0">
                <a:latin typeface="+mj-ea"/>
                <a:ea typeface="+mj-ea"/>
              </a:rPr>
              <a:t>)  </a:t>
            </a:r>
          </a:p>
          <a:p>
            <a:pPr marL="342900" indent="-342900"/>
            <a:r>
              <a:rPr kumimoji="1" lang="en-US" altLang="zh-CN" sz="1400" dirty="0">
                <a:latin typeface="+mj-ea"/>
                <a:ea typeface="+mj-ea"/>
              </a:rPr>
              <a:t>  // </a:t>
            </a:r>
            <a:r>
              <a:rPr kumimoji="1" lang="zh-CN" altLang="en-US" sz="1400" dirty="0">
                <a:latin typeface="+mj-ea"/>
                <a:ea typeface="+mj-ea"/>
              </a:rPr>
              <a:t>产生对称密钥，用证书包含的公钥加密，并产生对此令牌的直接引用</a:t>
            </a:r>
            <a:r>
              <a:rPr kumimoji="1" lang="en-US" altLang="zh-CN" sz="1400" dirty="0">
                <a:latin typeface="+mj-ea"/>
                <a:ea typeface="+mj-ea"/>
              </a:rPr>
              <a:t>&lt;</a:t>
            </a:r>
            <a:r>
              <a:rPr kumimoji="1" lang="en-US" altLang="zh-CN" sz="1400" dirty="0" err="1">
                <a:latin typeface="+mj-ea"/>
                <a:ea typeface="+mj-ea"/>
              </a:rPr>
              <a:t>EncryptedKey</a:t>
            </a:r>
            <a:r>
              <a:rPr kumimoji="1" lang="en-US" altLang="zh-CN" sz="1400" dirty="0">
                <a:latin typeface="+mj-ea"/>
                <a:ea typeface="+mj-ea"/>
              </a:rPr>
              <a:t>&gt;</a:t>
            </a:r>
          </a:p>
          <a:p>
            <a:pPr marL="342900" indent="-342900"/>
            <a:r>
              <a:rPr kumimoji="1" lang="en-US" altLang="zh-CN" sz="1400" dirty="0">
                <a:latin typeface="+mj-ea"/>
                <a:ea typeface="+mj-ea"/>
              </a:rPr>
              <a:t>  set </a:t>
            </a:r>
            <a:r>
              <a:rPr kumimoji="1" lang="en-US" altLang="zh-CN" sz="1400" dirty="0" err="1">
                <a:latin typeface="+mj-ea"/>
                <a:ea typeface="+mj-ea"/>
              </a:rPr>
              <a:t>encropt</a:t>
            </a:r>
            <a:r>
              <a:rPr kumimoji="1" lang="en-US" altLang="zh-CN" sz="1400" dirty="0">
                <a:latin typeface="+mj-ea"/>
                <a:ea typeface="+mj-ea"/>
              </a:rPr>
              <a:t>=$$$</a:t>
            </a:r>
            <a:r>
              <a:rPr kumimoji="1" lang="en-US" altLang="zh-CN" sz="1400" dirty="0" err="1">
                <a:latin typeface="+mj-ea"/>
                <a:ea typeface="+mj-ea"/>
              </a:rPr>
              <a:t>SOAPWSEncryptDefault</a:t>
            </a:r>
            <a:endParaRPr kumimoji="1" lang="en-US" altLang="zh-CN" sz="1400" dirty="0">
              <a:latin typeface="+mj-ea"/>
              <a:ea typeface="+mj-ea"/>
            </a:endParaRPr>
          </a:p>
          <a:p>
            <a:pPr marL="342900" indent="-342900"/>
            <a:r>
              <a:rPr kumimoji="1" lang="en-US" altLang="zh-CN" sz="1400" dirty="0">
                <a:latin typeface="+mj-ea"/>
                <a:ea typeface="+mj-ea"/>
              </a:rPr>
              <a:t>  Set </a:t>
            </a:r>
            <a:r>
              <a:rPr kumimoji="1" lang="en-US" altLang="zh-CN" sz="1400" dirty="0" err="1">
                <a:latin typeface="+mj-ea"/>
                <a:ea typeface="+mj-ea"/>
              </a:rPr>
              <a:t>enc</a:t>
            </a:r>
            <a:r>
              <a:rPr kumimoji="1" lang="en-US" altLang="zh-CN" sz="1400" dirty="0">
                <a:latin typeface="+mj-ea"/>
                <a:ea typeface="+mj-ea"/>
              </a:rPr>
              <a:t>=##class(%</a:t>
            </a:r>
            <a:r>
              <a:rPr kumimoji="1" lang="en-US" altLang="zh-CN" sz="1400" dirty="0" err="1">
                <a:latin typeface="+mj-ea"/>
                <a:ea typeface="+mj-ea"/>
              </a:rPr>
              <a:t>XML.Security.EncryptedKey</a:t>
            </a:r>
            <a:r>
              <a:rPr kumimoji="1" lang="en-US" altLang="zh-CN" sz="1400" dirty="0">
                <a:latin typeface="+mj-ea"/>
                <a:ea typeface="+mj-ea"/>
              </a:rPr>
              <a:t>).CreateX509(</a:t>
            </a:r>
            <a:r>
              <a:rPr kumimoji="1" lang="en-US" altLang="zh-CN" sz="1400" dirty="0" err="1">
                <a:latin typeface="+mj-ea"/>
                <a:ea typeface="+mj-ea"/>
              </a:rPr>
              <a:t>bst,encropt</a:t>
            </a:r>
            <a:r>
              <a:rPr kumimoji="1" lang="en-US" altLang="zh-CN" sz="1400" dirty="0">
                <a:latin typeface="+mj-ea"/>
                <a:ea typeface="+mj-ea"/>
              </a:rPr>
              <a:t>)  </a:t>
            </a:r>
          </a:p>
          <a:p>
            <a:pPr marL="342900" indent="-342900"/>
            <a:r>
              <a:rPr kumimoji="1" lang="en-US" altLang="zh-CN" sz="1400" dirty="0">
                <a:latin typeface="+mj-ea"/>
                <a:ea typeface="+mj-ea"/>
              </a:rPr>
              <a:t>  //</a:t>
            </a:r>
            <a:r>
              <a:rPr kumimoji="1" lang="zh-CN" altLang="en-US" sz="1400" dirty="0">
                <a:latin typeface="+mj-ea"/>
                <a:ea typeface="+mj-ea"/>
              </a:rPr>
              <a:t>将 </a:t>
            </a:r>
            <a:r>
              <a:rPr kumimoji="1" lang="en-US" altLang="zh-CN" sz="1400" dirty="0">
                <a:latin typeface="+mj-ea"/>
                <a:ea typeface="+mj-ea"/>
              </a:rPr>
              <a:t>&lt;</a:t>
            </a:r>
            <a:r>
              <a:rPr kumimoji="1" lang="en-US" altLang="zh-CN" sz="1400" dirty="0" err="1">
                <a:latin typeface="+mj-ea"/>
                <a:ea typeface="+mj-ea"/>
              </a:rPr>
              <a:t>EncryptedKey</a:t>
            </a:r>
            <a:r>
              <a:rPr kumimoji="1" lang="en-US" altLang="zh-CN" sz="1400" dirty="0">
                <a:latin typeface="+mj-ea"/>
                <a:ea typeface="+mj-ea"/>
              </a:rPr>
              <a:t>&gt; </a:t>
            </a:r>
            <a:r>
              <a:rPr kumimoji="1" lang="zh-CN" altLang="en-US" sz="1400" dirty="0">
                <a:latin typeface="+mj-ea"/>
                <a:ea typeface="+mj-ea"/>
              </a:rPr>
              <a:t>加入</a:t>
            </a:r>
            <a:r>
              <a:rPr kumimoji="1" lang="en-US" altLang="zh-CN" sz="1400" dirty="0">
                <a:latin typeface="+mj-ea"/>
                <a:ea typeface="+mj-ea"/>
              </a:rPr>
              <a:t>SOAP</a:t>
            </a:r>
            <a:r>
              <a:rPr kumimoji="1" lang="zh-CN" altLang="en-US" sz="1400" dirty="0">
                <a:latin typeface="+mj-ea"/>
                <a:ea typeface="+mj-ea"/>
              </a:rPr>
              <a:t>安全头</a:t>
            </a:r>
          </a:p>
          <a:p>
            <a:pPr marL="342900" indent="-342900"/>
            <a:r>
              <a:rPr kumimoji="1" lang="zh-CN" altLang="en-US" sz="1400" dirty="0">
                <a:latin typeface="+mj-ea"/>
                <a:ea typeface="+mj-ea"/>
              </a:rPr>
              <a:t>  </a:t>
            </a:r>
            <a:r>
              <a:rPr kumimoji="1" lang="en-US" altLang="zh-CN" sz="1400" dirty="0">
                <a:latin typeface="+mj-ea"/>
                <a:ea typeface="+mj-ea"/>
              </a:rPr>
              <a:t>Do ..</a:t>
            </a:r>
            <a:r>
              <a:rPr kumimoji="1" lang="en-US" altLang="zh-CN" sz="1400" dirty="0" err="1">
                <a:latin typeface="+mj-ea"/>
                <a:ea typeface="+mj-ea"/>
              </a:rPr>
              <a:t>SecurityOut.AddSecurityElement</a:t>
            </a:r>
            <a:r>
              <a:rPr kumimoji="1" lang="en-US" altLang="zh-CN" sz="1400" dirty="0">
                <a:latin typeface="+mj-ea"/>
                <a:ea typeface="+mj-ea"/>
              </a:rPr>
              <a:t>(</a:t>
            </a:r>
            <a:r>
              <a:rPr kumimoji="1" lang="en-US" altLang="zh-CN" sz="1400" dirty="0" err="1">
                <a:latin typeface="+mj-ea"/>
                <a:ea typeface="+mj-ea"/>
              </a:rPr>
              <a:t>enc</a:t>
            </a:r>
            <a:r>
              <a:rPr kumimoji="1" lang="en-US" altLang="zh-CN" sz="1400" dirty="0">
                <a:latin typeface="+mj-ea"/>
                <a:ea typeface="+mj-ea"/>
              </a:rPr>
              <a:t>)</a:t>
            </a:r>
          </a:p>
          <a:p>
            <a:pPr marL="342900" indent="-342900"/>
            <a:r>
              <a:rPr kumimoji="1" lang="en-US" altLang="zh-CN" sz="1400" dirty="0">
                <a:latin typeface="+mj-ea"/>
                <a:ea typeface="+mj-ea"/>
              </a:rPr>
              <a:t>}</a:t>
            </a:r>
            <a:endParaRPr kumimoji="1" lang="zh-CN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322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C896A-7C44-5C41-AA36-49B5A99F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加密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消息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客户端示例代码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DA197-7F1D-5D4D-BDF5-FB61C62BC1F8}"/>
              </a:ext>
            </a:extLst>
          </p:cNvPr>
          <p:cNvSpPr txBox="1">
            <a:spLocks/>
          </p:cNvSpPr>
          <p:nvPr/>
        </p:nvSpPr>
        <p:spPr>
          <a:xfrm>
            <a:off x="457199" y="1104886"/>
            <a:ext cx="11277601" cy="524621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1714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Trebuchet MS" panose="020B0603020202020204" pitchFamily="34" charset="0"/>
              <a:buChar char="―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28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kumimoji="1" lang="en-US" altLang="zh-CN" sz="900" dirty="0" err="1">
                <a:latin typeface="+mj-ea"/>
                <a:ea typeface="+mj-ea"/>
              </a:rPr>
              <a:t>ClassMethod</a:t>
            </a:r>
            <a:r>
              <a:rPr kumimoji="1" lang="en-US" altLang="zh-CN" sz="900" dirty="0">
                <a:latin typeface="+mj-ea"/>
                <a:ea typeface="+mj-ea"/>
              </a:rPr>
              <a:t> Test()</a:t>
            </a:r>
          </a:p>
          <a:p>
            <a:pPr marL="342900" indent="-342900"/>
            <a:r>
              <a:rPr kumimoji="1" lang="en-US" altLang="zh-CN" sz="900" dirty="0">
                <a:latin typeface="+mj-ea"/>
                <a:ea typeface="+mj-ea"/>
              </a:rPr>
              <a:t>{ Set client=##class(</a:t>
            </a:r>
            <a:r>
              <a:rPr kumimoji="1" lang="en-US" altLang="zh-CN" sz="900" dirty="0" err="1">
                <a:latin typeface="+mj-ea"/>
                <a:ea typeface="+mj-ea"/>
              </a:rPr>
              <a:t>HISSOAPService.HISSOAPServiceSoap</a:t>
            </a:r>
            <a:r>
              <a:rPr kumimoji="1" lang="en-US" altLang="zh-CN" sz="900" dirty="0">
                <a:latin typeface="+mj-ea"/>
                <a:ea typeface="+mj-ea"/>
              </a:rPr>
              <a:t>).%New()</a:t>
            </a:r>
          </a:p>
          <a:p>
            <a:pPr marL="342900" indent="-342900"/>
            <a:r>
              <a:rPr kumimoji="1" lang="en-US" altLang="zh-CN" sz="900" dirty="0">
                <a:latin typeface="+mj-ea"/>
                <a:ea typeface="+mj-ea"/>
              </a:rPr>
              <a:t>  // </a:t>
            </a:r>
            <a:r>
              <a:rPr kumimoji="1" lang="zh-CN" altLang="en-US" sz="900" dirty="0">
                <a:latin typeface="+mj-ea"/>
                <a:ea typeface="+mj-ea"/>
              </a:rPr>
              <a:t>创建</a:t>
            </a:r>
            <a:r>
              <a:rPr kumimoji="1" lang="en-US" altLang="zh-CN" sz="900" dirty="0">
                <a:latin typeface="+mj-ea"/>
                <a:ea typeface="+mj-ea"/>
              </a:rPr>
              <a:t>WS-Security</a:t>
            </a:r>
            <a:r>
              <a:rPr kumimoji="1" lang="zh-CN" altLang="en-US" sz="900" dirty="0">
                <a:latin typeface="+mj-ea"/>
                <a:ea typeface="+mj-ea"/>
              </a:rPr>
              <a:t>用户名令牌</a:t>
            </a:r>
          </a:p>
          <a:p>
            <a:pPr marL="342900" indent="-342900"/>
            <a:r>
              <a:rPr kumimoji="1" lang="zh-CN" altLang="en-US" sz="900" dirty="0">
                <a:latin typeface="+mj-ea"/>
                <a:ea typeface="+mj-ea"/>
              </a:rPr>
              <a:t>  </a:t>
            </a:r>
            <a:r>
              <a:rPr kumimoji="1" lang="en-US" altLang="zh-CN" sz="900" dirty="0">
                <a:latin typeface="+mj-ea"/>
                <a:ea typeface="+mj-ea"/>
              </a:rPr>
              <a:t>set user="</a:t>
            </a:r>
            <a:r>
              <a:rPr kumimoji="1" lang="en-US" altLang="zh-CN" sz="900" dirty="0" err="1">
                <a:latin typeface="+mj-ea"/>
                <a:ea typeface="+mj-ea"/>
              </a:rPr>
              <a:t>SOAPUser</a:t>
            </a:r>
            <a:r>
              <a:rPr kumimoji="1" lang="en-US" altLang="zh-CN" sz="900" dirty="0">
                <a:latin typeface="+mj-ea"/>
                <a:ea typeface="+mj-ea"/>
              </a:rPr>
              <a:t>",</a:t>
            </a:r>
            <a:r>
              <a:rPr kumimoji="1" lang="en-US" altLang="zh-CN" sz="900" dirty="0" err="1">
                <a:latin typeface="+mj-ea"/>
                <a:ea typeface="+mj-ea"/>
              </a:rPr>
              <a:t>pwd</a:t>
            </a:r>
            <a:r>
              <a:rPr kumimoji="1" lang="en-US" altLang="zh-CN" sz="900" dirty="0">
                <a:latin typeface="+mj-ea"/>
                <a:ea typeface="+mj-ea"/>
              </a:rPr>
              <a:t>="demo"</a:t>
            </a:r>
          </a:p>
          <a:p>
            <a:pPr marL="342900" indent="-342900"/>
            <a:r>
              <a:rPr kumimoji="1" lang="en-US" altLang="zh-CN" sz="900" dirty="0">
                <a:latin typeface="+mj-ea"/>
                <a:ea typeface="+mj-ea"/>
              </a:rPr>
              <a:t>  set </a:t>
            </a:r>
            <a:r>
              <a:rPr kumimoji="1" lang="en-US" altLang="zh-CN" sz="900" dirty="0" err="1">
                <a:latin typeface="+mj-ea"/>
                <a:ea typeface="+mj-ea"/>
              </a:rPr>
              <a:t>userToken</a:t>
            </a:r>
            <a:r>
              <a:rPr kumimoji="1" lang="en-US" altLang="zh-CN" sz="900" dirty="0">
                <a:latin typeface="+mj-ea"/>
                <a:ea typeface="+mj-ea"/>
              </a:rPr>
              <a:t>=##class(%</a:t>
            </a:r>
            <a:r>
              <a:rPr kumimoji="1" lang="en-US" altLang="zh-CN" sz="900" dirty="0" err="1">
                <a:latin typeface="+mj-ea"/>
                <a:ea typeface="+mj-ea"/>
              </a:rPr>
              <a:t>SOAP.Security.UsernameToken</a:t>
            </a:r>
            <a:r>
              <a:rPr kumimoji="1" lang="en-US" altLang="zh-CN" sz="900" dirty="0">
                <a:latin typeface="+mj-ea"/>
                <a:ea typeface="+mj-ea"/>
              </a:rPr>
              <a:t>).Create(</a:t>
            </a:r>
            <a:r>
              <a:rPr kumimoji="1" lang="en-US" altLang="zh-CN" sz="900" dirty="0" err="1">
                <a:latin typeface="+mj-ea"/>
                <a:ea typeface="+mj-ea"/>
              </a:rPr>
              <a:t>user,pwd</a:t>
            </a:r>
            <a:r>
              <a:rPr kumimoji="1" lang="en-US" altLang="zh-CN" sz="900" dirty="0">
                <a:latin typeface="+mj-ea"/>
                <a:ea typeface="+mj-ea"/>
              </a:rPr>
              <a:t>) </a:t>
            </a:r>
          </a:p>
          <a:p>
            <a:pPr marL="342900" indent="-342900"/>
            <a:r>
              <a:rPr kumimoji="1" lang="en-US" altLang="zh-CN" sz="900" dirty="0">
                <a:latin typeface="+mj-ea"/>
                <a:ea typeface="+mj-ea"/>
              </a:rPr>
              <a:t>  // </a:t>
            </a:r>
            <a:r>
              <a:rPr kumimoji="1" lang="zh-CN" altLang="en-US" sz="900" dirty="0">
                <a:latin typeface="+mj-ea"/>
                <a:ea typeface="+mj-ea"/>
              </a:rPr>
              <a:t>获取保存的</a:t>
            </a:r>
            <a:r>
              <a:rPr kumimoji="1" lang="en-US" altLang="zh-CN" sz="900" dirty="0">
                <a:latin typeface="+mj-ea"/>
                <a:ea typeface="+mj-ea"/>
              </a:rPr>
              <a:t>X.509</a:t>
            </a:r>
            <a:r>
              <a:rPr kumimoji="1" lang="zh-CN" altLang="en-US" sz="900" dirty="0">
                <a:latin typeface="+mj-ea"/>
                <a:ea typeface="+mj-ea"/>
              </a:rPr>
              <a:t>证书</a:t>
            </a:r>
          </a:p>
          <a:p>
            <a:pPr marL="342900" indent="-342900"/>
            <a:r>
              <a:rPr kumimoji="1" lang="zh-CN" altLang="en-US" sz="900" dirty="0">
                <a:latin typeface="+mj-ea"/>
                <a:ea typeface="+mj-ea"/>
              </a:rPr>
              <a:t>  </a:t>
            </a:r>
            <a:r>
              <a:rPr kumimoji="1" lang="en-US" altLang="zh-CN" sz="900" dirty="0">
                <a:latin typeface="+mj-ea"/>
                <a:ea typeface="+mj-ea"/>
              </a:rPr>
              <a:t>set cred = ##class(%SYS.X509Credentials).</a:t>
            </a:r>
            <a:r>
              <a:rPr kumimoji="1" lang="en-US" altLang="zh-CN" sz="900" dirty="0" err="1">
                <a:latin typeface="+mj-ea"/>
                <a:ea typeface="+mj-ea"/>
              </a:rPr>
              <a:t>GetByAlias</a:t>
            </a:r>
            <a:r>
              <a:rPr kumimoji="1" lang="en-US" altLang="zh-CN" sz="900" dirty="0">
                <a:latin typeface="+mj-ea"/>
                <a:ea typeface="+mj-ea"/>
              </a:rPr>
              <a:t>("Server") </a:t>
            </a:r>
          </a:p>
          <a:p>
            <a:pPr marL="342900" indent="-342900"/>
            <a:r>
              <a:rPr kumimoji="1" lang="en-US" altLang="zh-CN" sz="900" dirty="0">
                <a:latin typeface="+mj-ea"/>
                <a:ea typeface="+mj-ea"/>
              </a:rPr>
              <a:t>  // </a:t>
            </a:r>
            <a:r>
              <a:rPr kumimoji="1" lang="zh-CN" altLang="en-US" sz="900" dirty="0">
                <a:latin typeface="+mj-ea"/>
                <a:ea typeface="+mj-ea"/>
              </a:rPr>
              <a:t>创建加密密钥</a:t>
            </a:r>
          </a:p>
          <a:p>
            <a:pPr marL="342900" indent="-342900"/>
            <a:r>
              <a:rPr kumimoji="1" lang="en-US" altLang="zh-CN" sz="900" dirty="0">
                <a:latin typeface="+mj-ea"/>
                <a:ea typeface="+mj-ea"/>
              </a:rPr>
              <a:t>set </a:t>
            </a:r>
            <a:r>
              <a:rPr kumimoji="1" lang="en-US" altLang="zh-CN" sz="900" dirty="0" err="1">
                <a:latin typeface="+mj-ea"/>
                <a:ea typeface="+mj-ea"/>
              </a:rPr>
              <a:t>enckey</a:t>
            </a:r>
            <a:r>
              <a:rPr kumimoji="1" lang="en-US" altLang="zh-CN" sz="900" dirty="0">
                <a:latin typeface="+mj-ea"/>
                <a:ea typeface="+mj-ea"/>
              </a:rPr>
              <a:t>=##class(%</a:t>
            </a:r>
            <a:r>
              <a:rPr kumimoji="1" lang="en-US" altLang="zh-CN" sz="900" dirty="0" err="1">
                <a:latin typeface="+mj-ea"/>
                <a:ea typeface="+mj-ea"/>
              </a:rPr>
              <a:t>XML.Security.EncryptedKey</a:t>
            </a:r>
            <a:r>
              <a:rPr kumimoji="1" lang="en-US" altLang="zh-CN" sz="900" dirty="0">
                <a:latin typeface="+mj-ea"/>
                <a:ea typeface="+mj-ea"/>
              </a:rPr>
              <a:t>).CreateX509(cred,</a:t>
            </a:r>
            <a:r>
              <a:rPr kumimoji="1" lang="en-US" altLang="zh-CN" sz="900" dirty="0">
                <a:latin typeface="+mj-ea"/>
              </a:rPr>
              <a:t> $$$</a:t>
            </a:r>
            <a:r>
              <a:rPr kumimoji="1" lang="en-US" altLang="zh-CN" sz="900" dirty="0" err="1">
                <a:latin typeface="+mj-ea"/>
              </a:rPr>
              <a:t>SOAPWSEncryptDefault</a:t>
            </a:r>
            <a:r>
              <a:rPr kumimoji="1" lang="en-US" altLang="zh-CN" sz="900" dirty="0">
                <a:latin typeface="+mj-ea"/>
                <a:ea typeface="+mj-ea"/>
              </a:rPr>
              <a:t>)</a:t>
            </a:r>
          </a:p>
          <a:p>
            <a:pPr marL="342900" indent="-342900"/>
            <a:r>
              <a:rPr kumimoji="1" lang="en-US" altLang="zh-CN" sz="900" dirty="0">
                <a:latin typeface="+mj-ea"/>
                <a:ea typeface="+mj-ea"/>
              </a:rPr>
              <a:t>  // </a:t>
            </a:r>
            <a:r>
              <a:rPr kumimoji="1" lang="zh-CN" altLang="en-US" sz="900" dirty="0">
                <a:latin typeface="+mj-ea"/>
                <a:ea typeface="+mj-ea"/>
              </a:rPr>
              <a:t>创建</a:t>
            </a:r>
            <a:r>
              <a:rPr kumimoji="1" lang="en-US" altLang="zh-CN" sz="900" dirty="0" err="1">
                <a:latin typeface="+mj-ea"/>
                <a:ea typeface="+mj-ea"/>
              </a:rPr>
              <a:t>EncryptedData</a:t>
            </a:r>
            <a:r>
              <a:rPr kumimoji="1" lang="en-US" altLang="zh-CN" sz="900" dirty="0">
                <a:latin typeface="+mj-ea"/>
                <a:ea typeface="+mj-ea"/>
              </a:rPr>
              <a:t> </a:t>
            </a:r>
            <a:r>
              <a:rPr kumimoji="1" lang="zh-CN" altLang="en-US" sz="900" dirty="0">
                <a:latin typeface="+mj-ea"/>
                <a:ea typeface="+mj-ea"/>
              </a:rPr>
              <a:t>并使用密钥对其加密</a:t>
            </a:r>
          </a:p>
          <a:p>
            <a:pPr marL="342900" indent="-342900"/>
            <a:r>
              <a:rPr kumimoji="1" lang="zh-CN" altLang="en-US" sz="900" dirty="0">
                <a:latin typeface="+mj-ea"/>
                <a:ea typeface="+mj-ea"/>
              </a:rPr>
              <a:t>  </a:t>
            </a:r>
            <a:r>
              <a:rPr kumimoji="1" lang="en-US" altLang="zh-CN" sz="900" dirty="0">
                <a:latin typeface="+mj-ea"/>
                <a:ea typeface="+mj-ea"/>
              </a:rPr>
              <a:t>set </a:t>
            </a:r>
            <a:r>
              <a:rPr kumimoji="1" lang="en-US" altLang="zh-CN" sz="900" dirty="0" err="1">
                <a:latin typeface="+mj-ea"/>
                <a:ea typeface="+mj-ea"/>
              </a:rPr>
              <a:t>encdata</a:t>
            </a:r>
            <a:r>
              <a:rPr kumimoji="1" lang="en-US" altLang="zh-CN" sz="900" dirty="0">
                <a:latin typeface="+mj-ea"/>
                <a:ea typeface="+mj-ea"/>
              </a:rPr>
              <a:t>=##class(%</a:t>
            </a:r>
            <a:r>
              <a:rPr kumimoji="1" lang="en-US" altLang="zh-CN" sz="900" dirty="0" err="1">
                <a:latin typeface="+mj-ea"/>
                <a:ea typeface="+mj-ea"/>
              </a:rPr>
              <a:t>XML.Security.EncryptedData</a:t>
            </a:r>
            <a:r>
              <a:rPr kumimoji="1" lang="en-US" altLang="zh-CN" sz="900" dirty="0">
                <a:latin typeface="+mj-ea"/>
                <a:ea typeface="+mj-ea"/>
              </a:rPr>
              <a:t>).Create(,</a:t>
            </a:r>
            <a:r>
              <a:rPr kumimoji="1" lang="en-US" altLang="zh-CN" sz="900" dirty="0" err="1">
                <a:latin typeface="+mj-ea"/>
                <a:ea typeface="+mj-ea"/>
              </a:rPr>
              <a:t>userToken</a:t>
            </a:r>
            <a:r>
              <a:rPr kumimoji="1" lang="en-US" altLang="zh-CN" sz="900" dirty="0">
                <a:latin typeface="+mj-ea"/>
                <a:ea typeface="+mj-ea"/>
              </a:rPr>
              <a:t>)</a:t>
            </a:r>
          </a:p>
          <a:p>
            <a:pPr marL="342900" indent="-342900"/>
            <a:r>
              <a:rPr kumimoji="1" lang="en-US" altLang="zh-CN" sz="900" dirty="0">
                <a:latin typeface="+mj-ea"/>
                <a:ea typeface="+mj-ea"/>
              </a:rPr>
              <a:t>  set </a:t>
            </a:r>
            <a:r>
              <a:rPr kumimoji="1" lang="en-US" altLang="zh-CN" sz="900" dirty="0" err="1">
                <a:latin typeface="+mj-ea"/>
                <a:ea typeface="+mj-ea"/>
              </a:rPr>
              <a:t>dataref</a:t>
            </a:r>
            <a:r>
              <a:rPr kumimoji="1" lang="en-US" altLang="zh-CN" sz="900" dirty="0">
                <a:latin typeface="+mj-ea"/>
                <a:ea typeface="+mj-ea"/>
              </a:rPr>
              <a:t>=##class(%</a:t>
            </a:r>
            <a:r>
              <a:rPr kumimoji="1" lang="en-US" altLang="zh-CN" sz="900" dirty="0" err="1">
                <a:latin typeface="+mj-ea"/>
                <a:ea typeface="+mj-ea"/>
              </a:rPr>
              <a:t>XML.Security.DataReference</a:t>
            </a:r>
            <a:r>
              <a:rPr kumimoji="1" lang="en-US" altLang="zh-CN" sz="900" dirty="0">
                <a:latin typeface="+mj-ea"/>
                <a:ea typeface="+mj-ea"/>
              </a:rPr>
              <a:t>).Create(</a:t>
            </a:r>
            <a:r>
              <a:rPr kumimoji="1" lang="en-US" altLang="zh-CN" sz="900" dirty="0" err="1">
                <a:latin typeface="+mj-ea"/>
                <a:ea typeface="+mj-ea"/>
              </a:rPr>
              <a:t>encdata</a:t>
            </a:r>
            <a:r>
              <a:rPr kumimoji="1" lang="en-US" altLang="zh-CN" sz="900" dirty="0">
                <a:latin typeface="+mj-ea"/>
                <a:ea typeface="+mj-ea"/>
              </a:rPr>
              <a:t>)</a:t>
            </a:r>
          </a:p>
          <a:p>
            <a:pPr marL="342900" indent="-342900"/>
            <a:r>
              <a:rPr kumimoji="1" lang="en-US" altLang="zh-CN" sz="900" dirty="0">
                <a:latin typeface="+mj-ea"/>
                <a:ea typeface="+mj-ea"/>
              </a:rPr>
              <a:t>  do </a:t>
            </a:r>
            <a:r>
              <a:rPr kumimoji="1" lang="en-US" altLang="zh-CN" sz="900" dirty="0" err="1">
                <a:latin typeface="+mj-ea"/>
                <a:ea typeface="+mj-ea"/>
              </a:rPr>
              <a:t>enckey.AddReference</a:t>
            </a:r>
            <a:r>
              <a:rPr kumimoji="1" lang="en-US" altLang="zh-CN" sz="900" dirty="0">
                <a:latin typeface="+mj-ea"/>
                <a:ea typeface="+mj-ea"/>
              </a:rPr>
              <a:t>(</a:t>
            </a:r>
            <a:r>
              <a:rPr kumimoji="1" lang="en-US" altLang="zh-CN" sz="900" dirty="0" err="1">
                <a:latin typeface="+mj-ea"/>
                <a:ea typeface="+mj-ea"/>
              </a:rPr>
              <a:t>dataref</a:t>
            </a:r>
            <a:r>
              <a:rPr kumimoji="1" lang="en-US" altLang="zh-CN" sz="900" dirty="0">
                <a:latin typeface="+mj-ea"/>
                <a:ea typeface="+mj-ea"/>
              </a:rPr>
              <a:t>)</a:t>
            </a:r>
          </a:p>
          <a:p>
            <a:pPr marL="342900" indent="-342900"/>
            <a:r>
              <a:rPr kumimoji="1" lang="en-US" altLang="zh-CN" sz="900" dirty="0">
                <a:latin typeface="+mj-ea"/>
                <a:ea typeface="+mj-ea"/>
              </a:rPr>
              <a:t>  //</a:t>
            </a:r>
            <a:r>
              <a:rPr kumimoji="1" lang="zh-CN" altLang="en-US" sz="900" dirty="0">
                <a:latin typeface="+mj-ea"/>
                <a:ea typeface="+mj-ea"/>
              </a:rPr>
              <a:t>向</a:t>
            </a:r>
            <a:r>
              <a:rPr kumimoji="1" lang="en-US" altLang="zh-CN" sz="900" dirty="0">
                <a:latin typeface="+mj-ea"/>
                <a:ea typeface="+mj-ea"/>
              </a:rPr>
              <a:t>SOAP</a:t>
            </a:r>
            <a:r>
              <a:rPr kumimoji="1" lang="zh-CN" altLang="en-US" sz="900" dirty="0">
                <a:latin typeface="+mj-ea"/>
                <a:ea typeface="+mj-ea"/>
              </a:rPr>
              <a:t>安全头增加密钥</a:t>
            </a:r>
          </a:p>
          <a:p>
            <a:pPr marL="342900" indent="-342900"/>
            <a:r>
              <a:rPr kumimoji="1" lang="zh-CN" altLang="en-US" sz="900" dirty="0">
                <a:latin typeface="+mj-ea"/>
                <a:ea typeface="+mj-ea"/>
              </a:rPr>
              <a:t>  </a:t>
            </a:r>
            <a:r>
              <a:rPr kumimoji="1" lang="en-US" altLang="zh-CN" sz="900" dirty="0">
                <a:latin typeface="+mj-ea"/>
                <a:ea typeface="+mj-ea"/>
              </a:rPr>
              <a:t>do </a:t>
            </a:r>
            <a:r>
              <a:rPr kumimoji="1" lang="en-US" altLang="zh-CN" sz="900" dirty="0" err="1">
                <a:latin typeface="+mj-ea"/>
                <a:ea typeface="+mj-ea"/>
              </a:rPr>
              <a:t>client.SecurityOut.AddSecurityElement</a:t>
            </a:r>
            <a:r>
              <a:rPr kumimoji="1" lang="en-US" altLang="zh-CN" sz="900" dirty="0">
                <a:latin typeface="+mj-ea"/>
                <a:ea typeface="+mj-ea"/>
              </a:rPr>
              <a:t>(</a:t>
            </a:r>
            <a:r>
              <a:rPr kumimoji="1" lang="en-US" altLang="zh-CN" sz="900" dirty="0" err="1">
                <a:latin typeface="+mj-ea"/>
                <a:ea typeface="+mj-ea"/>
              </a:rPr>
              <a:t>enckey</a:t>
            </a:r>
            <a:r>
              <a:rPr kumimoji="1" lang="en-US" altLang="zh-CN" sz="900" dirty="0">
                <a:latin typeface="+mj-ea"/>
                <a:ea typeface="+mj-ea"/>
              </a:rPr>
              <a:t>) </a:t>
            </a:r>
          </a:p>
          <a:p>
            <a:pPr marL="342900" indent="-342900"/>
            <a:r>
              <a:rPr kumimoji="1" lang="en-US" altLang="zh-CN" sz="900" dirty="0">
                <a:latin typeface="+mj-ea"/>
                <a:ea typeface="+mj-ea"/>
              </a:rPr>
              <a:t>  // </a:t>
            </a:r>
            <a:r>
              <a:rPr kumimoji="1" lang="zh-CN" altLang="en-US" sz="900" dirty="0">
                <a:latin typeface="+mj-ea"/>
                <a:ea typeface="+mj-ea"/>
              </a:rPr>
              <a:t>向</a:t>
            </a:r>
            <a:r>
              <a:rPr kumimoji="1" lang="en-US" altLang="zh-CN" sz="900" dirty="0">
                <a:latin typeface="+mj-ea"/>
                <a:ea typeface="+mj-ea"/>
              </a:rPr>
              <a:t>SOAP</a:t>
            </a:r>
            <a:r>
              <a:rPr kumimoji="1" lang="zh-CN" altLang="en-US" sz="900" dirty="0">
                <a:latin typeface="+mj-ea"/>
                <a:ea typeface="+mj-ea"/>
              </a:rPr>
              <a:t>安全头增加用户名令牌</a:t>
            </a:r>
            <a:r>
              <a:rPr kumimoji="1" lang="en-US" altLang="zh-CN" sz="900" dirty="0">
                <a:latin typeface="+mj-ea"/>
                <a:ea typeface="+mj-ea"/>
              </a:rPr>
              <a:t>, </a:t>
            </a:r>
            <a:r>
              <a:rPr kumimoji="1" lang="zh-CN" altLang="en-US" sz="900" dirty="0">
                <a:latin typeface="+mj-ea"/>
                <a:ea typeface="+mj-ea"/>
              </a:rPr>
              <a:t>并加密</a:t>
            </a:r>
          </a:p>
          <a:p>
            <a:pPr marL="342900" indent="-342900"/>
            <a:r>
              <a:rPr kumimoji="1" lang="zh-CN" altLang="en-US" sz="900" dirty="0">
                <a:latin typeface="+mj-ea"/>
                <a:ea typeface="+mj-ea"/>
              </a:rPr>
              <a:t>  </a:t>
            </a:r>
            <a:r>
              <a:rPr kumimoji="1" lang="en-US" altLang="zh-CN" sz="900" dirty="0">
                <a:latin typeface="+mj-ea"/>
                <a:ea typeface="+mj-ea"/>
              </a:rPr>
              <a:t>do </a:t>
            </a:r>
            <a:r>
              <a:rPr kumimoji="1" lang="en-US" altLang="zh-CN" sz="900" dirty="0" err="1">
                <a:latin typeface="+mj-ea"/>
                <a:ea typeface="+mj-ea"/>
              </a:rPr>
              <a:t>client.SecurityOut.AddSecurityElement</a:t>
            </a:r>
            <a:r>
              <a:rPr kumimoji="1" lang="en-US" altLang="zh-CN" sz="900" dirty="0">
                <a:latin typeface="+mj-ea"/>
                <a:ea typeface="+mj-ea"/>
              </a:rPr>
              <a:t>(</a:t>
            </a:r>
            <a:r>
              <a:rPr kumimoji="1" lang="en-US" altLang="zh-CN" sz="900" dirty="0" err="1">
                <a:latin typeface="+mj-ea"/>
                <a:ea typeface="+mj-ea"/>
              </a:rPr>
              <a:t>userToken,enckey</a:t>
            </a:r>
            <a:r>
              <a:rPr kumimoji="1" lang="en-US" altLang="zh-CN" sz="900" dirty="0">
                <a:latin typeface="+mj-ea"/>
                <a:ea typeface="+mj-ea"/>
              </a:rPr>
              <a:t>) </a:t>
            </a:r>
          </a:p>
          <a:p>
            <a:pPr marL="342900" indent="-342900"/>
            <a:r>
              <a:rPr kumimoji="1" lang="en-US" altLang="zh-CN" sz="900" dirty="0">
                <a:latin typeface="+mj-ea"/>
                <a:ea typeface="+mj-ea"/>
              </a:rPr>
              <a:t>  Quit </a:t>
            </a:r>
            <a:r>
              <a:rPr kumimoji="1" lang="en-US" altLang="zh-CN" sz="900" dirty="0" err="1">
                <a:latin typeface="+mj-ea"/>
                <a:ea typeface="+mj-ea"/>
              </a:rPr>
              <a:t>client.Test</a:t>
            </a:r>
            <a:r>
              <a:rPr kumimoji="1" lang="en-US" altLang="zh-CN" sz="900" dirty="0">
                <a:latin typeface="+mj-ea"/>
                <a:ea typeface="+mj-ea"/>
              </a:rPr>
              <a:t>() }</a:t>
            </a:r>
          </a:p>
        </p:txBody>
      </p:sp>
    </p:spTree>
    <p:extLst>
      <p:ext uri="{BB962C8B-B14F-4D97-AF65-F5344CB8AC3E}">
        <p14:creationId xmlns:p14="http://schemas.microsoft.com/office/powerpoint/2010/main" val="238880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669D1-DEFB-1143-90A7-36DFD709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保证</a:t>
            </a:r>
            <a:r>
              <a:rPr kumimoji="1" lang="en-US" altLang="zh-CN" dirty="0" err="1"/>
              <a:t>WebService</a:t>
            </a:r>
            <a:r>
              <a:rPr kumimoji="1" lang="zh-CN" altLang="en-US" dirty="0"/>
              <a:t>的安全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121C0-DD72-1049-92D2-313D56E6B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ea typeface="+mj-ea"/>
              </a:rPr>
              <a:t>验证</a:t>
            </a:r>
            <a:r>
              <a:rPr kumimoji="1" lang="en-US" altLang="zh-CN" dirty="0">
                <a:latin typeface="+mj-ea"/>
                <a:ea typeface="+mj-ea"/>
              </a:rPr>
              <a:t>/</a:t>
            </a:r>
            <a:r>
              <a:rPr kumimoji="1" lang="zh-CN" altLang="en-US" dirty="0">
                <a:latin typeface="+mj-ea"/>
                <a:ea typeface="+mj-ea"/>
              </a:rPr>
              <a:t>认证用户</a:t>
            </a:r>
            <a:endParaRPr kumimoji="1" lang="en-US" altLang="zh-CN" dirty="0">
              <a:latin typeface="+mj-ea"/>
              <a:ea typeface="+mj-ea"/>
            </a:endParaRPr>
          </a:p>
          <a:p>
            <a:pPr lvl="1"/>
            <a:r>
              <a:rPr kumimoji="1" lang="zh-CN" altLang="en-US" dirty="0">
                <a:latin typeface="+mj-ea"/>
                <a:ea typeface="+mj-ea"/>
              </a:rPr>
              <a:t>使用用户名令牌</a:t>
            </a:r>
            <a:r>
              <a:rPr lang="en-US" altLang="zh-CN" b="1" dirty="0">
                <a:latin typeface="+mj-ea"/>
                <a:ea typeface="+mj-ea"/>
              </a:rPr>
              <a:t>&lt;</a:t>
            </a:r>
            <a:r>
              <a:rPr lang="en-US" altLang="zh-CN" b="1" dirty="0" err="1">
                <a:latin typeface="+mj-ea"/>
                <a:ea typeface="+mj-ea"/>
              </a:rPr>
              <a:t>UsernameToken</a:t>
            </a:r>
            <a:r>
              <a:rPr lang="en-US" altLang="zh-CN" b="1" dirty="0">
                <a:latin typeface="+mj-ea"/>
                <a:ea typeface="+mj-ea"/>
              </a:rPr>
              <a:t>&gt; </a:t>
            </a:r>
          </a:p>
          <a:p>
            <a:pPr lvl="1"/>
            <a:r>
              <a:rPr kumimoji="1" lang="zh-CN" altLang="en-US" dirty="0">
                <a:latin typeface="+mj-ea"/>
                <a:ea typeface="+mj-ea"/>
              </a:rPr>
              <a:t>设置</a:t>
            </a:r>
            <a:r>
              <a:rPr kumimoji="1" lang="en-US" altLang="zh-CN" dirty="0">
                <a:latin typeface="+mj-ea"/>
                <a:ea typeface="+mj-ea"/>
              </a:rPr>
              <a:t>Web</a:t>
            </a:r>
            <a:r>
              <a:rPr kumimoji="1" lang="zh-CN" altLang="en-US" dirty="0">
                <a:latin typeface="+mj-ea"/>
                <a:ea typeface="+mj-ea"/>
              </a:rPr>
              <a:t> </a:t>
            </a:r>
            <a:r>
              <a:rPr kumimoji="1" lang="en-US" altLang="zh-CN" dirty="0">
                <a:latin typeface="+mj-ea"/>
                <a:ea typeface="+mj-ea"/>
              </a:rPr>
              <a:t>Server</a:t>
            </a:r>
            <a:r>
              <a:rPr kumimoji="1" lang="zh-CN" altLang="en-US" dirty="0">
                <a:latin typeface="+mj-ea"/>
                <a:ea typeface="+mj-ea"/>
              </a:rPr>
              <a:t> 应用使用</a:t>
            </a:r>
            <a:r>
              <a:rPr kumimoji="1" lang="en-US" altLang="zh-CN" dirty="0">
                <a:latin typeface="+mj-ea"/>
                <a:ea typeface="+mj-ea"/>
              </a:rPr>
              <a:t>password</a:t>
            </a:r>
          </a:p>
          <a:p>
            <a:r>
              <a:rPr kumimoji="1" lang="zh-CN" altLang="en-US" dirty="0">
                <a:latin typeface="+mj-ea"/>
                <a:ea typeface="+mj-ea"/>
              </a:rPr>
              <a:t>加密消息</a:t>
            </a:r>
            <a:endParaRPr kumimoji="1" lang="en-US" altLang="zh-CN" dirty="0">
              <a:latin typeface="+mj-ea"/>
              <a:ea typeface="+mj-ea"/>
            </a:endParaRPr>
          </a:p>
          <a:p>
            <a:pPr lvl="1"/>
            <a:r>
              <a:rPr kumimoji="1" lang="zh-CN" altLang="en-US" dirty="0">
                <a:latin typeface="+mj-ea"/>
                <a:ea typeface="+mj-ea"/>
              </a:rPr>
              <a:t>消息头</a:t>
            </a:r>
            <a:endParaRPr kumimoji="1" lang="en-US" altLang="zh-CN" dirty="0">
              <a:latin typeface="+mj-ea"/>
              <a:ea typeface="+mj-ea"/>
            </a:endParaRPr>
          </a:p>
          <a:p>
            <a:pPr lvl="1"/>
            <a:r>
              <a:rPr kumimoji="1" lang="zh-CN" altLang="en-US" dirty="0">
                <a:latin typeface="+mj-ea"/>
                <a:ea typeface="+mj-ea"/>
              </a:rPr>
              <a:t>消息体</a:t>
            </a:r>
            <a:endParaRPr kumimoji="1" lang="en-US" altLang="zh-CN" dirty="0">
              <a:latin typeface="+mj-ea"/>
              <a:ea typeface="+mj-ea"/>
            </a:endParaRPr>
          </a:p>
          <a:p>
            <a:r>
              <a:rPr kumimoji="1" lang="zh-CN" altLang="en-US" dirty="0">
                <a:latin typeface="+mj-ea"/>
                <a:ea typeface="+mj-ea"/>
              </a:rPr>
              <a:t>使用数字签名</a:t>
            </a:r>
            <a:endParaRPr kumimoji="1" lang="en-US" altLang="zh-CN" dirty="0">
              <a:latin typeface="+mj-ea"/>
              <a:ea typeface="+mj-ea"/>
            </a:endParaRPr>
          </a:p>
          <a:p>
            <a:pPr lvl="1"/>
            <a:r>
              <a:rPr kumimoji="1" lang="zh-CN" altLang="en-US" dirty="0">
                <a:latin typeface="+mj-ea"/>
                <a:ea typeface="+mj-ea"/>
              </a:rPr>
              <a:t>确认消息是否被改动</a:t>
            </a:r>
            <a:endParaRPr kumimoji="1" lang="en-US" altLang="zh-CN" dirty="0">
              <a:latin typeface="+mj-ea"/>
              <a:ea typeface="+mj-ea"/>
            </a:endParaRPr>
          </a:p>
          <a:p>
            <a:pPr lvl="1"/>
            <a:r>
              <a:rPr kumimoji="1" lang="zh-CN" altLang="en-US" dirty="0">
                <a:latin typeface="+mj-ea"/>
                <a:ea typeface="+mj-ea"/>
              </a:rPr>
              <a:t>确认消息中的某一部分真的由认证的实体所产生</a:t>
            </a:r>
            <a:endParaRPr kumimoji="1" lang="en-US" altLang="zh-CN" dirty="0">
              <a:latin typeface="+mj-ea"/>
              <a:ea typeface="+mj-ea"/>
            </a:endParaRPr>
          </a:p>
          <a:p>
            <a:r>
              <a:rPr kumimoji="1" lang="zh-CN" altLang="en-US" dirty="0">
                <a:latin typeface="+mj-ea"/>
                <a:ea typeface="+mj-ea"/>
              </a:rPr>
              <a:t>使用</a:t>
            </a:r>
            <a:r>
              <a:rPr kumimoji="1" lang="en-US" altLang="zh-CN" dirty="0">
                <a:latin typeface="+mj-ea"/>
                <a:ea typeface="+mj-ea"/>
              </a:rPr>
              <a:t>HTTPS</a:t>
            </a:r>
          </a:p>
          <a:p>
            <a:pPr lvl="1"/>
            <a:endParaRPr kumimoji="1"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970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FBB0C-733F-4C4E-8AFA-B51D7EAC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7FC12-B710-1A48-9A9E-4A252DB6D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063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66D03-A1A9-2444-8519-CC6F0939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其它设置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3295E-431B-EA4C-8ECB-DD9A1BC7D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kumimoji="1" lang="zh-CN" altLang="en-US" dirty="0">
                <a:latin typeface="+mj-ea"/>
                <a:ea typeface="+mj-ea"/>
              </a:rPr>
              <a:t>设置块加密算法：</a:t>
            </a:r>
            <a:endParaRPr kumimoji="1" lang="en-US" altLang="zh-CN" dirty="0">
              <a:latin typeface="+mj-ea"/>
              <a:ea typeface="+mj-ea"/>
            </a:endParaRPr>
          </a:p>
          <a:p>
            <a:pPr marL="628650" lvl="1" indent="-342900"/>
            <a:r>
              <a:rPr lang="en-US" altLang="zh-CN" b="1" dirty="0"/>
              <a:t>$$$</a:t>
            </a:r>
            <a:r>
              <a:rPr lang="en-US" altLang="zh-CN" b="1" dirty="0">
                <a:latin typeface="+mj-ea"/>
                <a:ea typeface="+mj-ea"/>
              </a:rPr>
              <a:t>SOAPWSaes128cbc</a:t>
            </a:r>
            <a:r>
              <a:rPr lang="en-US" altLang="zh-CN" dirty="0">
                <a:latin typeface="+mj-ea"/>
                <a:ea typeface="+mj-ea"/>
              </a:rPr>
              <a:t> (</a:t>
            </a:r>
            <a:r>
              <a:rPr lang="zh-CN" altLang="en-US" dirty="0">
                <a:latin typeface="+mj-ea"/>
                <a:ea typeface="+mj-ea"/>
              </a:rPr>
              <a:t>默认</a:t>
            </a:r>
            <a:r>
              <a:rPr lang="en-US" altLang="zh-CN" dirty="0">
                <a:latin typeface="+mj-ea"/>
                <a:ea typeface="+mj-ea"/>
              </a:rPr>
              <a:t>), </a:t>
            </a:r>
            <a:r>
              <a:rPr lang="en-US" altLang="zh-CN" b="1" dirty="0"/>
              <a:t> $$$</a:t>
            </a:r>
            <a:r>
              <a:rPr lang="en-US" altLang="zh-CN" b="1" dirty="0">
                <a:latin typeface="+mj-ea"/>
                <a:ea typeface="+mj-ea"/>
              </a:rPr>
              <a:t>SOAPWSaes192cbc</a:t>
            </a:r>
            <a:r>
              <a:rPr lang="en-US" altLang="zh-CN" dirty="0">
                <a:latin typeface="+mj-ea"/>
                <a:ea typeface="+mj-ea"/>
              </a:rPr>
              <a:t> and </a:t>
            </a:r>
            <a:r>
              <a:rPr lang="en-US" altLang="zh-CN" b="1" dirty="0"/>
              <a:t> $$$</a:t>
            </a:r>
            <a:r>
              <a:rPr lang="en-US" altLang="zh-CN" b="1" dirty="0">
                <a:latin typeface="+mj-ea"/>
                <a:ea typeface="+mj-ea"/>
              </a:rPr>
              <a:t>SOAPWSaes256cbc</a:t>
            </a:r>
          </a:p>
          <a:p>
            <a:pPr marL="628650" lvl="1" indent="-342900"/>
            <a:r>
              <a:rPr lang="en-US" altLang="zh-CN" dirty="0">
                <a:latin typeface="+mj-ea"/>
                <a:ea typeface="+mj-ea"/>
              </a:rPr>
              <a:t>set </a:t>
            </a:r>
            <a:r>
              <a:rPr lang="en-US" altLang="zh-CN" dirty="0" err="1">
                <a:latin typeface="+mj-ea"/>
                <a:ea typeface="+mj-ea"/>
              </a:rPr>
              <a:t>enckey.Algorithm</a:t>
            </a:r>
            <a:r>
              <a:rPr lang="en-US" altLang="zh-CN" dirty="0">
                <a:latin typeface="+mj-ea"/>
                <a:ea typeface="+mj-ea"/>
              </a:rPr>
              <a:t>=$$$SOAPWSaes256cbc</a:t>
            </a:r>
            <a:endParaRPr kumimoji="1" lang="en-US" altLang="zh-CN" dirty="0">
              <a:latin typeface="+mj-ea"/>
              <a:ea typeface="+mj-ea"/>
            </a:endParaRPr>
          </a:p>
          <a:p>
            <a:pPr marL="342900" indent="-342900"/>
            <a:r>
              <a:rPr kumimoji="1" lang="zh-CN" altLang="en-US" dirty="0">
                <a:latin typeface="+mj-ea"/>
                <a:ea typeface="+mj-ea"/>
              </a:rPr>
              <a:t>设置密钥传输机制：</a:t>
            </a:r>
            <a:endParaRPr kumimoji="1" lang="en-US" altLang="zh-CN" dirty="0">
              <a:latin typeface="+mj-ea"/>
              <a:ea typeface="+mj-ea"/>
            </a:endParaRPr>
          </a:p>
          <a:p>
            <a:pPr marL="628650" lvl="1" indent="-342900"/>
            <a:r>
              <a:rPr lang="en-US" altLang="zh-CN" b="1" dirty="0"/>
              <a:t>$$$</a:t>
            </a:r>
            <a:r>
              <a:rPr lang="en-US" altLang="zh-CN" b="1" dirty="0" err="1"/>
              <a:t>SOAPWSrsaoaep</a:t>
            </a:r>
            <a:r>
              <a:rPr lang="en-US" altLang="zh-CN" sz="1800" dirty="0">
                <a:latin typeface="+mj-ea"/>
              </a:rPr>
              <a:t>, </a:t>
            </a:r>
            <a:r>
              <a:rPr lang="en-US" altLang="zh-CN" b="1" dirty="0"/>
              <a:t> $$$SOAPWSrsa15</a:t>
            </a:r>
            <a:endParaRPr lang="en-US" altLang="zh-CN" dirty="0"/>
          </a:p>
          <a:p>
            <a:pPr marL="628650" lvl="1" indent="-342900"/>
            <a:r>
              <a:rPr lang="en-US" altLang="zh-CN" dirty="0"/>
              <a:t>do </a:t>
            </a:r>
            <a:r>
              <a:rPr lang="en-US" altLang="zh-CN" dirty="0" err="1"/>
              <a:t>enckey.SetEncryptionMethod</a:t>
            </a:r>
            <a:r>
              <a:rPr lang="en-US" altLang="zh-CN" dirty="0"/>
              <a:t>($$$SOAPWSrsa15)</a:t>
            </a:r>
          </a:p>
          <a:p>
            <a:pPr marL="342900" indent="-342900"/>
            <a:r>
              <a:rPr kumimoji="1" lang="zh-CN" altLang="en-US" dirty="0">
                <a:latin typeface="+mj-ea"/>
                <a:ea typeface="+mj-ea"/>
              </a:rPr>
              <a:t>设置加密范围：</a:t>
            </a:r>
            <a:endParaRPr kumimoji="1" lang="en-US" altLang="zh-CN" dirty="0">
              <a:latin typeface="+mj-ea"/>
              <a:ea typeface="+mj-ea"/>
            </a:endParaRPr>
          </a:p>
          <a:p>
            <a:pPr marL="628650" lvl="1" indent="-342900"/>
            <a:r>
              <a:rPr lang="en-US" altLang="zh-CN" b="1" dirty="0"/>
              <a:t>$$$</a:t>
            </a:r>
            <a:r>
              <a:rPr kumimoji="1" lang="en-US" altLang="zh-CN" dirty="0" err="1">
                <a:latin typeface="+mj-ea"/>
                <a:ea typeface="+mj-ea"/>
              </a:rPr>
              <a:t>SOAPWSEncryptNone</a:t>
            </a:r>
            <a:r>
              <a:rPr kumimoji="1" lang="zh-CN" altLang="en-US" dirty="0">
                <a:latin typeface="+mj-ea"/>
                <a:ea typeface="+mj-ea"/>
              </a:rPr>
              <a:t>（不加密）</a:t>
            </a:r>
            <a:r>
              <a:rPr kumimoji="1" lang="en-US" altLang="zh-CN" dirty="0">
                <a:latin typeface="+mj-ea"/>
                <a:ea typeface="+mj-ea"/>
              </a:rPr>
              <a:t>, </a:t>
            </a:r>
            <a:r>
              <a:rPr lang="en-US" altLang="zh-CN" b="1" dirty="0"/>
              <a:t>$$$</a:t>
            </a:r>
            <a:r>
              <a:rPr kumimoji="1" lang="en-US" altLang="zh-CN" dirty="0" err="1">
                <a:latin typeface="+mj-ea"/>
                <a:ea typeface="+mj-ea"/>
              </a:rPr>
              <a:t>SOAPWSEncryptSoapBody</a:t>
            </a:r>
            <a:r>
              <a:rPr kumimoji="1" lang="zh-CN" altLang="en-US" dirty="0">
                <a:latin typeface="+mj-ea"/>
                <a:ea typeface="+mj-ea"/>
              </a:rPr>
              <a:t> （消息体</a:t>
            </a:r>
            <a:r>
              <a:rPr kumimoji="1" lang="en-US" altLang="zh-CN" dirty="0">
                <a:latin typeface="+mj-ea"/>
                <a:ea typeface="+mj-ea"/>
              </a:rPr>
              <a:t>+</a:t>
            </a:r>
            <a:r>
              <a:rPr kumimoji="1" lang="zh-CN" altLang="en-US" dirty="0">
                <a:latin typeface="+mj-ea"/>
                <a:ea typeface="+mj-ea"/>
              </a:rPr>
              <a:t>消息头，默认值）</a:t>
            </a:r>
            <a:r>
              <a:rPr kumimoji="1" lang="en-US" altLang="zh-CN" dirty="0">
                <a:latin typeface="+mj-ea"/>
                <a:ea typeface="+mj-ea"/>
              </a:rPr>
              <a:t>, </a:t>
            </a:r>
            <a:r>
              <a:rPr lang="en-US" altLang="zh-CN" b="1" dirty="0"/>
              <a:t>$$$</a:t>
            </a:r>
            <a:r>
              <a:rPr kumimoji="1" lang="en-US" altLang="zh-CN" dirty="0" err="1">
                <a:latin typeface="+mj-ea"/>
                <a:ea typeface="+mj-ea"/>
              </a:rPr>
              <a:t>SOAPWSEncryptNoBody</a:t>
            </a:r>
            <a:r>
              <a:rPr kumimoji="1" lang="en-US" altLang="zh-CN" dirty="0">
                <a:latin typeface="+mj-ea"/>
                <a:ea typeface="+mj-ea"/>
              </a:rPr>
              <a:t> (</a:t>
            </a:r>
            <a:r>
              <a:rPr kumimoji="1" lang="zh-CN" altLang="en-US" dirty="0">
                <a:latin typeface="+mj-ea"/>
                <a:ea typeface="+mj-ea"/>
              </a:rPr>
              <a:t>仅消息头）</a:t>
            </a:r>
            <a:endParaRPr kumimoji="1" lang="en-US" altLang="zh-CN" dirty="0">
              <a:latin typeface="+mj-ea"/>
              <a:ea typeface="+mj-ea"/>
            </a:endParaRPr>
          </a:p>
          <a:p>
            <a:pPr marL="628650" lvl="1" indent="-342900"/>
            <a:r>
              <a:rPr lang="en-US" altLang="zh-CN" dirty="0"/>
              <a:t>set </a:t>
            </a:r>
            <a:r>
              <a:rPr lang="en-US" altLang="zh-CN" dirty="0" err="1"/>
              <a:t>encropt</a:t>
            </a:r>
            <a:r>
              <a:rPr lang="en-US" altLang="zh-CN" dirty="0"/>
              <a:t>=$$$</a:t>
            </a:r>
            <a:r>
              <a:rPr lang="en-US" altLang="zh-CN" dirty="0" err="1"/>
              <a:t>SOAPWSEncryptNone</a:t>
            </a:r>
            <a:endParaRPr lang="en-US" altLang="zh-CN" dirty="0"/>
          </a:p>
          <a:p>
            <a:pPr marL="628650" lvl="1" indent="-342900"/>
            <a:r>
              <a:rPr lang="en-US" altLang="zh-CN" dirty="0"/>
              <a:t>set </a:t>
            </a:r>
            <a:r>
              <a:rPr lang="en-US" altLang="zh-CN" dirty="0" err="1"/>
              <a:t>enckey</a:t>
            </a:r>
            <a:r>
              <a:rPr lang="en-US" altLang="zh-CN" dirty="0"/>
              <a:t>=##class(%</a:t>
            </a:r>
            <a:r>
              <a:rPr lang="en-US" altLang="zh-CN" dirty="0" err="1"/>
              <a:t>XML.Security.EncryptedKey</a:t>
            </a:r>
            <a:r>
              <a:rPr lang="en-US" altLang="zh-CN" dirty="0"/>
              <a:t>).CreateX509(</a:t>
            </a:r>
            <a:r>
              <a:rPr lang="en-US" altLang="zh-CN" dirty="0" err="1"/>
              <a:t>cred,encropt</a:t>
            </a:r>
            <a:r>
              <a:rPr lang="en-US" altLang="zh-CN" dirty="0"/>
              <a:t>)</a:t>
            </a:r>
            <a:endParaRPr kumimoji="1"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174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1EFF-3501-F540-88DE-4D7AF8E1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27716"/>
            <a:ext cx="11444990" cy="747897"/>
          </a:xfrm>
        </p:spPr>
        <p:txBody>
          <a:bodyPr/>
          <a:lstStyle/>
          <a:p>
            <a:r>
              <a:rPr kumimoji="1" lang="en-US" dirty="0"/>
              <a:t>SOAP</a:t>
            </a:r>
            <a:r>
              <a:rPr kumimoji="1" lang="zh-CN" altLang="en-US" dirty="0"/>
              <a:t>签名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6F6A1-149C-4142-AED6-199952CD95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66D03-A1A9-2444-8519-CC6F0939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SOAP</a:t>
            </a:r>
            <a:r>
              <a:rPr kumimoji="1" lang="zh-CN" altLang="en-US" dirty="0"/>
              <a:t>签名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3295E-431B-EA4C-8ECB-DD9A1BC7D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kumimoji="1" lang="zh-CN" altLang="en-US" dirty="0">
                <a:latin typeface="+mj-ea"/>
                <a:ea typeface="+mj-ea"/>
              </a:rPr>
              <a:t>通常使用数字签名来发现消息是否被改动，或简单验证是否消息中的某一部分真的由认证的实体所产生</a:t>
            </a:r>
          </a:p>
        </p:txBody>
      </p:sp>
    </p:spTree>
    <p:extLst>
      <p:ext uri="{BB962C8B-B14F-4D97-AF65-F5344CB8AC3E}">
        <p14:creationId xmlns:p14="http://schemas.microsoft.com/office/powerpoint/2010/main" val="92058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27057-E41D-864E-AEEE-59F83394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</a:rPr>
              <a:t>加入数字签名</a:t>
            </a:r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E5FA150A-CE0F-2544-AEE3-54D58954E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1" y="2750124"/>
            <a:ext cx="4546928" cy="693174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chemeClr val="tx1">
                <a:alpha val="37999"/>
              </a:schemeClr>
            </a:outerShdw>
            <a:softEdge rad="0"/>
          </a:effectLst>
        </p:spPr>
        <p:txBody>
          <a:bodyPr wrap="none" lIns="274320" tIns="91440" rIns="274320" bIns="91440" anchor="ctr"/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latin typeface="+mj-ea"/>
                <a:ea typeface="+mj-ea"/>
              </a:rPr>
              <a:t>%SYS.X509Credentials (</a:t>
            </a:r>
            <a:r>
              <a:rPr lang="zh-CN" altLang="en-US" dirty="0">
                <a:latin typeface="+mj-ea"/>
                <a:ea typeface="+mj-ea"/>
              </a:rPr>
              <a:t>引用</a:t>
            </a:r>
            <a:r>
              <a:rPr lang="en-US" altLang="zh-CN" dirty="0">
                <a:latin typeface="+mj-ea"/>
                <a:ea typeface="+mj-ea"/>
              </a:rPr>
              <a:t>)</a:t>
            </a:r>
            <a:endParaRPr lang="en-US" sz="1600" dirty="0">
              <a:solidFill>
                <a:srgbClr val="17375E"/>
              </a:solidFill>
              <a:latin typeface="+mj-ea"/>
              <a:ea typeface="+mj-ea"/>
              <a:cs typeface="Microsoft YaHei" charset="-122"/>
            </a:endParaRP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C4BA9A19-1F0D-8142-88C6-EF3CC695D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1" y="4483275"/>
            <a:ext cx="4546927" cy="693174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chemeClr val="tx1">
                <a:alpha val="37999"/>
              </a:schemeClr>
            </a:outerShdw>
            <a:softEdge rad="0"/>
          </a:effectLst>
        </p:spPr>
        <p:txBody>
          <a:bodyPr wrap="none" lIns="274320" tIns="91440" rIns="274320" bIns="91440" anchor="ctr"/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latin typeface="+mj-ea"/>
                <a:ea typeface="+mj-ea"/>
              </a:rPr>
              <a:t>%</a:t>
            </a:r>
            <a:r>
              <a:rPr lang="en-US" altLang="zh-CN" dirty="0" err="1">
                <a:latin typeface="+mj-ea"/>
                <a:ea typeface="+mj-ea"/>
              </a:rPr>
              <a:t>SOAP.Security.BinarySecurityToken</a:t>
            </a:r>
            <a:r>
              <a:rPr lang="en-US" altLang="zh-CN" dirty="0">
                <a:latin typeface="+mj-ea"/>
                <a:ea typeface="+mj-ea"/>
              </a:rPr>
              <a:t> (</a:t>
            </a:r>
            <a:r>
              <a:rPr lang="zh-CN" altLang="en-US" dirty="0">
                <a:latin typeface="+mj-ea"/>
                <a:ea typeface="+mj-ea"/>
              </a:rPr>
              <a:t>引用</a:t>
            </a:r>
            <a:r>
              <a:rPr lang="en-US" altLang="zh-CN" dirty="0">
                <a:latin typeface="+mj-ea"/>
                <a:ea typeface="+mj-ea"/>
              </a:rPr>
              <a:t>)</a:t>
            </a:r>
            <a:endParaRPr lang="en-US" sz="1600" dirty="0">
              <a:solidFill>
                <a:srgbClr val="17375E"/>
              </a:solidFill>
              <a:latin typeface="+mj-ea"/>
              <a:ea typeface="+mj-ea"/>
              <a:cs typeface="Microsoft YaHei" charset="-122"/>
            </a:endParaRP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72A84B20-71C2-1142-8D29-6D5FD2DDF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6873" y="4483275"/>
            <a:ext cx="4546927" cy="693174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chemeClr val="tx1">
                <a:alpha val="37999"/>
              </a:schemeClr>
            </a:outerShdw>
            <a:softEdge rad="0"/>
          </a:effectLst>
        </p:spPr>
        <p:txBody>
          <a:bodyPr wrap="none" lIns="274320" tIns="91440" rIns="274320" bIns="91440" anchor="ctr"/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latin typeface="+mj-ea"/>
                <a:ea typeface="+mj-ea"/>
              </a:rPr>
              <a:t>%</a:t>
            </a:r>
            <a:r>
              <a:rPr lang="en-US" altLang="zh-CN" dirty="0" err="1">
                <a:latin typeface="+mj-ea"/>
                <a:ea typeface="+mj-ea"/>
              </a:rPr>
              <a:t>XML.Security.Signature</a:t>
            </a:r>
            <a:r>
              <a:rPr lang="en-US" altLang="zh-CN" dirty="0">
                <a:latin typeface="+mj-ea"/>
                <a:ea typeface="+mj-ea"/>
              </a:rPr>
              <a:t> (</a:t>
            </a:r>
            <a:r>
              <a:rPr lang="zh-CN" altLang="en-US" dirty="0">
                <a:latin typeface="+mj-ea"/>
                <a:ea typeface="+mj-ea"/>
              </a:rPr>
              <a:t>引用</a:t>
            </a:r>
            <a:r>
              <a:rPr lang="en-US" altLang="zh-CN" dirty="0">
                <a:latin typeface="+mj-ea"/>
                <a:ea typeface="+mj-ea"/>
              </a:rPr>
              <a:t>)</a:t>
            </a:r>
            <a:endParaRPr lang="en-US" sz="1600" dirty="0">
              <a:solidFill>
                <a:srgbClr val="17375E"/>
              </a:solidFill>
              <a:latin typeface="+mj-ea"/>
              <a:ea typeface="+mj-ea"/>
              <a:cs typeface="Microsoft YaHei" charset="-122"/>
            </a:endParaRP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9FE89863-9BF6-0344-81BD-C98DC840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1" y="5920044"/>
            <a:ext cx="10599419" cy="693174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chemeClr val="tx1">
                <a:alpha val="37999"/>
              </a:schemeClr>
            </a:outerShdw>
            <a:softEdge rad="0"/>
          </a:effectLst>
        </p:spPr>
        <p:txBody>
          <a:bodyPr wrap="none" lIns="274320" tIns="91440" rIns="274320" bIns="91440" anchor="ctr"/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latin typeface="+mj-ea"/>
                <a:ea typeface="+mj-ea"/>
              </a:rPr>
              <a:t>SOAP</a:t>
            </a:r>
            <a:r>
              <a:rPr lang="zh-CN" altLang="en-US" dirty="0">
                <a:latin typeface="+mj-ea"/>
                <a:ea typeface="+mj-ea"/>
              </a:rPr>
              <a:t>消息头</a:t>
            </a:r>
            <a:endParaRPr lang="en-US" sz="1600" dirty="0">
              <a:solidFill>
                <a:srgbClr val="17375E"/>
              </a:solidFill>
              <a:latin typeface="+mj-ea"/>
              <a:ea typeface="+mj-ea"/>
              <a:cs typeface="Microsoft YaHei" charset="-122"/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6CEDE7C7-6763-5A48-8E92-DC78D615D32C}"/>
              </a:ext>
            </a:extLst>
          </p:cNvPr>
          <p:cNvSpPr/>
          <p:nvPr/>
        </p:nvSpPr>
        <p:spPr bwMode="auto">
          <a:xfrm>
            <a:off x="2753524" y="1894462"/>
            <a:ext cx="548640" cy="832763"/>
          </a:xfrm>
          <a:prstGeom prst="downArrow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 anchor="t">
            <a:prstTxWarp prst="textNoShape">
              <a:avLst/>
            </a:prstTxWarp>
          </a:bodyPr>
          <a:lstStyle/>
          <a:p>
            <a:pPr algn="ctr"/>
            <a:endParaRPr kumimoji="1" lang="zh-CN" altLang="en-US" sz="1200" dirty="0">
              <a:latin typeface="+mj-ea"/>
              <a:ea typeface="+mj-ea"/>
            </a:endParaRPr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A9C8E2EB-9136-864B-99F9-251D86662396}"/>
              </a:ext>
            </a:extLst>
          </p:cNvPr>
          <p:cNvSpPr/>
          <p:nvPr/>
        </p:nvSpPr>
        <p:spPr bwMode="auto">
          <a:xfrm rot="16200000">
            <a:off x="5861405" y="4208117"/>
            <a:ext cx="586231" cy="1304709"/>
          </a:xfrm>
          <a:prstGeom prst="downArrow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 anchor="t">
            <a:prstTxWarp prst="textNoShape">
              <a:avLst/>
            </a:prstTxWarp>
          </a:bodyPr>
          <a:lstStyle/>
          <a:p>
            <a:pPr algn="ctr"/>
            <a:endParaRPr kumimoji="1" lang="zh-CN" altLang="en-US" sz="1200" dirty="0">
              <a:latin typeface="+mj-ea"/>
              <a:ea typeface="+mj-ea"/>
            </a:endParaRP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BB8575FF-903F-6A4C-97FC-E7A3E7953E94}"/>
              </a:ext>
            </a:extLst>
          </p:cNvPr>
          <p:cNvSpPr/>
          <p:nvPr/>
        </p:nvSpPr>
        <p:spPr bwMode="auto">
          <a:xfrm>
            <a:off x="2753524" y="3683666"/>
            <a:ext cx="548640" cy="832763"/>
          </a:xfrm>
          <a:prstGeom prst="downArrow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 anchor="t">
            <a:prstTxWarp prst="textNoShape">
              <a:avLst/>
            </a:prstTxWarp>
          </a:bodyPr>
          <a:lstStyle/>
          <a:p>
            <a:pPr algn="ctr"/>
            <a:endParaRPr kumimoji="1" lang="zh-CN" altLang="en-US" sz="1200" dirty="0">
              <a:latin typeface="+mj-ea"/>
              <a:ea typeface="+mj-ea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0202642-DE5E-484E-9058-03E272503D33}"/>
              </a:ext>
            </a:extLst>
          </p:cNvPr>
          <p:cNvCxnSpPr>
            <a:stCxn id="4" idx="2"/>
          </p:cNvCxnSpPr>
          <p:nvPr/>
        </p:nvCxnSpPr>
        <p:spPr>
          <a:xfrm flipH="1">
            <a:off x="3027844" y="5176449"/>
            <a:ext cx="1" cy="74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AF36DE7-BBBA-6B4B-9B75-E95C3A06E8AE}"/>
              </a:ext>
            </a:extLst>
          </p:cNvPr>
          <p:cNvCxnSpPr/>
          <p:nvPr/>
        </p:nvCxnSpPr>
        <p:spPr>
          <a:xfrm flipH="1">
            <a:off x="9080335" y="5199310"/>
            <a:ext cx="1" cy="74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9857B67-4FA4-6E41-ABB0-F168FF86BC54}"/>
              </a:ext>
            </a:extLst>
          </p:cNvPr>
          <p:cNvSpPr txBox="1"/>
          <p:nvPr/>
        </p:nvSpPr>
        <p:spPr>
          <a:xfrm>
            <a:off x="3254218" y="205421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j-ea"/>
                <a:ea typeface="+mj-ea"/>
              </a:rPr>
              <a:t>由证书创建证书</a:t>
            </a:r>
            <a:endParaRPr kumimoji="1" lang="en-US" altLang="zh-CN" dirty="0">
              <a:latin typeface="+mj-ea"/>
              <a:ea typeface="+mj-ea"/>
            </a:endParaRPr>
          </a:p>
          <a:p>
            <a:r>
              <a:rPr kumimoji="1" lang="zh-CN" altLang="en-US" dirty="0">
                <a:latin typeface="+mj-ea"/>
                <a:ea typeface="+mj-ea"/>
              </a:rPr>
              <a:t>对象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A0AF755-8658-504F-9BB3-A264344A88FF}"/>
              </a:ext>
            </a:extLst>
          </p:cNvPr>
          <p:cNvSpPr txBox="1"/>
          <p:nvPr/>
        </p:nvSpPr>
        <p:spPr>
          <a:xfrm>
            <a:off x="754380" y="371216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j-ea"/>
                <a:ea typeface="+mj-ea"/>
              </a:rPr>
              <a:t>基于证书对象创建</a:t>
            </a:r>
            <a:endParaRPr kumimoji="1" lang="en-US" altLang="zh-CN" dirty="0">
              <a:latin typeface="+mj-ea"/>
              <a:ea typeface="+mj-ea"/>
            </a:endParaRPr>
          </a:p>
          <a:p>
            <a:r>
              <a:rPr kumimoji="1" lang="zh-CN" altLang="en-US" dirty="0">
                <a:latin typeface="+mj-ea"/>
                <a:ea typeface="+mj-ea"/>
              </a:rPr>
              <a:t>二进制安全令牌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8B61D3-09A4-A444-B8A3-F32F7D3FBE38}"/>
              </a:ext>
            </a:extLst>
          </p:cNvPr>
          <p:cNvSpPr txBox="1"/>
          <p:nvPr/>
        </p:nvSpPr>
        <p:spPr>
          <a:xfrm>
            <a:off x="4940083" y="3717777"/>
            <a:ext cx="2334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j-ea"/>
                <a:ea typeface="+mj-ea"/>
              </a:rPr>
              <a:t>基于二进制安全令牌</a:t>
            </a:r>
            <a:endParaRPr kumimoji="1" lang="en-US" altLang="zh-CN" dirty="0">
              <a:latin typeface="+mj-ea"/>
              <a:ea typeface="+mj-ea"/>
            </a:endParaRPr>
          </a:p>
          <a:p>
            <a:r>
              <a:rPr kumimoji="1" lang="zh-CN" altLang="en-US" dirty="0">
                <a:latin typeface="+mj-ea"/>
                <a:ea typeface="+mj-ea"/>
              </a:rPr>
              <a:t>创建数字签名对象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04190D-C49A-0C4D-B0B7-883BCAB30584}"/>
              </a:ext>
            </a:extLst>
          </p:cNvPr>
          <p:cNvSpPr txBox="1"/>
          <p:nvPr/>
        </p:nvSpPr>
        <p:spPr>
          <a:xfrm>
            <a:off x="3027844" y="53617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j-ea"/>
                <a:ea typeface="+mj-ea"/>
              </a:rPr>
              <a:t>插入消息头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A88944F-D8C2-4248-B0A4-A29C5BAD6ACC}"/>
              </a:ext>
            </a:extLst>
          </p:cNvPr>
          <p:cNvSpPr txBox="1"/>
          <p:nvPr/>
        </p:nvSpPr>
        <p:spPr>
          <a:xfrm>
            <a:off x="7741507" y="53680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j-ea"/>
                <a:ea typeface="+mj-ea"/>
              </a:rPr>
              <a:t>插入消息头</a:t>
            </a: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659615C-D56E-754B-84A6-01AFCE62B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614" y="1037999"/>
            <a:ext cx="3026979" cy="693174"/>
          </a:xfrm>
          <a:prstGeom prst="rect">
            <a:avLst/>
          </a:prstGeom>
          <a:noFill/>
          <a:ln w="9525" algn="ctr">
            <a:solidFill>
              <a:schemeClr val="accent1"/>
            </a:solidFill>
            <a:prstDash val="sysDash"/>
            <a:miter lim="800000"/>
            <a:headEnd/>
            <a:tailEnd/>
          </a:ln>
          <a:effectLst>
            <a:outerShdw dist="20000" dir="5400000" rotWithShape="0">
              <a:schemeClr val="tx1">
                <a:alpha val="37999"/>
              </a:schemeClr>
            </a:outerShdw>
            <a:softEdge rad="0"/>
          </a:effectLst>
        </p:spPr>
        <p:txBody>
          <a:bodyPr wrap="none" lIns="274320" tIns="91440" rIns="274320" bIns="91440" anchor="ctr"/>
          <a:lstStyle/>
          <a:p>
            <a:pPr algn="ctr">
              <a:lnSpc>
                <a:spcPct val="80000"/>
              </a:lnSpc>
            </a:pPr>
            <a:r>
              <a:rPr lang="zh-CN" altLang="en-US" sz="1600" dirty="0">
                <a:latin typeface="+mj-ea"/>
                <a:ea typeface="+mj-ea"/>
                <a:cs typeface="Microsoft YaHei" charset="-122"/>
              </a:rPr>
              <a:t>加载到管理门户的证书</a:t>
            </a:r>
            <a:endParaRPr lang="en-US" sz="1600" dirty="0">
              <a:latin typeface="+mj-ea"/>
              <a:ea typeface="+mj-ea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4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E6F8A-9B11-E74A-862A-9E8C8A52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数字签名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服务器端示例代码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FFF3C-A535-2D48-B185-4C3F6D5D8579}"/>
              </a:ext>
            </a:extLst>
          </p:cNvPr>
          <p:cNvSpPr txBox="1">
            <a:spLocks/>
          </p:cNvSpPr>
          <p:nvPr/>
        </p:nvSpPr>
        <p:spPr>
          <a:xfrm>
            <a:off x="457197" y="1412999"/>
            <a:ext cx="11277601" cy="50350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1714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Trebuchet MS" panose="020B0603020202020204" pitchFamily="34" charset="0"/>
              <a:buChar char="―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28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kumimoji="1" lang="en-US" altLang="zh-CN" sz="1400" dirty="0">
                <a:latin typeface="+mj-ea"/>
                <a:ea typeface="+mj-ea"/>
              </a:rPr>
              <a:t>Method </a:t>
            </a:r>
            <a:r>
              <a:rPr kumimoji="1" lang="en-US" altLang="zh-CN" sz="1400" dirty="0" err="1">
                <a:latin typeface="+mj-ea"/>
                <a:ea typeface="+mj-ea"/>
              </a:rPr>
              <a:t>EncryptBodyWithSignature</a:t>
            </a:r>
            <a:r>
              <a:rPr kumimoji="1" lang="en-US" altLang="zh-CN" sz="1400" dirty="0">
                <a:latin typeface="+mj-ea"/>
                <a:ea typeface="+mj-ea"/>
              </a:rPr>
              <a:t>()</a:t>
            </a:r>
          </a:p>
          <a:p>
            <a:pPr marL="342900" indent="-342900"/>
            <a:r>
              <a:rPr kumimoji="1" lang="en-US" altLang="zh-CN" sz="1400" dirty="0">
                <a:latin typeface="+mj-ea"/>
                <a:ea typeface="+mj-ea"/>
              </a:rPr>
              <a:t>{</a:t>
            </a:r>
          </a:p>
          <a:p>
            <a:pPr marL="342900" indent="-342900"/>
            <a:r>
              <a:rPr kumimoji="1" lang="en-US" altLang="zh-CN" sz="1400" dirty="0">
                <a:latin typeface="+mj-ea"/>
                <a:ea typeface="+mj-ea"/>
              </a:rPr>
              <a:t>	</a:t>
            </a:r>
            <a:r>
              <a:rPr kumimoji="1" lang="en-US" altLang="zh-CN" sz="1400" dirty="0">
                <a:solidFill>
                  <a:srgbClr val="FF0000"/>
                </a:solidFill>
                <a:latin typeface="+mj-ea"/>
                <a:ea typeface="+mj-ea"/>
              </a:rPr>
              <a:t>//</a:t>
            </a:r>
            <a:r>
              <a:rPr kumimoji="1"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从请求消息头的签名中获取 </a:t>
            </a:r>
            <a:r>
              <a:rPr kumimoji="1" lang="en-US" altLang="zh-CN" sz="1400" dirty="0">
                <a:solidFill>
                  <a:srgbClr val="FF0000"/>
                </a:solidFill>
                <a:latin typeface="+mj-ea"/>
                <a:ea typeface="+mj-ea"/>
              </a:rPr>
              <a:t>X.509 </a:t>
            </a:r>
            <a:r>
              <a:rPr kumimoji="1"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证书</a:t>
            </a:r>
          </a:p>
          <a:p>
            <a:pPr marL="342900" indent="-342900"/>
            <a:r>
              <a:rPr kumimoji="1"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	</a:t>
            </a:r>
            <a:r>
              <a:rPr kumimoji="1" lang="en-US" altLang="zh-CN" sz="1400" dirty="0">
                <a:solidFill>
                  <a:srgbClr val="FF0000"/>
                </a:solidFill>
                <a:latin typeface="+mj-ea"/>
                <a:ea typeface="+mj-ea"/>
              </a:rPr>
              <a:t>Set </a:t>
            </a:r>
            <a:r>
              <a:rPr kumimoji="1" lang="en-US" altLang="zh-CN" sz="1400" dirty="0" err="1">
                <a:solidFill>
                  <a:srgbClr val="FF0000"/>
                </a:solidFill>
                <a:latin typeface="+mj-ea"/>
                <a:ea typeface="+mj-ea"/>
              </a:rPr>
              <a:t>clientsig</a:t>
            </a:r>
            <a:r>
              <a:rPr kumimoji="1" lang="en-US" altLang="zh-CN" sz="1400" dirty="0">
                <a:solidFill>
                  <a:srgbClr val="FF0000"/>
                </a:solidFill>
                <a:latin typeface="+mj-ea"/>
                <a:ea typeface="+mj-ea"/>
              </a:rPr>
              <a:t> = ..</a:t>
            </a:r>
            <a:r>
              <a:rPr kumimoji="1" lang="en-US" altLang="zh-CN" sz="1400" dirty="0" err="1">
                <a:solidFill>
                  <a:srgbClr val="FF0000"/>
                </a:solidFill>
                <a:latin typeface="+mj-ea"/>
                <a:ea typeface="+mj-ea"/>
              </a:rPr>
              <a:t>SecurityIn.Signature</a:t>
            </a:r>
            <a:endParaRPr kumimoji="1" lang="en-US" altLang="zh-CN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r>
              <a:rPr kumimoji="1" lang="en-US" altLang="zh-CN" sz="1400" dirty="0">
                <a:solidFill>
                  <a:srgbClr val="FF0000"/>
                </a:solidFill>
                <a:latin typeface="+mj-ea"/>
                <a:ea typeface="+mj-ea"/>
              </a:rPr>
              <a:t>	Set </a:t>
            </a:r>
            <a:r>
              <a:rPr kumimoji="1" lang="en-US" altLang="zh-CN" sz="1400" dirty="0" err="1">
                <a:solidFill>
                  <a:srgbClr val="FF0000"/>
                </a:solidFill>
                <a:latin typeface="+mj-ea"/>
                <a:ea typeface="+mj-ea"/>
              </a:rPr>
              <a:t>clientcred</a:t>
            </a:r>
            <a:r>
              <a:rPr kumimoji="1" lang="en-US" altLang="zh-CN" sz="1400" dirty="0">
                <a:solidFill>
                  <a:srgbClr val="FF0000"/>
                </a:solidFill>
                <a:latin typeface="+mj-ea"/>
                <a:ea typeface="+mj-ea"/>
              </a:rPr>
              <a:t> = clientsig.X509Credentials</a:t>
            </a:r>
          </a:p>
          <a:p>
            <a:pPr marL="342900" indent="-342900"/>
            <a:r>
              <a:rPr kumimoji="1" lang="en-US" altLang="zh-CN" sz="1400" dirty="0">
                <a:latin typeface="+mj-ea"/>
                <a:ea typeface="+mj-ea"/>
              </a:rPr>
              <a:t>	// </a:t>
            </a:r>
            <a:r>
              <a:rPr kumimoji="1" lang="zh-CN" altLang="en-US" sz="1400" dirty="0">
                <a:latin typeface="+mj-ea"/>
                <a:ea typeface="+mj-ea"/>
              </a:rPr>
              <a:t>创建</a:t>
            </a:r>
            <a:r>
              <a:rPr kumimoji="1" lang="en-US" altLang="zh-CN" sz="1400" dirty="0">
                <a:latin typeface="+mj-ea"/>
                <a:ea typeface="+mj-ea"/>
              </a:rPr>
              <a:t>X.509</a:t>
            </a:r>
            <a:r>
              <a:rPr kumimoji="1" lang="zh-CN" altLang="en-US" sz="1400" dirty="0">
                <a:latin typeface="+mj-ea"/>
                <a:ea typeface="+mj-ea"/>
              </a:rPr>
              <a:t>二进制安全令牌</a:t>
            </a:r>
          </a:p>
          <a:p>
            <a:pPr marL="342900" indent="-342900"/>
            <a:r>
              <a:rPr kumimoji="1" lang="zh-CN" altLang="en-US" sz="1400" dirty="0">
                <a:latin typeface="+mj-ea"/>
                <a:ea typeface="+mj-ea"/>
              </a:rPr>
              <a:t>	</a:t>
            </a:r>
            <a:r>
              <a:rPr kumimoji="1" lang="en-US" altLang="zh-CN" sz="1400" dirty="0">
                <a:latin typeface="+mj-ea"/>
                <a:ea typeface="+mj-ea"/>
              </a:rPr>
              <a:t>set </a:t>
            </a:r>
            <a:r>
              <a:rPr kumimoji="1" lang="en-US" altLang="zh-CN" sz="1400" dirty="0" err="1">
                <a:latin typeface="+mj-ea"/>
                <a:ea typeface="+mj-ea"/>
              </a:rPr>
              <a:t>bst</a:t>
            </a:r>
            <a:r>
              <a:rPr kumimoji="1" lang="en-US" altLang="zh-CN" sz="1400" dirty="0">
                <a:latin typeface="+mj-ea"/>
                <a:ea typeface="+mj-ea"/>
              </a:rPr>
              <a:t>=##class(%</a:t>
            </a:r>
            <a:r>
              <a:rPr kumimoji="1" lang="en-US" altLang="zh-CN" sz="1400" dirty="0" err="1">
                <a:latin typeface="+mj-ea"/>
                <a:ea typeface="+mj-ea"/>
              </a:rPr>
              <a:t>SOAP.Security.BinarySecurityToken</a:t>
            </a:r>
            <a:r>
              <a:rPr kumimoji="1" lang="en-US" altLang="zh-CN" sz="1400" dirty="0">
                <a:latin typeface="+mj-ea"/>
                <a:ea typeface="+mj-ea"/>
              </a:rPr>
              <a:t>).CreateX509Token(</a:t>
            </a:r>
            <a:r>
              <a:rPr kumimoji="1" lang="en-US" altLang="zh-CN" sz="1400" dirty="0" err="1">
                <a:latin typeface="+mj-ea"/>
                <a:ea typeface="+mj-ea"/>
              </a:rPr>
              <a:t>clientcred</a:t>
            </a:r>
            <a:r>
              <a:rPr kumimoji="1" lang="en-US" altLang="zh-CN" sz="1400" dirty="0">
                <a:latin typeface="+mj-ea"/>
                <a:ea typeface="+mj-ea"/>
              </a:rPr>
              <a:t>)</a:t>
            </a:r>
          </a:p>
          <a:p>
            <a:pPr marL="342900" indent="-342900"/>
            <a:r>
              <a:rPr kumimoji="1" lang="en-US" altLang="zh-CN" sz="1400" dirty="0">
                <a:latin typeface="+mj-ea"/>
                <a:ea typeface="+mj-ea"/>
              </a:rPr>
              <a:t>	do ..</a:t>
            </a:r>
            <a:r>
              <a:rPr kumimoji="1" lang="en-US" altLang="zh-CN" sz="1400" dirty="0" err="1">
                <a:latin typeface="+mj-ea"/>
                <a:ea typeface="+mj-ea"/>
              </a:rPr>
              <a:t>SecurityOut.AddSecurityElement</a:t>
            </a:r>
            <a:r>
              <a:rPr kumimoji="1" lang="en-US" altLang="zh-CN" sz="1400" dirty="0">
                <a:latin typeface="+mj-ea"/>
                <a:ea typeface="+mj-ea"/>
              </a:rPr>
              <a:t>(</a:t>
            </a:r>
            <a:r>
              <a:rPr kumimoji="1" lang="en-US" altLang="zh-CN" sz="1400" dirty="0" err="1">
                <a:latin typeface="+mj-ea"/>
                <a:ea typeface="+mj-ea"/>
              </a:rPr>
              <a:t>bst</a:t>
            </a:r>
            <a:r>
              <a:rPr kumimoji="1" lang="en-US" altLang="zh-CN" sz="1400" dirty="0">
                <a:latin typeface="+mj-ea"/>
                <a:ea typeface="+mj-ea"/>
              </a:rPr>
              <a:t>)</a:t>
            </a:r>
          </a:p>
          <a:p>
            <a:pPr marL="342900" indent="-342900"/>
            <a:r>
              <a:rPr kumimoji="1" lang="en-US" altLang="zh-CN" sz="1400" dirty="0">
                <a:latin typeface="+mj-ea"/>
                <a:ea typeface="+mj-ea"/>
              </a:rPr>
              <a:t>	// </a:t>
            </a:r>
            <a:r>
              <a:rPr kumimoji="1" lang="zh-CN" altLang="en-US" sz="1400" dirty="0">
                <a:latin typeface="+mj-ea"/>
                <a:ea typeface="+mj-ea"/>
              </a:rPr>
              <a:t>产生对称密钥，用证书包含的公钥加密，并产生对此令牌的直接引用</a:t>
            </a:r>
            <a:r>
              <a:rPr kumimoji="1" lang="en-US" altLang="zh-CN" sz="1400" dirty="0">
                <a:latin typeface="+mj-ea"/>
                <a:ea typeface="+mj-ea"/>
              </a:rPr>
              <a:t>&lt;</a:t>
            </a:r>
            <a:r>
              <a:rPr kumimoji="1" lang="en-US" altLang="zh-CN" sz="1400" dirty="0" err="1">
                <a:latin typeface="+mj-ea"/>
                <a:ea typeface="+mj-ea"/>
              </a:rPr>
              <a:t>EncryptedKey</a:t>
            </a:r>
            <a:r>
              <a:rPr kumimoji="1" lang="en-US" altLang="zh-CN" sz="1400" dirty="0">
                <a:latin typeface="+mj-ea"/>
                <a:ea typeface="+mj-ea"/>
              </a:rPr>
              <a:t>&gt;</a:t>
            </a:r>
          </a:p>
          <a:p>
            <a:pPr marL="342900" indent="-342900"/>
            <a:r>
              <a:rPr kumimoji="1" lang="en-US" altLang="zh-CN" sz="1400" dirty="0">
                <a:latin typeface="+mj-ea"/>
                <a:ea typeface="+mj-ea"/>
              </a:rPr>
              <a:t>	Set </a:t>
            </a:r>
            <a:r>
              <a:rPr kumimoji="1" lang="en-US" altLang="zh-CN" sz="1400" dirty="0" err="1">
                <a:latin typeface="+mj-ea"/>
                <a:ea typeface="+mj-ea"/>
              </a:rPr>
              <a:t>enc</a:t>
            </a:r>
            <a:r>
              <a:rPr kumimoji="1" lang="en-US" altLang="zh-CN" sz="1400" dirty="0">
                <a:latin typeface="+mj-ea"/>
                <a:ea typeface="+mj-ea"/>
              </a:rPr>
              <a:t>=##class(%</a:t>
            </a:r>
            <a:r>
              <a:rPr kumimoji="1" lang="en-US" altLang="zh-CN" sz="1400" dirty="0" err="1">
                <a:latin typeface="+mj-ea"/>
                <a:ea typeface="+mj-ea"/>
              </a:rPr>
              <a:t>XML.Security.EncryptedKey</a:t>
            </a:r>
            <a:r>
              <a:rPr kumimoji="1" lang="en-US" altLang="zh-CN" sz="1400" dirty="0">
                <a:latin typeface="+mj-ea"/>
                <a:ea typeface="+mj-ea"/>
              </a:rPr>
              <a:t>).CreateX509(</a:t>
            </a:r>
            <a:r>
              <a:rPr kumimoji="1" lang="en-US" altLang="zh-CN" sz="1400" dirty="0" err="1">
                <a:latin typeface="+mj-ea"/>
                <a:ea typeface="+mj-ea"/>
              </a:rPr>
              <a:t>bst</a:t>
            </a:r>
            <a:r>
              <a:rPr kumimoji="1" lang="en-US" altLang="zh-CN" sz="1400" dirty="0">
                <a:latin typeface="+mj-ea"/>
                <a:ea typeface="+mj-ea"/>
              </a:rPr>
              <a:t>)</a:t>
            </a:r>
          </a:p>
          <a:p>
            <a:pPr marL="342900" indent="-342900"/>
            <a:r>
              <a:rPr kumimoji="1" lang="en-US" altLang="zh-CN" sz="1400" dirty="0">
                <a:latin typeface="+mj-ea"/>
                <a:ea typeface="+mj-ea"/>
              </a:rPr>
              <a:t>	//</a:t>
            </a:r>
            <a:r>
              <a:rPr kumimoji="1" lang="zh-CN" altLang="en-US" sz="1400" dirty="0">
                <a:latin typeface="+mj-ea"/>
                <a:ea typeface="+mj-ea"/>
              </a:rPr>
              <a:t>将 </a:t>
            </a:r>
            <a:r>
              <a:rPr kumimoji="1" lang="en-US" altLang="zh-CN" sz="1400" dirty="0">
                <a:latin typeface="+mj-ea"/>
                <a:ea typeface="+mj-ea"/>
              </a:rPr>
              <a:t>&lt;</a:t>
            </a:r>
            <a:r>
              <a:rPr kumimoji="1" lang="en-US" altLang="zh-CN" sz="1400" dirty="0" err="1">
                <a:latin typeface="+mj-ea"/>
                <a:ea typeface="+mj-ea"/>
              </a:rPr>
              <a:t>EncryptedKey</a:t>
            </a:r>
            <a:r>
              <a:rPr kumimoji="1" lang="en-US" altLang="zh-CN" sz="1400" dirty="0">
                <a:latin typeface="+mj-ea"/>
                <a:ea typeface="+mj-ea"/>
              </a:rPr>
              <a:t>&gt; </a:t>
            </a:r>
            <a:r>
              <a:rPr kumimoji="1" lang="zh-CN" altLang="en-US" sz="1400" dirty="0">
                <a:latin typeface="+mj-ea"/>
                <a:ea typeface="+mj-ea"/>
              </a:rPr>
              <a:t>加入</a:t>
            </a:r>
            <a:r>
              <a:rPr kumimoji="1" lang="en-US" altLang="zh-CN" sz="1400" dirty="0">
                <a:latin typeface="+mj-ea"/>
                <a:ea typeface="+mj-ea"/>
              </a:rPr>
              <a:t>SOAP</a:t>
            </a:r>
            <a:r>
              <a:rPr kumimoji="1" lang="zh-CN" altLang="en-US" sz="1400" dirty="0">
                <a:latin typeface="+mj-ea"/>
                <a:ea typeface="+mj-ea"/>
              </a:rPr>
              <a:t>头</a:t>
            </a:r>
          </a:p>
          <a:p>
            <a:pPr marL="342900" indent="-342900"/>
            <a:r>
              <a:rPr kumimoji="1" lang="zh-CN" altLang="en-US" sz="1400" dirty="0">
                <a:latin typeface="+mj-ea"/>
                <a:ea typeface="+mj-ea"/>
              </a:rPr>
              <a:t>	</a:t>
            </a:r>
            <a:r>
              <a:rPr kumimoji="1" lang="en-US" altLang="zh-CN" sz="1400" dirty="0">
                <a:latin typeface="+mj-ea"/>
                <a:ea typeface="+mj-ea"/>
              </a:rPr>
              <a:t>Do ..</a:t>
            </a:r>
            <a:r>
              <a:rPr kumimoji="1" lang="en-US" altLang="zh-CN" sz="1400" dirty="0" err="1">
                <a:latin typeface="+mj-ea"/>
                <a:ea typeface="+mj-ea"/>
              </a:rPr>
              <a:t>SecurityOut.AddSecurityElement</a:t>
            </a:r>
            <a:r>
              <a:rPr kumimoji="1" lang="en-US" altLang="zh-CN" sz="1400" dirty="0">
                <a:latin typeface="+mj-ea"/>
                <a:ea typeface="+mj-ea"/>
              </a:rPr>
              <a:t>(</a:t>
            </a:r>
            <a:r>
              <a:rPr kumimoji="1" lang="en-US" altLang="zh-CN" sz="1400" dirty="0" err="1">
                <a:latin typeface="+mj-ea"/>
                <a:ea typeface="+mj-ea"/>
              </a:rPr>
              <a:t>enc</a:t>
            </a:r>
            <a:r>
              <a:rPr kumimoji="1" lang="en-US" altLang="zh-CN" sz="1400" dirty="0">
                <a:latin typeface="+mj-ea"/>
                <a:ea typeface="+mj-ea"/>
              </a:rPr>
              <a:t>)</a:t>
            </a:r>
          </a:p>
          <a:p>
            <a:pPr marL="342900" indent="-342900"/>
            <a:r>
              <a:rPr kumimoji="1" lang="en-US" altLang="zh-CN" sz="1400" dirty="0">
                <a:latin typeface="+mj-ea"/>
                <a:ea typeface="+mj-ea"/>
              </a:rPr>
              <a:t>}</a:t>
            </a:r>
            <a:endParaRPr kumimoji="1" lang="zh-CN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790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C896A-7C44-5C41-AA36-49B5A99F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数字签名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客户端示例代码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DA197-7F1D-5D4D-BDF5-FB61C62BC1F8}"/>
              </a:ext>
            </a:extLst>
          </p:cNvPr>
          <p:cNvSpPr txBox="1">
            <a:spLocks/>
          </p:cNvSpPr>
          <p:nvPr/>
        </p:nvSpPr>
        <p:spPr>
          <a:xfrm>
            <a:off x="457199" y="1104886"/>
            <a:ext cx="11277601" cy="524621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1714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Trebuchet MS" panose="020B0603020202020204" pitchFamily="34" charset="0"/>
              <a:buChar char="―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28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kumimoji="1" lang="en-US" altLang="zh-CN" sz="1200" dirty="0" err="1">
                <a:latin typeface="+mj-ea"/>
                <a:ea typeface="+mj-ea"/>
              </a:rPr>
              <a:t>ClassMethod</a:t>
            </a:r>
            <a:r>
              <a:rPr kumimoji="1" lang="en-US" altLang="zh-CN" sz="1200" dirty="0">
                <a:latin typeface="+mj-ea"/>
                <a:ea typeface="+mj-ea"/>
              </a:rPr>
              <a:t> </a:t>
            </a:r>
            <a:r>
              <a:rPr kumimoji="1" lang="en-US" altLang="zh-CN" sz="1200" dirty="0" err="1">
                <a:latin typeface="+mj-ea"/>
                <a:ea typeface="+mj-ea"/>
              </a:rPr>
              <a:t>TestSignature</a:t>
            </a:r>
            <a:r>
              <a:rPr kumimoji="1" lang="en-US" altLang="zh-CN" sz="1200" dirty="0">
                <a:latin typeface="+mj-ea"/>
                <a:ea typeface="+mj-ea"/>
              </a:rPr>
              <a:t>()</a:t>
            </a:r>
          </a:p>
          <a:p>
            <a:pPr marL="342900" indent="-342900"/>
            <a:r>
              <a:rPr kumimoji="1" lang="en-US" altLang="zh-CN" sz="1200" dirty="0">
                <a:latin typeface="+mj-ea"/>
                <a:ea typeface="+mj-ea"/>
              </a:rPr>
              <a:t>{             Set client=##class(</a:t>
            </a:r>
            <a:r>
              <a:rPr kumimoji="1" lang="en-US" altLang="zh-CN" sz="1200" dirty="0" err="1">
                <a:latin typeface="+mj-ea"/>
                <a:ea typeface="+mj-ea"/>
              </a:rPr>
              <a:t>HISSOAPService.HISSOAPServiceSoap</a:t>
            </a:r>
            <a:r>
              <a:rPr kumimoji="1" lang="en-US" altLang="zh-CN" sz="1200" dirty="0">
                <a:latin typeface="+mj-ea"/>
                <a:ea typeface="+mj-ea"/>
              </a:rPr>
              <a:t>).%New()</a:t>
            </a:r>
          </a:p>
          <a:p>
            <a:pPr marL="342900" indent="-342900"/>
            <a:r>
              <a:rPr kumimoji="1" lang="en-US" altLang="zh-CN" sz="1200" dirty="0">
                <a:latin typeface="+mj-ea"/>
                <a:ea typeface="+mj-ea"/>
              </a:rPr>
              <a:t>	// </a:t>
            </a:r>
            <a:r>
              <a:rPr kumimoji="1" lang="zh-CN" altLang="en-US" sz="1200" dirty="0">
                <a:latin typeface="+mj-ea"/>
                <a:ea typeface="+mj-ea"/>
              </a:rPr>
              <a:t>创建</a:t>
            </a:r>
            <a:r>
              <a:rPr kumimoji="1" lang="en-US" altLang="zh-CN" sz="1200" dirty="0">
                <a:latin typeface="+mj-ea"/>
                <a:ea typeface="+mj-ea"/>
              </a:rPr>
              <a:t>WS-Security</a:t>
            </a:r>
            <a:r>
              <a:rPr kumimoji="1" lang="zh-CN" altLang="en-US" sz="1200" dirty="0">
                <a:latin typeface="+mj-ea"/>
                <a:ea typeface="+mj-ea"/>
              </a:rPr>
              <a:t>用户名令牌</a:t>
            </a:r>
            <a:endParaRPr kumimoji="1" lang="en-US" altLang="zh-CN" sz="1200" dirty="0">
              <a:latin typeface="+mj-ea"/>
              <a:ea typeface="+mj-ea"/>
            </a:endParaRPr>
          </a:p>
          <a:p>
            <a:pPr marL="342900" indent="-342900"/>
            <a:r>
              <a:rPr kumimoji="1" lang="en-US" altLang="zh-CN" sz="1200" dirty="0">
                <a:latin typeface="+mj-ea"/>
                <a:ea typeface="+mj-ea"/>
              </a:rPr>
              <a:t>	// </a:t>
            </a:r>
            <a:r>
              <a:rPr kumimoji="1" lang="zh-CN" altLang="en-US" sz="1200" dirty="0">
                <a:latin typeface="+mj-ea"/>
                <a:ea typeface="+mj-ea"/>
              </a:rPr>
              <a:t>获取保存的</a:t>
            </a:r>
            <a:r>
              <a:rPr kumimoji="1" lang="en-US" altLang="zh-CN" sz="1200" dirty="0">
                <a:latin typeface="+mj-ea"/>
                <a:ea typeface="+mj-ea"/>
              </a:rPr>
              <a:t>X.509</a:t>
            </a:r>
            <a:r>
              <a:rPr kumimoji="1" lang="zh-CN" altLang="en-US" sz="1200" dirty="0">
                <a:latin typeface="+mj-ea"/>
                <a:ea typeface="+mj-ea"/>
              </a:rPr>
              <a:t>证书</a:t>
            </a:r>
            <a:endParaRPr kumimoji="1" lang="en-US" altLang="zh-CN" sz="1200" dirty="0">
              <a:latin typeface="+mj-ea"/>
              <a:ea typeface="+mj-ea"/>
            </a:endParaRPr>
          </a:p>
          <a:p>
            <a:pPr marL="342900" indent="-342900"/>
            <a:r>
              <a:rPr kumimoji="1" lang="en-US" altLang="zh-CN" sz="1200" dirty="0">
                <a:latin typeface="+mj-ea"/>
                <a:ea typeface="+mj-ea"/>
              </a:rPr>
              <a:t>	// </a:t>
            </a:r>
            <a:r>
              <a:rPr kumimoji="1" lang="zh-CN" altLang="en-US" sz="1200" dirty="0">
                <a:latin typeface="+mj-ea"/>
                <a:ea typeface="+mj-ea"/>
              </a:rPr>
              <a:t>创建加密密钥</a:t>
            </a:r>
            <a:endParaRPr kumimoji="1" lang="en-US" altLang="zh-CN" sz="1200" dirty="0">
              <a:latin typeface="+mj-ea"/>
              <a:ea typeface="+mj-ea"/>
            </a:endParaRPr>
          </a:p>
          <a:p>
            <a:pPr marL="342900" indent="-342900"/>
            <a:r>
              <a:rPr kumimoji="1" lang="en-US" altLang="zh-CN" sz="1200" dirty="0">
                <a:latin typeface="+mj-ea"/>
                <a:ea typeface="+mj-ea"/>
              </a:rPr>
              <a:t>	// </a:t>
            </a:r>
            <a:r>
              <a:rPr kumimoji="1" lang="zh-CN" altLang="en-US" sz="1200" dirty="0">
                <a:latin typeface="+mj-ea"/>
                <a:ea typeface="+mj-ea"/>
              </a:rPr>
              <a:t>创建</a:t>
            </a:r>
            <a:r>
              <a:rPr kumimoji="1" lang="en-US" altLang="zh-CN" sz="1200" dirty="0" err="1">
                <a:latin typeface="+mj-ea"/>
                <a:ea typeface="+mj-ea"/>
              </a:rPr>
              <a:t>EncryptedData</a:t>
            </a:r>
            <a:r>
              <a:rPr kumimoji="1" lang="en-US" altLang="zh-CN" sz="1200" dirty="0">
                <a:latin typeface="+mj-ea"/>
                <a:ea typeface="+mj-ea"/>
              </a:rPr>
              <a:t> </a:t>
            </a:r>
            <a:r>
              <a:rPr kumimoji="1" lang="zh-CN" altLang="en-US" sz="1200" dirty="0">
                <a:latin typeface="+mj-ea"/>
                <a:ea typeface="+mj-ea"/>
              </a:rPr>
              <a:t>并使用密钥对其加密</a:t>
            </a:r>
            <a:endParaRPr kumimoji="1" lang="en-US" altLang="zh-CN" sz="1200" dirty="0">
              <a:latin typeface="+mj-ea"/>
              <a:ea typeface="+mj-ea"/>
            </a:endParaRPr>
          </a:p>
          <a:p>
            <a:pPr marL="342900" indent="-342900"/>
            <a:r>
              <a:rPr kumimoji="1" lang="en-US" altLang="zh-CN" sz="1200" dirty="0">
                <a:latin typeface="+mj-ea"/>
                <a:ea typeface="+mj-ea"/>
              </a:rPr>
              <a:t>	// </a:t>
            </a:r>
            <a:r>
              <a:rPr kumimoji="1" lang="zh-CN" altLang="en-US" sz="1200" dirty="0">
                <a:latin typeface="+mj-ea"/>
                <a:ea typeface="+mj-ea"/>
              </a:rPr>
              <a:t>向</a:t>
            </a:r>
            <a:r>
              <a:rPr kumimoji="1" lang="en-US" altLang="zh-CN" sz="1200" dirty="0">
                <a:latin typeface="+mj-ea"/>
                <a:ea typeface="+mj-ea"/>
              </a:rPr>
              <a:t>SOAP</a:t>
            </a:r>
            <a:r>
              <a:rPr kumimoji="1" lang="zh-CN" altLang="en-US" sz="1200" dirty="0">
                <a:latin typeface="+mj-ea"/>
                <a:ea typeface="+mj-ea"/>
              </a:rPr>
              <a:t>消息头增加密钥</a:t>
            </a:r>
          </a:p>
          <a:p>
            <a:pPr marL="342900" indent="-342900"/>
            <a:r>
              <a:rPr kumimoji="1" lang="zh-CN" altLang="en-US" sz="1200" dirty="0">
                <a:latin typeface="+mj-ea"/>
                <a:ea typeface="+mj-ea"/>
              </a:rPr>
              <a:t>	</a:t>
            </a:r>
            <a:r>
              <a:rPr kumimoji="1" lang="en-US" altLang="zh-CN" sz="1200" dirty="0">
                <a:latin typeface="+mj-ea"/>
              </a:rPr>
              <a:t> …</a:t>
            </a:r>
            <a:endParaRPr kumimoji="1" lang="en-US" altLang="zh-CN" sz="1200" dirty="0">
              <a:latin typeface="+mj-ea"/>
              <a:ea typeface="+mj-ea"/>
            </a:endParaRPr>
          </a:p>
          <a:p>
            <a:pPr marL="342900" indent="-342900"/>
            <a:r>
              <a:rPr kumimoji="1" lang="en-US" altLang="zh-CN" sz="1200" dirty="0">
                <a:latin typeface="+mj-ea"/>
                <a:ea typeface="+mj-ea"/>
              </a:rPr>
              <a:t>	</a:t>
            </a:r>
            <a:r>
              <a:rPr kumimoji="1" lang="en-US" altLang="zh-CN" sz="1200" dirty="0">
                <a:solidFill>
                  <a:srgbClr val="FF0000"/>
                </a:solidFill>
                <a:latin typeface="+mj-ea"/>
                <a:ea typeface="+mj-ea"/>
              </a:rPr>
              <a:t>//</a:t>
            </a:r>
            <a:r>
              <a:rPr kumimoji="1" lang="zh-CN" altLang="en-US" sz="1200" dirty="0">
                <a:solidFill>
                  <a:srgbClr val="FF0000"/>
                </a:solidFill>
                <a:latin typeface="+mj-ea"/>
                <a:ea typeface="+mj-ea"/>
              </a:rPr>
              <a:t>创建</a:t>
            </a:r>
            <a:r>
              <a:rPr kumimoji="1" lang="en-US" altLang="zh-CN" sz="1200" dirty="0">
                <a:solidFill>
                  <a:srgbClr val="FF0000"/>
                </a:solidFill>
                <a:latin typeface="+mj-ea"/>
                <a:ea typeface="+mj-ea"/>
              </a:rPr>
              <a:t>WS-Security</a:t>
            </a:r>
            <a:r>
              <a:rPr kumimoji="1" lang="zh-CN" altLang="en-US" sz="1200" dirty="0">
                <a:solidFill>
                  <a:srgbClr val="FF0000"/>
                </a:solidFill>
                <a:latin typeface="+mj-ea"/>
                <a:ea typeface="+mj-ea"/>
              </a:rPr>
              <a:t>签名对象，并向</a:t>
            </a:r>
            <a:r>
              <a:rPr kumimoji="1" lang="en-US" altLang="zh-CN" sz="1200" dirty="0">
                <a:solidFill>
                  <a:srgbClr val="FF0000"/>
                </a:solidFill>
                <a:latin typeface="+mj-ea"/>
                <a:ea typeface="+mj-ea"/>
              </a:rPr>
              <a:t>SOAP</a:t>
            </a:r>
            <a:r>
              <a:rPr kumimoji="1" lang="zh-CN" altLang="en-US" sz="1200" dirty="0">
                <a:solidFill>
                  <a:srgbClr val="FF0000"/>
                </a:solidFill>
                <a:latin typeface="+mj-ea"/>
                <a:ea typeface="+mj-ea"/>
              </a:rPr>
              <a:t>消息头增加签名</a:t>
            </a:r>
          </a:p>
          <a:p>
            <a:pPr marL="342900" indent="-342900"/>
            <a:r>
              <a:rPr kumimoji="1" lang="zh-CN" altLang="en-US" sz="1200" dirty="0">
                <a:solidFill>
                  <a:srgbClr val="FF0000"/>
                </a:solidFill>
                <a:latin typeface="+mj-ea"/>
                <a:ea typeface="+mj-ea"/>
              </a:rPr>
              <a:t>	</a:t>
            </a:r>
            <a:r>
              <a:rPr kumimoji="1" lang="en-US" altLang="zh-CN" sz="1200" dirty="0">
                <a:solidFill>
                  <a:srgbClr val="FF0000"/>
                </a:solidFill>
                <a:latin typeface="+mj-ea"/>
                <a:ea typeface="+mj-ea"/>
              </a:rPr>
              <a:t>Set signature=##class(%</a:t>
            </a:r>
            <a:r>
              <a:rPr kumimoji="1" lang="en-US" altLang="zh-CN" sz="1200" dirty="0" err="1">
                <a:solidFill>
                  <a:srgbClr val="FF0000"/>
                </a:solidFill>
                <a:latin typeface="+mj-ea"/>
                <a:ea typeface="+mj-ea"/>
              </a:rPr>
              <a:t>XML.Security.Signature</a:t>
            </a:r>
            <a:r>
              <a:rPr kumimoji="1" lang="en-US" altLang="zh-CN" sz="1200" dirty="0">
                <a:solidFill>
                  <a:srgbClr val="FF0000"/>
                </a:solidFill>
                <a:latin typeface="+mj-ea"/>
                <a:ea typeface="+mj-ea"/>
              </a:rPr>
              <a:t>).CreateX509(cred)</a:t>
            </a:r>
          </a:p>
          <a:p>
            <a:pPr marL="342900" indent="-342900"/>
            <a:r>
              <a:rPr kumimoji="1" lang="en-US" altLang="zh-CN" sz="1200" dirty="0">
                <a:solidFill>
                  <a:srgbClr val="FF0000"/>
                </a:solidFill>
                <a:latin typeface="+mj-ea"/>
                <a:ea typeface="+mj-ea"/>
              </a:rPr>
              <a:t>	Do </a:t>
            </a:r>
            <a:r>
              <a:rPr kumimoji="1" lang="en-US" altLang="zh-CN" sz="1200" dirty="0" err="1">
                <a:solidFill>
                  <a:srgbClr val="FF0000"/>
                </a:solidFill>
                <a:latin typeface="+mj-ea"/>
                <a:ea typeface="+mj-ea"/>
              </a:rPr>
              <a:t>client.SecurityOut.AddSecurityElement</a:t>
            </a:r>
            <a:r>
              <a:rPr kumimoji="1" lang="en-US" altLang="zh-CN" sz="1200" dirty="0">
                <a:solidFill>
                  <a:srgbClr val="FF0000"/>
                </a:solidFill>
                <a:latin typeface="+mj-ea"/>
                <a:ea typeface="+mj-ea"/>
              </a:rPr>
              <a:t>(signature)</a:t>
            </a:r>
          </a:p>
          <a:p>
            <a:pPr marL="342900" indent="-342900"/>
            <a:r>
              <a:rPr kumimoji="1" lang="en-US" altLang="zh-CN" sz="1200" dirty="0">
                <a:latin typeface="+mj-ea"/>
                <a:ea typeface="+mj-ea"/>
              </a:rPr>
              <a:t>	// </a:t>
            </a:r>
            <a:r>
              <a:rPr kumimoji="1" lang="zh-CN" altLang="en-US" sz="1200" dirty="0">
                <a:latin typeface="+mj-ea"/>
                <a:ea typeface="+mj-ea"/>
              </a:rPr>
              <a:t>向</a:t>
            </a:r>
            <a:r>
              <a:rPr kumimoji="1" lang="en-US" altLang="zh-CN" sz="1200" dirty="0">
                <a:latin typeface="+mj-ea"/>
                <a:ea typeface="+mj-ea"/>
              </a:rPr>
              <a:t>SOAP</a:t>
            </a:r>
            <a:r>
              <a:rPr kumimoji="1" lang="zh-CN" altLang="en-US" sz="1200" dirty="0">
                <a:latin typeface="+mj-ea"/>
                <a:ea typeface="+mj-ea"/>
              </a:rPr>
              <a:t>消息头增加用户名令牌</a:t>
            </a:r>
            <a:r>
              <a:rPr kumimoji="1" lang="en-US" altLang="zh-CN" sz="1200" dirty="0">
                <a:latin typeface="+mj-ea"/>
                <a:ea typeface="+mj-ea"/>
              </a:rPr>
              <a:t>, </a:t>
            </a:r>
            <a:r>
              <a:rPr kumimoji="1" lang="zh-CN" altLang="en-US" sz="1200" dirty="0">
                <a:latin typeface="+mj-ea"/>
                <a:ea typeface="+mj-ea"/>
              </a:rPr>
              <a:t>并加密</a:t>
            </a:r>
          </a:p>
          <a:p>
            <a:pPr marL="342900" indent="-342900"/>
            <a:r>
              <a:rPr kumimoji="1" lang="zh-CN" altLang="en-US" sz="1200" dirty="0">
                <a:latin typeface="+mj-ea"/>
                <a:ea typeface="+mj-ea"/>
              </a:rPr>
              <a:t>	</a:t>
            </a:r>
            <a:r>
              <a:rPr kumimoji="1" lang="en-US" altLang="zh-CN" sz="1200" dirty="0">
                <a:latin typeface="+mj-ea"/>
                <a:ea typeface="+mj-ea"/>
              </a:rPr>
              <a:t>do </a:t>
            </a:r>
            <a:r>
              <a:rPr kumimoji="1" lang="en-US" altLang="zh-CN" sz="1200" dirty="0" err="1">
                <a:latin typeface="+mj-ea"/>
                <a:ea typeface="+mj-ea"/>
              </a:rPr>
              <a:t>client.SecurityOut.AddSecurityElement</a:t>
            </a:r>
            <a:r>
              <a:rPr kumimoji="1" lang="en-US" altLang="zh-CN" sz="1200" dirty="0">
                <a:latin typeface="+mj-ea"/>
                <a:ea typeface="+mj-ea"/>
              </a:rPr>
              <a:t>(</a:t>
            </a:r>
            <a:r>
              <a:rPr kumimoji="1" lang="en-US" altLang="zh-CN" sz="1200" dirty="0" err="1">
                <a:latin typeface="+mj-ea"/>
                <a:ea typeface="+mj-ea"/>
              </a:rPr>
              <a:t>userToken,enckey</a:t>
            </a:r>
            <a:r>
              <a:rPr kumimoji="1" lang="en-US" altLang="zh-CN" sz="1200" dirty="0">
                <a:latin typeface="+mj-ea"/>
                <a:ea typeface="+mj-ea"/>
              </a:rPr>
              <a:t>)</a:t>
            </a:r>
          </a:p>
          <a:p>
            <a:pPr marL="342900" indent="-342900"/>
            <a:r>
              <a:rPr kumimoji="1" lang="en-US" altLang="zh-CN" sz="1200" dirty="0">
                <a:latin typeface="+mj-ea"/>
                <a:ea typeface="+mj-ea"/>
              </a:rPr>
              <a:t>	Quit </a:t>
            </a:r>
            <a:r>
              <a:rPr kumimoji="1" lang="en-US" altLang="zh-CN" sz="1200" dirty="0" err="1">
                <a:latin typeface="+mj-ea"/>
                <a:ea typeface="+mj-ea"/>
              </a:rPr>
              <a:t>client.TestSignature</a:t>
            </a:r>
            <a:r>
              <a:rPr kumimoji="1" lang="en-US" altLang="zh-CN" sz="1200" dirty="0">
                <a:latin typeface="+mj-ea"/>
                <a:ea typeface="+mj-ea"/>
              </a:rPr>
              <a:t>()</a:t>
            </a:r>
          </a:p>
          <a:p>
            <a:pPr marL="342900" indent="-342900"/>
            <a:r>
              <a:rPr kumimoji="1" lang="en-US" altLang="zh-CN" sz="1200" dirty="0">
                <a:latin typeface="+mj-ea"/>
                <a:ea typeface="+mj-ea"/>
              </a:rPr>
              <a:t> }</a:t>
            </a:r>
            <a:endParaRPr kumimoji="1" lang="zh-CN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320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7C54C-5D3A-2C43-8734-B67DFBA9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其它设置 </a:t>
            </a:r>
            <a:r>
              <a:rPr kumimoji="1" lang="en-US" altLang="zh-CN" dirty="0"/>
              <a:t>-</a:t>
            </a:r>
            <a:r>
              <a:rPr kumimoji="1" lang="zh-CN" altLang="en-US" dirty="0"/>
              <a:t> 确定签名存放位置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A75E5B6-BAF5-364D-8538-310D85AE85D0}"/>
              </a:ext>
            </a:extLst>
          </p:cNvPr>
          <p:cNvSpPr/>
          <p:nvPr/>
        </p:nvSpPr>
        <p:spPr>
          <a:xfrm>
            <a:off x="457200" y="1340264"/>
            <a:ext cx="11277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ourier new" panose="02070309020205020404" pitchFamily="49" charset="0"/>
              </a:rPr>
              <a:t>$$$</a:t>
            </a:r>
            <a:r>
              <a:rPr lang="en-US" altLang="zh-CN" b="1" dirty="0" err="1">
                <a:latin typeface="courier new" panose="02070309020205020404" pitchFamily="49" charset="0"/>
              </a:rPr>
              <a:t>SOAPWSIncludeNone</a:t>
            </a:r>
            <a:endParaRPr lang="en-US" altLang="zh-CN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ourier new" panose="02070309020205020404" pitchFamily="49" charset="0"/>
              </a:rPr>
              <a:t>$$$</a:t>
            </a:r>
            <a:r>
              <a:rPr lang="en-US" altLang="zh-CN" b="1" dirty="0" err="1">
                <a:latin typeface="courier new" panose="02070309020205020404" pitchFamily="49" charset="0"/>
              </a:rPr>
              <a:t>SOAPWSIncludeDefault</a:t>
            </a:r>
            <a:r>
              <a:rPr lang="en-US" altLang="zh-CN" dirty="0">
                <a:latin typeface="lucida sans unicode" panose="020B0602030504020204" pitchFamily="34" charset="0"/>
              </a:rPr>
              <a:t> (which equals </a:t>
            </a:r>
            <a:r>
              <a:rPr lang="en-US" altLang="zh-CN" b="1" dirty="0">
                <a:latin typeface="courier new" panose="02070309020205020404" pitchFamily="49" charset="0"/>
              </a:rPr>
              <a:t>$$$</a:t>
            </a:r>
            <a:r>
              <a:rPr lang="en-US" altLang="zh-CN" b="1" dirty="0" err="1">
                <a:latin typeface="courier new" panose="02070309020205020404" pitchFamily="49" charset="0"/>
              </a:rPr>
              <a:t>SOAPWSIncludeSoapBody</a:t>
            </a:r>
            <a:r>
              <a:rPr lang="en-US" altLang="zh-CN" b="1" dirty="0">
                <a:latin typeface="courier new" panose="02070309020205020404" pitchFamily="49" charset="0"/>
              </a:rPr>
              <a:t> + $$$</a:t>
            </a:r>
            <a:r>
              <a:rPr lang="en-US" altLang="zh-CN" b="1" dirty="0" err="1">
                <a:latin typeface="courier new" panose="02070309020205020404" pitchFamily="49" charset="0"/>
              </a:rPr>
              <a:t>SOAPWSIncludeTimestamp</a:t>
            </a:r>
            <a:r>
              <a:rPr lang="en-US" altLang="zh-CN" b="1" dirty="0">
                <a:latin typeface="courier new" panose="02070309020205020404" pitchFamily="49" charset="0"/>
              </a:rPr>
              <a:t> + $$$</a:t>
            </a:r>
            <a:r>
              <a:rPr lang="en-US" altLang="zh-CN" b="1" dirty="0" err="1">
                <a:latin typeface="courier new" panose="02070309020205020404" pitchFamily="49" charset="0"/>
              </a:rPr>
              <a:t>SOAPWSIncludeAddressing</a:t>
            </a:r>
            <a:r>
              <a:rPr lang="en-US" altLang="zh-CN" dirty="0">
                <a:latin typeface="lucida sans unicode" panose="020B0602030504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ourier new" panose="02070309020205020404" pitchFamily="49" charset="0"/>
              </a:rPr>
              <a:t>$$$</a:t>
            </a:r>
            <a:r>
              <a:rPr lang="en-US" altLang="zh-CN" b="1" dirty="0" err="1">
                <a:latin typeface="courier new" panose="02070309020205020404" pitchFamily="49" charset="0"/>
              </a:rPr>
              <a:t>SOAPWSIncludeSoapBody</a:t>
            </a:r>
            <a:endParaRPr lang="en-US" altLang="zh-CN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ourier new" panose="02070309020205020404" pitchFamily="49" charset="0"/>
              </a:rPr>
              <a:t>$$$</a:t>
            </a:r>
            <a:r>
              <a:rPr lang="en-US" altLang="zh-CN" b="1" dirty="0" err="1">
                <a:latin typeface="courier new" panose="02070309020205020404" pitchFamily="49" charset="0"/>
              </a:rPr>
              <a:t>SOAPWSIncludeTimestamp</a:t>
            </a:r>
            <a:endParaRPr lang="en-US" altLang="zh-CN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ourier new" panose="02070309020205020404" pitchFamily="49" charset="0"/>
              </a:rPr>
              <a:t>$$$</a:t>
            </a:r>
            <a:r>
              <a:rPr lang="en-US" altLang="zh-CN" b="1" dirty="0" err="1">
                <a:latin typeface="courier new" panose="02070309020205020404" pitchFamily="49" charset="0"/>
              </a:rPr>
              <a:t>SOAPWSIncludeAddressing</a:t>
            </a:r>
            <a:endParaRPr lang="en-US" altLang="zh-CN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ourier new" panose="02070309020205020404" pitchFamily="49" charset="0"/>
              </a:rPr>
              <a:t>$$$</a:t>
            </a:r>
            <a:r>
              <a:rPr lang="en-US" altLang="zh-CN" b="1" dirty="0" err="1">
                <a:latin typeface="courier new" panose="02070309020205020404" pitchFamily="49" charset="0"/>
              </a:rPr>
              <a:t>SOAPWSIncludeAction</a:t>
            </a:r>
            <a:endParaRPr lang="en-US" altLang="zh-CN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ourier new" panose="02070309020205020404" pitchFamily="49" charset="0"/>
              </a:rPr>
              <a:t>$$$</a:t>
            </a:r>
            <a:r>
              <a:rPr lang="en-US" altLang="zh-CN" b="1" dirty="0" err="1">
                <a:latin typeface="courier new" panose="02070309020205020404" pitchFamily="49" charset="0"/>
              </a:rPr>
              <a:t>SOAPWSIncludeFaultTo</a:t>
            </a:r>
            <a:endParaRPr lang="en-US" altLang="zh-CN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ourier new" panose="02070309020205020404" pitchFamily="49" charset="0"/>
              </a:rPr>
              <a:t>$$$</a:t>
            </a:r>
            <a:r>
              <a:rPr lang="en-US" altLang="zh-CN" b="1" dirty="0" err="1">
                <a:latin typeface="courier new" panose="02070309020205020404" pitchFamily="49" charset="0"/>
              </a:rPr>
              <a:t>SOAPWSIncludeFrom</a:t>
            </a:r>
            <a:endParaRPr lang="en-US" altLang="zh-CN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ourier new" panose="02070309020205020404" pitchFamily="49" charset="0"/>
              </a:rPr>
              <a:t>$$$</a:t>
            </a:r>
            <a:r>
              <a:rPr lang="en-US" altLang="zh-CN" b="1" dirty="0" err="1">
                <a:latin typeface="courier new" panose="02070309020205020404" pitchFamily="49" charset="0"/>
              </a:rPr>
              <a:t>SOAPWSIncludeMessageId</a:t>
            </a:r>
            <a:endParaRPr lang="en-US" altLang="zh-CN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ourier new" panose="02070309020205020404" pitchFamily="49" charset="0"/>
              </a:rPr>
              <a:t>$$$</a:t>
            </a:r>
            <a:r>
              <a:rPr lang="en-US" altLang="zh-CN" b="1" dirty="0" err="1">
                <a:latin typeface="courier new" panose="02070309020205020404" pitchFamily="49" charset="0"/>
              </a:rPr>
              <a:t>SOAPWSIncludeRelatesTo</a:t>
            </a:r>
            <a:endParaRPr lang="en-US" altLang="zh-CN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ourier new" panose="02070309020205020404" pitchFamily="49" charset="0"/>
              </a:rPr>
              <a:t>$$$</a:t>
            </a:r>
            <a:r>
              <a:rPr lang="en-US" altLang="zh-CN" b="1" dirty="0" err="1">
                <a:latin typeface="courier new" panose="02070309020205020404" pitchFamily="49" charset="0"/>
              </a:rPr>
              <a:t>SOAPWSIncludeReplyTo</a:t>
            </a:r>
            <a:endParaRPr lang="en-US" altLang="zh-CN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ourier new" panose="02070309020205020404" pitchFamily="49" charset="0"/>
              </a:rPr>
              <a:t>$$$</a:t>
            </a:r>
            <a:r>
              <a:rPr lang="en-US" altLang="zh-CN" b="1" dirty="0" err="1">
                <a:latin typeface="courier new" panose="02070309020205020404" pitchFamily="49" charset="0"/>
              </a:rPr>
              <a:t>SOAPWSIncludeTo</a:t>
            </a:r>
            <a:endParaRPr lang="en-US" altLang="zh-CN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ourier new" panose="02070309020205020404" pitchFamily="49" charset="0"/>
              </a:rPr>
              <a:t>$$$</a:t>
            </a:r>
            <a:r>
              <a:rPr lang="en-US" altLang="zh-CN" b="1" dirty="0" err="1">
                <a:latin typeface="courier new" panose="02070309020205020404" pitchFamily="49" charset="0"/>
              </a:rPr>
              <a:t>SOAPWSIncludeRMHeaders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b="1" i="0" dirty="0">
              <a:effectLst/>
              <a:latin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set parts=$$$</a:t>
            </a:r>
            <a:r>
              <a:rPr lang="en-US" altLang="zh-CN" dirty="0" err="1"/>
              <a:t>SOAPWSIncludeSoapBody</a:t>
            </a:r>
            <a:r>
              <a:rPr lang="en-US" altLang="zh-CN" dirty="0"/>
              <a:t> + $$$</a:t>
            </a:r>
            <a:r>
              <a:rPr lang="en-US" altLang="zh-CN" dirty="0" err="1"/>
              <a:t>SOAPWSIncludeTimestamp</a:t>
            </a:r>
            <a:r>
              <a:rPr lang="en-US" altLang="zh-CN" dirty="0"/>
              <a:t> set signature=##class(%</a:t>
            </a:r>
            <a:r>
              <a:rPr lang="en-US" altLang="zh-CN" dirty="0" err="1"/>
              <a:t>XML.Security.Signature</a:t>
            </a:r>
            <a:r>
              <a:rPr lang="en-US" altLang="zh-CN" dirty="0"/>
              <a:t>).CreateX509(</a:t>
            </a:r>
            <a:r>
              <a:rPr lang="en-US" altLang="zh-CN" dirty="0" err="1"/>
              <a:t>cred,parts</a:t>
            </a:r>
            <a:r>
              <a:rPr lang="en-US" altLang="zh-CN" dirty="0"/>
              <a:t>)</a:t>
            </a:r>
            <a:endParaRPr lang="en-US" altLang="zh-CN" b="0" i="0" dirty="0">
              <a:effectLst/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41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7E37F-A436-4548-8CD1-DB5C5E0B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其它设置 </a:t>
            </a:r>
            <a:r>
              <a:rPr kumimoji="1" lang="en-US" altLang="zh-CN" dirty="0"/>
              <a:t>-</a:t>
            </a:r>
            <a:r>
              <a:rPr kumimoji="1" lang="zh-CN" altLang="en-US" dirty="0"/>
              <a:t> 确定签名算法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72600F-5E82-764F-AB8B-48A9CFAD5C6B}"/>
              </a:ext>
            </a:extLst>
          </p:cNvPr>
          <p:cNvSpPr/>
          <p:nvPr/>
        </p:nvSpPr>
        <p:spPr>
          <a:xfrm>
            <a:off x="457200" y="155182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ourier new" panose="02070309020205020404" pitchFamily="49" charset="0"/>
              </a:rPr>
              <a:t>$$$SOAPWSsha1</a:t>
            </a:r>
            <a:r>
              <a:rPr lang="en-US" altLang="zh-CN" dirty="0">
                <a:latin typeface="lucida sans unicode" panose="020B0602030504020204" pitchFamily="34" charset="0"/>
              </a:rPr>
              <a:t> </a:t>
            </a:r>
            <a:r>
              <a:rPr lang="en-US" altLang="zh-CN" dirty="0">
                <a:latin typeface="+mj-ea"/>
                <a:ea typeface="+mj-ea"/>
              </a:rPr>
              <a:t>(</a:t>
            </a:r>
            <a:r>
              <a:rPr lang="zh-CN" altLang="en-US" dirty="0">
                <a:latin typeface="+mj-ea"/>
                <a:ea typeface="+mj-ea"/>
              </a:rPr>
              <a:t>默认值</a:t>
            </a:r>
            <a:r>
              <a:rPr lang="en-US" altLang="zh-CN" dirty="0">
                <a:latin typeface="+mj-ea"/>
                <a:ea typeface="+mj-ea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ourier new" panose="02070309020205020404" pitchFamily="49" charset="0"/>
              </a:rPr>
              <a:t>$$$SOAPWSsha256</a:t>
            </a:r>
            <a:endParaRPr lang="en-US" altLang="zh-CN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ourier new" panose="02070309020205020404" pitchFamily="49" charset="0"/>
              </a:rPr>
              <a:t>$$$SOAPWSsha384</a:t>
            </a:r>
            <a:endParaRPr lang="en-US" altLang="zh-CN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ourier new" panose="02070309020205020404" pitchFamily="49" charset="0"/>
              </a:rPr>
              <a:t>$$$SOAPWSsha512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b="1" i="0" dirty="0">
              <a:effectLst/>
              <a:latin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b="1" dirty="0">
              <a:latin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do </a:t>
            </a:r>
            <a:r>
              <a:rPr lang="en-US" altLang="zh-CN" dirty="0" err="1"/>
              <a:t>sig.SetDigestMethod</a:t>
            </a:r>
            <a:r>
              <a:rPr lang="en-US" altLang="zh-CN" dirty="0"/>
              <a:t>($$$SOAPWSsha256)</a:t>
            </a:r>
            <a:endParaRPr lang="en-US" altLang="zh-CN" b="0" i="0" dirty="0">
              <a:effectLst/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62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1EFF-3501-F540-88DE-4D7AF8E1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27716"/>
            <a:ext cx="11444990" cy="747897"/>
          </a:xfrm>
        </p:spPr>
        <p:txBody>
          <a:bodyPr/>
          <a:lstStyle/>
          <a:p>
            <a:r>
              <a:rPr kumimoji="1" lang="zh-CN" altLang="en-US" dirty="0"/>
              <a:t>其它</a:t>
            </a:r>
            <a:r>
              <a:rPr kumimoji="1" lang="en-US" dirty="0"/>
              <a:t>SOAP</a:t>
            </a:r>
            <a:r>
              <a:rPr kumimoji="1" lang="zh-CN" altLang="en-US" dirty="0"/>
              <a:t> 消息安全头元素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6F6A1-149C-4142-AED6-199952CD95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1EFF-3501-F540-88DE-4D7AF8E1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27716"/>
            <a:ext cx="11444990" cy="747897"/>
          </a:xfrm>
        </p:spPr>
        <p:txBody>
          <a:bodyPr/>
          <a:lstStyle/>
          <a:p>
            <a:r>
              <a:rPr kumimoji="1" lang="en-US" dirty="0"/>
              <a:t>SOAP</a:t>
            </a:r>
            <a:r>
              <a:rPr kumimoji="1" lang="zh-CN" altLang="en-US" dirty="0"/>
              <a:t>调试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6F6A1-149C-4142-AED6-199952CD95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B627F-EEF6-F549-889A-EE4A8468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498598"/>
          </a:xfrm>
        </p:spPr>
        <p:txBody>
          <a:bodyPr/>
          <a:lstStyle/>
          <a:p>
            <a:r>
              <a:rPr kumimoji="1" lang="zh-CN" altLang="en-US" dirty="0"/>
              <a:t>其它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 消息安全头元素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59C22-4C7F-9948-9928-51E58E3BC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zh-CN" b="1" dirty="0">
                <a:latin typeface="+mj-ea"/>
                <a:ea typeface="+mj-ea"/>
              </a:rPr>
              <a:t>&lt;Timestamp&gt;</a:t>
            </a:r>
          </a:p>
          <a:p>
            <a:pPr marL="628650" lvl="1" indent="-342900"/>
            <a:r>
              <a:rPr lang="zh-CN" altLang="en-US" b="1" dirty="0">
                <a:latin typeface="+mj-ea"/>
                <a:ea typeface="+mj-ea"/>
              </a:rPr>
              <a:t>用于避免重放攻击</a:t>
            </a:r>
            <a:r>
              <a:rPr lang="en-US" altLang="zh-CN" b="1" dirty="0">
                <a:latin typeface="+mj-ea"/>
                <a:ea typeface="+mj-ea"/>
              </a:rPr>
              <a:t>(replay </a:t>
            </a:r>
            <a:r>
              <a:rPr lang="en-US" altLang="zh-CN" dirty="0">
                <a:latin typeface="+mj-ea"/>
                <a:ea typeface="+mj-ea"/>
              </a:rPr>
              <a:t>attacks)</a:t>
            </a:r>
            <a:r>
              <a:rPr lang="zh-CN" altLang="en-US" dirty="0">
                <a:latin typeface="+mj-ea"/>
                <a:ea typeface="+mj-ea"/>
              </a:rPr>
              <a:t>，或自定义</a:t>
            </a:r>
            <a:r>
              <a:rPr lang="en-US" altLang="zh-CN" dirty="0">
                <a:latin typeface="+mj-ea"/>
                <a:ea typeface="+mj-ea"/>
              </a:rPr>
              <a:t>log</a:t>
            </a:r>
            <a:endParaRPr kumimoji="1"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630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1EFF-3501-F540-88DE-4D7AF8E1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27716"/>
            <a:ext cx="11444990" cy="747897"/>
          </a:xfrm>
        </p:spPr>
        <p:txBody>
          <a:bodyPr/>
          <a:lstStyle/>
          <a:p>
            <a:r>
              <a:rPr kumimoji="1" lang="en-US" dirty="0"/>
              <a:t>SOAP</a:t>
            </a:r>
            <a:r>
              <a:rPr kumimoji="1" lang="zh-CN" altLang="en-US" dirty="0"/>
              <a:t> 消息安全头的元素顺序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6F6A1-149C-4142-AED6-199952CD95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A1FE8-28F6-254E-AE09-C1B0C770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SOAP</a:t>
            </a:r>
            <a:r>
              <a:rPr kumimoji="1" lang="zh-CN" altLang="en-US" dirty="0"/>
              <a:t> 消息安全头的元素顺序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6E7BE7F-4B39-0041-B09F-F7E13D3C7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3256"/>
              </p:ext>
            </p:extLst>
          </p:nvPr>
        </p:nvGraphicFramePr>
        <p:xfrm>
          <a:off x="770759" y="1807486"/>
          <a:ext cx="81280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752130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72685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签名后加密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加密后签名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43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1. </a:t>
                      </a:r>
                      <a:r>
                        <a:rPr lang="zh-CN" alt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其它头元素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2.</a:t>
                      </a:r>
                      <a:r>
                        <a:rPr lang="zh-CN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&lt;</a:t>
                      </a:r>
                      <a:r>
                        <a:rPr lang="en-US" altLang="zh-CN" sz="1800" b="1" i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EncryptedKey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&gt;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3.</a:t>
                      </a:r>
                      <a:r>
                        <a:rPr lang="zh-CN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&lt;Signature&gt;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1.</a:t>
                      </a:r>
                      <a:r>
                        <a:rPr lang="zh-CN" alt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其它头元素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2.</a:t>
                      </a:r>
                      <a:r>
                        <a:rPr lang="zh-CN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&lt;</a:t>
                      </a:r>
                      <a:r>
                        <a:rPr lang="en-US" altLang="zh-CN" sz="1800" b="1" i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EncryptedKey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&gt;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3.</a:t>
                      </a:r>
                      <a:r>
                        <a:rPr lang="zh-CN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&lt;Signature&gt;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4.</a:t>
                      </a:r>
                      <a:r>
                        <a:rPr lang="zh-CN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&lt;</a:t>
                      </a:r>
                      <a:r>
                        <a:rPr lang="en-US" altLang="zh-CN" sz="1800" b="1" i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ReferenceList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&gt;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312546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AB1239B-C0C5-C145-86F8-6C40B3E13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157774"/>
              </p:ext>
            </p:extLst>
          </p:nvPr>
        </p:nvGraphicFramePr>
        <p:xfrm>
          <a:off x="770759" y="4277083"/>
          <a:ext cx="81280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752130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72685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+mj-ea"/>
                          <a:ea typeface="+mj-ea"/>
                        </a:rPr>
                        <a:t>签名后加密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+mj-ea"/>
                          <a:ea typeface="+mj-ea"/>
                        </a:rPr>
                        <a:t>加密后签名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43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1. </a:t>
                      </a:r>
                      <a:r>
                        <a:rPr lang="zh-CN" alt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其它头元素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2. &lt;</a:t>
                      </a:r>
                      <a:r>
                        <a:rPr lang="en-US" altLang="zh-CN" sz="1800" b="1" i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EncryptedKey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&gt;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3. &lt;</a:t>
                      </a:r>
                      <a:r>
                        <a:rPr lang="en-US" altLang="zh-CN" sz="1800" b="1" i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DerivedKeyToken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&gt;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4. &lt;</a:t>
                      </a:r>
                      <a:r>
                        <a:rPr lang="en-US" altLang="zh-CN" sz="1800" b="1" i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DerivedKeyToken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&gt;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5. &lt;</a:t>
                      </a:r>
                      <a:r>
                        <a:rPr lang="en-US" altLang="zh-CN" sz="1800" b="1" i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ReferenceList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&gt;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6. &lt;Signature&gt;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1. </a:t>
                      </a:r>
                      <a:r>
                        <a:rPr lang="zh-CN" alt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其它头元素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2. &lt;</a:t>
                      </a:r>
                      <a:r>
                        <a:rPr lang="en-US" altLang="zh-CN" sz="1800" b="1" i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EncryptedKey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&gt;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3. &lt;</a:t>
                      </a:r>
                      <a:r>
                        <a:rPr lang="en-US" altLang="zh-CN" sz="1800" b="1" i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DerivedKeyToken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&gt;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4. &lt;</a:t>
                      </a:r>
                      <a:r>
                        <a:rPr lang="en-US" altLang="zh-CN" sz="1800" b="1" i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DerivedKeyToken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&gt;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5. &lt;Signature&gt;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6. &lt;</a:t>
                      </a:r>
                      <a:r>
                        <a:rPr lang="en-US" altLang="zh-CN" sz="1800" b="1" i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ReferenceList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&gt;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31254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2FFE6E6-3010-BB45-BFB8-C0DF167B2FB4}"/>
              </a:ext>
            </a:extLst>
          </p:cNvPr>
          <p:cNvSpPr txBox="1"/>
          <p:nvPr/>
        </p:nvSpPr>
        <p:spPr>
          <a:xfrm>
            <a:off x="770759" y="1430842"/>
            <a:ext cx="1795363" cy="3149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</a:pPr>
            <a:r>
              <a:rPr kumimoji="1" lang="zh-CN" altLang="en-US" sz="2000" dirty="0">
                <a:latin typeface="+mj-ea"/>
                <a:ea typeface="+mj-ea"/>
              </a:rPr>
              <a:t>使用不对称密钥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5F789A-50CC-2542-94F8-DCEE7ECAAEEB}"/>
              </a:ext>
            </a:extLst>
          </p:cNvPr>
          <p:cNvSpPr txBox="1"/>
          <p:nvPr/>
        </p:nvSpPr>
        <p:spPr>
          <a:xfrm>
            <a:off x="770758" y="3860225"/>
            <a:ext cx="1538883" cy="3149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</a:pPr>
            <a:r>
              <a:rPr kumimoji="1" lang="zh-CN" altLang="en-US" sz="2000" dirty="0">
                <a:latin typeface="+mj-ea"/>
                <a:ea typeface="+mj-ea"/>
              </a:rPr>
              <a:t>使用对称密钥</a:t>
            </a:r>
          </a:p>
        </p:txBody>
      </p:sp>
    </p:spTree>
    <p:extLst>
      <p:ext uri="{BB962C8B-B14F-4D97-AF65-F5344CB8AC3E}">
        <p14:creationId xmlns:p14="http://schemas.microsoft.com/office/powerpoint/2010/main" val="263629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23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ECB36-9E0A-3F47-BD4C-1FE6C166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开启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9E2A6-46E8-724A-923E-042E5325A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ea typeface="+mj-ea"/>
              </a:rPr>
              <a:t>用于</a:t>
            </a:r>
            <a:r>
              <a:rPr kumimoji="1" lang="en-US" altLang="zh-CN" dirty="0">
                <a:latin typeface="+mj-ea"/>
                <a:ea typeface="+mj-ea"/>
              </a:rPr>
              <a:t>SOAP</a:t>
            </a:r>
            <a:r>
              <a:rPr kumimoji="1" lang="zh-CN" altLang="en-US" dirty="0">
                <a:latin typeface="+mj-ea"/>
                <a:ea typeface="+mj-ea"/>
              </a:rPr>
              <a:t> </a:t>
            </a:r>
            <a:r>
              <a:rPr kumimoji="1" lang="en-US" altLang="zh-CN" dirty="0">
                <a:latin typeface="+mj-ea"/>
                <a:ea typeface="+mj-ea"/>
              </a:rPr>
              <a:t>debug</a:t>
            </a:r>
            <a:r>
              <a:rPr kumimoji="1" lang="zh-CN" altLang="en-US" dirty="0">
                <a:latin typeface="+mj-ea"/>
                <a:ea typeface="+mj-ea"/>
              </a:rPr>
              <a:t>，尤其是开发使用</a:t>
            </a:r>
            <a:r>
              <a:rPr kumimoji="1" lang="en-US" altLang="zh-CN" dirty="0">
                <a:latin typeface="+mj-ea"/>
                <a:ea typeface="+mj-ea"/>
              </a:rPr>
              <a:t>WSS</a:t>
            </a:r>
            <a:r>
              <a:rPr kumimoji="1" lang="zh-CN" altLang="en-US" dirty="0">
                <a:latin typeface="+mj-ea"/>
                <a:ea typeface="+mj-ea"/>
              </a:rPr>
              <a:t>时</a:t>
            </a:r>
            <a:endParaRPr kumimoji="1" lang="en-US" altLang="zh-CN" dirty="0">
              <a:latin typeface="+mj-ea"/>
              <a:ea typeface="+mj-ea"/>
            </a:endParaRPr>
          </a:p>
          <a:p>
            <a:r>
              <a:rPr kumimoji="1" lang="zh-CN" altLang="en-US" dirty="0">
                <a:latin typeface="+mj-ea"/>
                <a:ea typeface="+mj-ea"/>
              </a:rPr>
              <a:t>在</a:t>
            </a:r>
            <a:r>
              <a:rPr kumimoji="1" lang="en-US" altLang="zh-CN" dirty="0">
                <a:latin typeface="+mj-ea"/>
                <a:ea typeface="+mj-ea"/>
              </a:rPr>
              <a:t>SOAP</a:t>
            </a:r>
            <a:r>
              <a:rPr kumimoji="1" lang="zh-CN" altLang="en-US" dirty="0">
                <a:latin typeface="+mj-ea"/>
                <a:ea typeface="+mj-ea"/>
              </a:rPr>
              <a:t>服务器命名空间或</a:t>
            </a:r>
            <a:r>
              <a:rPr kumimoji="1" lang="en-US" altLang="zh-CN" dirty="0">
                <a:latin typeface="+mj-ea"/>
                <a:ea typeface="+mj-ea"/>
              </a:rPr>
              <a:t>SOAP</a:t>
            </a:r>
            <a:r>
              <a:rPr kumimoji="1" lang="zh-CN" altLang="en-US" dirty="0">
                <a:latin typeface="+mj-ea"/>
                <a:ea typeface="+mj-ea"/>
              </a:rPr>
              <a:t>客户端命名空间：</a:t>
            </a:r>
            <a:endParaRPr kumimoji="1" lang="en-US" altLang="zh-CN" dirty="0">
              <a:latin typeface="+mj-ea"/>
              <a:ea typeface="+mj-ea"/>
            </a:endParaRPr>
          </a:p>
          <a:p>
            <a:pPr lvl="1"/>
            <a:r>
              <a:rPr kumimoji="1" lang="zh-CN" altLang="en-US" dirty="0">
                <a:latin typeface="+mj-ea"/>
                <a:ea typeface="+mj-ea"/>
              </a:rPr>
              <a:t>设置</a:t>
            </a:r>
            <a:r>
              <a:rPr kumimoji="1" lang="en-US" altLang="zh-CN" dirty="0">
                <a:latin typeface="+mj-ea"/>
                <a:ea typeface="+mj-ea"/>
              </a:rPr>
              <a:t>log</a:t>
            </a:r>
            <a:r>
              <a:rPr kumimoji="1" lang="zh-CN" altLang="en-US" dirty="0">
                <a:latin typeface="+mj-ea"/>
                <a:ea typeface="+mj-ea"/>
              </a:rPr>
              <a:t>文件路径：</a:t>
            </a:r>
            <a:r>
              <a:rPr kumimoji="1" lang="en-US" altLang="zh-CN" dirty="0">
                <a:latin typeface="+mj-ea"/>
                <a:ea typeface="+mj-ea"/>
              </a:rPr>
              <a:t>Set ^ISCSOAP("</a:t>
            </a:r>
            <a:r>
              <a:rPr kumimoji="1" lang="en-US" altLang="zh-CN" dirty="0" err="1">
                <a:latin typeface="+mj-ea"/>
                <a:ea typeface="+mj-ea"/>
              </a:rPr>
              <a:t>LogFile</a:t>
            </a:r>
            <a:r>
              <a:rPr kumimoji="1" lang="en-US" altLang="zh-CN" dirty="0">
                <a:latin typeface="+mj-ea"/>
                <a:ea typeface="+mj-ea"/>
              </a:rPr>
              <a:t>") = "c:\temp\</a:t>
            </a:r>
            <a:r>
              <a:rPr kumimoji="1" lang="en-US" altLang="zh-CN" dirty="0" err="1">
                <a:latin typeface="+mj-ea"/>
                <a:ea typeface="+mj-ea"/>
              </a:rPr>
              <a:t>my_soap.log</a:t>
            </a:r>
            <a:r>
              <a:rPr kumimoji="1" lang="en-US" altLang="zh-CN" dirty="0">
                <a:latin typeface="+mj-ea"/>
                <a:ea typeface="+mj-ea"/>
              </a:rPr>
              <a:t>"</a:t>
            </a:r>
          </a:p>
          <a:p>
            <a:pPr lvl="1"/>
            <a:r>
              <a:rPr kumimoji="1" lang="zh-CN" altLang="en-US" dirty="0">
                <a:latin typeface="+mj-ea"/>
                <a:ea typeface="+mj-ea"/>
              </a:rPr>
              <a:t>设置</a:t>
            </a:r>
            <a:r>
              <a:rPr kumimoji="1" lang="en-US" altLang="zh-CN" dirty="0">
                <a:latin typeface="+mj-ea"/>
                <a:ea typeface="+mj-ea"/>
              </a:rPr>
              <a:t>log</a:t>
            </a:r>
            <a:r>
              <a:rPr kumimoji="1" lang="zh-CN" altLang="en-US" dirty="0">
                <a:latin typeface="+mj-ea"/>
                <a:ea typeface="+mj-ea"/>
              </a:rPr>
              <a:t>内容： </a:t>
            </a:r>
            <a:r>
              <a:rPr kumimoji="1" lang="en-US" altLang="zh-CN" dirty="0">
                <a:latin typeface="+mj-ea"/>
                <a:ea typeface="+mj-ea"/>
              </a:rPr>
              <a:t>Set ^ISCSOAP("Log") = "</a:t>
            </a:r>
            <a:r>
              <a:rPr kumimoji="1" lang="en-US" altLang="zh-CN" dirty="0" err="1">
                <a:latin typeface="+mj-ea"/>
                <a:ea typeface="+mj-ea"/>
              </a:rPr>
              <a:t>ios</a:t>
            </a:r>
            <a:r>
              <a:rPr kumimoji="1" lang="en-US" altLang="zh-CN" dirty="0">
                <a:latin typeface="+mj-ea"/>
                <a:ea typeface="+mj-ea"/>
              </a:rPr>
              <a:t>”</a:t>
            </a:r>
          </a:p>
          <a:p>
            <a:pPr lvl="2"/>
            <a:r>
              <a:rPr kumimoji="1" lang="en-US" altLang="zh-CN" dirty="0">
                <a:latin typeface="+mj-ea"/>
                <a:ea typeface="+mj-ea"/>
              </a:rPr>
              <a:t>I</a:t>
            </a:r>
            <a:r>
              <a:rPr kumimoji="1" lang="zh-CN" altLang="en-US" dirty="0">
                <a:latin typeface="+mj-ea"/>
                <a:ea typeface="+mj-ea"/>
              </a:rPr>
              <a:t>：</a:t>
            </a:r>
            <a:r>
              <a:rPr kumimoji="1" lang="en-US" altLang="zh-CN" dirty="0">
                <a:latin typeface="+mj-ea"/>
                <a:ea typeface="+mj-ea"/>
              </a:rPr>
              <a:t>input</a:t>
            </a:r>
            <a:r>
              <a:rPr kumimoji="1" lang="zh-CN" altLang="en-US" dirty="0">
                <a:latin typeface="+mj-ea"/>
                <a:ea typeface="+mj-ea"/>
              </a:rPr>
              <a:t>；</a:t>
            </a:r>
            <a:r>
              <a:rPr kumimoji="1" lang="en-US" altLang="zh-CN" dirty="0">
                <a:latin typeface="+mj-ea"/>
                <a:ea typeface="+mj-ea"/>
              </a:rPr>
              <a:t>O</a:t>
            </a:r>
            <a:r>
              <a:rPr kumimoji="1" lang="zh-CN" altLang="en-US" dirty="0">
                <a:latin typeface="+mj-ea"/>
                <a:ea typeface="+mj-ea"/>
              </a:rPr>
              <a:t>： </a:t>
            </a:r>
            <a:r>
              <a:rPr kumimoji="1" lang="en-US" altLang="zh-CN" dirty="0">
                <a:latin typeface="+mj-ea"/>
                <a:ea typeface="+mj-ea"/>
              </a:rPr>
              <a:t>output</a:t>
            </a:r>
            <a:r>
              <a:rPr kumimoji="1" lang="zh-CN" altLang="en-US" dirty="0">
                <a:latin typeface="+mj-ea"/>
                <a:ea typeface="+mj-ea"/>
              </a:rPr>
              <a:t>； </a:t>
            </a:r>
            <a:r>
              <a:rPr kumimoji="1" lang="en-US" altLang="zh-CN" dirty="0">
                <a:latin typeface="+mj-ea"/>
                <a:ea typeface="+mj-ea"/>
              </a:rPr>
              <a:t>S</a:t>
            </a:r>
            <a:r>
              <a:rPr kumimoji="1" lang="zh-CN" altLang="en-US" dirty="0">
                <a:latin typeface="+mj-ea"/>
                <a:ea typeface="+mj-ea"/>
              </a:rPr>
              <a:t>：</a:t>
            </a:r>
            <a:r>
              <a:rPr kumimoji="1" lang="en-US" altLang="zh-CN" dirty="0">
                <a:latin typeface="+mj-ea"/>
                <a:ea typeface="+mj-ea"/>
              </a:rPr>
              <a:t>Security</a:t>
            </a:r>
            <a:endParaRPr kumimoji="1"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6933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1EFF-3501-F540-88DE-4D7AF8E1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27716"/>
            <a:ext cx="11444990" cy="747897"/>
          </a:xfrm>
        </p:spPr>
        <p:txBody>
          <a:bodyPr/>
          <a:lstStyle/>
          <a:p>
            <a:r>
              <a:rPr kumimoji="1" lang="en-US" altLang="zh-CN" dirty="0"/>
              <a:t>IRIS</a:t>
            </a:r>
            <a:r>
              <a:rPr kumimoji="1" lang="zh-CN" altLang="en-US" dirty="0"/>
              <a:t>对</a:t>
            </a:r>
            <a:r>
              <a:rPr kumimoji="1" lang="en-US" altLang="zh-CN" dirty="0"/>
              <a:t>WS-Security</a:t>
            </a:r>
            <a:r>
              <a:rPr kumimoji="1" lang="zh-CN" altLang="en-US" dirty="0"/>
              <a:t>的支持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6F6A1-149C-4142-AED6-199952CD95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C3D0F-AD42-C043-9406-DED83E8D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IRIS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WS-Security</a:t>
            </a:r>
            <a:r>
              <a:rPr kumimoji="1" lang="zh-CN" altLang="en-US" dirty="0"/>
              <a:t>支持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F6195-BE3A-DE4A-9A5D-B449BBC85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+mj-ea"/>
                <a:ea typeface="+mj-ea"/>
              </a:rPr>
              <a:t>支持</a:t>
            </a:r>
            <a:endParaRPr kumimoji="1" lang="en-US" altLang="zh-CN" dirty="0">
              <a:latin typeface="+mj-ea"/>
              <a:ea typeface="+mj-ea"/>
            </a:endParaRPr>
          </a:p>
          <a:p>
            <a:pPr lvl="1"/>
            <a:r>
              <a:rPr lang="en-US" altLang="zh-CN" dirty="0">
                <a:latin typeface="+mj-ea"/>
                <a:ea typeface="+mj-ea"/>
              </a:rPr>
              <a:t>WS-Security</a:t>
            </a:r>
            <a:r>
              <a:rPr lang="zh-CN" altLang="en-US" dirty="0">
                <a:latin typeface="+mj-ea"/>
                <a:ea typeface="+mj-ea"/>
              </a:rPr>
              <a:t>头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en-US" altLang="zh-CN" dirty="0">
                <a:latin typeface="+mj-ea"/>
                <a:ea typeface="+mj-ea"/>
              </a:rPr>
              <a:t>X.509</a:t>
            </a:r>
            <a:r>
              <a:rPr lang="zh-CN" altLang="en-US" dirty="0">
                <a:latin typeface="+mj-ea"/>
                <a:ea typeface="+mj-ea"/>
              </a:rPr>
              <a:t> 令牌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kumimoji="1" lang="en-US" altLang="zh-CN" dirty="0">
                <a:latin typeface="+mj-ea"/>
                <a:ea typeface="+mj-ea"/>
              </a:rPr>
              <a:t>XML</a:t>
            </a:r>
            <a:r>
              <a:rPr kumimoji="1" lang="zh-CN" altLang="en-US" dirty="0">
                <a:latin typeface="+mj-ea"/>
                <a:ea typeface="+mj-ea"/>
              </a:rPr>
              <a:t>加密</a:t>
            </a:r>
            <a:endParaRPr kumimoji="1" lang="en-US" altLang="zh-CN" dirty="0">
              <a:latin typeface="+mj-ea"/>
              <a:ea typeface="+mj-ea"/>
            </a:endParaRPr>
          </a:p>
          <a:p>
            <a:pPr lvl="1"/>
            <a:r>
              <a:rPr kumimoji="1" lang="en-US" altLang="zh-CN" dirty="0">
                <a:latin typeface="+mj-ea"/>
                <a:ea typeface="+mj-ea"/>
              </a:rPr>
              <a:t>XML</a:t>
            </a:r>
            <a:r>
              <a:rPr kumimoji="1" lang="zh-CN" altLang="en-US" dirty="0">
                <a:latin typeface="+mj-ea"/>
                <a:ea typeface="+mj-ea"/>
              </a:rPr>
              <a:t>签名</a:t>
            </a:r>
            <a:endParaRPr kumimoji="1" lang="en-US" altLang="zh-CN" dirty="0">
              <a:latin typeface="+mj-ea"/>
              <a:ea typeface="+mj-ea"/>
            </a:endParaRPr>
          </a:p>
          <a:p>
            <a:pPr lvl="1"/>
            <a:r>
              <a:rPr kumimoji="1" lang="zh-CN" altLang="en-US" dirty="0">
                <a:latin typeface="+mj-ea"/>
                <a:ea typeface="+mj-ea"/>
              </a:rPr>
              <a:t>用户名令牌</a:t>
            </a:r>
            <a:endParaRPr kumimoji="1" lang="en-US" altLang="zh-CN" dirty="0">
              <a:latin typeface="+mj-ea"/>
              <a:ea typeface="+mj-ea"/>
            </a:endParaRPr>
          </a:p>
          <a:p>
            <a:pPr lvl="1"/>
            <a:r>
              <a:rPr lang="en-US" altLang="zh-CN" dirty="0">
                <a:latin typeface="+mj-ea"/>
                <a:ea typeface="+mj-ea"/>
              </a:rPr>
              <a:t>WS-Security</a:t>
            </a:r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SAML</a:t>
            </a:r>
            <a:r>
              <a:rPr lang="zh-CN" altLang="en-US" dirty="0">
                <a:latin typeface="+mj-ea"/>
                <a:ea typeface="+mj-ea"/>
              </a:rPr>
              <a:t>令牌</a:t>
            </a:r>
            <a:endParaRPr lang="en-US" altLang="zh-CN" dirty="0">
              <a:latin typeface="+mj-ea"/>
              <a:ea typeface="+mj-ea"/>
            </a:endParaRPr>
          </a:p>
          <a:p>
            <a:r>
              <a:rPr kumimoji="1" lang="zh-CN" altLang="en-US" dirty="0">
                <a:latin typeface="+mj-ea"/>
                <a:ea typeface="+mj-ea"/>
              </a:rPr>
              <a:t>支持明细</a:t>
            </a:r>
            <a:endParaRPr kumimoji="1" lang="en-US" altLang="zh-CN" dirty="0">
              <a:latin typeface="+mj-ea"/>
              <a:ea typeface="+mj-ea"/>
            </a:endParaRPr>
          </a:p>
          <a:p>
            <a:pPr lvl="1"/>
            <a:r>
              <a:rPr lang="en-US" altLang="zh-CN" dirty="0">
                <a:latin typeface="+mj-ea"/>
                <a:ea typeface="+mj-ea"/>
                <a:hlinkClick r:id="rId2"/>
              </a:rPr>
              <a:t>https://docs.intersystems.com/latest/csp/docbook/DocBook.UI.Page.cls?KEY=GSOAPSEC_intro#GSOAPSEC_standards</a:t>
            </a:r>
            <a:endParaRPr kumimoji="1"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558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1EFF-3501-F540-88DE-4D7AF8E1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27716"/>
            <a:ext cx="11444990" cy="747897"/>
          </a:xfrm>
        </p:spPr>
        <p:txBody>
          <a:bodyPr/>
          <a:lstStyle/>
          <a:p>
            <a:r>
              <a:rPr kumimoji="1" lang="en-US" dirty="0"/>
              <a:t>SOAP</a:t>
            </a:r>
            <a:r>
              <a:rPr kumimoji="1" lang="zh-CN" altLang="en-US" dirty="0"/>
              <a:t>用户认证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6F6A1-149C-4142-AED6-199952CD95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9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FA25E-088F-0F44-A5EE-522764F7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SOAP</a:t>
            </a:r>
            <a:r>
              <a:rPr kumimoji="1" lang="zh-CN" altLang="en-US" dirty="0"/>
              <a:t>用户认证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E242E4-7192-2840-A974-B73679F34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kumimoji="1" lang="en-US" altLang="zh-CN" dirty="0">
                <a:latin typeface="+mj-ea"/>
                <a:ea typeface="+mj-ea"/>
              </a:rPr>
              <a:t>SOAP</a:t>
            </a:r>
            <a:r>
              <a:rPr kumimoji="1" lang="zh-CN" altLang="en-US" dirty="0">
                <a:latin typeface="+mj-ea"/>
                <a:ea typeface="+mj-ea"/>
              </a:rPr>
              <a:t>服务器端开启用户认证</a:t>
            </a:r>
            <a:endParaRPr kumimoji="1" lang="en-US" altLang="zh-CN" dirty="0">
              <a:latin typeface="+mj-ea"/>
              <a:ea typeface="+mj-ea"/>
            </a:endParaRPr>
          </a:p>
          <a:p>
            <a:pPr marL="628650" lvl="1" indent="-342900"/>
            <a:r>
              <a:rPr kumimoji="1" lang="en-US" altLang="zh-CN" dirty="0">
                <a:latin typeface="+mj-ea"/>
                <a:ea typeface="+mj-ea"/>
              </a:rPr>
              <a:t>1.</a:t>
            </a:r>
            <a:r>
              <a:rPr kumimoji="1" lang="zh-CN" altLang="en-US" dirty="0">
                <a:latin typeface="+mj-ea"/>
                <a:ea typeface="+mj-ea"/>
              </a:rPr>
              <a:t> 服务器端</a:t>
            </a:r>
            <a:r>
              <a:rPr kumimoji="1" lang="en-US" altLang="zh-CN" sz="1800" dirty="0">
                <a:latin typeface="+mj-ea"/>
                <a:ea typeface="+mj-ea"/>
              </a:rPr>
              <a:t>SOAP </a:t>
            </a:r>
            <a:r>
              <a:rPr kumimoji="1" lang="zh-CN" altLang="en-US" sz="1800" dirty="0">
                <a:latin typeface="+mj-ea"/>
                <a:ea typeface="+mj-ea"/>
              </a:rPr>
              <a:t>类</a:t>
            </a:r>
            <a:r>
              <a:rPr kumimoji="1" lang="zh-CN" altLang="en-US" dirty="0">
                <a:latin typeface="+mj-ea"/>
                <a:ea typeface="+mj-ea"/>
              </a:rPr>
              <a:t>，增加</a:t>
            </a:r>
            <a:r>
              <a:rPr kumimoji="1" lang="en-US" altLang="zh-CN" dirty="0">
                <a:latin typeface="+mj-ea"/>
                <a:ea typeface="+mj-ea"/>
              </a:rPr>
              <a:t>Parameter SECURITYIN = "REQUIRE";</a:t>
            </a:r>
          </a:p>
          <a:p>
            <a:pPr marL="628650" lvl="1" indent="-342900"/>
            <a:r>
              <a:rPr kumimoji="1" lang="en-US" altLang="zh-CN" dirty="0">
                <a:latin typeface="+mj-ea"/>
                <a:ea typeface="+mj-ea"/>
              </a:rPr>
              <a:t>2.</a:t>
            </a:r>
            <a:r>
              <a:rPr kumimoji="1" lang="zh-CN" altLang="en-US" dirty="0">
                <a:latin typeface="+mj-ea"/>
                <a:ea typeface="+mj-ea"/>
              </a:rPr>
              <a:t> 修改服务器端</a:t>
            </a:r>
            <a:r>
              <a:rPr kumimoji="1" lang="en-US" altLang="zh-CN" dirty="0">
                <a:latin typeface="+mj-ea"/>
                <a:ea typeface="+mj-ea"/>
              </a:rPr>
              <a:t>SOAP</a:t>
            </a:r>
            <a:r>
              <a:rPr kumimoji="1" lang="zh-CN" altLang="en-US" dirty="0">
                <a:latin typeface="+mj-ea"/>
                <a:ea typeface="+mj-ea"/>
              </a:rPr>
              <a:t>应用的认证模式为</a:t>
            </a:r>
            <a:r>
              <a:rPr kumimoji="1" lang="en-US" altLang="zh-CN" dirty="0">
                <a:latin typeface="+mj-ea"/>
                <a:ea typeface="+mj-ea"/>
              </a:rPr>
              <a:t>password</a:t>
            </a:r>
          </a:p>
          <a:p>
            <a:pPr marL="628650" lvl="1" indent="-342900"/>
            <a:r>
              <a:rPr kumimoji="1" lang="en-US" altLang="zh-CN" dirty="0">
                <a:latin typeface="+mj-ea"/>
                <a:ea typeface="+mj-ea"/>
              </a:rPr>
              <a:t>3.</a:t>
            </a:r>
            <a:r>
              <a:rPr kumimoji="1" lang="zh-CN" altLang="en-US" dirty="0">
                <a:latin typeface="+mj-ea"/>
                <a:ea typeface="+mj-ea"/>
              </a:rPr>
              <a:t> 为</a:t>
            </a:r>
            <a:r>
              <a:rPr kumimoji="1" lang="en-US" altLang="zh-CN" dirty="0">
                <a:latin typeface="+mj-ea"/>
                <a:ea typeface="+mj-ea"/>
              </a:rPr>
              <a:t>SOAP</a:t>
            </a:r>
            <a:r>
              <a:rPr kumimoji="1" lang="zh-CN" altLang="en-US" dirty="0">
                <a:latin typeface="+mj-ea"/>
                <a:ea typeface="+mj-ea"/>
              </a:rPr>
              <a:t>客户端访问，创建用户账户</a:t>
            </a:r>
            <a:endParaRPr kumimoji="1" lang="en-US" altLang="zh-CN" dirty="0">
              <a:latin typeface="+mj-ea"/>
              <a:ea typeface="+mj-ea"/>
            </a:endParaRPr>
          </a:p>
          <a:p>
            <a:pPr marL="342900" indent="-342900"/>
            <a:r>
              <a:rPr kumimoji="1" lang="en-US" altLang="zh-CN" dirty="0">
                <a:latin typeface="+mj-ea"/>
                <a:ea typeface="+mj-ea"/>
              </a:rPr>
              <a:t>SOAP</a:t>
            </a:r>
            <a:r>
              <a:rPr kumimoji="1" lang="zh-CN" altLang="en-US" dirty="0">
                <a:latin typeface="+mj-ea"/>
                <a:ea typeface="+mj-ea"/>
              </a:rPr>
              <a:t>客户端</a:t>
            </a:r>
            <a:endParaRPr kumimoji="1" lang="en-US" altLang="zh-CN" dirty="0">
              <a:latin typeface="+mj-ea"/>
              <a:ea typeface="+mj-ea"/>
            </a:endParaRPr>
          </a:p>
          <a:p>
            <a:pPr marL="628650" lvl="1" indent="-342900"/>
            <a:r>
              <a:rPr kumimoji="1" lang="en-US" altLang="zh-CN" dirty="0">
                <a:latin typeface="+mj-ea"/>
                <a:ea typeface="+mj-ea"/>
              </a:rPr>
              <a:t>1.</a:t>
            </a:r>
            <a:r>
              <a:rPr kumimoji="1" lang="zh-CN" altLang="en-US" dirty="0">
                <a:latin typeface="+mj-ea"/>
                <a:ea typeface="+mj-ea"/>
              </a:rPr>
              <a:t> 向</a:t>
            </a:r>
            <a:r>
              <a:rPr kumimoji="1" lang="en-US" altLang="zh-CN" dirty="0">
                <a:latin typeface="+mj-ea"/>
                <a:ea typeface="+mj-ea"/>
              </a:rPr>
              <a:t>SOAP</a:t>
            </a:r>
            <a:r>
              <a:rPr kumimoji="1" lang="zh-CN" altLang="en-US" dirty="0">
                <a:latin typeface="+mj-ea"/>
                <a:ea typeface="+mj-ea"/>
              </a:rPr>
              <a:t>请求消息头增加用户名令牌</a:t>
            </a:r>
            <a:endParaRPr kumimoji="1" lang="en-US" altLang="zh-CN" dirty="0">
              <a:latin typeface="+mj-ea"/>
              <a:ea typeface="+mj-ea"/>
            </a:endParaRPr>
          </a:p>
          <a:p>
            <a:pPr marL="971550" lvl="2" indent="-342900"/>
            <a:r>
              <a:rPr kumimoji="1" lang="en-US" altLang="zh-CN" dirty="0">
                <a:latin typeface="+mj-ea"/>
                <a:ea typeface="+mj-ea"/>
              </a:rPr>
              <a:t>Set </a:t>
            </a:r>
            <a:r>
              <a:rPr kumimoji="1" lang="en-US" altLang="zh-CN" dirty="0" err="1">
                <a:latin typeface="+mj-ea"/>
                <a:ea typeface="+mj-ea"/>
              </a:rPr>
              <a:t>utoken</a:t>
            </a:r>
            <a:r>
              <a:rPr kumimoji="1" lang="en-US" altLang="zh-CN" dirty="0">
                <a:latin typeface="+mj-ea"/>
                <a:ea typeface="+mj-ea"/>
              </a:rPr>
              <a:t>=##class(%</a:t>
            </a:r>
            <a:r>
              <a:rPr kumimoji="1" lang="en-US" altLang="zh-CN" dirty="0" err="1">
                <a:latin typeface="+mj-ea"/>
                <a:ea typeface="+mj-ea"/>
              </a:rPr>
              <a:t>SOAP.Security.UsernameToken</a:t>
            </a:r>
            <a:r>
              <a:rPr kumimoji="1" lang="en-US" altLang="zh-CN" dirty="0">
                <a:latin typeface="+mj-ea"/>
                <a:ea typeface="+mj-ea"/>
              </a:rPr>
              <a:t>).Create("_SYSTEM","SYS")</a:t>
            </a:r>
          </a:p>
          <a:p>
            <a:pPr marL="971550" lvl="2" indent="-342900"/>
            <a:r>
              <a:rPr kumimoji="1" lang="en-US" altLang="zh-CN" dirty="0">
                <a:latin typeface="+mj-ea"/>
                <a:ea typeface="+mj-ea"/>
              </a:rPr>
              <a:t>Do </a:t>
            </a:r>
            <a:r>
              <a:rPr kumimoji="1" lang="en-US" altLang="zh-CN" dirty="0" err="1">
                <a:latin typeface="+mj-ea"/>
                <a:ea typeface="+mj-ea"/>
              </a:rPr>
              <a:t>client.SecurityOut.AddSecurityElement</a:t>
            </a:r>
            <a:r>
              <a:rPr kumimoji="1" lang="en-US" altLang="zh-CN" dirty="0">
                <a:latin typeface="+mj-ea"/>
                <a:ea typeface="+mj-ea"/>
              </a:rPr>
              <a:t>(</a:t>
            </a:r>
            <a:r>
              <a:rPr kumimoji="1" lang="en-US" altLang="zh-CN" dirty="0" err="1">
                <a:latin typeface="+mj-ea"/>
                <a:ea typeface="+mj-ea"/>
              </a:rPr>
              <a:t>utoken</a:t>
            </a:r>
            <a:r>
              <a:rPr kumimoji="1" lang="en-US" altLang="zh-CN" dirty="0">
                <a:latin typeface="+mj-ea"/>
                <a:ea typeface="+mj-ea"/>
              </a:rPr>
              <a:t>)</a:t>
            </a:r>
            <a:endParaRPr kumimoji="1"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271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FBB0C-733F-4C4E-8AFA-B51D7EAC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7FC12-B710-1A48-9A9E-4A252DB6D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erSystems Light">
  <a:themeElements>
    <a:clrScheme name="Intersystems 2017">
      <a:dk1>
        <a:srgbClr val="2F3541"/>
      </a:dk1>
      <a:lt1>
        <a:sysClr val="window" lastClr="FFFFFF"/>
      </a:lt1>
      <a:dk2>
        <a:srgbClr val="27318A"/>
      </a:dk2>
      <a:lt2>
        <a:srgbClr val="E8E8E8"/>
      </a:lt2>
      <a:accent1>
        <a:srgbClr val="00A99D"/>
      </a:accent1>
      <a:accent2>
        <a:srgbClr val="62A5E5"/>
      </a:accent2>
      <a:accent3>
        <a:srgbClr val="FBDF3C"/>
      </a:accent3>
      <a:accent4>
        <a:srgbClr val="FB7F41"/>
      </a:accent4>
      <a:accent5>
        <a:srgbClr val="9A6ED1"/>
      </a:accent5>
      <a:accent6>
        <a:srgbClr val="910844"/>
      </a:accent6>
      <a:hlink>
        <a:srgbClr val="62A5E5"/>
      </a:hlink>
      <a:folHlink>
        <a:srgbClr val="00A99D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cap="rnd">
          <a:solidFill>
            <a:schemeClr val="tx1">
              <a:lumMod val="60000"/>
              <a:lumOff val="40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110000"/>
          </a:lnSpc>
          <a:spcBef>
            <a:spcPts val="600"/>
          </a:spcBef>
          <a:spcAft>
            <a:spcPts val="300"/>
          </a:spcAft>
          <a:buFont typeface="Arial" panose="020B0604020202020204" pitchFamily="34" charset="0"/>
          <a:buChar char="​"/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rSystems Dark">
  <a:themeElements>
    <a:clrScheme name="Intersystems">
      <a:dk1>
        <a:srgbClr val="2F3541"/>
      </a:dk1>
      <a:lt1>
        <a:sysClr val="window" lastClr="FFFFFF"/>
      </a:lt1>
      <a:dk2>
        <a:srgbClr val="27318A"/>
      </a:dk2>
      <a:lt2>
        <a:srgbClr val="E8E8E8"/>
      </a:lt2>
      <a:accent1>
        <a:srgbClr val="00A99D"/>
      </a:accent1>
      <a:accent2>
        <a:srgbClr val="62A5E5"/>
      </a:accent2>
      <a:accent3>
        <a:srgbClr val="FBDF3C"/>
      </a:accent3>
      <a:accent4>
        <a:srgbClr val="FB7F41"/>
      </a:accent4>
      <a:accent5>
        <a:srgbClr val="9A6ED1"/>
      </a:accent5>
      <a:accent6>
        <a:srgbClr val="910844"/>
      </a:accent6>
      <a:hlink>
        <a:srgbClr val="62A5E5"/>
      </a:hlink>
      <a:folHlink>
        <a:srgbClr val="00A99D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cap="rnd">
          <a:solidFill>
            <a:schemeClr val="tx1">
              <a:lumMod val="60000"/>
              <a:lumOff val="40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110000"/>
          </a:lnSpc>
          <a:spcBef>
            <a:spcPts val="600"/>
          </a:spcBef>
          <a:spcAft>
            <a:spcPts val="300"/>
          </a:spcAft>
          <a:buFont typeface="Arial" panose="020B0604020202020204" pitchFamily="34" charset="0"/>
          <a:buChar char="​"/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InterSystems Light">
  <a:themeElements>
    <a:clrScheme name="Intersystems 2017">
      <a:dk1>
        <a:srgbClr val="2F3541"/>
      </a:dk1>
      <a:lt1>
        <a:sysClr val="window" lastClr="FFFFFF"/>
      </a:lt1>
      <a:dk2>
        <a:srgbClr val="27318A"/>
      </a:dk2>
      <a:lt2>
        <a:srgbClr val="E8E8E8"/>
      </a:lt2>
      <a:accent1>
        <a:srgbClr val="00A99D"/>
      </a:accent1>
      <a:accent2>
        <a:srgbClr val="62A5E5"/>
      </a:accent2>
      <a:accent3>
        <a:srgbClr val="FBDF3C"/>
      </a:accent3>
      <a:accent4>
        <a:srgbClr val="FB7F41"/>
      </a:accent4>
      <a:accent5>
        <a:srgbClr val="9A6ED1"/>
      </a:accent5>
      <a:accent6>
        <a:srgbClr val="910844"/>
      </a:accent6>
      <a:hlink>
        <a:srgbClr val="62A5E5"/>
      </a:hlink>
      <a:folHlink>
        <a:srgbClr val="00A99D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cap="rnd">
          <a:solidFill>
            <a:schemeClr val="tx1">
              <a:lumMod val="60000"/>
              <a:lumOff val="40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110000"/>
          </a:lnSpc>
          <a:spcBef>
            <a:spcPts val="600"/>
          </a:spcBef>
          <a:spcAft>
            <a:spcPts val="300"/>
          </a:spcAft>
          <a:buFont typeface="Arial" panose="020B0604020202020204" pitchFamily="34" charset="0"/>
          <a:buChar char="​"/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InterSystems Dark">
  <a:themeElements>
    <a:clrScheme name="Intersystems">
      <a:dk1>
        <a:srgbClr val="2F3541"/>
      </a:dk1>
      <a:lt1>
        <a:sysClr val="window" lastClr="FFFFFF"/>
      </a:lt1>
      <a:dk2>
        <a:srgbClr val="27318A"/>
      </a:dk2>
      <a:lt2>
        <a:srgbClr val="E8E8E8"/>
      </a:lt2>
      <a:accent1>
        <a:srgbClr val="00A99D"/>
      </a:accent1>
      <a:accent2>
        <a:srgbClr val="62A5E5"/>
      </a:accent2>
      <a:accent3>
        <a:srgbClr val="FBDF3C"/>
      </a:accent3>
      <a:accent4>
        <a:srgbClr val="FB7F41"/>
      </a:accent4>
      <a:accent5>
        <a:srgbClr val="9A6ED1"/>
      </a:accent5>
      <a:accent6>
        <a:srgbClr val="910844"/>
      </a:accent6>
      <a:hlink>
        <a:srgbClr val="62A5E5"/>
      </a:hlink>
      <a:folHlink>
        <a:srgbClr val="00A99D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cap="rnd">
          <a:solidFill>
            <a:schemeClr val="tx1">
              <a:lumMod val="60000"/>
              <a:lumOff val="40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110000"/>
          </a:lnSpc>
          <a:spcBef>
            <a:spcPts val="600"/>
          </a:spcBef>
          <a:spcAft>
            <a:spcPts val="300"/>
          </a:spcAft>
          <a:buFont typeface="Arial" panose="020B0604020202020204" pitchFamily="34" charset="0"/>
          <a:buChar char="​"/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InterSystems Dark">
  <a:themeElements>
    <a:clrScheme name="Intersystems">
      <a:dk1>
        <a:srgbClr val="2F3541"/>
      </a:dk1>
      <a:lt1>
        <a:sysClr val="window" lastClr="FFFFFF"/>
      </a:lt1>
      <a:dk2>
        <a:srgbClr val="27318A"/>
      </a:dk2>
      <a:lt2>
        <a:srgbClr val="E8E8E8"/>
      </a:lt2>
      <a:accent1>
        <a:srgbClr val="00A99D"/>
      </a:accent1>
      <a:accent2>
        <a:srgbClr val="62A5E5"/>
      </a:accent2>
      <a:accent3>
        <a:srgbClr val="FBDF3C"/>
      </a:accent3>
      <a:accent4>
        <a:srgbClr val="FB7F41"/>
      </a:accent4>
      <a:accent5>
        <a:srgbClr val="9A6ED1"/>
      </a:accent5>
      <a:accent6>
        <a:srgbClr val="910844"/>
      </a:accent6>
      <a:hlink>
        <a:srgbClr val="62A5E5"/>
      </a:hlink>
      <a:folHlink>
        <a:srgbClr val="00A99D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cap="rnd">
          <a:solidFill>
            <a:schemeClr val="tx1">
              <a:lumMod val="60000"/>
              <a:lumOff val="40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110000"/>
          </a:lnSpc>
          <a:spcBef>
            <a:spcPts val="600"/>
          </a:spcBef>
          <a:spcAft>
            <a:spcPts val="300"/>
          </a:spcAft>
          <a:buFont typeface="Arial" panose="020B0604020202020204" pitchFamily="34" charset="0"/>
          <a:buChar char="​"/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InterSystems Dark">
  <a:themeElements>
    <a:clrScheme name="Intersystems">
      <a:dk1>
        <a:srgbClr val="2F3541"/>
      </a:dk1>
      <a:lt1>
        <a:sysClr val="window" lastClr="FFFFFF"/>
      </a:lt1>
      <a:dk2>
        <a:srgbClr val="27318A"/>
      </a:dk2>
      <a:lt2>
        <a:srgbClr val="E8E8E8"/>
      </a:lt2>
      <a:accent1>
        <a:srgbClr val="00A99D"/>
      </a:accent1>
      <a:accent2>
        <a:srgbClr val="62A5E5"/>
      </a:accent2>
      <a:accent3>
        <a:srgbClr val="FBDF3C"/>
      </a:accent3>
      <a:accent4>
        <a:srgbClr val="FB7F41"/>
      </a:accent4>
      <a:accent5>
        <a:srgbClr val="9A6ED1"/>
      </a:accent5>
      <a:accent6>
        <a:srgbClr val="910844"/>
      </a:accent6>
      <a:hlink>
        <a:srgbClr val="62A5E5"/>
      </a:hlink>
      <a:folHlink>
        <a:srgbClr val="00A99D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cap="rnd">
          <a:solidFill>
            <a:schemeClr val="tx1">
              <a:lumMod val="60000"/>
              <a:lumOff val="40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110000"/>
          </a:lnSpc>
          <a:spcBef>
            <a:spcPts val="600"/>
          </a:spcBef>
          <a:spcAft>
            <a:spcPts val="300"/>
          </a:spcAft>
          <a:buFont typeface="Arial" panose="020B0604020202020204" pitchFamily="34" charset="0"/>
          <a:buChar char="​"/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InterSystems Dark">
  <a:themeElements>
    <a:clrScheme name="Intersystems">
      <a:dk1>
        <a:srgbClr val="2F3541"/>
      </a:dk1>
      <a:lt1>
        <a:sysClr val="window" lastClr="FFFFFF"/>
      </a:lt1>
      <a:dk2>
        <a:srgbClr val="27318A"/>
      </a:dk2>
      <a:lt2>
        <a:srgbClr val="E8E8E8"/>
      </a:lt2>
      <a:accent1>
        <a:srgbClr val="00A99D"/>
      </a:accent1>
      <a:accent2>
        <a:srgbClr val="62A5E5"/>
      </a:accent2>
      <a:accent3>
        <a:srgbClr val="FBDF3C"/>
      </a:accent3>
      <a:accent4>
        <a:srgbClr val="FB7F41"/>
      </a:accent4>
      <a:accent5>
        <a:srgbClr val="9A6ED1"/>
      </a:accent5>
      <a:accent6>
        <a:srgbClr val="910844"/>
      </a:accent6>
      <a:hlink>
        <a:srgbClr val="62A5E5"/>
      </a:hlink>
      <a:folHlink>
        <a:srgbClr val="00A99D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cap="rnd">
          <a:solidFill>
            <a:schemeClr val="tx1">
              <a:lumMod val="60000"/>
              <a:lumOff val="40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110000"/>
          </a:lnSpc>
          <a:spcBef>
            <a:spcPts val="600"/>
          </a:spcBef>
          <a:spcAft>
            <a:spcPts val="300"/>
          </a:spcAft>
          <a:buFont typeface="Arial" panose="020B0604020202020204" pitchFamily="34" charset="0"/>
          <a:buChar char="​"/>
          <a:defRPr sz="3200" dirty="0" smtClean="0"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21935</TotalTime>
  <Words>1289</Words>
  <Application>Microsoft Macintosh PowerPoint</Application>
  <PresentationFormat>宽屏</PresentationFormat>
  <Paragraphs>265</Paragraphs>
  <Slides>33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33</vt:i4>
      </vt:variant>
    </vt:vector>
  </HeadingPairs>
  <TitlesOfParts>
    <vt:vector size="52" baseType="lpstr">
      <vt:lpstr>等线</vt:lpstr>
      <vt:lpstr>方正姚体</vt:lpstr>
      <vt:lpstr>华文新魏</vt:lpstr>
      <vt:lpstr>Microsoft YaHei</vt:lpstr>
      <vt:lpstr>PingFang SC</vt:lpstr>
      <vt:lpstr>Arial</vt:lpstr>
      <vt:lpstr>Calibri</vt:lpstr>
      <vt:lpstr>courier new</vt:lpstr>
      <vt:lpstr>lucida sans unicode</vt:lpstr>
      <vt:lpstr>Times New Roman</vt:lpstr>
      <vt:lpstr>Trebuchet MS</vt:lpstr>
      <vt:lpstr>Webdings</vt:lpstr>
      <vt:lpstr>InterSystems Light</vt:lpstr>
      <vt:lpstr>InterSystems Dark</vt:lpstr>
      <vt:lpstr>1_InterSystems Light</vt:lpstr>
      <vt:lpstr>1_InterSystems Dark</vt:lpstr>
      <vt:lpstr>2_InterSystems Dark</vt:lpstr>
      <vt:lpstr>3_InterSystems Dark</vt:lpstr>
      <vt:lpstr>4_InterSystems Dark</vt:lpstr>
      <vt:lpstr>HealthConnect/IRIS WebService安全</vt:lpstr>
      <vt:lpstr>保证WebService的安全</vt:lpstr>
      <vt:lpstr>SOAP调试</vt:lpstr>
      <vt:lpstr>开启SOAP log</vt:lpstr>
      <vt:lpstr>IRIS对WS-Security的支持</vt:lpstr>
      <vt:lpstr>IRIS的WS-Security支持</vt:lpstr>
      <vt:lpstr>SOAP用户认证</vt:lpstr>
      <vt:lpstr>SOAP用户认证</vt:lpstr>
      <vt:lpstr>演示</vt:lpstr>
      <vt:lpstr>X.509证书和准备工作</vt:lpstr>
      <vt:lpstr>IRIS使用X.509证书</vt:lpstr>
      <vt:lpstr>准备工作 - 准备X.509证书</vt:lpstr>
      <vt:lpstr>准备工作 - IRIS注册X.509证书</vt:lpstr>
      <vt:lpstr>IRIS如何获取证书</vt:lpstr>
      <vt:lpstr>SOAP消息加密</vt:lpstr>
      <vt:lpstr>加密SOAP消息</vt:lpstr>
      <vt:lpstr>加密SOAP消息</vt:lpstr>
      <vt:lpstr>加密SOAP消息  - SOAP服务器端示例代码</vt:lpstr>
      <vt:lpstr>加密SOAP消息  - SOAP客户端示例代码</vt:lpstr>
      <vt:lpstr>演示</vt:lpstr>
      <vt:lpstr>其它设置</vt:lpstr>
      <vt:lpstr>SOAP签名</vt:lpstr>
      <vt:lpstr>SOAP签名</vt:lpstr>
      <vt:lpstr>加入数字签名</vt:lpstr>
      <vt:lpstr>数字签名 - SOAP服务器端示例代码</vt:lpstr>
      <vt:lpstr>数字签名  - SOAP客户端示例代码</vt:lpstr>
      <vt:lpstr>其它设置 - 确定签名存放位置</vt:lpstr>
      <vt:lpstr>其它设置 - 确定签名算法</vt:lpstr>
      <vt:lpstr>其它SOAP 消息安全头元素</vt:lpstr>
      <vt:lpstr>其它SOAP 消息安全头元素</vt:lpstr>
      <vt:lpstr>SOAP 消息安全头的元素顺序</vt:lpstr>
      <vt:lpstr>SOAP 消息安全头的元素顺序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Chacon</dc:creator>
  <cp:lastModifiedBy>Peng Qiao</cp:lastModifiedBy>
  <cp:revision>1016</cp:revision>
  <cp:lastPrinted>2018-09-11T14:35:34Z</cp:lastPrinted>
  <dcterms:created xsi:type="dcterms:W3CDTF">2017-06-14T17:09:45Z</dcterms:created>
  <dcterms:modified xsi:type="dcterms:W3CDTF">2019-07-24T14:10:30Z</dcterms:modified>
</cp:coreProperties>
</file>